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56" r:id="rId2"/>
    <p:sldId id="658" r:id="rId3"/>
    <p:sldId id="740" r:id="rId4"/>
    <p:sldId id="726" r:id="rId5"/>
    <p:sldId id="727" r:id="rId6"/>
    <p:sldId id="735" r:id="rId7"/>
    <p:sldId id="743" r:id="rId8"/>
    <p:sldId id="736" r:id="rId9"/>
    <p:sldId id="742" r:id="rId10"/>
    <p:sldId id="739" r:id="rId11"/>
    <p:sldId id="746" r:id="rId12"/>
    <p:sldId id="755" r:id="rId13"/>
    <p:sldId id="745" r:id="rId14"/>
    <p:sldId id="756" r:id="rId15"/>
    <p:sldId id="744" r:id="rId16"/>
    <p:sldId id="749" r:id="rId17"/>
    <p:sldId id="750" r:id="rId18"/>
    <p:sldId id="751" r:id="rId19"/>
    <p:sldId id="784" r:id="rId20"/>
    <p:sldId id="752" r:id="rId21"/>
    <p:sldId id="753" r:id="rId22"/>
    <p:sldId id="754" r:id="rId23"/>
    <p:sldId id="757" r:id="rId24"/>
    <p:sldId id="758" r:id="rId25"/>
    <p:sldId id="763" r:id="rId26"/>
    <p:sldId id="759" r:id="rId27"/>
    <p:sldId id="760" r:id="rId28"/>
    <p:sldId id="780" r:id="rId29"/>
    <p:sldId id="776" r:id="rId30"/>
    <p:sldId id="777" r:id="rId31"/>
    <p:sldId id="778" r:id="rId32"/>
    <p:sldId id="770" r:id="rId33"/>
    <p:sldId id="765" r:id="rId34"/>
    <p:sldId id="782" r:id="rId35"/>
    <p:sldId id="772" r:id="rId36"/>
    <p:sldId id="781" r:id="rId37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9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1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mmodore St Germain" userId="420783ab-3e48-4f67-af00-cfba62042d5f" providerId="ADAL" clId="{8F6EF5B9-564F-4B6E-BA14-59F096A5143E}"/>
    <pc:docChg chg="undo custSel addSld delSld modSld sldOrd modMainMaster">
      <pc:chgData name="Commodore St Germain" userId="420783ab-3e48-4f67-af00-cfba62042d5f" providerId="ADAL" clId="{8F6EF5B9-564F-4B6E-BA14-59F096A5143E}" dt="2026-03-16T23:01:44.475" v="2034" actId="6549"/>
      <pc:docMkLst>
        <pc:docMk/>
      </pc:docMkLst>
      <pc:sldChg chg="addSp modSp new mod">
        <pc:chgData name="Commodore St Germain" userId="420783ab-3e48-4f67-af00-cfba62042d5f" providerId="ADAL" clId="{8F6EF5B9-564F-4B6E-BA14-59F096A5143E}" dt="2026-03-16T23:01:44.475" v="2034" actId="6549"/>
        <pc:sldMkLst>
          <pc:docMk/>
          <pc:sldMk cId="490152429" sldId="256"/>
        </pc:sldMkLst>
        <pc:spChg chg="mod">
          <ac:chgData name="Commodore St Germain" userId="420783ab-3e48-4f67-af00-cfba62042d5f" providerId="ADAL" clId="{8F6EF5B9-564F-4B6E-BA14-59F096A5143E}" dt="2026-03-03T00:04:58.422" v="68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8F6EF5B9-564F-4B6E-BA14-59F096A5143E}" dt="2026-03-16T23:01:44.475" v="2034" actId="6549"/>
          <ac:spMkLst>
            <pc:docMk/>
            <pc:sldMk cId="490152429" sldId="256"/>
            <ac:spMk id="3" creationId="{FAE6C167-8755-0957-EC44-727CF70712E3}"/>
          </ac:spMkLst>
        </pc:spChg>
        <pc:spChg chg="add mod">
          <ac:chgData name="Commodore St Germain" userId="420783ab-3e48-4f67-af00-cfba62042d5f" providerId="ADAL" clId="{8F6EF5B9-564F-4B6E-BA14-59F096A5143E}" dt="2026-03-16T22:58:59.469" v="1901" actId="207"/>
          <ac:spMkLst>
            <pc:docMk/>
            <pc:sldMk cId="490152429" sldId="256"/>
            <ac:spMk id="4" creationId="{3661DBAF-79F6-EE03-C3C2-451A2FAC53B1}"/>
          </ac:spMkLst>
        </pc:spChg>
      </pc:sldChg>
      <pc:sldChg chg="addSp modSp new mod">
        <pc:chgData name="Commodore St Germain" userId="420783ab-3e48-4f67-af00-cfba62042d5f" providerId="ADAL" clId="{8F6EF5B9-564F-4B6E-BA14-59F096A5143E}" dt="2026-03-03T00:01:39.799" v="39" actId="1076"/>
        <pc:sldMkLst>
          <pc:docMk/>
          <pc:sldMk cId="178270684" sldId="257"/>
        </pc:sldMkLst>
        <pc:spChg chg="mod">
          <ac:chgData name="Commodore St Germain" userId="420783ab-3e48-4f67-af00-cfba62042d5f" providerId="ADAL" clId="{8F6EF5B9-564F-4B6E-BA14-59F096A5143E}" dt="2026-03-03T00:00:11.013" v="31" actId="14100"/>
          <ac:spMkLst>
            <pc:docMk/>
            <pc:sldMk cId="178270684" sldId="257"/>
            <ac:spMk id="2" creationId="{8EA70648-626B-75C4-541B-B600F64F8700}"/>
          </ac:spMkLst>
        </pc:spChg>
        <pc:picChg chg="add mod">
          <ac:chgData name="Commodore St Germain" userId="420783ab-3e48-4f67-af00-cfba62042d5f" providerId="ADAL" clId="{8F6EF5B9-564F-4B6E-BA14-59F096A5143E}" dt="2026-03-03T00:01:39.799" v="39" actId="1076"/>
          <ac:picMkLst>
            <pc:docMk/>
            <pc:sldMk cId="178270684" sldId="257"/>
            <ac:picMk id="5" creationId="{8F67E2EB-7201-F25F-BDAF-D8ED915E0A6C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07:43.761" v="88" actId="1076"/>
        <pc:sldMkLst>
          <pc:docMk/>
          <pc:sldMk cId="1952150569" sldId="258"/>
        </pc:sldMkLst>
        <pc:spChg chg="mod">
          <ac:chgData name="Commodore St Germain" userId="420783ab-3e48-4f67-af00-cfba62042d5f" providerId="ADAL" clId="{8F6EF5B9-564F-4B6E-BA14-59F096A5143E}" dt="2026-03-03T00:07:32.899" v="84" actId="20577"/>
          <ac:spMkLst>
            <pc:docMk/>
            <pc:sldMk cId="1952150569" sldId="258"/>
            <ac:spMk id="2" creationId="{8A7A91A4-79AA-75A3-41D0-0A22979301EE}"/>
          </ac:spMkLst>
        </pc:spChg>
        <pc:picChg chg="add mod">
          <ac:chgData name="Commodore St Germain" userId="420783ab-3e48-4f67-af00-cfba62042d5f" providerId="ADAL" clId="{8F6EF5B9-564F-4B6E-BA14-59F096A5143E}" dt="2026-03-03T00:07:43.761" v="88" actId="1076"/>
          <ac:picMkLst>
            <pc:docMk/>
            <pc:sldMk cId="1952150569" sldId="258"/>
            <ac:picMk id="5" creationId="{1DD33928-75E4-2465-18B8-04694986355A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08:53.126" v="145" actId="1076"/>
        <pc:sldMkLst>
          <pc:docMk/>
          <pc:sldMk cId="3042240113" sldId="259"/>
        </pc:sldMkLst>
        <pc:spChg chg="mod">
          <ac:chgData name="Commodore St Germain" userId="420783ab-3e48-4f67-af00-cfba62042d5f" providerId="ADAL" clId="{8F6EF5B9-564F-4B6E-BA14-59F096A5143E}" dt="2026-03-03T00:08:06.272" v="116" actId="20577"/>
          <ac:spMkLst>
            <pc:docMk/>
            <pc:sldMk cId="3042240113" sldId="259"/>
            <ac:spMk id="2" creationId="{3DFB2B07-59F2-2D27-AA6C-1BCBC7F9ADDE}"/>
          </ac:spMkLst>
        </pc:spChg>
        <pc:picChg chg="add mod">
          <ac:chgData name="Commodore St Germain" userId="420783ab-3e48-4f67-af00-cfba62042d5f" providerId="ADAL" clId="{8F6EF5B9-564F-4B6E-BA14-59F096A5143E}" dt="2026-03-03T00:08:10.813" v="118" actId="1076"/>
          <ac:picMkLst>
            <pc:docMk/>
            <pc:sldMk cId="3042240113" sldId="259"/>
            <ac:picMk id="5" creationId="{EEC9EF99-1631-87B3-EF23-F985DB69B5C6}"/>
          </ac:picMkLst>
        </pc:picChg>
        <pc:picChg chg="add mod">
          <ac:chgData name="Commodore St Germain" userId="420783ab-3e48-4f67-af00-cfba62042d5f" providerId="ADAL" clId="{8F6EF5B9-564F-4B6E-BA14-59F096A5143E}" dt="2026-03-03T00:08:53.126" v="145" actId="1076"/>
          <ac:picMkLst>
            <pc:docMk/>
            <pc:sldMk cId="3042240113" sldId="259"/>
            <ac:picMk id="6" creationId="{FC80E9DD-A119-FA93-93B3-833D6F7FF9E3}"/>
          </ac:picMkLst>
        </pc:picChg>
      </pc:sldChg>
      <pc:sldChg chg="addSp delSp modSp new mod ord">
        <pc:chgData name="Commodore St Germain" userId="420783ab-3e48-4f67-af00-cfba62042d5f" providerId="ADAL" clId="{8F6EF5B9-564F-4B6E-BA14-59F096A5143E}" dt="2026-03-03T00:14:54.821" v="174"/>
        <pc:sldMkLst>
          <pc:docMk/>
          <pc:sldMk cId="1272781784" sldId="260"/>
        </pc:sldMkLst>
        <pc:spChg chg="mod">
          <ac:chgData name="Commodore St Germain" userId="420783ab-3e48-4f67-af00-cfba62042d5f" providerId="ADAL" clId="{8F6EF5B9-564F-4B6E-BA14-59F096A5143E}" dt="2026-03-03T00:14:05.569" v="165" actId="20577"/>
          <ac:spMkLst>
            <pc:docMk/>
            <pc:sldMk cId="1272781784" sldId="260"/>
            <ac:spMk id="2" creationId="{A8F92580-CF74-03A1-DE06-932779B0D218}"/>
          </ac:spMkLst>
        </pc:spChg>
        <pc:spChg chg="add del">
          <ac:chgData name="Commodore St Germain" userId="420783ab-3e48-4f67-af00-cfba62042d5f" providerId="ADAL" clId="{8F6EF5B9-564F-4B6E-BA14-59F096A5143E}" dt="2026-03-03T00:14:28.390" v="168" actId="22"/>
          <ac:spMkLst>
            <pc:docMk/>
            <pc:sldMk cId="1272781784" sldId="260"/>
            <ac:spMk id="3" creationId="{9B2F8D6B-41C8-4BB3-529E-C83E07F95E43}"/>
          </ac:spMkLst>
        </pc:spChg>
        <pc:picChg chg="add del mod">
          <ac:chgData name="Commodore St Germain" userId="420783ab-3e48-4f67-af00-cfba62042d5f" providerId="ADAL" clId="{8F6EF5B9-564F-4B6E-BA14-59F096A5143E}" dt="2026-03-03T00:08:44.888" v="143" actId="21"/>
          <ac:picMkLst>
            <pc:docMk/>
            <pc:sldMk cId="1272781784" sldId="260"/>
            <ac:picMk id="5" creationId="{FC80E9DD-A119-FA93-93B3-833D6F7FF9E3}"/>
          </ac:picMkLst>
        </pc:picChg>
        <pc:picChg chg="add mod">
          <ac:chgData name="Commodore St Germain" userId="420783ab-3e48-4f67-af00-cfba62042d5f" providerId="ADAL" clId="{8F6EF5B9-564F-4B6E-BA14-59F096A5143E}" dt="2026-03-03T00:14:09.790" v="166" actId="1076"/>
          <ac:picMkLst>
            <pc:docMk/>
            <pc:sldMk cId="1272781784" sldId="260"/>
            <ac:picMk id="7" creationId="{45B2C95D-B81C-CD37-538C-A303E58C7509}"/>
          </ac:picMkLst>
        </pc:picChg>
        <pc:picChg chg="add del mod ord">
          <ac:chgData name="Commodore St Germain" userId="420783ab-3e48-4f67-af00-cfba62042d5f" providerId="ADAL" clId="{8F6EF5B9-564F-4B6E-BA14-59F096A5143E}" dt="2026-03-03T00:14:28.390" v="168" actId="22"/>
          <ac:picMkLst>
            <pc:docMk/>
            <pc:sldMk cId="1272781784" sldId="260"/>
            <ac:picMk id="9" creationId="{A62D387A-C410-3E68-7AEE-85529F5F219B}"/>
          </ac:picMkLst>
        </pc:picChg>
        <pc:picChg chg="add mod">
          <ac:chgData name="Commodore St Germain" userId="420783ab-3e48-4f67-af00-cfba62042d5f" providerId="ADAL" clId="{8F6EF5B9-564F-4B6E-BA14-59F096A5143E}" dt="2026-03-03T00:14:38.042" v="172" actId="1076"/>
          <ac:picMkLst>
            <pc:docMk/>
            <pc:sldMk cId="1272781784" sldId="260"/>
            <ac:picMk id="11" creationId="{C9574068-D65E-99CD-59E4-F47CD5FFCC40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15:30.187" v="185" actId="1076"/>
        <pc:sldMkLst>
          <pc:docMk/>
          <pc:sldMk cId="3618327651" sldId="261"/>
        </pc:sldMkLst>
        <pc:spChg chg="mod">
          <ac:chgData name="Commodore St Germain" userId="420783ab-3e48-4f67-af00-cfba62042d5f" providerId="ADAL" clId="{8F6EF5B9-564F-4B6E-BA14-59F096A5143E}" dt="2026-03-03T00:15:26.415" v="184" actId="20577"/>
          <ac:spMkLst>
            <pc:docMk/>
            <pc:sldMk cId="3618327651" sldId="261"/>
            <ac:spMk id="2" creationId="{B148F8F0-D6E6-2F81-28D5-CAF790576A08}"/>
          </ac:spMkLst>
        </pc:spChg>
        <pc:picChg chg="add mod">
          <ac:chgData name="Commodore St Germain" userId="420783ab-3e48-4f67-af00-cfba62042d5f" providerId="ADAL" clId="{8F6EF5B9-564F-4B6E-BA14-59F096A5143E}" dt="2026-03-03T00:15:30.187" v="185" actId="1076"/>
          <ac:picMkLst>
            <pc:docMk/>
            <pc:sldMk cId="3618327651" sldId="261"/>
            <ac:picMk id="5" creationId="{A5539DE4-7DE8-9BBD-780C-A33AC91DCEE3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31:17.225" v="251" actId="1076"/>
        <pc:sldMkLst>
          <pc:docMk/>
          <pc:sldMk cId="389111717" sldId="262"/>
        </pc:sldMkLst>
        <pc:spChg chg="mod">
          <ac:chgData name="Commodore St Germain" userId="420783ab-3e48-4f67-af00-cfba62042d5f" providerId="ADAL" clId="{8F6EF5B9-564F-4B6E-BA14-59F096A5143E}" dt="2026-03-03T00:31:10.256" v="249" actId="20577"/>
          <ac:spMkLst>
            <pc:docMk/>
            <pc:sldMk cId="389111717" sldId="262"/>
            <ac:spMk id="2" creationId="{8EA4EF04-A398-A545-F0BC-6AC8B8EB07D3}"/>
          </ac:spMkLst>
        </pc:spChg>
        <pc:picChg chg="add mod">
          <ac:chgData name="Commodore St Germain" userId="420783ab-3e48-4f67-af00-cfba62042d5f" providerId="ADAL" clId="{8F6EF5B9-564F-4B6E-BA14-59F096A5143E}" dt="2026-03-03T00:31:17.225" v="251" actId="1076"/>
          <ac:picMkLst>
            <pc:docMk/>
            <pc:sldMk cId="389111717" sldId="262"/>
            <ac:picMk id="5" creationId="{621D3262-BB06-EE64-4DDF-517D5DED0512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16:17.088" v="1411" actId="1076"/>
        <pc:sldMkLst>
          <pc:docMk/>
          <pc:sldMk cId="2043299969" sldId="263"/>
        </pc:sldMkLst>
        <pc:spChg chg="mod">
          <ac:chgData name="Commodore St Germain" userId="420783ab-3e48-4f67-af00-cfba62042d5f" providerId="ADAL" clId="{8F6EF5B9-564F-4B6E-BA14-59F096A5143E}" dt="2026-03-03T00:31:41.810" v="263" actId="20577"/>
          <ac:spMkLst>
            <pc:docMk/>
            <pc:sldMk cId="2043299969" sldId="263"/>
            <ac:spMk id="2" creationId="{733CA280-3F8E-06F8-C64C-FC2D6C51193F}"/>
          </ac:spMkLst>
        </pc:spChg>
        <pc:spChg chg="del">
          <ac:chgData name="Commodore St Germain" userId="420783ab-3e48-4f67-af00-cfba62042d5f" providerId="ADAL" clId="{8F6EF5B9-564F-4B6E-BA14-59F096A5143E}" dt="2026-03-03T00:34:47.128" v="273" actId="478"/>
          <ac:spMkLst>
            <pc:docMk/>
            <pc:sldMk cId="2043299969" sldId="263"/>
            <ac:spMk id="3" creationId="{F94ABD90-324E-A213-AFEC-DFBB62117ADF}"/>
          </ac:spMkLst>
        </pc:spChg>
        <pc:picChg chg="add mod">
          <ac:chgData name="Commodore St Germain" userId="420783ab-3e48-4f67-af00-cfba62042d5f" providerId="ADAL" clId="{8F6EF5B9-564F-4B6E-BA14-59F096A5143E}" dt="2026-03-03T00:31:46.373" v="265" actId="1076"/>
          <ac:picMkLst>
            <pc:docMk/>
            <pc:sldMk cId="2043299969" sldId="263"/>
            <ac:picMk id="5" creationId="{16F52E0A-7839-7CF5-8828-AF533159E213}"/>
          </ac:picMkLst>
        </pc:picChg>
        <pc:picChg chg="add mod modCrop">
          <ac:chgData name="Commodore St Germain" userId="420783ab-3e48-4f67-af00-cfba62042d5f" providerId="ADAL" clId="{8F6EF5B9-564F-4B6E-BA14-59F096A5143E}" dt="2026-03-03T01:16:17.088" v="1411" actId="1076"/>
          <ac:picMkLst>
            <pc:docMk/>
            <pc:sldMk cId="2043299969" sldId="263"/>
            <ac:picMk id="7" creationId="{CAF36FCD-886B-99C0-DF09-661A81C16BBB}"/>
          </ac:picMkLst>
        </pc:picChg>
        <pc:picChg chg="add del mod">
          <ac:chgData name="Commodore St Germain" userId="420783ab-3e48-4f67-af00-cfba62042d5f" providerId="ADAL" clId="{8F6EF5B9-564F-4B6E-BA14-59F096A5143E}" dt="2026-03-03T00:34:51.622" v="274" actId="478"/>
          <ac:picMkLst>
            <pc:docMk/>
            <pc:sldMk cId="2043299969" sldId="263"/>
            <ac:picMk id="9" creationId="{1A08267F-7B60-81F4-7B5D-91F16B47DF1A}"/>
          </ac:picMkLst>
        </pc:picChg>
        <pc:picChg chg="add mod">
          <ac:chgData name="Commodore St Germain" userId="420783ab-3e48-4f67-af00-cfba62042d5f" providerId="ADAL" clId="{8F6EF5B9-564F-4B6E-BA14-59F096A5143E}" dt="2026-03-03T01:16:14.103" v="1410" actId="1076"/>
          <ac:picMkLst>
            <pc:docMk/>
            <pc:sldMk cId="2043299969" sldId="263"/>
            <ac:picMk id="11" creationId="{3344B579-3662-C1AB-4FE3-420540D3F17E}"/>
          </ac:picMkLst>
        </pc:picChg>
        <pc:picChg chg="add mod modCrop">
          <ac:chgData name="Commodore St Germain" userId="420783ab-3e48-4f67-af00-cfba62042d5f" providerId="ADAL" clId="{8F6EF5B9-564F-4B6E-BA14-59F096A5143E}" dt="2026-03-03T01:16:08.642" v="1409" actId="732"/>
          <ac:picMkLst>
            <pc:docMk/>
            <pc:sldMk cId="2043299969" sldId="263"/>
            <ac:picMk id="12" creationId="{0D563AEC-0F21-0FA3-BBE0-0DF5CB9FA539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5T16:45:44.211" v="1793" actId="1076"/>
        <pc:sldMkLst>
          <pc:docMk/>
          <pc:sldMk cId="3140214446" sldId="264"/>
        </pc:sldMkLst>
        <pc:spChg chg="mod">
          <ac:chgData name="Commodore St Germain" userId="420783ab-3e48-4f67-af00-cfba62042d5f" providerId="ADAL" clId="{8F6EF5B9-564F-4B6E-BA14-59F096A5143E}" dt="2026-03-03T00:17:09.402" v="210" actId="20577"/>
          <ac:spMkLst>
            <pc:docMk/>
            <pc:sldMk cId="3140214446" sldId="264"/>
            <ac:spMk id="2" creationId="{89CFA028-A444-F5A5-D31A-09AC3A39A1DF}"/>
          </ac:spMkLst>
        </pc:spChg>
        <pc:spChg chg="del">
          <ac:chgData name="Commodore St Germain" userId="420783ab-3e48-4f67-af00-cfba62042d5f" providerId="ADAL" clId="{8F6EF5B9-564F-4B6E-BA14-59F096A5143E}" dt="2026-03-03T00:18:16.699" v="212"/>
          <ac:spMkLst>
            <pc:docMk/>
            <pc:sldMk cId="3140214446" sldId="264"/>
            <ac:spMk id="3" creationId="{0CC5D26B-E6F3-F7DF-936D-BED558790AEA}"/>
          </ac:spMkLst>
        </pc:spChg>
        <pc:spChg chg="add">
          <ac:chgData name="Commodore St Germain" userId="420783ab-3e48-4f67-af00-cfba62042d5f" providerId="ADAL" clId="{8F6EF5B9-564F-4B6E-BA14-59F096A5143E}" dt="2026-03-03T00:17:11.215" v="211"/>
          <ac:spMkLst>
            <pc:docMk/>
            <pc:sldMk cId="3140214446" sldId="264"/>
            <ac:spMk id="4" creationId="{C325C88D-C5F6-C468-D4A8-36B8D86E2D20}"/>
          </ac:spMkLst>
        </pc:spChg>
        <pc:spChg chg="add del mod">
          <ac:chgData name="Commodore St Germain" userId="420783ab-3e48-4f67-af00-cfba62042d5f" providerId="ADAL" clId="{8F6EF5B9-564F-4B6E-BA14-59F096A5143E}" dt="2026-03-03T00:18:31.333" v="218" actId="478"/>
          <ac:spMkLst>
            <pc:docMk/>
            <pc:sldMk cId="3140214446" sldId="264"/>
            <ac:spMk id="8" creationId="{6184E8CC-783C-BC37-6792-A2DA69AF5FBA}"/>
          </ac:spMkLst>
        </pc:spChg>
        <pc:picChg chg="add del mod">
          <ac:chgData name="Commodore St Germain" userId="420783ab-3e48-4f67-af00-cfba62042d5f" providerId="ADAL" clId="{8F6EF5B9-564F-4B6E-BA14-59F096A5143E}" dt="2026-03-03T00:18:20.052" v="215" actId="478"/>
          <ac:picMkLst>
            <pc:docMk/>
            <pc:sldMk cId="3140214446" sldId="264"/>
            <ac:picMk id="6" creationId="{F660B836-067C-DEB6-60CE-772ED8803C24}"/>
          </ac:picMkLst>
        </pc:picChg>
        <pc:picChg chg="add mod">
          <ac:chgData name="Commodore St Germain" userId="420783ab-3e48-4f67-af00-cfba62042d5f" providerId="ADAL" clId="{8F6EF5B9-564F-4B6E-BA14-59F096A5143E}" dt="2026-03-03T00:18:23.353" v="217"/>
          <ac:picMkLst>
            <pc:docMk/>
            <pc:sldMk cId="3140214446" sldId="264"/>
            <ac:picMk id="10" creationId="{15E1ABE6-E8AD-DBA5-3054-8E3D36B5D411}"/>
          </ac:picMkLst>
        </pc:picChg>
        <pc:picChg chg="add mod modCrop">
          <ac:chgData name="Commodore St Germain" userId="420783ab-3e48-4f67-af00-cfba62042d5f" providerId="ADAL" clId="{8F6EF5B9-564F-4B6E-BA14-59F096A5143E}" dt="2026-03-05T16:45:44.211" v="1793" actId="1076"/>
          <ac:picMkLst>
            <pc:docMk/>
            <pc:sldMk cId="3140214446" sldId="264"/>
            <ac:picMk id="12" creationId="{265EBD07-1B69-DAC5-E846-D5298DDE7032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0:19:47.210" v="231" actId="14100"/>
        <pc:sldMkLst>
          <pc:docMk/>
          <pc:sldMk cId="1860560278" sldId="265"/>
        </pc:sldMkLst>
        <pc:picChg chg="add mod modCrop">
          <ac:chgData name="Commodore St Germain" userId="420783ab-3e48-4f67-af00-cfba62042d5f" providerId="ADAL" clId="{8F6EF5B9-564F-4B6E-BA14-59F096A5143E}" dt="2026-03-03T00:19:16.174" v="227" actId="732"/>
          <ac:picMkLst>
            <pc:docMk/>
            <pc:sldMk cId="1860560278" sldId="265"/>
            <ac:picMk id="3" creationId="{48DD74AC-674B-7A34-B56E-CCEDC9372DE5}"/>
          </ac:picMkLst>
        </pc:picChg>
        <pc:picChg chg="mod modCrop">
          <ac:chgData name="Commodore St Germain" userId="420783ab-3e48-4f67-af00-cfba62042d5f" providerId="ADAL" clId="{8F6EF5B9-564F-4B6E-BA14-59F096A5143E}" dt="2026-03-03T00:19:47.210" v="231" actId="14100"/>
          <ac:picMkLst>
            <pc:docMk/>
            <pc:sldMk cId="1860560278" sldId="265"/>
            <ac:picMk id="12" creationId="{265EBD07-1B69-DAC5-E846-D5298DDE7032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0:29:21.110" v="241" actId="1076"/>
        <pc:sldMkLst>
          <pc:docMk/>
          <pc:sldMk cId="2145646465" sldId="266"/>
        </pc:sldMkLst>
        <pc:picChg chg="del">
          <ac:chgData name="Commodore St Germain" userId="420783ab-3e48-4f67-af00-cfba62042d5f" providerId="ADAL" clId="{8F6EF5B9-564F-4B6E-BA14-59F096A5143E}" dt="2026-03-03T00:28:26.118" v="233" actId="478"/>
          <ac:picMkLst>
            <pc:docMk/>
            <pc:sldMk cId="2145646465" sldId="266"/>
            <ac:picMk id="3" creationId="{48DD74AC-674B-7A34-B56E-CCEDC9372DE5}"/>
          </ac:picMkLst>
        </pc:picChg>
        <pc:picChg chg="add mod modCrop">
          <ac:chgData name="Commodore St Germain" userId="420783ab-3e48-4f67-af00-cfba62042d5f" providerId="ADAL" clId="{8F6EF5B9-564F-4B6E-BA14-59F096A5143E}" dt="2026-03-03T00:29:21.110" v="241" actId="1076"/>
          <ac:picMkLst>
            <pc:docMk/>
            <pc:sldMk cId="2145646465" sldId="266"/>
            <ac:picMk id="4" creationId="{7F114F88-D0DC-2A76-4CC6-34BE241D4AA0}"/>
          </ac:picMkLst>
        </pc:picChg>
        <pc:picChg chg="mod modCrop">
          <ac:chgData name="Commodore St Germain" userId="420783ab-3e48-4f67-af00-cfba62042d5f" providerId="ADAL" clId="{8F6EF5B9-564F-4B6E-BA14-59F096A5143E}" dt="2026-03-03T00:29:17.784" v="240" actId="14100"/>
          <ac:picMkLst>
            <pc:docMk/>
            <pc:sldMk cId="2145646465" sldId="266"/>
            <ac:picMk id="12" creationId="{265EBD07-1B69-DAC5-E846-D5298DDE7032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04:14.316" v="1049" actId="478"/>
        <pc:sldMkLst>
          <pc:docMk/>
          <pc:sldMk cId="2540781402" sldId="267"/>
        </pc:sldMkLst>
        <pc:spChg chg="mod">
          <ac:chgData name="Commodore St Germain" userId="420783ab-3e48-4f67-af00-cfba62042d5f" providerId="ADAL" clId="{8F6EF5B9-564F-4B6E-BA14-59F096A5143E}" dt="2026-03-03T00:38:33.268" v="308" actId="20577"/>
          <ac:spMkLst>
            <pc:docMk/>
            <pc:sldMk cId="2540781402" sldId="267"/>
            <ac:spMk id="2" creationId="{2C5CAD2A-5A1F-41CF-55FF-1634834C3666}"/>
          </ac:spMkLst>
        </pc:spChg>
        <pc:spChg chg="del">
          <ac:chgData name="Commodore St Germain" userId="420783ab-3e48-4f67-af00-cfba62042d5f" providerId="ADAL" clId="{8F6EF5B9-564F-4B6E-BA14-59F096A5143E}" dt="2026-03-03T01:04:14.316" v="1049" actId="478"/>
          <ac:spMkLst>
            <pc:docMk/>
            <pc:sldMk cId="2540781402" sldId="267"/>
            <ac:spMk id="3" creationId="{9DBFD76C-F8A6-A8CC-DF45-3A73F2787C66}"/>
          </ac:spMkLst>
        </pc:spChg>
        <pc:picChg chg="add mod">
          <ac:chgData name="Commodore St Germain" userId="420783ab-3e48-4f67-af00-cfba62042d5f" providerId="ADAL" clId="{8F6EF5B9-564F-4B6E-BA14-59F096A5143E}" dt="2026-03-03T00:38:14.018" v="279" actId="1076"/>
          <ac:picMkLst>
            <pc:docMk/>
            <pc:sldMk cId="2540781402" sldId="267"/>
            <ac:picMk id="5" creationId="{5182592B-A734-C84F-96FA-9467E68DBC0A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5T16:19:43.617" v="1789" actId="20577"/>
        <pc:sldMkLst>
          <pc:docMk/>
          <pc:sldMk cId="3561620801" sldId="268"/>
        </pc:sldMkLst>
        <pc:spChg chg="mod">
          <ac:chgData name="Commodore St Germain" userId="420783ab-3e48-4f67-af00-cfba62042d5f" providerId="ADAL" clId="{8F6EF5B9-564F-4B6E-BA14-59F096A5143E}" dt="2026-03-05T16:19:43.617" v="1789" actId="20577"/>
          <ac:spMkLst>
            <pc:docMk/>
            <pc:sldMk cId="3561620801" sldId="268"/>
            <ac:spMk id="2" creationId="{6B10FB90-10EC-D25A-8A06-A94A3734A545}"/>
          </ac:spMkLst>
        </pc:spChg>
        <pc:picChg chg="add mod">
          <ac:chgData name="Commodore St Germain" userId="420783ab-3e48-4f67-af00-cfba62042d5f" providerId="ADAL" clId="{8F6EF5B9-564F-4B6E-BA14-59F096A5143E}" dt="2026-03-03T00:39:00.823" v="320" actId="1076"/>
          <ac:picMkLst>
            <pc:docMk/>
            <pc:sldMk cId="3561620801" sldId="268"/>
            <ac:picMk id="5" creationId="{5F40DA7A-7B45-05B5-FCA7-4ADED5BE9429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40:41.548" v="345" actId="1076"/>
        <pc:sldMkLst>
          <pc:docMk/>
          <pc:sldMk cId="1726688188" sldId="269"/>
        </pc:sldMkLst>
        <pc:spChg chg="mod">
          <ac:chgData name="Commodore St Germain" userId="420783ab-3e48-4f67-af00-cfba62042d5f" providerId="ADAL" clId="{8F6EF5B9-564F-4B6E-BA14-59F096A5143E}" dt="2026-03-03T00:39:45.885" v="337" actId="20577"/>
          <ac:spMkLst>
            <pc:docMk/>
            <pc:sldMk cId="1726688188" sldId="269"/>
            <ac:spMk id="2" creationId="{AF25A277-9E6D-C30A-0F24-4956865D39ED}"/>
          </ac:spMkLst>
        </pc:spChg>
        <pc:picChg chg="add mod">
          <ac:chgData name="Commodore St Germain" userId="420783ab-3e48-4f67-af00-cfba62042d5f" providerId="ADAL" clId="{8F6EF5B9-564F-4B6E-BA14-59F096A5143E}" dt="2026-03-03T00:40:41.548" v="345" actId="1076"/>
          <ac:picMkLst>
            <pc:docMk/>
            <pc:sldMk cId="1726688188" sldId="269"/>
            <ac:picMk id="5" creationId="{321052A2-B1F7-2458-803A-38D2330F81F7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1:17:51.402" v="1453" actId="1076"/>
        <pc:sldMkLst>
          <pc:docMk/>
          <pc:sldMk cId="1333781969" sldId="270"/>
        </pc:sldMkLst>
        <pc:spChg chg="mod">
          <ac:chgData name="Commodore St Germain" userId="420783ab-3e48-4f67-af00-cfba62042d5f" providerId="ADAL" clId="{8F6EF5B9-564F-4B6E-BA14-59F096A5143E}" dt="2026-03-03T01:17:48.122" v="1451" actId="20577"/>
          <ac:spMkLst>
            <pc:docMk/>
            <pc:sldMk cId="1333781969" sldId="270"/>
            <ac:spMk id="2" creationId="{07740EE7-CA91-E387-4ACD-CB9F8FEFCDE8}"/>
          </ac:spMkLst>
        </pc:spChg>
        <pc:picChg chg="add mod">
          <ac:chgData name="Commodore St Germain" userId="420783ab-3e48-4f67-af00-cfba62042d5f" providerId="ADAL" clId="{8F6EF5B9-564F-4B6E-BA14-59F096A5143E}" dt="2026-03-03T01:17:51.402" v="1453" actId="1076"/>
          <ac:picMkLst>
            <pc:docMk/>
            <pc:sldMk cId="1333781969" sldId="270"/>
            <ac:picMk id="5" creationId="{1DEC929C-88BC-B7A5-D2AA-7C7668CBB030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1:20:35.081" v="1560" actId="1076"/>
        <pc:sldMkLst>
          <pc:docMk/>
          <pc:sldMk cId="1187105507" sldId="271"/>
        </pc:sldMkLst>
        <pc:spChg chg="mod">
          <ac:chgData name="Commodore St Germain" userId="420783ab-3e48-4f67-af00-cfba62042d5f" providerId="ADAL" clId="{8F6EF5B9-564F-4B6E-BA14-59F096A5143E}" dt="2026-03-03T01:20:31.737" v="1558" actId="20577"/>
          <ac:spMkLst>
            <pc:docMk/>
            <pc:sldMk cId="1187105507" sldId="271"/>
            <ac:spMk id="2" creationId="{74005F12-B8EE-90DE-CAE8-4164981CF894}"/>
          </ac:spMkLst>
        </pc:spChg>
        <pc:picChg chg="add mod">
          <ac:chgData name="Commodore St Germain" userId="420783ab-3e48-4f67-af00-cfba62042d5f" providerId="ADAL" clId="{8F6EF5B9-564F-4B6E-BA14-59F096A5143E}" dt="2026-03-03T01:20:35.081" v="1560" actId="1076"/>
          <ac:picMkLst>
            <pc:docMk/>
            <pc:sldMk cId="1187105507" sldId="271"/>
            <ac:picMk id="5" creationId="{41C0B5CA-2D40-9DE5-B144-96D8556D3E7B}"/>
          </ac:picMkLst>
        </pc:picChg>
      </pc:sldChg>
      <pc:sldChg chg="addSp modSp new mod ord">
        <pc:chgData name="Commodore St Germain" userId="420783ab-3e48-4f67-af00-cfba62042d5f" providerId="ADAL" clId="{8F6EF5B9-564F-4B6E-BA14-59F096A5143E}" dt="2026-03-03T01:21:20.329" v="1594"/>
        <pc:sldMkLst>
          <pc:docMk/>
          <pc:sldMk cId="1205457803" sldId="272"/>
        </pc:sldMkLst>
        <pc:spChg chg="mod">
          <ac:chgData name="Commodore St Germain" userId="420783ab-3e48-4f67-af00-cfba62042d5f" providerId="ADAL" clId="{8F6EF5B9-564F-4B6E-BA14-59F096A5143E}" dt="2026-03-03T01:21:14.628" v="1590" actId="20577"/>
          <ac:spMkLst>
            <pc:docMk/>
            <pc:sldMk cId="1205457803" sldId="272"/>
            <ac:spMk id="2" creationId="{85BE20E5-5CF1-C7DE-F3C6-0792D4656137}"/>
          </ac:spMkLst>
        </pc:spChg>
        <pc:picChg chg="add mod">
          <ac:chgData name="Commodore St Germain" userId="420783ab-3e48-4f67-af00-cfba62042d5f" providerId="ADAL" clId="{8F6EF5B9-564F-4B6E-BA14-59F096A5143E}" dt="2026-03-03T01:21:18.093" v="1592" actId="1076"/>
          <ac:picMkLst>
            <pc:docMk/>
            <pc:sldMk cId="1205457803" sldId="272"/>
            <ac:picMk id="5" creationId="{9F580BB0-8710-088E-8005-86783E191C77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23:21.899" v="1640" actId="478"/>
        <pc:sldMkLst>
          <pc:docMk/>
          <pc:sldMk cId="2822954819" sldId="273"/>
        </pc:sldMkLst>
        <pc:spChg chg="mod">
          <ac:chgData name="Commodore St Germain" userId="420783ab-3e48-4f67-af00-cfba62042d5f" providerId="ADAL" clId="{8F6EF5B9-564F-4B6E-BA14-59F096A5143E}" dt="2026-03-03T01:22:24.698" v="1634" actId="313"/>
          <ac:spMkLst>
            <pc:docMk/>
            <pc:sldMk cId="2822954819" sldId="273"/>
            <ac:spMk id="2" creationId="{72F755B8-C304-9690-D287-F835EF350E5E}"/>
          </ac:spMkLst>
        </pc:spChg>
        <pc:picChg chg="add del mod">
          <ac:chgData name="Commodore St Germain" userId="420783ab-3e48-4f67-af00-cfba62042d5f" providerId="ADAL" clId="{8F6EF5B9-564F-4B6E-BA14-59F096A5143E}" dt="2026-03-03T01:23:21.899" v="1640" actId="478"/>
          <ac:picMkLst>
            <pc:docMk/>
            <pc:sldMk cId="2822954819" sldId="273"/>
            <ac:picMk id="5" creationId="{404B1D9E-C31A-034D-1277-FDA71FA57F47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28:37.255" v="1769" actId="20577"/>
        <pc:sldMkLst>
          <pc:docMk/>
          <pc:sldMk cId="1039283715" sldId="274"/>
        </pc:sldMkLst>
        <pc:spChg chg="mod">
          <ac:chgData name="Commodore St Germain" userId="420783ab-3e48-4f67-af00-cfba62042d5f" providerId="ADAL" clId="{8F6EF5B9-564F-4B6E-BA14-59F096A5143E}" dt="2026-03-03T01:28:37.255" v="1769" actId="20577"/>
          <ac:spMkLst>
            <pc:docMk/>
            <pc:sldMk cId="1039283715" sldId="274"/>
            <ac:spMk id="2" creationId="{103362B9-7F73-3E86-FB82-13CECCCEF296}"/>
          </ac:spMkLst>
        </pc:spChg>
        <pc:picChg chg="add del">
          <ac:chgData name="Commodore St Germain" userId="420783ab-3e48-4f67-af00-cfba62042d5f" providerId="ADAL" clId="{8F6EF5B9-564F-4B6E-BA14-59F096A5143E}" dt="2026-03-03T01:25:18.784" v="1661" actId="478"/>
          <ac:picMkLst>
            <pc:docMk/>
            <pc:sldMk cId="1039283715" sldId="274"/>
            <ac:picMk id="5" creationId="{39780952-9DC2-DBD5-AAB5-C7BAE05BE587}"/>
          </ac:picMkLst>
        </pc:picChg>
      </pc:sldChg>
      <pc:sldChg chg="new">
        <pc:chgData name="Commodore St Germain" userId="420783ab-3e48-4f67-af00-cfba62042d5f" providerId="ADAL" clId="{8F6EF5B9-564F-4B6E-BA14-59F096A5143E}" dt="2026-03-03T00:39:50.170" v="343" actId="680"/>
        <pc:sldMkLst>
          <pc:docMk/>
          <pc:sldMk cId="4224144324" sldId="275"/>
        </pc:sldMkLst>
      </pc:sldChg>
      <pc:sldChg chg="addSp modSp new del mod">
        <pc:chgData name="Commodore St Germain" userId="420783ab-3e48-4f67-af00-cfba62042d5f" providerId="ADAL" clId="{8F6EF5B9-564F-4B6E-BA14-59F096A5143E}" dt="2026-03-03T01:02:06.505" v="998" actId="47"/>
        <pc:sldMkLst>
          <pc:docMk/>
          <pc:sldMk cId="1888730168" sldId="276"/>
        </pc:sldMkLst>
        <pc:spChg chg="mod">
          <ac:chgData name="Commodore St Germain" userId="420783ab-3e48-4f67-af00-cfba62042d5f" providerId="ADAL" clId="{8F6EF5B9-564F-4B6E-BA14-59F096A5143E}" dt="2026-03-03T00:41:01.915" v="365" actId="20577"/>
          <ac:spMkLst>
            <pc:docMk/>
            <pc:sldMk cId="1888730168" sldId="276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0:51:19.165" v="709" actId="1035"/>
          <ac:spMkLst>
            <pc:docMk/>
            <pc:sldMk cId="1888730168" sldId="276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03T00:51:19.165" v="709" actId="1035"/>
          <ac:spMkLst>
            <pc:docMk/>
            <pc:sldMk cId="1888730168" sldId="276"/>
            <ac:spMk id="4" creationId="{4E2BD256-1715-C06F-254D-59C1558F2B81}"/>
          </ac:spMkLst>
        </pc:spChg>
      </pc:sldChg>
      <pc:sldChg chg="addSp delSp modSp add del mo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509976808" sldId="277"/>
        </pc:sldMkLst>
        <pc:spChg chg="mod">
          <ac:chgData name="Commodore St Germain" userId="420783ab-3e48-4f67-af00-cfba62042d5f" providerId="ADAL" clId="{8F6EF5B9-564F-4B6E-BA14-59F096A5143E}" dt="2026-03-03T01:03:13.990" v="1048"/>
          <ac:spMkLst>
            <pc:docMk/>
            <pc:sldMk cId="509976808" sldId="277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0:51:40.604" v="733" actId="20577"/>
          <ac:spMkLst>
            <pc:docMk/>
            <pc:sldMk cId="509976808" sldId="277"/>
            <ac:spMk id="3" creationId="{B8C7E754-E348-D0B2-B6DF-2702F28940EB}"/>
          </ac:spMkLst>
        </pc:spChg>
        <pc:spChg chg="add del mod">
          <ac:chgData name="Commodore St Germain" userId="420783ab-3e48-4f67-af00-cfba62042d5f" providerId="ADAL" clId="{8F6EF5B9-564F-4B6E-BA14-59F096A5143E}" dt="2026-03-03T00:57:13.857" v="854" actId="6549"/>
          <ac:spMkLst>
            <pc:docMk/>
            <pc:sldMk cId="509976808" sldId="277"/>
            <ac:spMk id="4" creationId="{4E2BD256-1715-C06F-254D-59C1558F2B81}"/>
          </ac:spMkLst>
        </pc:spChg>
        <pc:spChg chg="add del mod">
          <ac:chgData name="Commodore St Germain" userId="420783ab-3e48-4f67-af00-cfba62042d5f" providerId="ADAL" clId="{8F6EF5B9-564F-4B6E-BA14-59F096A5143E}" dt="2026-03-03T01:04:25.923" v="1050" actId="478"/>
          <ac:spMkLst>
            <pc:docMk/>
            <pc:sldMk cId="509976808" sldId="277"/>
            <ac:spMk id="5" creationId="{F263B1E5-80D9-07C4-6139-B6577CAD7C3C}"/>
          </ac:spMkLst>
        </pc:spChg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2445998418" sldId="277"/>
        </pc:sldMkLst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595573431" sldId="278"/>
        </pc:sldMkLst>
      </pc:sldChg>
      <pc:sldChg chg="modSp add del mod or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4247357165" sldId="278"/>
        </pc:sldMkLst>
        <pc:spChg chg="mod">
          <ac:chgData name="Commodore St Germain" userId="420783ab-3e48-4f67-af00-cfba62042d5f" providerId="ADAL" clId="{8F6EF5B9-564F-4B6E-BA14-59F096A5143E}" dt="2026-03-03T01:03:11.516" v="1047"/>
          <ac:spMkLst>
            <pc:docMk/>
            <pc:sldMk cId="4247357165" sldId="278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0:39.955" v="992" actId="20577"/>
          <ac:spMkLst>
            <pc:docMk/>
            <pc:sldMk cId="4247357165" sldId="278"/>
            <ac:spMk id="4" creationId="{4E2BD256-1715-C06F-254D-59C1558F2B81}"/>
          </ac:spMkLst>
        </pc:spChg>
        <pc:spChg chg="mod">
          <ac:chgData name="Commodore St Germain" userId="420783ab-3e48-4f67-af00-cfba62042d5f" providerId="ADAL" clId="{8F6EF5B9-564F-4B6E-BA14-59F096A5143E}" dt="2026-03-03T01:00:50.006" v="995" actId="20577"/>
          <ac:spMkLst>
            <pc:docMk/>
            <pc:sldMk cId="4247357165" sldId="278"/>
            <ac:spMk id="5" creationId="{F263B1E5-80D9-07C4-6139-B6577CAD7C3C}"/>
          </ac:spMkLst>
        </pc:spChg>
      </pc:sldChg>
      <pc:sldChg chg="delSp modSp add del mo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2780085179" sldId="279"/>
        </pc:sldMkLst>
        <pc:spChg chg="mod">
          <ac:chgData name="Commodore St Germain" userId="420783ab-3e48-4f67-af00-cfba62042d5f" providerId="ADAL" clId="{8F6EF5B9-564F-4B6E-BA14-59F096A5143E}" dt="2026-03-03T01:03:01.548" v="1046" actId="20577"/>
          <ac:spMkLst>
            <pc:docMk/>
            <pc:sldMk cId="2780085179" sldId="279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2:38.487" v="1032" actId="20577"/>
          <ac:spMkLst>
            <pc:docMk/>
            <pc:sldMk cId="2780085179" sldId="279"/>
            <ac:spMk id="4" creationId="{4E2BD256-1715-C06F-254D-59C1558F2B81}"/>
          </ac:spMkLst>
        </pc:spChg>
        <pc:spChg chg="del">
          <ac:chgData name="Commodore St Germain" userId="420783ab-3e48-4f67-af00-cfba62042d5f" providerId="ADAL" clId="{8F6EF5B9-564F-4B6E-BA14-59F096A5143E}" dt="2026-03-03T01:02:15.634" v="999" actId="478"/>
          <ac:spMkLst>
            <pc:docMk/>
            <pc:sldMk cId="2780085179" sldId="279"/>
            <ac:spMk id="5" creationId="{F263B1E5-80D9-07C4-6139-B6577CAD7C3C}"/>
          </ac:spMkLst>
        </pc:spChg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3792283493" sldId="279"/>
        </pc:sldMkLst>
      </pc:sldChg>
      <pc:sldChg chg="modSp new del mod">
        <pc:chgData name="Commodore St Germain" userId="420783ab-3e48-4f67-af00-cfba62042d5f" providerId="ADAL" clId="{8F6EF5B9-564F-4B6E-BA14-59F096A5143E}" dt="2026-03-03T01:04:47.693" v="1055" actId="47"/>
        <pc:sldMkLst>
          <pc:docMk/>
          <pc:sldMk cId="3091628862" sldId="280"/>
        </pc:sldMkLst>
        <pc:spChg chg="mod">
          <ac:chgData name="Commodore St Germain" userId="420783ab-3e48-4f67-af00-cfba62042d5f" providerId="ADAL" clId="{8F6EF5B9-564F-4B6E-BA14-59F096A5143E}" dt="2026-03-03T01:04:43.965" v="1053" actId="20577"/>
          <ac:spMkLst>
            <pc:docMk/>
            <pc:sldMk cId="3091628862" sldId="280"/>
            <ac:spMk id="2" creationId="{158F61B7-DA12-67E6-D6FB-A1AB474B0467}"/>
          </ac:spMkLst>
        </pc:spChg>
      </pc:sldChg>
      <pc:sldChg chg="addSp delSp modSp add mod">
        <pc:chgData name="Commodore St Germain" userId="420783ab-3e48-4f67-af00-cfba62042d5f" providerId="ADAL" clId="{8F6EF5B9-564F-4B6E-BA14-59F096A5143E}" dt="2026-03-03T01:06:37.436" v="1272" actId="14100"/>
        <pc:sldMkLst>
          <pc:docMk/>
          <pc:sldMk cId="3925045980" sldId="281"/>
        </pc:sldMkLst>
        <pc:spChg chg="mod">
          <ac:chgData name="Commodore St Germain" userId="420783ab-3e48-4f67-af00-cfba62042d5f" providerId="ADAL" clId="{8F6EF5B9-564F-4B6E-BA14-59F096A5143E}" dt="2026-03-03T01:06:30.034" v="1271" actId="14100"/>
          <ac:spMkLst>
            <pc:docMk/>
            <pc:sldMk cId="3925045980" sldId="281"/>
            <ac:spMk id="3" creationId="{B8C7E754-E348-D0B2-B6DF-2702F28940EB}"/>
          </ac:spMkLst>
        </pc:spChg>
        <pc:spChg chg="del">
          <ac:chgData name="Commodore St Germain" userId="420783ab-3e48-4f67-af00-cfba62042d5f" providerId="ADAL" clId="{8F6EF5B9-564F-4B6E-BA14-59F096A5143E}" dt="2026-03-03T01:05:08.983" v="1090" actId="478"/>
          <ac:spMkLst>
            <pc:docMk/>
            <pc:sldMk cId="3925045980" sldId="281"/>
            <ac:spMk id="4" creationId="{4E2BD256-1715-C06F-254D-59C1558F2B81}"/>
          </ac:spMkLst>
        </pc:spChg>
        <pc:spChg chg="add mod">
          <ac:chgData name="Commodore St Germain" userId="420783ab-3e48-4f67-af00-cfba62042d5f" providerId="ADAL" clId="{8F6EF5B9-564F-4B6E-BA14-59F096A5143E}" dt="2026-03-03T01:06:37.436" v="1272" actId="14100"/>
          <ac:spMkLst>
            <pc:docMk/>
            <pc:sldMk cId="3925045980" sldId="281"/>
            <ac:spMk id="5" creationId="{AD0893D0-44D3-6D71-1550-2C00D71982DD}"/>
          </ac:spMkLst>
        </pc:spChg>
      </pc:sldChg>
      <pc:sldChg chg="addSp modSp add del mod">
        <pc:chgData name="Commodore St Germain" userId="420783ab-3e48-4f67-af00-cfba62042d5f" providerId="ADAL" clId="{8F6EF5B9-564F-4B6E-BA14-59F096A5143E}" dt="2026-03-03T01:08:02.340" v="1404" actId="1076"/>
        <pc:sldMkLst>
          <pc:docMk/>
          <pc:sldMk cId="397923961" sldId="282"/>
        </pc:sldMkLst>
        <pc:spChg chg="mod">
          <ac:chgData name="Commodore St Germain" userId="420783ab-3e48-4f67-af00-cfba62042d5f" providerId="ADAL" clId="{8F6EF5B9-564F-4B6E-BA14-59F096A5143E}" dt="2026-03-03T01:07:04.478" v="1280" actId="14100"/>
          <ac:spMkLst>
            <pc:docMk/>
            <pc:sldMk cId="397923961" sldId="282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03T01:07:03.497" v="1278" actId="1076"/>
          <ac:spMkLst>
            <pc:docMk/>
            <pc:sldMk cId="397923961" sldId="282"/>
            <ac:spMk id="4" creationId="{354A2D02-BB62-E0C7-810F-1CBB23C8F0D6}"/>
          </ac:spMkLst>
        </pc:spChg>
        <pc:spChg chg="mod">
          <ac:chgData name="Commodore St Germain" userId="420783ab-3e48-4f67-af00-cfba62042d5f" providerId="ADAL" clId="{8F6EF5B9-564F-4B6E-BA14-59F096A5143E}" dt="2026-03-03T01:07:04.166" v="1279" actId="14100"/>
          <ac:spMkLst>
            <pc:docMk/>
            <pc:sldMk cId="397923961" sldId="282"/>
            <ac:spMk id="5" creationId="{AD0893D0-44D3-6D71-1550-2C00D71982DD}"/>
          </ac:spMkLst>
        </pc:spChg>
        <pc:spChg chg="add mod">
          <ac:chgData name="Commodore St Germain" userId="420783ab-3e48-4f67-af00-cfba62042d5f" providerId="ADAL" clId="{8F6EF5B9-564F-4B6E-BA14-59F096A5143E}" dt="2026-03-03T01:08:02.340" v="1404" actId="1076"/>
          <ac:spMkLst>
            <pc:docMk/>
            <pc:sldMk cId="397923961" sldId="282"/>
            <ac:spMk id="6" creationId="{93FBDF37-34F3-26E1-0C2D-3DF887761078}"/>
          </ac:spMkLst>
        </pc:spChg>
      </pc:sldChg>
      <pc:sldChg chg="delSp add mod">
        <pc:chgData name="Commodore St Germain" userId="420783ab-3e48-4f67-af00-cfba62042d5f" providerId="ADAL" clId="{8F6EF5B9-564F-4B6E-BA14-59F096A5143E}" dt="2026-03-03T01:16:45.574" v="1414" actId="478"/>
        <pc:sldMkLst>
          <pc:docMk/>
          <pc:sldMk cId="1754371123" sldId="283"/>
        </pc:sldMkLst>
        <pc:spChg chg="del">
          <ac:chgData name="Commodore St Germain" userId="420783ab-3e48-4f67-af00-cfba62042d5f" providerId="ADAL" clId="{8F6EF5B9-564F-4B6E-BA14-59F096A5143E}" dt="2026-03-03T01:16:45.574" v="1414" actId="478"/>
          <ac:spMkLst>
            <pc:docMk/>
            <pc:sldMk cId="1754371123" sldId="283"/>
            <ac:spMk id="6" creationId="{93FBDF37-34F3-26E1-0C2D-3DF887761078}"/>
          </ac:spMkLst>
        </pc:spChg>
      </pc:sldChg>
      <pc:sldChg chg="add del">
        <pc:chgData name="Commodore St Germain" userId="420783ab-3e48-4f67-af00-cfba62042d5f" providerId="ADAL" clId="{8F6EF5B9-564F-4B6E-BA14-59F096A5143E}" dt="2026-03-03T01:16:35.123" v="1413" actId="47"/>
        <pc:sldMkLst>
          <pc:docMk/>
          <pc:sldMk cId="571429289" sldId="284"/>
        </pc:sldMkLst>
      </pc:sldChg>
      <pc:sldChg chg="add">
        <pc:chgData name="Commodore St Germain" userId="420783ab-3e48-4f67-af00-cfba62042d5f" providerId="ADAL" clId="{8F6EF5B9-564F-4B6E-BA14-59F096A5143E}" dt="2026-03-03T01:16:29.070" v="1412"/>
        <pc:sldMkLst>
          <pc:docMk/>
          <pc:sldMk cId="4127048360" sldId="285"/>
        </pc:sldMkLst>
      </pc:sldChg>
      <pc:sldChg chg="addSp modSp new mod ord">
        <pc:chgData name="Commodore St Germain" userId="420783ab-3e48-4f67-af00-cfba62042d5f" providerId="ADAL" clId="{8F6EF5B9-564F-4B6E-BA14-59F096A5143E}" dt="2026-03-03T01:19:05.877" v="1505" actId="20577"/>
        <pc:sldMkLst>
          <pc:docMk/>
          <pc:sldMk cId="3138853666" sldId="286"/>
        </pc:sldMkLst>
        <pc:spChg chg="mod">
          <ac:chgData name="Commodore St Germain" userId="420783ab-3e48-4f67-af00-cfba62042d5f" providerId="ADAL" clId="{8F6EF5B9-564F-4B6E-BA14-59F096A5143E}" dt="2026-03-03T01:19:05.877" v="1505" actId="20577"/>
          <ac:spMkLst>
            <pc:docMk/>
            <pc:sldMk cId="3138853666" sldId="286"/>
            <ac:spMk id="2" creationId="{4DFDC39B-17FF-582C-29E8-1C8709351041}"/>
          </ac:spMkLst>
        </pc:spChg>
        <pc:picChg chg="add mod">
          <ac:chgData name="Commodore St Germain" userId="420783ab-3e48-4f67-af00-cfba62042d5f" providerId="ADAL" clId="{8F6EF5B9-564F-4B6E-BA14-59F096A5143E}" dt="2026-03-03T01:18:32.745" v="1473" actId="1076"/>
          <ac:picMkLst>
            <pc:docMk/>
            <pc:sldMk cId="3138853666" sldId="286"/>
            <ac:picMk id="5" creationId="{654A1F16-820E-7362-842D-2143AFB23300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19:40.109" v="1551" actId="20577"/>
        <pc:sldMkLst>
          <pc:docMk/>
          <pc:sldMk cId="830999383" sldId="287"/>
        </pc:sldMkLst>
        <pc:spChg chg="del">
          <ac:chgData name="Commodore St Germain" userId="420783ab-3e48-4f67-af00-cfba62042d5f" providerId="ADAL" clId="{8F6EF5B9-564F-4B6E-BA14-59F096A5143E}" dt="2026-03-03T01:19:27.524" v="1509" actId="478"/>
          <ac:spMkLst>
            <pc:docMk/>
            <pc:sldMk cId="830999383" sldId="287"/>
            <ac:spMk id="3" creationId="{5A06F4DE-6EEC-A738-C240-E672565293BF}"/>
          </ac:spMkLst>
        </pc:spChg>
        <pc:spChg chg="add mod">
          <ac:chgData name="Commodore St Germain" userId="420783ab-3e48-4f67-af00-cfba62042d5f" providerId="ADAL" clId="{8F6EF5B9-564F-4B6E-BA14-59F096A5143E}" dt="2026-03-03T01:19:32.828" v="1526" actId="20577"/>
          <ac:spMkLst>
            <pc:docMk/>
            <pc:sldMk cId="830999383" sldId="287"/>
            <ac:spMk id="4" creationId="{405C7961-2A5A-91DC-E860-09CE18E416D5}"/>
          </ac:spMkLst>
        </pc:spChg>
        <pc:spChg chg="add mod">
          <ac:chgData name="Commodore St Germain" userId="420783ab-3e48-4f67-af00-cfba62042d5f" providerId="ADAL" clId="{8F6EF5B9-564F-4B6E-BA14-59F096A5143E}" dt="2026-03-03T01:19:40.109" v="1551" actId="20577"/>
          <ac:spMkLst>
            <pc:docMk/>
            <pc:sldMk cId="830999383" sldId="287"/>
            <ac:spMk id="6" creationId="{D1C57075-49F2-38C9-6C09-4B1817F4352B}"/>
          </ac:spMkLst>
        </pc:spChg>
        <pc:picChg chg="del">
          <ac:chgData name="Commodore St Germain" userId="420783ab-3e48-4f67-af00-cfba62042d5f" providerId="ADAL" clId="{8F6EF5B9-564F-4B6E-BA14-59F096A5143E}" dt="2026-03-03T01:19:14.223" v="1507" actId="478"/>
          <ac:picMkLst>
            <pc:docMk/>
            <pc:sldMk cId="830999383" sldId="287"/>
            <ac:picMk id="5" creationId="{654A1F16-820E-7362-842D-2143AFB23300}"/>
          </ac:picMkLst>
        </pc:picChg>
      </pc:sldChg>
      <pc:sldChg chg="add">
        <pc:chgData name="Commodore St Germain" userId="420783ab-3e48-4f67-af00-cfba62042d5f" providerId="ADAL" clId="{8F6EF5B9-564F-4B6E-BA14-59F096A5143E}" dt="2026-03-03T01:23:17.630" v="1637"/>
        <pc:sldMkLst>
          <pc:docMk/>
          <pc:sldMk cId="2969642395" sldId="288"/>
        </pc:sldMkLst>
      </pc:sldChg>
      <pc:sldChg chg="addSp delSp modSp add mod">
        <pc:chgData name="Commodore St Germain" userId="420783ab-3e48-4f67-af00-cfba62042d5f" providerId="ADAL" clId="{8F6EF5B9-564F-4B6E-BA14-59F096A5143E}" dt="2026-03-03T01:24:22.365" v="1650" actId="1076"/>
        <pc:sldMkLst>
          <pc:docMk/>
          <pc:sldMk cId="3229496810" sldId="289"/>
        </pc:sldMkLst>
        <pc:picChg chg="del">
          <ac:chgData name="Commodore St Germain" userId="420783ab-3e48-4f67-af00-cfba62042d5f" providerId="ADAL" clId="{8F6EF5B9-564F-4B6E-BA14-59F096A5143E}" dt="2026-03-03T01:23:27.030" v="1641" actId="478"/>
          <ac:picMkLst>
            <pc:docMk/>
            <pc:sldMk cId="3229496810" sldId="289"/>
            <ac:picMk id="5" creationId="{404B1D9E-C31A-034D-1277-FDA71FA57F47}"/>
          </ac:picMkLst>
        </pc:picChg>
        <pc:picChg chg="add mod">
          <ac:chgData name="Commodore St Germain" userId="420783ab-3e48-4f67-af00-cfba62042d5f" providerId="ADAL" clId="{8F6EF5B9-564F-4B6E-BA14-59F096A5143E}" dt="2026-03-03T01:24:22.365" v="1650" actId="1076"/>
          <ac:picMkLst>
            <pc:docMk/>
            <pc:sldMk cId="3229496810" sldId="289"/>
            <ac:picMk id="6" creationId="{47C34E11-D6D6-46EA-CE10-09351E362934}"/>
          </ac:picMkLst>
        </pc:picChg>
      </pc:sldChg>
      <pc:sldChg chg="addSp delSp modSp add mod ord">
        <pc:chgData name="Commodore St Germain" userId="420783ab-3e48-4f67-af00-cfba62042d5f" providerId="ADAL" clId="{8F6EF5B9-564F-4B6E-BA14-59F096A5143E}" dt="2026-03-03T01:23:57.636" v="1648"/>
        <pc:sldMkLst>
          <pc:docMk/>
          <pc:sldMk cId="2593251253" sldId="290"/>
        </pc:sldMkLst>
        <pc:picChg chg="del mod">
          <ac:chgData name="Commodore St Germain" userId="420783ab-3e48-4f67-af00-cfba62042d5f" providerId="ADAL" clId="{8F6EF5B9-564F-4B6E-BA14-59F096A5143E}" dt="2026-03-03T01:23:31.230" v="1643" actId="478"/>
          <ac:picMkLst>
            <pc:docMk/>
            <pc:sldMk cId="2593251253" sldId="290"/>
            <ac:picMk id="5" creationId="{404B1D9E-C31A-034D-1277-FDA71FA57F47}"/>
          </ac:picMkLst>
        </pc:picChg>
        <pc:picChg chg="add mod">
          <ac:chgData name="Commodore St Germain" userId="420783ab-3e48-4f67-af00-cfba62042d5f" providerId="ADAL" clId="{8F6EF5B9-564F-4B6E-BA14-59F096A5143E}" dt="2026-03-03T01:23:55.456" v="1646" actId="1076"/>
          <ac:picMkLst>
            <pc:docMk/>
            <pc:sldMk cId="2593251253" sldId="290"/>
            <ac:picMk id="6" creationId="{AB40A7F1-8B56-5F5B-F110-63F8C53AEDC5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25:10.825" v="1658" actId="1076"/>
        <pc:sldMkLst>
          <pc:docMk/>
          <pc:sldMk cId="1039702203" sldId="291"/>
        </pc:sldMkLst>
        <pc:picChg chg="add mod">
          <ac:chgData name="Commodore St Germain" userId="420783ab-3e48-4f67-af00-cfba62042d5f" providerId="ADAL" clId="{8F6EF5B9-564F-4B6E-BA14-59F096A5143E}" dt="2026-03-03T01:25:10.825" v="1658" actId="1076"/>
          <ac:picMkLst>
            <pc:docMk/>
            <pc:sldMk cId="1039702203" sldId="291"/>
            <ac:picMk id="5" creationId="{D23729A6-5840-A9CB-9B56-EC057CB480B7}"/>
          </ac:picMkLst>
        </pc:picChg>
        <pc:picChg chg="del">
          <ac:chgData name="Commodore St Germain" userId="420783ab-3e48-4f67-af00-cfba62042d5f" providerId="ADAL" clId="{8F6EF5B9-564F-4B6E-BA14-59F096A5143E}" dt="2026-03-03T01:24:55.185" v="1656" actId="478"/>
          <ac:picMkLst>
            <pc:docMk/>
            <pc:sldMk cId="1039702203" sldId="291"/>
            <ac:picMk id="6" creationId="{47C34E11-D6D6-46EA-CE10-09351E362934}"/>
          </ac:picMkLst>
        </pc:picChg>
      </pc:sldChg>
      <pc:sldChg chg="add del">
        <pc:chgData name="Commodore St Germain" userId="420783ab-3e48-4f67-af00-cfba62042d5f" providerId="ADAL" clId="{8F6EF5B9-564F-4B6E-BA14-59F096A5143E}" dt="2026-03-03T01:25:12.792" v="1659" actId="47"/>
        <pc:sldMkLst>
          <pc:docMk/>
          <pc:sldMk cId="2876299498" sldId="292"/>
        </pc:sldMkLst>
      </pc:sldChg>
      <pc:sldChg chg="addSp delSp add mod">
        <pc:chgData name="Commodore St Germain" userId="420783ab-3e48-4f67-af00-cfba62042d5f" providerId="ADAL" clId="{8F6EF5B9-564F-4B6E-BA14-59F096A5143E}" dt="2026-03-03T01:27:04.349" v="1689" actId="22"/>
        <pc:sldMkLst>
          <pc:docMk/>
          <pc:sldMk cId="3609744906" sldId="293"/>
        </pc:sldMkLst>
        <pc:picChg chg="add del">
          <ac:chgData name="Commodore St Germain" userId="420783ab-3e48-4f67-af00-cfba62042d5f" providerId="ADAL" clId="{8F6EF5B9-564F-4B6E-BA14-59F096A5143E}" dt="2026-03-03T01:27:04.349" v="1689" actId="22"/>
          <ac:picMkLst>
            <pc:docMk/>
            <pc:sldMk cId="3609744906" sldId="293"/>
            <ac:picMk id="5" creationId="{71B3016B-DD3A-B53D-9641-B3A72860C5AD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27:07.715" v="1691" actId="1076"/>
        <pc:sldMkLst>
          <pc:docMk/>
          <pc:sldMk cId="2048587846" sldId="294"/>
        </pc:sldMkLst>
        <pc:picChg chg="add mod">
          <ac:chgData name="Commodore St Germain" userId="420783ab-3e48-4f67-af00-cfba62042d5f" providerId="ADAL" clId="{8F6EF5B9-564F-4B6E-BA14-59F096A5143E}" dt="2026-03-03T01:27:07.715" v="1691" actId="1076"/>
          <ac:picMkLst>
            <pc:docMk/>
            <pc:sldMk cId="2048587846" sldId="294"/>
            <ac:picMk id="5" creationId="{5996CB1D-179F-FF9B-3794-E7D166CBA41D}"/>
          </ac:picMkLst>
        </pc:picChg>
        <pc:picChg chg="del">
          <ac:chgData name="Commodore St Germain" userId="420783ab-3e48-4f67-af00-cfba62042d5f" providerId="ADAL" clId="{8F6EF5B9-564F-4B6E-BA14-59F096A5143E}" dt="2026-03-03T01:25:16.398" v="1660" actId="478"/>
          <ac:picMkLst>
            <pc:docMk/>
            <pc:sldMk cId="2048587846" sldId="294"/>
            <ac:picMk id="6" creationId="{47C34E11-D6D6-46EA-CE10-09351E362934}"/>
          </ac:picMkLst>
        </pc:picChg>
      </pc:sldChg>
      <pc:sldChg chg="modSp new mod">
        <pc:chgData name="Commodore St Germain" userId="420783ab-3e48-4f67-af00-cfba62042d5f" providerId="ADAL" clId="{8F6EF5B9-564F-4B6E-BA14-59F096A5143E}" dt="2026-03-03T01:26:14.295" v="1683" actId="20577"/>
        <pc:sldMkLst>
          <pc:docMk/>
          <pc:sldMk cId="2576210207" sldId="295"/>
        </pc:sldMkLst>
        <pc:spChg chg="mod">
          <ac:chgData name="Commodore St Germain" userId="420783ab-3e48-4f67-af00-cfba62042d5f" providerId="ADAL" clId="{8F6EF5B9-564F-4B6E-BA14-59F096A5143E}" dt="2026-03-03T01:26:14.295" v="1683" actId="20577"/>
          <ac:spMkLst>
            <pc:docMk/>
            <pc:sldMk cId="2576210207" sldId="295"/>
            <ac:spMk id="2" creationId="{9F6C7182-BE14-D921-AC3E-82BFF4EEAC06}"/>
          </ac:spMkLst>
        </pc:spChg>
      </pc:sldChg>
      <pc:sldChg chg="new">
        <pc:chgData name="Commodore St Germain" userId="420783ab-3e48-4f67-af00-cfba62042d5f" providerId="ADAL" clId="{8F6EF5B9-564F-4B6E-BA14-59F096A5143E}" dt="2026-03-03T01:26:20.816" v="1684" actId="680"/>
        <pc:sldMkLst>
          <pc:docMk/>
          <pc:sldMk cId="1171624760" sldId="296"/>
        </pc:sldMkLst>
      </pc:sldChg>
      <pc:sldChg chg="addSp modSp add mod">
        <pc:chgData name="Commodore St Germain" userId="420783ab-3e48-4f67-af00-cfba62042d5f" providerId="ADAL" clId="{8F6EF5B9-564F-4B6E-BA14-59F096A5143E}" dt="2026-03-03T01:27:37.403" v="1694" actId="1076"/>
        <pc:sldMkLst>
          <pc:docMk/>
          <pc:sldMk cId="2812790301" sldId="297"/>
        </pc:sldMkLst>
        <pc:picChg chg="add mod">
          <ac:chgData name="Commodore St Germain" userId="420783ab-3e48-4f67-af00-cfba62042d5f" providerId="ADAL" clId="{8F6EF5B9-564F-4B6E-BA14-59F096A5143E}" dt="2026-03-03T01:27:37.403" v="1694" actId="1076"/>
          <ac:picMkLst>
            <pc:docMk/>
            <pc:sldMk cId="2812790301" sldId="297"/>
            <ac:picMk id="5" creationId="{702ED598-2137-C134-C327-8561BF3D4F0E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1:27:47.271" v="1696" actId="1076"/>
        <pc:sldMkLst>
          <pc:docMk/>
          <pc:sldMk cId="1141021235" sldId="298"/>
        </pc:sldMkLst>
        <pc:picChg chg="add mod">
          <ac:chgData name="Commodore St Germain" userId="420783ab-3e48-4f67-af00-cfba62042d5f" providerId="ADAL" clId="{8F6EF5B9-564F-4B6E-BA14-59F096A5143E}" dt="2026-03-03T01:27:47.271" v="1696" actId="1076"/>
          <ac:picMkLst>
            <pc:docMk/>
            <pc:sldMk cId="1141021235" sldId="298"/>
            <ac:picMk id="5" creationId="{2A8EAC10-F27F-24B6-30D8-1D262A4D6FEC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1:28:05.245" v="1698" actId="1076"/>
        <pc:sldMkLst>
          <pc:docMk/>
          <pc:sldMk cId="3406647448" sldId="299"/>
        </pc:sldMkLst>
        <pc:picChg chg="add mod">
          <ac:chgData name="Commodore St Germain" userId="420783ab-3e48-4f67-af00-cfba62042d5f" providerId="ADAL" clId="{8F6EF5B9-564F-4B6E-BA14-59F096A5143E}" dt="2026-03-03T01:28:05.245" v="1698" actId="1076"/>
          <ac:picMkLst>
            <pc:docMk/>
            <pc:sldMk cId="3406647448" sldId="299"/>
            <ac:picMk id="5" creationId="{AE5A7B09-F1F9-4CBB-D8B4-7075E5E5F832}"/>
          </ac:picMkLst>
        </pc:picChg>
      </pc:sldChg>
      <pc:sldChg chg="new">
        <pc:chgData name="Commodore St Germain" userId="420783ab-3e48-4f67-af00-cfba62042d5f" providerId="ADAL" clId="{8F6EF5B9-564F-4B6E-BA14-59F096A5143E}" dt="2026-03-04T22:46:28.447" v="1770" actId="680"/>
        <pc:sldMkLst>
          <pc:docMk/>
          <pc:sldMk cId="1505214996" sldId="300"/>
        </pc:sldMkLst>
      </pc:sldChg>
      <pc:sldChg chg="add ord">
        <pc:chgData name="Commodore St Germain" userId="420783ab-3e48-4f67-af00-cfba62042d5f" providerId="ADAL" clId="{8F6EF5B9-564F-4B6E-BA14-59F096A5143E}" dt="2026-03-05T16:16:07.825" v="1773"/>
        <pc:sldMkLst>
          <pc:docMk/>
          <pc:sldMk cId="3740031918" sldId="301"/>
        </pc:sldMkLst>
      </pc:sldChg>
      <pc:sldChg chg="add">
        <pc:chgData name="Commodore St Germain" userId="420783ab-3e48-4f67-af00-cfba62042d5f" providerId="ADAL" clId="{8F6EF5B9-564F-4B6E-BA14-59F096A5143E}" dt="2026-03-05T16:16:38.575" v="1776"/>
        <pc:sldMkLst>
          <pc:docMk/>
          <pc:sldMk cId="329686628" sldId="302"/>
        </pc:sldMkLst>
      </pc:sldChg>
      <pc:sldChg chg="new">
        <pc:chgData name="Commodore St Germain" userId="420783ab-3e48-4f67-af00-cfba62042d5f" providerId="ADAL" clId="{8F6EF5B9-564F-4B6E-BA14-59F096A5143E}" dt="2026-03-16T23:01:31.861" v="2033" actId="680"/>
        <pc:sldMkLst>
          <pc:docMk/>
          <pc:sldMk cId="124810816" sldId="303"/>
        </pc:sldMkLst>
      </pc:sldChg>
      <pc:sldMasterChg chg="modSldLayout">
        <pc:chgData name="Commodore St Germain" userId="420783ab-3e48-4f67-af00-cfba62042d5f" providerId="ADAL" clId="{8F6EF5B9-564F-4B6E-BA14-59F096A5143E}" dt="2026-03-03T00:01:27.535" v="38" actId="113"/>
        <pc:sldMasterMkLst>
          <pc:docMk/>
          <pc:sldMasterMk cId="1156611924" sldId="2147483648"/>
        </pc:sldMasterMkLst>
        <pc:sldLayoutChg chg="modSp mod">
          <pc:chgData name="Commodore St Germain" userId="420783ab-3e48-4f67-af00-cfba62042d5f" providerId="ADAL" clId="{8F6EF5B9-564F-4B6E-BA14-59F096A5143E}" dt="2026-03-03T00:01:27.535" v="38" actId="113"/>
          <pc:sldLayoutMkLst>
            <pc:docMk/>
            <pc:sldMasterMk cId="1156611924" sldId="2147483648"/>
            <pc:sldLayoutMk cId="3186368566" sldId="2147483650"/>
          </pc:sldLayoutMkLst>
          <pc:spChg chg="mod">
            <ac:chgData name="Commodore St Germain" userId="420783ab-3e48-4f67-af00-cfba62042d5f" providerId="ADAL" clId="{8F6EF5B9-564F-4B6E-BA14-59F096A5143E}" dt="2026-03-03T00:01:27.535" v="38" actId="113"/>
            <ac:spMkLst>
              <pc:docMk/>
              <pc:sldMasterMk cId="1156611924" sldId="2147483648"/>
              <pc:sldLayoutMk cId="3186368566" sldId="2147483650"/>
              <ac:spMk id="2" creationId="{6111A254-FAFD-8311-4BA6-EC7B9382D1C6}"/>
            </ac:spMkLst>
          </pc:spChg>
        </pc:sldLayoutChg>
      </pc:sldMasterChg>
    </pc:docChg>
  </pc:docChgLst>
  <pc:docChgLst>
    <pc:chgData name="Commodore St Germain" userId="420783ab-3e48-4f67-af00-cfba62042d5f" providerId="ADAL" clId="{30A33409-1617-475A-9035-6C4868C1EA75}"/>
    <pc:docChg chg="delSld">
      <pc:chgData name="Commodore St Germain" userId="420783ab-3e48-4f67-af00-cfba62042d5f" providerId="ADAL" clId="{30A33409-1617-475A-9035-6C4868C1EA75}" dt="2026-07-09T03:33:49.429" v="3" actId="47"/>
      <pc:docMkLst>
        <pc:docMk/>
      </pc:docMkLst>
      <pc:sldChg chg="del">
        <pc:chgData name="Commodore St Germain" userId="420783ab-3e48-4f67-af00-cfba62042d5f" providerId="ADAL" clId="{30A33409-1617-475A-9035-6C4868C1EA75}" dt="2026-07-09T03:33:31.022" v="0" actId="47"/>
        <pc:sldMkLst>
          <pc:docMk/>
          <pc:sldMk cId="1046335046" sldId="747"/>
        </pc:sldMkLst>
      </pc:sldChg>
      <pc:sldChg chg="del">
        <pc:chgData name="Commodore St Germain" userId="420783ab-3e48-4f67-af00-cfba62042d5f" providerId="ADAL" clId="{30A33409-1617-475A-9035-6C4868C1EA75}" dt="2026-07-09T03:33:31.022" v="0" actId="47"/>
        <pc:sldMkLst>
          <pc:docMk/>
          <pc:sldMk cId="2946818590" sldId="748"/>
        </pc:sldMkLst>
      </pc:sldChg>
      <pc:sldChg chg="del">
        <pc:chgData name="Commodore St Germain" userId="420783ab-3e48-4f67-af00-cfba62042d5f" providerId="ADAL" clId="{30A33409-1617-475A-9035-6C4868C1EA75}" dt="2026-07-09T03:33:35.594" v="1" actId="47"/>
        <pc:sldMkLst>
          <pc:docMk/>
          <pc:sldMk cId="4057190066" sldId="761"/>
        </pc:sldMkLst>
      </pc:sldChg>
      <pc:sldChg chg="del">
        <pc:chgData name="Commodore St Germain" userId="420783ab-3e48-4f67-af00-cfba62042d5f" providerId="ADAL" clId="{30A33409-1617-475A-9035-6C4868C1EA75}" dt="2026-07-09T03:33:35.594" v="1" actId="47"/>
        <pc:sldMkLst>
          <pc:docMk/>
          <pc:sldMk cId="1188357729" sldId="762"/>
        </pc:sldMkLst>
      </pc:sldChg>
      <pc:sldChg chg="del">
        <pc:chgData name="Commodore St Germain" userId="420783ab-3e48-4f67-af00-cfba62042d5f" providerId="ADAL" clId="{30A33409-1617-475A-9035-6C4868C1EA75}" dt="2026-07-09T03:33:49.429" v="3" actId="47"/>
        <pc:sldMkLst>
          <pc:docMk/>
          <pc:sldMk cId="3420750922" sldId="768"/>
        </pc:sldMkLst>
      </pc:sldChg>
      <pc:sldChg chg="del">
        <pc:chgData name="Commodore St Germain" userId="420783ab-3e48-4f67-af00-cfba62042d5f" providerId="ADAL" clId="{30A33409-1617-475A-9035-6C4868C1EA75}" dt="2026-07-09T03:33:46.710" v="2" actId="47"/>
        <pc:sldMkLst>
          <pc:docMk/>
          <pc:sldMk cId="708750390" sldId="769"/>
        </pc:sldMkLst>
      </pc:sldChg>
      <pc:sldChg chg="del">
        <pc:chgData name="Commodore St Germain" userId="420783ab-3e48-4f67-af00-cfba62042d5f" providerId="ADAL" clId="{30A33409-1617-475A-9035-6C4868C1EA75}" dt="2026-07-09T03:33:46.710" v="2" actId="47"/>
        <pc:sldMkLst>
          <pc:docMk/>
          <pc:sldMk cId="1856744946" sldId="771"/>
        </pc:sldMkLst>
      </pc:sldChg>
    </pc:docChg>
  </pc:docChgLst>
  <pc:docChgLst>
    <pc:chgData name="Commodore St Germain" userId="420783ab-3e48-4f67-af00-cfba62042d5f" providerId="ADAL" clId="{9F6B3D83-466A-4765-9F39-E697B7276907}"/>
    <pc:docChg chg="undo redo custSel addSld delSld modSld sldOrd">
      <pc:chgData name="Commodore St Germain" userId="420783ab-3e48-4f67-af00-cfba62042d5f" providerId="ADAL" clId="{9F6B3D83-466A-4765-9F39-E697B7276907}" dt="2026-06-27T04:20:30.603" v="20809" actId="478"/>
      <pc:docMkLst>
        <pc:docMk/>
      </pc:docMkLst>
      <pc:sldChg chg="addSp">
        <pc:chgData name="Commodore St Germain" userId="420783ab-3e48-4f67-af00-cfba62042d5f" providerId="ADAL" clId="{9F6B3D83-466A-4765-9F39-E697B7276907}" dt="2026-06-24T19:48:23.563" v="20511"/>
        <pc:sldMkLst>
          <pc:docMk/>
          <pc:sldMk cId="4127687460" sldId="356"/>
        </pc:sldMkLst>
        <pc:inkChg chg="add">
          <ac:chgData name="Commodore St Germain" userId="420783ab-3e48-4f67-af00-cfba62042d5f" providerId="ADAL" clId="{9F6B3D83-466A-4765-9F39-E697B7276907}" dt="2026-06-24T19:48:23.563" v="20511"/>
          <ac:inkMkLst>
            <pc:docMk/>
            <pc:sldMk cId="4127687460" sldId="356"/>
            <ac:inkMk id="3" creationId="{CB497351-33C3-544F-3A8B-FEB098D73829}"/>
          </ac:inkMkLst>
        </pc:inkChg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030047750" sldId="595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356293554" sldId="599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224341306" sldId="600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505094006" sldId="601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299875440" sldId="602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079449299" sldId="603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614331884" sldId="606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504516454" sldId="607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415247627" sldId="608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259019517" sldId="610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1442310337" sldId="611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580635750" sldId="612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4075184878" sldId="613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629404695" sldId="614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340879467" sldId="615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1811089796" sldId="616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159984290" sldId="617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401886829" sldId="618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345231966" sldId="619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978829395" sldId="620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900104269" sldId="621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752373862" sldId="622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616795099" sldId="624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4200110303" sldId="626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4089654348" sldId="627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62311016" sldId="628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257235551" sldId="629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986429064" sldId="630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1991914218" sldId="631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917662207" sldId="632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023397810" sldId="633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257629876" sldId="642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71060442" sldId="643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1570671276" sldId="644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621367104" sldId="646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627623641" sldId="647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1336234600" sldId="648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38571629" sldId="649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4060696980" sldId="651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1673400948" sldId="652"/>
        </pc:sldMkLst>
      </pc:sldChg>
      <pc:sldChg chg="addSp delSp new del mod">
        <pc:chgData name="Commodore St Germain" userId="420783ab-3e48-4f67-af00-cfba62042d5f" providerId="ADAL" clId="{9F6B3D83-466A-4765-9F39-E697B7276907}" dt="2026-06-18T15:03:56.942" v="67" actId="47"/>
        <pc:sldMkLst>
          <pc:docMk/>
          <pc:sldMk cId="2475867228" sldId="653"/>
        </pc:sldMkLst>
        <pc:picChg chg="add del">
          <ac:chgData name="Commodore St Germain" userId="420783ab-3e48-4f67-af00-cfba62042d5f" providerId="ADAL" clId="{9F6B3D83-466A-4765-9F39-E697B7276907}" dt="2026-06-18T15:03:49.660" v="65" actId="21"/>
          <ac:picMkLst>
            <pc:docMk/>
            <pc:sldMk cId="2475867228" sldId="653"/>
            <ac:picMk id="3" creationId="{7CEE41F8-1B77-1467-14CB-67AC8ADAC826}"/>
          </ac:picMkLst>
        </pc:picChg>
      </pc:sldChg>
      <pc:sldChg chg="new del">
        <pc:chgData name="Commodore St Germain" userId="420783ab-3e48-4f67-af00-cfba62042d5f" providerId="ADAL" clId="{9F6B3D83-466A-4765-9F39-E697B7276907}" dt="2026-06-18T15:03:43.945" v="62" actId="47"/>
        <pc:sldMkLst>
          <pc:docMk/>
          <pc:sldMk cId="1360051079" sldId="654"/>
        </pc:sldMkLst>
      </pc:sldChg>
      <pc:sldChg chg="new del">
        <pc:chgData name="Commodore St Germain" userId="420783ab-3e48-4f67-af00-cfba62042d5f" providerId="ADAL" clId="{9F6B3D83-466A-4765-9F39-E697B7276907}" dt="2026-06-18T15:03:43.945" v="62" actId="47"/>
        <pc:sldMkLst>
          <pc:docMk/>
          <pc:sldMk cId="1204354648" sldId="655"/>
        </pc:sldMkLst>
      </pc:sldChg>
      <pc:sldChg chg="new del">
        <pc:chgData name="Commodore St Germain" userId="420783ab-3e48-4f67-af00-cfba62042d5f" providerId="ADAL" clId="{9F6B3D83-466A-4765-9F39-E697B7276907}" dt="2026-06-18T15:03:43.945" v="62" actId="47"/>
        <pc:sldMkLst>
          <pc:docMk/>
          <pc:sldMk cId="2905744013" sldId="656"/>
        </pc:sldMkLst>
      </pc:sldChg>
      <pc:sldChg chg="new del">
        <pc:chgData name="Commodore St Germain" userId="420783ab-3e48-4f67-af00-cfba62042d5f" providerId="ADAL" clId="{9F6B3D83-466A-4765-9F39-E697B7276907}" dt="2026-06-18T15:03:43.945" v="62" actId="47"/>
        <pc:sldMkLst>
          <pc:docMk/>
          <pc:sldMk cId="3264124502" sldId="657"/>
        </pc:sldMkLst>
      </pc:sldChg>
      <pc:sldChg chg="modSp add mod ord">
        <pc:chgData name="Commodore St Germain" userId="420783ab-3e48-4f67-af00-cfba62042d5f" providerId="ADAL" clId="{9F6B3D83-466A-4765-9F39-E697B7276907}" dt="2026-06-18T14:56:45.332" v="57"/>
        <pc:sldMkLst>
          <pc:docMk/>
          <pc:sldMk cId="3592548365" sldId="658"/>
        </pc:sldMkLst>
        <pc:spChg chg="mod">
          <ac:chgData name="Commodore St Germain" userId="420783ab-3e48-4f67-af00-cfba62042d5f" providerId="ADAL" clId="{9F6B3D83-466A-4765-9F39-E697B7276907}" dt="2026-06-18T14:56:22.446" v="52" actId="20577"/>
          <ac:spMkLst>
            <pc:docMk/>
            <pc:sldMk cId="3592548365" sldId="658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9F6B3D83-466A-4765-9F39-E697B7276907}" dt="2026-06-18T14:56:45.332" v="57"/>
          <ac:spMkLst>
            <pc:docMk/>
            <pc:sldMk cId="3592548365" sldId="658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9F6B3D83-466A-4765-9F39-E697B7276907}" dt="2026-06-21T02:28:53.393" v="20400" actId="6549"/>
        <pc:sldMkLst>
          <pc:docMk/>
          <pc:sldMk cId="2899672586" sldId="659"/>
        </pc:sldMkLst>
        <pc:spChg chg="mod">
          <ac:chgData name="Commodore St Germain" userId="420783ab-3e48-4f67-af00-cfba62042d5f" providerId="ADAL" clId="{9F6B3D83-466A-4765-9F39-E697B7276907}" dt="2026-06-21T02:27:15.102" v="20390" actId="27636"/>
          <ac:spMkLst>
            <pc:docMk/>
            <pc:sldMk cId="2899672586" sldId="659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9F6B3D83-466A-4765-9F39-E697B7276907}" dt="2026-06-21T02:28:53.393" v="20400" actId="6549"/>
          <ac:spMkLst>
            <pc:docMk/>
            <pc:sldMk cId="2899672586" sldId="659"/>
            <ac:spMk id="3" creationId="{FAE6C167-8755-0957-EC44-727CF70712E3}"/>
          </ac:spMkLst>
        </pc:spChg>
      </pc:sldChg>
      <pc:sldChg chg="new 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4261278861" sldId="660"/>
        </pc:sldMkLst>
      </pc:sldChg>
      <pc:sldChg chg="addSp modSp add del mod">
        <pc:chgData name="Commodore St Germain" userId="420783ab-3e48-4f67-af00-cfba62042d5f" providerId="ADAL" clId="{9F6B3D83-466A-4765-9F39-E697B7276907}" dt="2026-06-20T16:03:17.407" v="10733" actId="2696"/>
        <pc:sldMkLst>
          <pc:docMk/>
          <pc:sldMk cId="119031143" sldId="661"/>
        </pc:sldMkLst>
        <pc:spChg chg="mod">
          <ac:chgData name="Commodore St Germain" userId="420783ab-3e48-4f67-af00-cfba62042d5f" providerId="ADAL" clId="{9F6B3D83-466A-4765-9F39-E697B7276907}" dt="2026-06-18T15:05:17.539" v="247" actId="14100"/>
          <ac:spMkLst>
            <pc:docMk/>
            <pc:sldMk cId="119031143" sldId="661"/>
            <ac:spMk id="2" creationId="{D61D94A4-C5CA-E449-1780-C64A2E1522EB}"/>
          </ac:spMkLst>
        </pc:spChg>
        <pc:spChg chg="add mod">
          <ac:chgData name="Commodore St Germain" userId="420783ab-3e48-4f67-af00-cfba62042d5f" providerId="ADAL" clId="{9F6B3D83-466A-4765-9F39-E697B7276907}" dt="2026-06-18T15:07:52.094" v="449" actId="20577"/>
          <ac:spMkLst>
            <pc:docMk/>
            <pc:sldMk cId="119031143" sldId="661"/>
            <ac:spMk id="7" creationId="{FECDE447-FFFF-5A5B-42B2-193C81F7069C}"/>
          </ac:spMkLst>
        </pc:spChg>
        <pc:picChg chg="add mod">
          <ac:chgData name="Commodore St Germain" userId="420783ab-3e48-4f67-af00-cfba62042d5f" providerId="ADAL" clId="{9F6B3D83-466A-4765-9F39-E697B7276907}" dt="2026-06-18T22:24:52.960" v="1123" actId="1076"/>
          <ac:picMkLst>
            <pc:docMk/>
            <pc:sldMk cId="119031143" sldId="661"/>
            <ac:picMk id="4" creationId="{7CEE41F8-1B77-1467-14CB-67AC8ADAC826}"/>
          </ac:picMkLst>
        </pc:picChg>
        <pc:picChg chg="add mod">
          <ac:chgData name="Commodore St Germain" userId="420783ab-3e48-4f67-af00-cfba62042d5f" providerId="ADAL" clId="{9F6B3D83-466A-4765-9F39-E697B7276907}" dt="2026-06-18T15:07:39.040" v="441" actId="1076"/>
          <ac:picMkLst>
            <pc:docMk/>
            <pc:sldMk cId="119031143" sldId="661"/>
            <ac:picMk id="6" creationId="{BC84F5FD-893D-8135-C996-F6EF5B051218}"/>
          </ac:picMkLst>
        </pc:picChg>
      </pc:sldChg>
      <pc:sldChg chg="add del">
        <pc:chgData name="Commodore St Germain" userId="420783ab-3e48-4f67-af00-cfba62042d5f" providerId="ADAL" clId="{9F6B3D83-466A-4765-9F39-E697B7276907}" dt="2026-06-24T20:12:30.813" v="20534"/>
        <pc:sldMkLst>
          <pc:docMk/>
          <pc:sldMk cId="1594528273" sldId="661"/>
        </pc:sldMkLst>
      </pc:sldChg>
      <pc:sldChg chg="addSp delSp add del mod">
        <pc:chgData name="Commodore St Germain" userId="420783ab-3e48-4f67-af00-cfba62042d5f" providerId="ADAL" clId="{9F6B3D83-466A-4765-9F39-E697B7276907}" dt="2026-06-27T04:18:33.056" v="20780" actId="478"/>
        <pc:sldMkLst>
          <pc:docMk/>
          <pc:sldMk cId="2675408947" sldId="661"/>
        </pc:sldMkLst>
        <pc:inkChg chg="add del">
          <ac:chgData name="Commodore St Germain" userId="420783ab-3e48-4f67-af00-cfba62042d5f" providerId="ADAL" clId="{9F6B3D83-466A-4765-9F39-E697B7276907}" dt="2026-06-27T04:18:33.056" v="20780" actId="478"/>
          <ac:inkMkLst>
            <pc:docMk/>
            <pc:sldMk cId="2675408947" sldId="661"/>
            <ac:inkMk id="5" creationId="{DD6BB970-81FA-9BAF-7AF0-985239A88727}"/>
          </ac:inkMkLst>
        </pc:inkChg>
      </pc:sldChg>
      <pc:sldChg chg="add del">
        <pc:chgData name="Commodore St Germain" userId="420783ab-3e48-4f67-af00-cfba62042d5f" providerId="ADAL" clId="{9F6B3D83-466A-4765-9F39-E697B7276907}" dt="2026-06-24T20:10:49.627" v="20520"/>
        <pc:sldMkLst>
          <pc:docMk/>
          <pc:sldMk cId="4136998766" sldId="661"/>
        </pc:sldMkLst>
      </pc:sldChg>
      <pc:sldChg chg="addSp modSp add del mod">
        <pc:chgData name="Commodore St Germain" userId="420783ab-3e48-4f67-af00-cfba62042d5f" providerId="ADAL" clId="{9F6B3D83-466A-4765-9F39-E697B7276907}" dt="2026-06-20T16:03:17.407" v="10733" actId="2696"/>
        <pc:sldMkLst>
          <pc:docMk/>
          <pc:sldMk cId="3199578996" sldId="662"/>
        </pc:sldMkLst>
        <pc:spChg chg="mod">
          <ac:chgData name="Commodore St Germain" userId="420783ab-3e48-4f67-af00-cfba62042d5f" providerId="ADAL" clId="{9F6B3D83-466A-4765-9F39-E697B7276907}" dt="2026-06-18T15:06:52.098" v="434" actId="14100"/>
          <ac:spMkLst>
            <pc:docMk/>
            <pc:sldMk cId="3199578996" sldId="662"/>
            <ac:spMk id="2" creationId="{D61D94A4-C5CA-E449-1780-C64A2E1522EB}"/>
          </ac:spMkLst>
        </pc:spChg>
        <pc:spChg chg="add mod">
          <ac:chgData name="Commodore St Germain" userId="420783ab-3e48-4f67-af00-cfba62042d5f" providerId="ADAL" clId="{9F6B3D83-466A-4765-9F39-E697B7276907}" dt="2026-06-18T15:07:56.783" v="450"/>
          <ac:spMkLst>
            <pc:docMk/>
            <pc:sldMk cId="3199578996" sldId="662"/>
            <ac:spMk id="6" creationId="{9A501FCF-3985-CCB5-B2FE-F85DA9ED35FC}"/>
          </ac:spMkLst>
        </pc:spChg>
        <pc:picChg chg="add mod">
          <ac:chgData name="Commodore St Germain" userId="420783ab-3e48-4f67-af00-cfba62042d5f" providerId="ADAL" clId="{9F6B3D83-466A-4765-9F39-E697B7276907}" dt="2026-06-18T15:07:06.540" v="437" actId="1076"/>
          <ac:picMkLst>
            <pc:docMk/>
            <pc:sldMk cId="3199578996" sldId="662"/>
            <ac:picMk id="5" creationId="{4DE81973-BC4F-043D-107D-54B9C6DFE6CB}"/>
          </ac:picMkLst>
        </pc:picChg>
      </pc:sldChg>
      <pc:sldChg chg="add del">
        <pc:chgData name="Commodore St Germain" userId="420783ab-3e48-4f67-af00-cfba62042d5f" providerId="ADAL" clId="{9F6B3D83-466A-4765-9F39-E697B7276907}" dt="2026-06-24T20:10:49.627" v="20520"/>
        <pc:sldMkLst>
          <pc:docMk/>
          <pc:sldMk cId="3315794205" sldId="662"/>
        </pc:sldMkLst>
      </pc:sldChg>
      <pc:sldChg chg="add del">
        <pc:chgData name="Commodore St Germain" userId="420783ab-3e48-4f67-af00-cfba62042d5f" providerId="ADAL" clId="{9F6B3D83-466A-4765-9F39-E697B7276907}" dt="2026-06-24T20:12:30.813" v="20534"/>
        <pc:sldMkLst>
          <pc:docMk/>
          <pc:sldMk cId="3351158052" sldId="662"/>
        </pc:sldMkLst>
      </pc:sldChg>
      <pc:sldChg chg="addSp delSp add del mod">
        <pc:chgData name="Commodore St Germain" userId="420783ab-3e48-4f67-af00-cfba62042d5f" providerId="ADAL" clId="{9F6B3D83-466A-4765-9F39-E697B7276907}" dt="2026-06-27T04:18:37.956" v="20781" actId="478"/>
        <pc:sldMkLst>
          <pc:docMk/>
          <pc:sldMk cId="3902740935" sldId="662"/>
        </pc:sldMkLst>
        <pc:inkChg chg="add del">
          <ac:chgData name="Commodore St Germain" userId="420783ab-3e48-4f67-af00-cfba62042d5f" providerId="ADAL" clId="{9F6B3D83-466A-4765-9F39-E697B7276907}" dt="2026-06-27T04:18:37.956" v="20781" actId="478"/>
          <ac:inkMkLst>
            <pc:docMk/>
            <pc:sldMk cId="3902740935" sldId="662"/>
            <ac:inkMk id="4" creationId="{4A0B2AF0-F422-33B0-E9D5-73170AF14E9C}"/>
          </ac:inkMkLst>
        </pc:inkChg>
      </pc:sldChg>
      <pc:sldChg chg="add del">
        <pc:chgData name="Commodore St Germain" userId="420783ab-3e48-4f67-af00-cfba62042d5f" providerId="ADAL" clId="{9F6B3D83-466A-4765-9F39-E697B7276907}" dt="2026-06-24T20:10:49.627" v="20520"/>
        <pc:sldMkLst>
          <pc:docMk/>
          <pc:sldMk cId="272050759" sldId="663"/>
        </pc:sldMkLst>
      </pc:sldChg>
      <pc:sldChg chg="addSp delSp modSp add del mod">
        <pc:chgData name="Commodore St Germain" userId="420783ab-3e48-4f67-af00-cfba62042d5f" providerId="ADAL" clId="{9F6B3D83-466A-4765-9F39-E697B7276907}" dt="2026-06-20T16:03:17.407" v="10733" actId="2696"/>
        <pc:sldMkLst>
          <pc:docMk/>
          <pc:sldMk cId="570636747" sldId="663"/>
        </pc:sldMkLst>
        <pc:spChg chg="add mod">
          <ac:chgData name="Commodore St Germain" userId="420783ab-3e48-4f67-af00-cfba62042d5f" providerId="ADAL" clId="{9F6B3D83-466A-4765-9F39-E697B7276907}" dt="2026-06-18T15:11:46.317" v="452"/>
          <ac:spMkLst>
            <pc:docMk/>
            <pc:sldMk cId="570636747" sldId="663"/>
            <ac:spMk id="6" creationId="{087043EE-68A0-4AA4-184D-42F9F4540088}"/>
          </ac:spMkLst>
        </pc:spChg>
        <pc:spChg chg="add del mod">
          <ac:chgData name="Commodore St Germain" userId="420783ab-3e48-4f67-af00-cfba62042d5f" providerId="ADAL" clId="{9F6B3D83-466A-4765-9F39-E697B7276907}" dt="2026-06-18T15:15:30.170" v="458"/>
          <ac:spMkLst>
            <pc:docMk/>
            <pc:sldMk cId="570636747" sldId="663"/>
            <ac:spMk id="9" creationId="{7762FFA3-4C46-A78B-1AD0-DC877A8EB7BE}"/>
          </ac:spMkLst>
        </pc:spChg>
        <pc:spChg chg="add mod">
          <ac:chgData name="Commodore St Germain" userId="420783ab-3e48-4f67-af00-cfba62042d5f" providerId="ADAL" clId="{9F6B3D83-466A-4765-9F39-E697B7276907}" dt="2026-06-18T15:15:36.966" v="466" actId="20577"/>
          <ac:spMkLst>
            <pc:docMk/>
            <pc:sldMk cId="570636747" sldId="663"/>
            <ac:spMk id="10" creationId="{F362A28D-9AC8-F1CC-BC35-29ECEE094776}"/>
          </ac:spMkLst>
        </pc:spChg>
        <pc:spChg chg="add mod">
          <ac:chgData name="Commodore St Germain" userId="420783ab-3e48-4f67-af00-cfba62042d5f" providerId="ADAL" clId="{9F6B3D83-466A-4765-9F39-E697B7276907}" dt="2026-06-18T15:15:44.900" v="477" actId="20577"/>
          <ac:spMkLst>
            <pc:docMk/>
            <pc:sldMk cId="570636747" sldId="663"/>
            <ac:spMk id="11" creationId="{B5A3F433-6E54-BF92-8800-818E5A9A1706}"/>
          </ac:spMkLst>
        </pc:spChg>
        <pc:spChg chg="add mod">
          <ac:chgData name="Commodore St Germain" userId="420783ab-3e48-4f67-af00-cfba62042d5f" providerId="ADAL" clId="{9F6B3D83-466A-4765-9F39-E697B7276907}" dt="2026-06-18T15:15:54.998" v="486" actId="20577"/>
          <ac:spMkLst>
            <pc:docMk/>
            <pc:sldMk cId="570636747" sldId="663"/>
            <ac:spMk id="12" creationId="{BF0D2059-8F8C-72F6-7ADE-DFEB32DFAB9B}"/>
          </ac:spMkLst>
        </pc:spChg>
        <pc:spChg chg="add mod">
          <ac:chgData name="Commodore St Germain" userId="420783ab-3e48-4f67-af00-cfba62042d5f" providerId="ADAL" clId="{9F6B3D83-466A-4765-9F39-E697B7276907}" dt="2026-06-18T15:16:02.249" v="495" actId="20577"/>
          <ac:spMkLst>
            <pc:docMk/>
            <pc:sldMk cId="570636747" sldId="663"/>
            <ac:spMk id="13" creationId="{33FC892C-4051-04BD-8E0F-F0D545CE605A}"/>
          </ac:spMkLst>
        </pc:spChg>
        <pc:picChg chg="add">
          <ac:chgData name="Commodore St Germain" userId="420783ab-3e48-4f67-af00-cfba62042d5f" providerId="ADAL" clId="{9F6B3D83-466A-4765-9F39-E697B7276907}" dt="2026-06-18T15:11:37.564" v="451" actId="22"/>
          <ac:picMkLst>
            <pc:docMk/>
            <pc:sldMk cId="570636747" sldId="663"/>
            <ac:picMk id="5" creationId="{09DF58D0-C263-C20D-7652-183E6EC3FD0E}"/>
          </ac:picMkLst>
        </pc:picChg>
        <pc:picChg chg="add mod">
          <ac:chgData name="Commodore St Germain" userId="420783ab-3e48-4f67-af00-cfba62042d5f" providerId="ADAL" clId="{9F6B3D83-466A-4765-9F39-E697B7276907}" dt="2026-06-18T15:15:23.950" v="455" actId="14100"/>
          <ac:picMkLst>
            <pc:docMk/>
            <pc:sldMk cId="570636747" sldId="663"/>
            <ac:picMk id="8" creationId="{FC34041B-119B-80FB-AFDF-0BCB1679A15E}"/>
          </ac:picMkLst>
        </pc:picChg>
      </pc:sldChg>
      <pc:sldChg chg="add del">
        <pc:chgData name="Commodore St Germain" userId="420783ab-3e48-4f67-af00-cfba62042d5f" providerId="ADAL" clId="{9F6B3D83-466A-4765-9F39-E697B7276907}" dt="2026-06-24T20:12:30.813" v="20534"/>
        <pc:sldMkLst>
          <pc:docMk/>
          <pc:sldMk cId="2139283413" sldId="663"/>
        </pc:sldMkLst>
      </pc:sldChg>
      <pc:sldChg chg="addSp delSp add del mod">
        <pc:chgData name="Commodore St Germain" userId="420783ab-3e48-4f67-af00-cfba62042d5f" providerId="ADAL" clId="{9F6B3D83-466A-4765-9F39-E697B7276907}" dt="2026-06-27T04:18:42.325" v="20782" actId="478"/>
        <pc:sldMkLst>
          <pc:docMk/>
          <pc:sldMk cId="3528635919" sldId="663"/>
        </pc:sldMkLst>
        <pc:inkChg chg="add del">
          <ac:chgData name="Commodore St Germain" userId="420783ab-3e48-4f67-af00-cfba62042d5f" providerId="ADAL" clId="{9F6B3D83-466A-4765-9F39-E697B7276907}" dt="2026-06-27T04:18:42.325" v="20782" actId="478"/>
          <ac:inkMkLst>
            <pc:docMk/>
            <pc:sldMk cId="3528635919" sldId="663"/>
            <ac:inkMk id="4" creationId="{29E74DC7-4104-B999-7E77-95949421317E}"/>
          </ac:inkMkLst>
        </pc:inkChg>
      </pc:sldChg>
      <pc:sldChg chg="addSp delSp modSp add mod ord">
        <pc:chgData name="Commodore St Germain" userId="420783ab-3e48-4f67-af00-cfba62042d5f" providerId="ADAL" clId="{9F6B3D83-466A-4765-9F39-E697B7276907}" dt="2026-06-27T04:17:40.245" v="20765" actId="478"/>
        <pc:sldMkLst>
          <pc:docMk/>
          <pc:sldMk cId="1277599204" sldId="664"/>
        </pc:sldMkLst>
        <pc:spChg chg="mod">
          <ac:chgData name="Commodore St Germain" userId="420783ab-3e48-4f67-af00-cfba62042d5f" providerId="ADAL" clId="{9F6B3D83-466A-4765-9F39-E697B7276907}" dt="2026-06-19T00:05:52.687" v="3604" actId="20577"/>
          <ac:spMkLst>
            <pc:docMk/>
            <pc:sldMk cId="1277599204" sldId="664"/>
            <ac:spMk id="2" creationId="{D61D94A4-C5CA-E449-1780-C64A2E1522EB}"/>
          </ac:spMkLst>
        </pc:spChg>
        <pc:spChg chg="add mod">
          <ac:chgData name="Commodore St Germain" userId="420783ab-3e48-4f67-af00-cfba62042d5f" providerId="ADAL" clId="{9F6B3D83-466A-4765-9F39-E697B7276907}" dt="2026-06-18T22:07:00.044" v="908" actId="20577"/>
          <ac:spMkLst>
            <pc:docMk/>
            <pc:sldMk cId="1277599204" sldId="664"/>
            <ac:spMk id="10" creationId="{1BBE9521-AD2F-9A8E-6E62-9072C2345A0F}"/>
          </ac:spMkLst>
        </pc:spChg>
        <pc:picChg chg="add mod modCrop">
          <ac:chgData name="Commodore St Germain" userId="420783ab-3e48-4f67-af00-cfba62042d5f" providerId="ADAL" clId="{9F6B3D83-466A-4765-9F39-E697B7276907}" dt="2026-06-18T15:21:45.782" v="509" actId="1076"/>
          <ac:picMkLst>
            <pc:docMk/>
            <pc:sldMk cId="1277599204" sldId="664"/>
            <ac:picMk id="5" creationId="{EE6DB32C-04B7-4951-8CC9-3FE2CAD5A3D1}"/>
          </ac:picMkLst>
        </pc:picChg>
        <pc:picChg chg="add del mod">
          <ac:chgData name="Commodore St Germain" userId="420783ab-3e48-4f67-af00-cfba62042d5f" providerId="ADAL" clId="{9F6B3D83-466A-4765-9F39-E697B7276907}" dt="2026-06-18T15:22:07.698" v="515" actId="478"/>
          <ac:picMkLst>
            <pc:docMk/>
            <pc:sldMk cId="1277599204" sldId="664"/>
            <ac:picMk id="7" creationId="{F12F1480-0928-6424-ED6C-2E2CBCFB5142}"/>
          </ac:picMkLst>
        </pc:picChg>
        <pc:picChg chg="add mod">
          <ac:chgData name="Commodore St Germain" userId="420783ab-3e48-4f67-af00-cfba62042d5f" providerId="ADAL" clId="{9F6B3D83-466A-4765-9F39-E697B7276907}" dt="2026-06-18T15:22:13.918" v="517" actId="1076"/>
          <ac:picMkLst>
            <pc:docMk/>
            <pc:sldMk cId="1277599204" sldId="664"/>
            <ac:picMk id="9" creationId="{3997B355-0364-31D2-F8ED-E5302683797B}"/>
          </ac:picMkLst>
        </pc:picChg>
        <pc:inkChg chg="add del">
          <ac:chgData name="Commodore St Germain" userId="420783ab-3e48-4f67-af00-cfba62042d5f" providerId="ADAL" clId="{9F6B3D83-466A-4765-9F39-E697B7276907}" dt="2026-06-27T04:17:40.245" v="20765" actId="478"/>
          <ac:inkMkLst>
            <pc:docMk/>
            <pc:sldMk cId="1277599204" sldId="664"/>
            <ac:inkMk id="4" creationId="{106299D5-50AA-E156-0FE9-9D465DFE4DD9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17:46.245" v="20767" actId="478"/>
        <pc:sldMkLst>
          <pc:docMk/>
          <pc:sldMk cId="723223753" sldId="665"/>
        </pc:sldMkLst>
        <pc:spChg chg="mod">
          <ac:chgData name="Commodore St Germain" userId="420783ab-3e48-4f67-af00-cfba62042d5f" providerId="ADAL" clId="{9F6B3D83-466A-4765-9F39-E697B7276907}" dt="2026-06-18T22:42:35.075" v="1165" actId="20577"/>
          <ac:spMkLst>
            <pc:docMk/>
            <pc:sldMk cId="723223753" sldId="665"/>
            <ac:spMk id="2" creationId="{D61D94A4-C5CA-E449-1780-C64A2E1522EB}"/>
          </ac:spMkLst>
        </pc:spChg>
        <pc:spChg chg="del mod">
          <ac:chgData name="Commodore St Germain" userId="420783ab-3e48-4f67-af00-cfba62042d5f" providerId="ADAL" clId="{9F6B3D83-466A-4765-9F39-E697B7276907}" dt="2026-06-18T22:44:52.002" v="1186" actId="3680"/>
          <ac:spMkLst>
            <pc:docMk/>
            <pc:sldMk cId="723223753" sldId="665"/>
            <ac:spMk id="3" creationId="{9F78CD23-A9CC-DA7C-D2CF-BB6BC1F69CA0}"/>
          </ac:spMkLst>
        </pc:spChg>
        <pc:spChg chg="add mod">
          <ac:chgData name="Commodore St Germain" userId="420783ab-3e48-4f67-af00-cfba62042d5f" providerId="ADAL" clId="{9F6B3D83-466A-4765-9F39-E697B7276907}" dt="2026-06-19T04:26:53.512" v="10628" actId="1036"/>
          <ac:spMkLst>
            <pc:docMk/>
            <pc:sldMk cId="723223753" sldId="665"/>
            <ac:spMk id="7" creationId="{C55BC306-35CA-E680-10DA-97215B8793BA}"/>
          </ac:spMkLst>
        </pc:spChg>
        <pc:graphicFrameChg chg="add mod ord modGraphic">
          <ac:chgData name="Commodore St Germain" userId="420783ab-3e48-4f67-af00-cfba62042d5f" providerId="ADAL" clId="{9F6B3D83-466A-4765-9F39-E697B7276907}" dt="2026-06-18T23:39:03.443" v="2108" actId="20577"/>
          <ac:graphicFrameMkLst>
            <pc:docMk/>
            <pc:sldMk cId="723223753" sldId="665"/>
            <ac:graphicFrameMk id="4" creationId="{6B29F68F-7747-4F34-1C43-116E8F9B8F06}"/>
          </ac:graphicFrameMkLst>
        </pc:graphicFrameChg>
        <pc:picChg chg="add mod">
          <ac:chgData name="Commodore St Germain" userId="420783ab-3e48-4f67-af00-cfba62042d5f" providerId="ADAL" clId="{9F6B3D83-466A-4765-9F39-E697B7276907}" dt="2026-06-19T00:47:31.997" v="4952" actId="1076"/>
          <ac:picMkLst>
            <pc:docMk/>
            <pc:sldMk cId="723223753" sldId="665"/>
            <ac:picMk id="6" creationId="{4290594A-AB3C-CC98-A151-64876B61AA6B}"/>
          </ac:picMkLst>
        </pc:picChg>
        <pc:inkChg chg="add del">
          <ac:chgData name="Commodore St Germain" userId="420783ab-3e48-4f67-af00-cfba62042d5f" providerId="ADAL" clId="{9F6B3D83-466A-4765-9F39-E697B7276907}" dt="2026-06-27T04:17:46.245" v="20767" actId="478"/>
          <ac:inkMkLst>
            <pc:docMk/>
            <pc:sldMk cId="723223753" sldId="665"/>
            <ac:inkMk id="3" creationId="{21F872B2-F39C-7CC5-577B-26A107309AF3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17:48.729" v="20768" actId="478"/>
        <pc:sldMkLst>
          <pc:docMk/>
          <pc:sldMk cId="90733528" sldId="666"/>
        </pc:sldMkLst>
        <pc:spChg chg="mod">
          <ac:chgData name="Commodore St Germain" userId="420783ab-3e48-4f67-af00-cfba62042d5f" providerId="ADAL" clId="{9F6B3D83-466A-4765-9F39-E697B7276907}" dt="2026-06-18T23:03:42.226" v="1694" actId="20577"/>
          <ac:spMkLst>
            <pc:docMk/>
            <pc:sldMk cId="90733528" sldId="666"/>
            <ac:spMk id="2" creationId="{D61D94A4-C5CA-E449-1780-C64A2E1522EB}"/>
          </ac:spMkLst>
        </pc:spChg>
        <pc:spChg chg="del">
          <ac:chgData name="Commodore St Germain" userId="420783ab-3e48-4f67-af00-cfba62042d5f" providerId="ADAL" clId="{9F6B3D83-466A-4765-9F39-E697B7276907}" dt="2026-06-18T23:03:57.580" v="1695" actId="478"/>
          <ac:spMkLst>
            <pc:docMk/>
            <pc:sldMk cId="90733528" sldId="666"/>
            <ac:spMk id="3" creationId="{9F78CD23-A9CC-DA7C-D2CF-BB6BC1F69CA0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4" creationId="{FCC01E54-7D84-9BF7-954E-E3932FE268EC}"/>
          </ac:spMkLst>
        </pc:spChg>
        <pc:spChg chg="add del mod">
          <ac:chgData name="Commodore St Germain" userId="420783ab-3e48-4f67-af00-cfba62042d5f" providerId="ADAL" clId="{9F6B3D83-466A-4765-9F39-E697B7276907}" dt="2026-06-18T23:05:10.219" v="1749" actId="478"/>
          <ac:spMkLst>
            <pc:docMk/>
            <pc:sldMk cId="90733528" sldId="666"/>
            <ac:spMk id="5" creationId="{8A52A672-1EC0-0A5A-64B1-5FD8486781A8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6" creationId="{0E6B0F28-CC67-F9CB-A300-A003D658931F}"/>
          </ac:spMkLst>
        </pc:spChg>
        <pc:spChg chg="add mod">
          <ac:chgData name="Commodore St Germain" userId="420783ab-3e48-4f67-af00-cfba62042d5f" providerId="ADAL" clId="{9F6B3D83-466A-4765-9F39-E697B7276907}" dt="2026-06-18T23:17:06.968" v="2017" actId="207"/>
          <ac:spMkLst>
            <pc:docMk/>
            <pc:sldMk cId="90733528" sldId="666"/>
            <ac:spMk id="7" creationId="{8C2457BF-B97B-057F-4D80-12456CCD3282}"/>
          </ac:spMkLst>
        </pc:spChg>
        <pc:spChg chg="add mod">
          <ac:chgData name="Commodore St Germain" userId="420783ab-3e48-4f67-af00-cfba62042d5f" providerId="ADAL" clId="{9F6B3D83-466A-4765-9F39-E697B7276907}" dt="2026-06-18T23:11:18.836" v="2013" actId="20577"/>
          <ac:spMkLst>
            <pc:docMk/>
            <pc:sldMk cId="90733528" sldId="666"/>
            <ac:spMk id="8" creationId="{9012B133-4812-B1F4-BF1C-0EE7DA38AE93}"/>
          </ac:spMkLst>
        </pc:spChg>
        <pc:spChg chg="add mod">
          <ac:chgData name="Commodore St Germain" userId="420783ab-3e48-4f67-af00-cfba62042d5f" providerId="ADAL" clId="{9F6B3D83-466A-4765-9F39-E697B7276907}" dt="2026-06-18T23:07:36.729" v="1885"/>
          <ac:spMkLst>
            <pc:docMk/>
            <pc:sldMk cId="90733528" sldId="666"/>
            <ac:spMk id="9" creationId="{982FEBFF-8B58-1FEA-42C7-1784521499F8}"/>
          </ac:spMkLst>
        </pc:spChg>
        <pc:spChg chg="add mod">
          <ac:chgData name="Commodore St Germain" userId="420783ab-3e48-4f67-af00-cfba62042d5f" providerId="ADAL" clId="{9F6B3D83-466A-4765-9F39-E697B7276907}" dt="2026-06-18T23:07:36.729" v="1885"/>
          <ac:spMkLst>
            <pc:docMk/>
            <pc:sldMk cId="90733528" sldId="666"/>
            <ac:spMk id="10" creationId="{40D8F55E-3F21-FD53-79E7-59C584F5C2DE}"/>
          </ac:spMkLst>
        </pc:spChg>
        <pc:spChg chg="add mod">
          <ac:chgData name="Commodore St Germain" userId="420783ab-3e48-4f67-af00-cfba62042d5f" providerId="ADAL" clId="{9F6B3D83-466A-4765-9F39-E697B7276907}" dt="2026-06-19T00:06:13.141" v="3607" actId="20577"/>
          <ac:spMkLst>
            <pc:docMk/>
            <pc:sldMk cId="90733528" sldId="666"/>
            <ac:spMk id="11" creationId="{C550878C-3AAA-C6ED-3A91-8EF6EF1BC331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12" creationId="{FDCFCE50-9B0A-A29C-5723-27DE24461C6E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13" creationId="{7A573246-2EA4-5B63-E80C-38E9B426B5CA}"/>
          </ac:spMkLst>
        </pc:spChg>
        <pc:spChg chg="add del mod">
          <ac:chgData name="Commodore St Germain" userId="420783ab-3e48-4f67-af00-cfba62042d5f" providerId="ADAL" clId="{9F6B3D83-466A-4765-9F39-E697B7276907}" dt="2026-06-18T23:09:28.390" v="1934" actId="478"/>
          <ac:spMkLst>
            <pc:docMk/>
            <pc:sldMk cId="90733528" sldId="666"/>
            <ac:spMk id="14" creationId="{BC65D925-B498-9F02-E7E4-6869F643CC9F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15" creationId="{6987D484-89A0-6191-6513-EE358F8F88C2}"/>
          </ac:spMkLst>
        </pc:spChg>
        <pc:spChg chg="add mod">
          <ac:chgData name="Commodore St Germain" userId="420783ab-3e48-4f67-af00-cfba62042d5f" providerId="ADAL" clId="{9F6B3D83-466A-4765-9F39-E697B7276907}" dt="2026-06-18T23:10:56.510" v="1987" actId="1036"/>
          <ac:spMkLst>
            <pc:docMk/>
            <pc:sldMk cId="90733528" sldId="666"/>
            <ac:spMk id="16" creationId="{93C1FEA2-057E-8DF5-28F0-39D9EE959CA2}"/>
          </ac:spMkLst>
        </pc:spChg>
        <pc:spChg chg="add mod">
          <ac:chgData name="Commodore St Germain" userId="420783ab-3e48-4f67-af00-cfba62042d5f" providerId="ADAL" clId="{9F6B3D83-466A-4765-9F39-E697B7276907}" dt="2026-06-18T23:10:56.510" v="1987" actId="1036"/>
          <ac:spMkLst>
            <pc:docMk/>
            <pc:sldMk cId="90733528" sldId="666"/>
            <ac:spMk id="17" creationId="{CBF4EF2B-8880-1F83-B2A1-F78FAE264B59}"/>
          </ac:spMkLst>
        </pc:spChg>
        <pc:spChg chg="add mod">
          <ac:chgData name="Commodore St Germain" userId="420783ab-3e48-4f67-af00-cfba62042d5f" providerId="ADAL" clId="{9F6B3D83-466A-4765-9F39-E697B7276907}" dt="2026-06-18T23:10:56.510" v="1987" actId="1036"/>
          <ac:spMkLst>
            <pc:docMk/>
            <pc:sldMk cId="90733528" sldId="666"/>
            <ac:spMk id="18" creationId="{43FF9279-432D-5FDB-0CC5-861724962A18}"/>
          </ac:spMkLst>
        </pc:spChg>
        <pc:spChg chg="add mod">
          <ac:chgData name="Commodore St Germain" userId="420783ab-3e48-4f67-af00-cfba62042d5f" providerId="ADAL" clId="{9F6B3D83-466A-4765-9F39-E697B7276907}" dt="2026-06-18T23:10:56.510" v="1987" actId="1036"/>
          <ac:spMkLst>
            <pc:docMk/>
            <pc:sldMk cId="90733528" sldId="666"/>
            <ac:spMk id="19" creationId="{45EF3898-63EE-E3FF-AD1A-7FF8FEAD7F21}"/>
          </ac:spMkLst>
        </pc:spChg>
        <pc:spChg chg="add mod">
          <ac:chgData name="Commodore St Germain" userId="420783ab-3e48-4f67-af00-cfba62042d5f" providerId="ADAL" clId="{9F6B3D83-466A-4765-9F39-E697B7276907}" dt="2026-06-18T23:10:56.510" v="1987" actId="1036"/>
          <ac:spMkLst>
            <pc:docMk/>
            <pc:sldMk cId="90733528" sldId="666"/>
            <ac:spMk id="20" creationId="{F9537D1B-FDC5-7D17-01B0-68B1D06F93CA}"/>
          </ac:spMkLst>
        </pc:spChg>
        <pc:spChg chg="add mod">
          <ac:chgData name="Commodore St Germain" userId="420783ab-3e48-4f67-af00-cfba62042d5f" providerId="ADAL" clId="{9F6B3D83-466A-4765-9F39-E697B7276907}" dt="2026-06-18T23:10:56.510" v="1987" actId="1036"/>
          <ac:spMkLst>
            <pc:docMk/>
            <pc:sldMk cId="90733528" sldId="666"/>
            <ac:spMk id="21" creationId="{E869E36F-E259-7DE0-B5BD-372D83270D57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2" creationId="{BC8285F1-9FB5-7332-8421-CCE6527263A7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3" creationId="{CFB449FF-B5C4-1528-F855-B8BB1B6A5636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4" creationId="{DCB4ADB6-0A25-25A1-9C80-C619754B0853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5" creationId="{C5982F9E-E769-6D68-A325-3AF51E569840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6" creationId="{0B052420-BBF4-E8BD-F594-1B68E8F15172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7" creationId="{50AFCA3E-6BD1-BCB8-C71C-B33B8F78A345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8" creationId="{9CADC834-A4D8-922B-7B9B-DCEAA4EF39D5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9" creationId="{733A8AC6-061D-0094-2E5E-15C736485121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0" creationId="{EE35C28A-ACD2-0C10-FBF7-F027B59A14B8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1" creationId="{21E22C53-F629-EA51-14E7-7F0E2999D185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2" creationId="{B166DD17-4EDD-572E-A49F-5F6F64BE193E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3" creationId="{4D6E7DE2-DE99-87A5-D680-AF7F80D49BA9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4" creationId="{AF136631-6869-E11C-A400-8C7EB86C0F96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5" creationId="{2EF6827A-E170-A41D-A570-72287FBA28CF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6" creationId="{50ABD0B9-426F-9354-C399-7DF8D2331EB8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7" creationId="{1898E4D6-A8BD-F8EA-477D-86A55D31CC86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8" creationId="{5109AA0A-7F5F-0445-0084-3297171D5185}"/>
          </ac:spMkLst>
        </pc:spChg>
        <pc:spChg chg="add mod">
          <ac:chgData name="Commodore St Germain" userId="420783ab-3e48-4f67-af00-cfba62042d5f" providerId="ADAL" clId="{9F6B3D83-466A-4765-9F39-E697B7276907}" dt="2026-06-19T00:06:42.482" v="3628" actId="1038"/>
          <ac:spMkLst>
            <pc:docMk/>
            <pc:sldMk cId="90733528" sldId="666"/>
            <ac:spMk id="39" creationId="{E85734DA-7664-E058-5436-1B1CF86F1CC1}"/>
          </ac:spMkLst>
        </pc:spChg>
        <pc:spChg chg="add mod">
          <ac:chgData name="Commodore St Germain" userId="420783ab-3e48-4f67-af00-cfba62042d5f" providerId="ADAL" clId="{9F6B3D83-466A-4765-9F39-E697B7276907}" dt="2026-06-19T04:27:01.780" v="10630" actId="1036"/>
          <ac:spMkLst>
            <pc:docMk/>
            <pc:sldMk cId="90733528" sldId="666"/>
            <ac:spMk id="40" creationId="{59644E79-00D1-BB69-541F-E50618B58B5A}"/>
          </ac:spMkLst>
        </pc:spChg>
        <pc:inkChg chg="add del">
          <ac:chgData name="Commodore St Germain" userId="420783ab-3e48-4f67-af00-cfba62042d5f" providerId="ADAL" clId="{9F6B3D83-466A-4765-9F39-E697B7276907}" dt="2026-06-27T04:17:48.729" v="20768" actId="478"/>
          <ac:inkMkLst>
            <pc:docMk/>
            <pc:sldMk cId="90733528" sldId="666"/>
            <ac:inkMk id="3" creationId="{DBFB8FBD-E7DF-53E2-8E96-87C0C779A7E0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17:55.085" v="20770" actId="478"/>
        <pc:sldMkLst>
          <pc:docMk/>
          <pc:sldMk cId="1470108807" sldId="667"/>
        </pc:sldMkLst>
        <pc:spChg chg="mod">
          <ac:chgData name="Commodore St Germain" userId="420783ab-3e48-4f67-af00-cfba62042d5f" providerId="ADAL" clId="{9F6B3D83-466A-4765-9F39-E697B7276907}" dt="2026-06-19T00:10:40.493" v="3735" actId="20577"/>
          <ac:spMkLst>
            <pc:docMk/>
            <pc:sldMk cId="1470108807" sldId="667"/>
            <ac:spMk id="2" creationId="{D61D94A4-C5CA-E449-1780-C64A2E1522EB}"/>
          </ac:spMkLst>
        </pc:spChg>
        <pc:spChg chg="del">
          <ac:chgData name="Commodore St Germain" userId="420783ab-3e48-4f67-af00-cfba62042d5f" providerId="ADAL" clId="{9F6B3D83-466A-4765-9F39-E697B7276907}" dt="2026-06-18T23:50:38.378" v="2787" actId="478"/>
          <ac:spMkLst>
            <pc:docMk/>
            <pc:sldMk cId="1470108807" sldId="667"/>
            <ac:spMk id="3" creationId="{9F78CD23-A9CC-DA7C-D2CF-BB6BC1F69CA0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4" creationId="{3CD173C6-3D95-2807-9D6B-11426211FD6B}"/>
          </ac:spMkLst>
        </pc:spChg>
        <pc:spChg chg="add mod">
          <ac:chgData name="Commodore St Germain" userId="420783ab-3e48-4f67-af00-cfba62042d5f" providerId="ADAL" clId="{9F6B3D83-466A-4765-9F39-E697B7276907}" dt="2026-06-19T00:13:13.338" v="3844" actId="20577"/>
          <ac:spMkLst>
            <pc:docMk/>
            <pc:sldMk cId="1470108807" sldId="667"/>
            <ac:spMk id="5" creationId="{BD7336DD-00D2-B11E-21F1-A0A39F00FA6C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6" creationId="{720F3F07-F15E-6A6B-AD23-DDF17FCE9C30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7" creationId="{2502BDDB-37A7-35A5-3189-C19891673DB2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8" creationId="{74C9C08E-3BC8-5D28-68A2-BCC8D231C8DA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9" creationId="{47B8CFA8-BA86-DECB-749A-2C5470A714AC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0" creationId="{94E1FCF5-F839-3BFB-18A9-313CC6014FFD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1" creationId="{E1262943-F94D-A0F7-6678-16490FFB3959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2" creationId="{58C857F9-F9BD-BC36-8758-7381C355145C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3" creationId="{7A976CCD-719C-03B1-C115-A1C8B82D6C97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4" creationId="{6BA8FF35-C9D4-2C26-9F90-6FDFB814EABF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5" creationId="{CF1C588B-A433-8798-13F0-E2BB27961318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6" creationId="{527D8896-EDE7-FC0C-D809-26531CBA55AF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7" creationId="{6539CC6E-BC8A-3117-1F8C-F06EA0F56AF8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8" creationId="{633905FA-E7A5-7A10-E7BD-AE33E042B032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9" creationId="{5AE02F7E-BAE7-5451-8F6E-7636C83D5810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20" creationId="{6DE5EE1A-7362-E096-B552-EB8EAE06349D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21" creationId="{C1B57322-0AC2-9B1F-4BD4-DDA37C320358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22" creationId="{A0F96D44-A4A2-10DC-5742-2C5A63DBD292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23" creationId="{167242DF-1918-3806-E13E-E4C0F71BC3A8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24" creationId="{812E6699-2F22-2FBF-10B3-B411BF754FFA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25" creationId="{DFFB5DBE-A3A5-450A-A081-40DE46FF7F90}"/>
          </ac:spMkLst>
        </pc:spChg>
        <pc:spChg chg="add mod">
          <ac:chgData name="Commodore St Germain" userId="420783ab-3e48-4f67-af00-cfba62042d5f" providerId="ADAL" clId="{9F6B3D83-466A-4765-9F39-E697B7276907}" dt="2026-06-18T23:51:28.831" v="2953" actId="1076"/>
          <ac:spMkLst>
            <pc:docMk/>
            <pc:sldMk cId="1470108807" sldId="667"/>
            <ac:spMk id="26" creationId="{46B0FB6A-3D01-5D0E-D034-24ABB322021F}"/>
          </ac:spMkLst>
        </pc:spChg>
        <pc:spChg chg="add mod">
          <ac:chgData name="Commodore St Germain" userId="420783ab-3e48-4f67-af00-cfba62042d5f" providerId="ADAL" clId="{9F6B3D83-466A-4765-9F39-E697B7276907}" dt="2026-06-18T23:56:09.225" v="3573" actId="20577"/>
          <ac:spMkLst>
            <pc:docMk/>
            <pc:sldMk cId="1470108807" sldId="667"/>
            <ac:spMk id="27" creationId="{CD4FE8C5-862C-96FD-08CC-88ED1D81A505}"/>
          </ac:spMkLst>
        </pc:spChg>
        <pc:spChg chg="add mod">
          <ac:chgData name="Commodore St Germain" userId="420783ab-3e48-4f67-af00-cfba62042d5f" providerId="ADAL" clId="{9F6B3D83-466A-4765-9F39-E697B7276907}" dt="2026-06-18T23:52:19.067" v="3116" actId="1076"/>
          <ac:spMkLst>
            <pc:docMk/>
            <pc:sldMk cId="1470108807" sldId="667"/>
            <ac:spMk id="28" creationId="{5ED9027F-2BB0-6AF9-51CD-73DD369C22B6}"/>
          </ac:spMkLst>
        </pc:spChg>
        <pc:spChg chg="add mod">
          <ac:chgData name="Commodore St Germain" userId="420783ab-3e48-4f67-af00-cfba62042d5f" providerId="ADAL" clId="{9F6B3D83-466A-4765-9F39-E697B7276907}" dt="2026-06-18T23:51:28.831" v="2953" actId="1076"/>
          <ac:spMkLst>
            <pc:docMk/>
            <pc:sldMk cId="1470108807" sldId="667"/>
            <ac:spMk id="29" creationId="{6D4D7D71-8256-AA44-2402-21C98014C886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0" creationId="{5316950E-4177-C325-6E5E-B47F10B42181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1" creationId="{06C351AE-36CD-B025-E5EE-327BD470CD06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2" creationId="{8B7CE191-5828-5162-C835-025B52D9B20B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3" creationId="{6F6C4E77-1A77-7AF9-870A-6E989674C372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4" creationId="{CFC8E16E-989F-8F4B-F2F8-878B95C318DB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5" creationId="{3C1AA523-81B1-F7F6-2820-1A9FFD599A1A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6" creationId="{89D1FF57-4F9F-65D4-DD83-BDF8FC4A2768}"/>
          </ac:spMkLst>
        </pc:spChg>
        <pc:spChg chg="add del mod">
          <ac:chgData name="Commodore St Germain" userId="420783ab-3e48-4f67-af00-cfba62042d5f" providerId="ADAL" clId="{9F6B3D83-466A-4765-9F39-E697B7276907}" dt="2026-06-18T23:52:05.413" v="3106" actId="478"/>
          <ac:spMkLst>
            <pc:docMk/>
            <pc:sldMk cId="1470108807" sldId="667"/>
            <ac:spMk id="37" creationId="{BC159EAE-2A4A-C0C8-97FB-F7E53569E181}"/>
          </ac:spMkLst>
        </pc:spChg>
        <pc:spChg chg="add del mod">
          <ac:chgData name="Commodore St Germain" userId="420783ab-3e48-4f67-af00-cfba62042d5f" providerId="ADAL" clId="{9F6B3D83-466A-4765-9F39-E697B7276907}" dt="2026-06-18T23:52:05.413" v="3106" actId="478"/>
          <ac:spMkLst>
            <pc:docMk/>
            <pc:sldMk cId="1470108807" sldId="667"/>
            <ac:spMk id="38" creationId="{B97EE05F-DE59-B21F-EF83-CC3E35C11D11}"/>
          </ac:spMkLst>
        </pc:spChg>
        <pc:spChg chg="add del mod">
          <ac:chgData name="Commodore St Germain" userId="420783ab-3e48-4f67-af00-cfba62042d5f" providerId="ADAL" clId="{9F6B3D83-466A-4765-9F39-E697B7276907}" dt="2026-06-18T23:52:05.413" v="3106" actId="478"/>
          <ac:spMkLst>
            <pc:docMk/>
            <pc:sldMk cId="1470108807" sldId="667"/>
            <ac:spMk id="39" creationId="{5C49CDE4-CF41-9719-C60D-131B5FF34E5E}"/>
          </ac:spMkLst>
        </pc:spChg>
        <pc:spChg chg="add del mod">
          <ac:chgData name="Commodore St Germain" userId="420783ab-3e48-4f67-af00-cfba62042d5f" providerId="ADAL" clId="{9F6B3D83-466A-4765-9F39-E697B7276907}" dt="2026-06-18T23:52:05.413" v="3106" actId="478"/>
          <ac:spMkLst>
            <pc:docMk/>
            <pc:sldMk cId="1470108807" sldId="667"/>
            <ac:spMk id="40" creationId="{BE335AEF-E174-1CF7-DEB0-529D64CC1906}"/>
          </ac:spMkLst>
        </pc:spChg>
        <pc:spChg chg="add del mod">
          <ac:chgData name="Commodore St Germain" userId="420783ab-3e48-4f67-af00-cfba62042d5f" providerId="ADAL" clId="{9F6B3D83-466A-4765-9F39-E697B7276907}" dt="2026-06-18T23:52:05.413" v="3106" actId="478"/>
          <ac:spMkLst>
            <pc:docMk/>
            <pc:sldMk cId="1470108807" sldId="667"/>
            <ac:spMk id="41" creationId="{54F62F08-5DE4-AB73-A487-0D20071804FE}"/>
          </ac:spMkLst>
        </pc:spChg>
        <pc:spChg chg="add mod">
          <ac:chgData name="Commodore St Germain" userId="420783ab-3e48-4f67-af00-cfba62042d5f" providerId="ADAL" clId="{9F6B3D83-466A-4765-9F39-E697B7276907}" dt="2026-06-18T23:52:14.130" v="3115" actId="1038"/>
          <ac:spMkLst>
            <pc:docMk/>
            <pc:sldMk cId="1470108807" sldId="667"/>
            <ac:spMk id="42" creationId="{2999F6B5-F5A1-461F-B7D9-4054D021C041}"/>
          </ac:spMkLst>
        </pc:spChg>
        <pc:spChg chg="add mod">
          <ac:chgData name="Commodore St Germain" userId="420783ab-3e48-4f67-af00-cfba62042d5f" providerId="ADAL" clId="{9F6B3D83-466A-4765-9F39-E697B7276907}" dt="2026-06-18T23:52:14.130" v="3115" actId="1038"/>
          <ac:spMkLst>
            <pc:docMk/>
            <pc:sldMk cId="1470108807" sldId="667"/>
            <ac:spMk id="43" creationId="{697AD5B4-1304-5CF4-CEA6-F4D2080BBBA5}"/>
          </ac:spMkLst>
        </pc:spChg>
        <pc:spChg chg="add mod">
          <ac:chgData name="Commodore St Germain" userId="420783ab-3e48-4f67-af00-cfba62042d5f" providerId="ADAL" clId="{9F6B3D83-466A-4765-9F39-E697B7276907}" dt="2026-06-18T23:52:14.130" v="3115" actId="1038"/>
          <ac:spMkLst>
            <pc:docMk/>
            <pc:sldMk cId="1470108807" sldId="667"/>
            <ac:spMk id="44" creationId="{73867634-71F1-48B6-4126-43BB70F1B7C6}"/>
          </ac:spMkLst>
        </pc:spChg>
        <pc:spChg chg="add del mod">
          <ac:chgData name="Commodore St Germain" userId="420783ab-3e48-4f67-af00-cfba62042d5f" providerId="ADAL" clId="{9F6B3D83-466A-4765-9F39-E697B7276907}" dt="2026-06-18T23:52:08.099" v="3107" actId="478"/>
          <ac:spMkLst>
            <pc:docMk/>
            <pc:sldMk cId="1470108807" sldId="667"/>
            <ac:spMk id="45" creationId="{5131C270-195A-343A-FE8F-2BD980D40056}"/>
          </ac:spMkLst>
        </pc:spChg>
        <pc:spChg chg="add del mod">
          <ac:chgData name="Commodore St Germain" userId="420783ab-3e48-4f67-af00-cfba62042d5f" providerId="ADAL" clId="{9F6B3D83-466A-4765-9F39-E697B7276907}" dt="2026-06-18T23:52:08.099" v="3107" actId="478"/>
          <ac:spMkLst>
            <pc:docMk/>
            <pc:sldMk cId="1470108807" sldId="667"/>
            <ac:spMk id="46" creationId="{77959FE4-1AEE-6B9D-1D0F-754932F54AE0}"/>
          </ac:spMkLst>
        </pc:spChg>
        <pc:spChg chg="add del mod">
          <ac:chgData name="Commodore St Germain" userId="420783ab-3e48-4f67-af00-cfba62042d5f" providerId="ADAL" clId="{9F6B3D83-466A-4765-9F39-E697B7276907}" dt="2026-06-18T23:52:08.099" v="3107" actId="478"/>
          <ac:spMkLst>
            <pc:docMk/>
            <pc:sldMk cId="1470108807" sldId="667"/>
            <ac:spMk id="47" creationId="{D5A0FD94-F387-8C7A-4615-8EE5E026C7BD}"/>
          </ac:spMkLst>
        </pc:spChg>
        <pc:spChg chg="add mod">
          <ac:chgData name="Commodore St Germain" userId="420783ab-3e48-4f67-af00-cfba62042d5f" providerId="ADAL" clId="{9F6B3D83-466A-4765-9F39-E697B7276907}" dt="2026-06-18T23:55:43.921" v="3565" actId="207"/>
          <ac:spMkLst>
            <pc:docMk/>
            <pc:sldMk cId="1470108807" sldId="667"/>
            <ac:spMk id="48" creationId="{D397041D-3101-834A-8B03-890C3C71BCC8}"/>
          </ac:spMkLst>
        </pc:spChg>
        <pc:spChg chg="add mod">
          <ac:chgData name="Commodore St Germain" userId="420783ab-3e48-4f67-af00-cfba62042d5f" providerId="ADAL" clId="{9F6B3D83-466A-4765-9F39-E697B7276907}" dt="2026-06-19T00:18:34.840" v="4148" actId="20577"/>
          <ac:spMkLst>
            <pc:docMk/>
            <pc:sldMk cId="1470108807" sldId="667"/>
            <ac:spMk id="49" creationId="{D4B50D9B-D2C1-69B5-9B80-FC279BFEF7B1}"/>
          </ac:spMkLst>
        </pc:spChg>
        <pc:spChg chg="add mod">
          <ac:chgData name="Commodore St Germain" userId="420783ab-3e48-4f67-af00-cfba62042d5f" providerId="ADAL" clId="{9F6B3D83-466A-4765-9F39-E697B7276907}" dt="2026-06-18T23:52:51.265" v="3201" actId="1076"/>
          <ac:spMkLst>
            <pc:docMk/>
            <pc:sldMk cId="1470108807" sldId="667"/>
            <ac:spMk id="50" creationId="{7B54C89A-F35F-B887-3B06-E3A760A9E3F5}"/>
          </ac:spMkLst>
        </pc:spChg>
        <pc:spChg chg="add mod">
          <ac:chgData name="Commodore St Germain" userId="420783ab-3e48-4f67-af00-cfba62042d5f" providerId="ADAL" clId="{9F6B3D83-466A-4765-9F39-E697B7276907}" dt="2026-06-18T23:52:51.265" v="3201" actId="1076"/>
          <ac:spMkLst>
            <pc:docMk/>
            <pc:sldMk cId="1470108807" sldId="667"/>
            <ac:spMk id="51" creationId="{63332672-E1B5-FAF5-3D2F-DA47582B8104}"/>
          </ac:spMkLst>
        </pc:spChg>
        <pc:spChg chg="add mod">
          <ac:chgData name="Commodore St Germain" userId="420783ab-3e48-4f67-af00-cfba62042d5f" providerId="ADAL" clId="{9F6B3D83-466A-4765-9F39-E697B7276907}" dt="2026-06-18T23:52:51.265" v="3201" actId="1076"/>
          <ac:spMkLst>
            <pc:docMk/>
            <pc:sldMk cId="1470108807" sldId="667"/>
            <ac:spMk id="52" creationId="{197B26C4-6243-0284-C68A-DD7331EA4BCB}"/>
          </ac:spMkLst>
        </pc:spChg>
        <pc:spChg chg="add mod">
          <ac:chgData name="Commodore St Germain" userId="420783ab-3e48-4f67-af00-cfba62042d5f" providerId="ADAL" clId="{9F6B3D83-466A-4765-9F39-E697B7276907}" dt="2026-06-18T23:52:51.265" v="3201" actId="1076"/>
          <ac:spMkLst>
            <pc:docMk/>
            <pc:sldMk cId="1470108807" sldId="667"/>
            <ac:spMk id="53" creationId="{69FEE8FE-FBA1-025E-4463-36A982059448}"/>
          </ac:spMkLst>
        </pc:spChg>
        <pc:spChg chg="add mod">
          <ac:chgData name="Commodore St Germain" userId="420783ab-3e48-4f67-af00-cfba62042d5f" providerId="ADAL" clId="{9F6B3D83-466A-4765-9F39-E697B7276907}" dt="2026-06-18T23:52:51.265" v="3201" actId="1076"/>
          <ac:spMkLst>
            <pc:docMk/>
            <pc:sldMk cId="1470108807" sldId="667"/>
            <ac:spMk id="54" creationId="{7C8320CA-B436-3650-7874-73F15BD399BB}"/>
          </ac:spMkLst>
        </pc:spChg>
        <pc:spChg chg="add mod">
          <ac:chgData name="Commodore St Germain" userId="420783ab-3e48-4f67-af00-cfba62042d5f" providerId="ADAL" clId="{9F6B3D83-466A-4765-9F39-E697B7276907}" dt="2026-06-18T23:55:00.425" v="3551" actId="1076"/>
          <ac:spMkLst>
            <pc:docMk/>
            <pc:sldMk cId="1470108807" sldId="667"/>
            <ac:spMk id="55" creationId="{6CE64B50-E1AF-1ABF-2D07-0BCAD61DE7AC}"/>
          </ac:spMkLst>
        </pc:spChg>
        <pc:spChg chg="add mod">
          <ac:chgData name="Commodore St Germain" userId="420783ab-3e48-4f67-af00-cfba62042d5f" providerId="ADAL" clId="{9F6B3D83-466A-4765-9F39-E697B7276907}" dt="2026-06-18T23:55:12.269" v="3557" actId="1076"/>
          <ac:spMkLst>
            <pc:docMk/>
            <pc:sldMk cId="1470108807" sldId="667"/>
            <ac:spMk id="56" creationId="{D9201CDA-C2B0-DC3E-1196-313ECC4D2C12}"/>
          </ac:spMkLst>
        </pc:spChg>
        <pc:spChg chg="add mod">
          <ac:chgData name="Commodore St Germain" userId="420783ab-3e48-4f67-af00-cfba62042d5f" providerId="ADAL" clId="{9F6B3D83-466A-4765-9F39-E697B7276907}" dt="2026-06-19T04:27:06.886" v="10633"/>
          <ac:spMkLst>
            <pc:docMk/>
            <pc:sldMk cId="1470108807" sldId="667"/>
            <ac:spMk id="57" creationId="{0D1EC80E-27B0-0C37-5EB8-8BDA454CC081}"/>
          </ac:spMkLst>
        </pc:spChg>
        <pc:inkChg chg="add del">
          <ac:chgData name="Commodore St Germain" userId="420783ab-3e48-4f67-af00-cfba62042d5f" providerId="ADAL" clId="{9F6B3D83-466A-4765-9F39-E697B7276907}" dt="2026-06-27T04:17:55.085" v="20770" actId="478"/>
          <ac:inkMkLst>
            <pc:docMk/>
            <pc:sldMk cId="1470108807" sldId="667"/>
            <ac:inkMk id="3" creationId="{83443148-FE48-70FE-03BC-EB9B62850146}"/>
          </ac:inkMkLst>
        </pc:inkChg>
      </pc:sldChg>
      <pc:sldChg chg="add del">
        <pc:chgData name="Commodore St Germain" userId="420783ab-3e48-4f67-af00-cfba62042d5f" providerId="ADAL" clId="{9F6B3D83-466A-4765-9F39-E697B7276907}" dt="2026-06-24T20:10:49.627" v="20520"/>
        <pc:sldMkLst>
          <pc:docMk/>
          <pc:sldMk cId="399529873" sldId="668"/>
        </pc:sldMkLst>
      </pc:sldChg>
      <pc:sldChg chg="addSp delSp add del mod">
        <pc:chgData name="Commodore St Germain" userId="420783ab-3e48-4f67-af00-cfba62042d5f" providerId="ADAL" clId="{9F6B3D83-466A-4765-9F39-E697B7276907}" dt="2026-06-27T04:18:45.069" v="20783" actId="478"/>
        <pc:sldMkLst>
          <pc:docMk/>
          <pc:sldMk cId="1365907585" sldId="668"/>
        </pc:sldMkLst>
        <pc:inkChg chg="add del">
          <ac:chgData name="Commodore St Germain" userId="420783ab-3e48-4f67-af00-cfba62042d5f" providerId="ADAL" clId="{9F6B3D83-466A-4765-9F39-E697B7276907}" dt="2026-06-27T04:18:45.069" v="20783" actId="478"/>
          <ac:inkMkLst>
            <pc:docMk/>
            <pc:sldMk cId="1365907585" sldId="668"/>
            <ac:inkMk id="4" creationId="{0E88364C-231D-063B-9CB1-432609F4DC5D}"/>
          </ac:inkMkLst>
        </pc:inkChg>
      </pc:sldChg>
      <pc:sldChg chg="addSp delSp modSp new del mod">
        <pc:chgData name="Commodore St Germain" userId="420783ab-3e48-4f67-af00-cfba62042d5f" providerId="ADAL" clId="{9F6B3D83-466A-4765-9F39-E697B7276907}" dt="2026-06-20T16:03:17.407" v="10733" actId="2696"/>
        <pc:sldMkLst>
          <pc:docMk/>
          <pc:sldMk cId="3680245907" sldId="668"/>
        </pc:sldMkLst>
        <pc:spChg chg="mod">
          <ac:chgData name="Commodore St Germain" userId="420783ab-3e48-4f67-af00-cfba62042d5f" providerId="ADAL" clId="{9F6B3D83-466A-4765-9F39-E697B7276907}" dt="2026-06-18T15:22:43.088" v="558" actId="20577"/>
          <ac:spMkLst>
            <pc:docMk/>
            <pc:sldMk cId="3680245907" sldId="668"/>
            <ac:spMk id="2" creationId="{A15A8899-1C77-CCAF-B15C-65D6F1983646}"/>
          </ac:spMkLst>
        </pc:spChg>
        <pc:spChg chg="mod ord">
          <ac:chgData name="Commodore St Germain" userId="420783ab-3e48-4f67-af00-cfba62042d5f" providerId="ADAL" clId="{9F6B3D83-466A-4765-9F39-E697B7276907}" dt="2026-06-18T22:06:30.055" v="901" actId="5793"/>
          <ac:spMkLst>
            <pc:docMk/>
            <pc:sldMk cId="3680245907" sldId="668"/>
            <ac:spMk id="3" creationId="{3A6EF93C-3B5D-3CC0-D9E4-491E66E839E1}"/>
          </ac:spMkLst>
        </pc:spChg>
        <pc:spChg chg="add mod">
          <ac:chgData name="Commodore St Germain" userId="420783ab-3e48-4f67-af00-cfba62042d5f" providerId="ADAL" clId="{9F6B3D83-466A-4765-9F39-E697B7276907}" dt="2026-06-18T22:05:34.457" v="846" actId="1076"/>
          <ac:spMkLst>
            <pc:docMk/>
            <pc:sldMk cId="3680245907" sldId="668"/>
            <ac:spMk id="10" creationId="{A089DF4E-C743-48CB-6DD9-82D0C2DE8C72}"/>
          </ac:spMkLst>
        </pc:spChg>
        <pc:picChg chg="add mod">
          <ac:chgData name="Commodore St Germain" userId="420783ab-3e48-4f67-af00-cfba62042d5f" providerId="ADAL" clId="{9F6B3D83-466A-4765-9F39-E697B7276907}" dt="2026-06-18T22:05:42.821" v="847" actId="1076"/>
          <ac:picMkLst>
            <pc:docMk/>
            <pc:sldMk cId="3680245907" sldId="668"/>
            <ac:picMk id="5" creationId="{5857A57C-EAAE-65B5-B9A9-1306CD9CDC36}"/>
          </ac:picMkLst>
        </pc:picChg>
        <pc:picChg chg="add mod">
          <ac:chgData name="Commodore St Germain" userId="420783ab-3e48-4f67-af00-cfba62042d5f" providerId="ADAL" clId="{9F6B3D83-466A-4765-9F39-E697B7276907}" dt="2026-06-18T22:05:59.062" v="862" actId="1076"/>
          <ac:picMkLst>
            <pc:docMk/>
            <pc:sldMk cId="3680245907" sldId="668"/>
            <ac:picMk id="7" creationId="{63A475F0-F6D7-D0C9-7561-58D7BCE3E8B0}"/>
          </ac:picMkLst>
        </pc:picChg>
        <pc:picChg chg="add del mod">
          <ac:chgData name="Commodore St Germain" userId="420783ab-3e48-4f67-af00-cfba62042d5f" providerId="ADAL" clId="{9F6B3D83-466A-4765-9F39-E697B7276907}" dt="2026-06-18T22:03:41.015" v="791" actId="478"/>
          <ac:picMkLst>
            <pc:docMk/>
            <pc:sldMk cId="3680245907" sldId="668"/>
            <ac:picMk id="9" creationId="{BADE0D47-DABF-96F4-F0D6-7E2FB56F6117}"/>
          </ac:picMkLst>
        </pc:picChg>
        <pc:picChg chg="add mod modCrop">
          <ac:chgData name="Commodore St Germain" userId="420783ab-3e48-4f67-af00-cfba62042d5f" providerId="ADAL" clId="{9F6B3D83-466A-4765-9F39-E697B7276907}" dt="2026-06-18T22:06:24.489" v="897" actId="14100"/>
          <ac:picMkLst>
            <pc:docMk/>
            <pc:sldMk cId="3680245907" sldId="668"/>
            <ac:picMk id="12" creationId="{413A6837-64BC-79BD-8584-CD169001CDF7}"/>
          </ac:picMkLst>
        </pc:picChg>
        <pc:picChg chg="add mod">
          <ac:chgData name="Commodore St Germain" userId="420783ab-3e48-4f67-af00-cfba62042d5f" providerId="ADAL" clId="{9F6B3D83-466A-4765-9F39-E697B7276907}" dt="2026-06-18T22:06:37.097" v="904" actId="1076"/>
          <ac:picMkLst>
            <pc:docMk/>
            <pc:sldMk cId="3680245907" sldId="668"/>
            <ac:picMk id="14" creationId="{A62EE98D-EE77-22EC-3B32-73603C4D381A}"/>
          </ac:picMkLst>
        </pc:picChg>
      </pc:sldChg>
      <pc:sldChg chg="add del">
        <pc:chgData name="Commodore St Germain" userId="420783ab-3e48-4f67-af00-cfba62042d5f" providerId="ADAL" clId="{9F6B3D83-466A-4765-9F39-E697B7276907}" dt="2026-06-24T20:12:30.813" v="20534"/>
        <pc:sldMkLst>
          <pc:docMk/>
          <pc:sldMk cId="4212114271" sldId="668"/>
        </pc:sldMkLst>
      </pc:sldChg>
      <pc:sldChg chg="addSp delSp modSp new del mod">
        <pc:chgData name="Commodore St Germain" userId="420783ab-3e48-4f67-af00-cfba62042d5f" providerId="ADAL" clId="{9F6B3D83-466A-4765-9F39-E697B7276907}" dt="2026-06-18T22:21:33.596" v="1122" actId="47"/>
        <pc:sldMkLst>
          <pc:docMk/>
          <pc:sldMk cId="2221992951" sldId="669"/>
        </pc:sldMkLst>
        <pc:spChg chg="del">
          <ac:chgData name="Commodore St Germain" userId="420783ab-3e48-4f67-af00-cfba62042d5f" providerId="ADAL" clId="{9F6B3D83-466A-4765-9F39-E697B7276907}" dt="2026-06-18T22:07:24.304" v="909" actId="931"/>
          <ac:spMkLst>
            <pc:docMk/>
            <pc:sldMk cId="2221992951" sldId="669"/>
            <ac:spMk id="3" creationId="{ABCF7ACA-5395-D40E-07A3-B7C94A57A83E}"/>
          </ac:spMkLst>
        </pc:spChg>
        <pc:spChg chg="add mod">
          <ac:chgData name="Commodore St Germain" userId="420783ab-3e48-4f67-af00-cfba62042d5f" providerId="ADAL" clId="{9F6B3D83-466A-4765-9F39-E697B7276907}" dt="2026-06-18T22:12:54.821" v="935" actId="1076"/>
          <ac:spMkLst>
            <pc:docMk/>
            <pc:sldMk cId="2221992951" sldId="669"/>
            <ac:spMk id="18" creationId="{06C5379F-E74B-CDDA-8291-2D75F2FD5E39}"/>
          </ac:spMkLst>
        </pc:spChg>
        <pc:spChg chg="add del mod">
          <ac:chgData name="Commodore St Germain" userId="420783ab-3e48-4f67-af00-cfba62042d5f" providerId="ADAL" clId="{9F6B3D83-466A-4765-9F39-E697B7276907}" dt="2026-06-18T22:13:03.284" v="937" actId="478"/>
          <ac:spMkLst>
            <pc:docMk/>
            <pc:sldMk cId="2221992951" sldId="669"/>
            <ac:spMk id="20" creationId="{7AD7B60D-053D-038C-1F48-9BCAFFD4E5BF}"/>
          </ac:spMkLst>
        </pc:spChg>
        <pc:picChg chg="add del mod">
          <ac:chgData name="Commodore St Germain" userId="420783ab-3e48-4f67-af00-cfba62042d5f" providerId="ADAL" clId="{9F6B3D83-466A-4765-9F39-E697B7276907}" dt="2026-06-18T22:12:58.439" v="936" actId="478"/>
          <ac:picMkLst>
            <pc:docMk/>
            <pc:sldMk cId="2221992951" sldId="669"/>
            <ac:picMk id="5" creationId="{C9750B5B-221C-248E-2D75-DF3604CB2997}"/>
          </ac:picMkLst>
        </pc:picChg>
        <pc:picChg chg="add del mod">
          <ac:chgData name="Commodore St Germain" userId="420783ab-3e48-4f67-af00-cfba62042d5f" providerId="ADAL" clId="{9F6B3D83-466A-4765-9F39-E697B7276907}" dt="2026-06-18T22:12:58.439" v="936" actId="478"/>
          <ac:picMkLst>
            <pc:docMk/>
            <pc:sldMk cId="2221992951" sldId="669"/>
            <ac:picMk id="6" creationId="{CB6D2A19-F143-B404-46E9-B6C1E64E7F38}"/>
          </ac:picMkLst>
        </pc:picChg>
        <pc:picChg chg="add del mod">
          <ac:chgData name="Commodore St Germain" userId="420783ab-3e48-4f67-af00-cfba62042d5f" providerId="ADAL" clId="{9F6B3D83-466A-4765-9F39-E697B7276907}" dt="2026-06-18T22:12:58.439" v="936" actId="478"/>
          <ac:picMkLst>
            <pc:docMk/>
            <pc:sldMk cId="2221992951" sldId="669"/>
            <ac:picMk id="7" creationId="{5567852F-C061-A78F-3D31-E372C6908793}"/>
          </ac:picMkLst>
        </pc:picChg>
        <pc:picChg chg="add mod">
          <ac:chgData name="Commodore St Germain" userId="420783ab-3e48-4f67-af00-cfba62042d5f" providerId="ADAL" clId="{9F6B3D83-466A-4765-9F39-E697B7276907}" dt="2026-06-18T22:11:35.305" v="921" actId="1076"/>
          <ac:picMkLst>
            <pc:docMk/>
            <pc:sldMk cId="2221992951" sldId="669"/>
            <ac:picMk id="9" creationId="{2282AE43-F51C-A1C7-55FD-A7DCF004F916}"/>
          </ac:picMkLst>
        </pc:picChg>
        <pc:picChg chg="add del mod">
          <ac:chgData name="Commodore St Germain" userId="420783ab-3e48-4f67-af00-cfba62042d5f" providerId="ADAL" clId="{9F6B3D83-466A-4765-9F39-E697B7276907}" dt="2026-06-18T22:15:10.618" v="951" actId="478"/>
          <ac:picMkLst>
            <pc:docMk/>
            <pc:sldMk cId="2221992951" sldId="669"/>
            <ac:picMk id="11" creationId="{31012759-CD2E-8C1C-FCA7-FE08C61B6FC1}"/>
          </ac:picMkLst>
        </pc:picChg>
        <pc:picChg chg="add mod">
          <ac:chgData name="Commodore St Germain" userId="420783ab-3e48-4f67-af00-cfba62042d5f" providerId="ADAL" clId="{9F6B3D83-466A-4765-9F39-E697B7276907}" dt="2026-06-18T22:11:30.595" v="919" actId="1076"/>
          <ac:picMkLst>
            <pc:docMk/>
            <pc:sldMk cId="2221992951" sldId="669"/>
            <ac:picMk id="13" creationId="{2E0FA366-8D95-03DE-BA76-1B997E13967D}"/>
          </ac:picMkLst>
        </pc:picChg>
        <pc:picChg chg="add del mod">
          <ac:chgData name="Commodore St Germain" userId="420783ab-3e48-4f67-af00-cfba62042d5f" providerId="ADAL" clId="{9F6B3D83-466A-4765-9F39-E697B7276907}" dt="2026-06-18T22:11:28.900" v="918" actId="478"/>
          <ac:picMkLst>
            <pc:docMk/>
            <pc:sldMk cId="2221992951" sldId="669"/>
            <ac:picMk id="15" creationId="{E31D366D-3CCE-69E5-D5E6-8785FE490CF1}"/>
          </ac:picMkLst>
        </pc:picChg>
        <pc:picChg chg="add del mod">
          <ac:chgData name="Commodore St Germain" userId="420783ab-3e48-4f67-af00-cfba62042d5f" providerId="ADAL" clId="{9F6B3D83-466A-4765-9F39-E697B7276907}" dt="2026-06-18T22:15:08.468" v="950" actId="478"/>
          <ac:picMkLst>
            <pc:docMk/>
            <pc:sldMk cId="2221992951" sldId="669"/>
            <ac:picMk id="17" creationId="{943BF074-70BA-46E7-8C8A-259BAE57C014}"/>
          </ac:picMkLst>
        </pc:picChg>
      </pc:sldChg>
      <pc:sldChg chg="addSp delSp modSp add mod">
        <pc:chgData name="Commodore St Germain" userId="420783ab-3e48-4f67-af00-cfba62042d5f" providerId="ADAL" clId="{9F6B3D83-466A-4765-9F39-E697B7276907}" dt="2026-06-27T04:17:43.646" v="20766" actId="478"/>
        <pc:sldMkLst>
          <pc:docMk/>
          <pc:sldMk cId="734841274" sldId="670"/>
        </pc:sldMkLst>
        <pc:spChg chg="mod">
          <ac:chgData name="Commodore St Germain" userId="420783ab-3e48-4f67-af00-cfba62042d5f" providerId="ADAL" clId="{9F6B3D83-466A-4765-9F39-E697B7276907}" dt="2026-06-18T22:19:12.218" v="1041" actId="20577"/>
          <ac:spMkLst>
            <pc:docMk/>
            <pc:sldMk cId="734841274" sldId="670"/>
            <ac:spMk id="2" creationId="{D61D94A4-C5CA-E449-1780-C64A2E1522EB}"/>
          </ac:spMkLst>
        </pc:spChg>
        <pc:spChg chg="del">
          <ac:chgData name="Commodore St Germain" userId="420783ab-3e48-4f67-af00-cfba62042d5f" providerId="ADAL" clId="{9F6B3D83-466A-4765-9F39-E697B7276907}" dt="2026-06-18T22:18:09.764" v="981" actId="478"/>
          <ac:spMkLst>
            <pc:docMk/>
            <pc:sldMk cId="734841274" sldId="670"/>
            <ac:spMk id="3" creationId="{9F78CD23-A9CC-DA7C-D2CF-BB6BC1F69CA0}"/>
          </ac:spMkLst>
        </pc:spChg>
        <pc:spChg chg="add mod">
          <ac:chgData name="Commodore St Germain" userId="420783ab-3e48-4f67-af00-cfba62042d5f" providerId="ADAL" clId="{9F6B3D83-466A-4765-9F39-E697B7276907}" dt="2026-06-18T22:16:27.161" v="967" actId="14100"/>
          <ac:spMkLst>
            <pc:docMk/>
            <pc:sldMk cId="734841274" sldId="670"/>
            <ac:spMk id="4" creationId="{7FF2435E-2121-BBFD-2B71-152D806928DE}"/>
          </ac:spMkLst>
        </pc:spChg>
        <pc:spChg chg="add mod ord">
          <ac:chgData name="Commodore St Germain" userId="420783ab-3e48-4f67-af00-cfba62042d5f" providerId="ADAL" clId="{9F6B3D83-466A-4765-9F39-E697B7276907}" dt="2026-06-18T22:18:48.655" v="991" actId="1076"/>
          <ac:spMkLst>
            <pc:docMk/>
            <pc:sldMk cId="734841274" sldId="670"/>
            <ac:spMk id="6" creationId="{2A7E488A-7C15-433D-B445-2C54D2355629}"/>
          </ac:spMkLst>
        </pc:spChg>
        <pc:spChg chg="add mod">
          <ac:chgData name="Commodore St Germain" userId="420783ab-3e48-4f67-af00-cfba62042d5f" providerId="ADAL" clId="{9F6B3D83-466A-4765-9F39-E697B7276907}" dt="2026-06-18T22:14:11.222" v="948"/>
          <ac:spMkLst>
            <pc:docMk/>
            <pc:sldMk cId="734841274" sldId="670"/>
            <ac:spMk id="7" creationId="{47FD1FCE-E0E3-5DB2-F40B-156F48595193}"/>
          </ac:spMkLst>
        </pc:spChg>
        <pc:spChg chg="add mod">
          <ac:chgData name="Commodore St Germain" userId="420783ab-3e48-4f67-af00-cfba62042d5f" providerId="ADAL" clId="{9F6B3D83-466A-4765-9F39-E697B7276907}" dt="2026-06-18T22:19:45.962" v="1094" actId="20577"/>
          <ac:spMkLst>
            <pc:docMk/>
            <pc:sldMk cId="734841274" sldId="670"/>
            <ac:spMk id="12" creationId="{070E6614-D7CE-3F83-EDB7-52127FE39AB6}"/>
          </ac:spMkLst>
        </pc:spChg>
        <pc:spChg chg="add mod">
          <ac:chgData name="Commodore St Germain" userId="420783ab-3e48-4f67-af00-cfba62042d5f" providerId="ADAL" clId="{9F6B3D83-466A-4765-9F39-E697B7276907}" dt="2026-06-18T22:16:20.272" v="966" actId="1076"/>
          <ac:spMkLst>
            <pc:docMk/>
            <pc:sldMk cId="734841274" sldId="670"/>
            <ac:spMk id="13" creationId="{68C814E5-0FBE-B1C6-148D-AED932A1565A}"/>
          </ac:spMkLst>
        </pc:spChg>
        <pc:spChg chg="add mod">
          <ac:chgData name="Commodore St Germain" userId="420783ab-3e48-4f67-af00-cfba62042d5f" providerId="ADAL" clId="{9F6B3D83-466A-4765-9F39-E697B7276907}" dt="2026-06-18T22:15:52.052" v="960"/>
          <ac:spMkLst>
            <pc:docMk/>
            <pc:sldMk cId="734841274" sldId="670"/>
            <ac:spMk id="14" creationId="{D2FFEF2B-5F64-953D-3E2C-6C8CB3E73C69}"/>
          </ac:spMkLst>
        </pc:spChg>
        <pc:spChg chg="add mod">
          <ac:chgData name="Commodore St Germain" userId="420783ab-3e48-4f67-af00-cfba62042d5f" providerId="ADAL" clId="{9F6B3D83-466A-4765-9F39-E697B7276907}" dt="2026-06-18T22:17:42.994" v="978" actId="1076"/>
          <ac:spMkLst>
            <pc:docMk/>
            <pc:sldMk cId="734841274" sldId="670"/>
            <ac:spMk id="15" creationId="{9E4872A0-C278-6EAE-7297-439212FEBFB0}"/>
          </ac:spMkLst>
        </pc:spChg>
        <pc:spChg chg="add mod">
          <ac:chgData name="Commodore St Germain" userId="420783ab-3e48-4f67-af00-cfba62042d5f" providerId="ADAL" clId="{9F6B3D83-466A-4765-9F39-E697B7276907}" dt="2026-06-18T22:20:02.577" v="1098" actId="14100"/>
          <ac:spMkLst>
            <pc:docMk/>
            <pc:sldMk cId="734841274" sldId="670"/>
            <ac:spMk id="19" creationId="{1EC8EA4A-4812-C25E-4F40-93B5078183E7}"/>
          </ac:spMkLst>
        </pc:spChg>
        <pc:spChg chg="add mod">
          <ac:chgData name="Commodore St Germain" userId="420783ab-3e48-4f67-af00-cfba62042d5f" providerId="ADAL" clId="{9F6B3D83-466A-4765-9F39-E697B7276907}" dt="2026-06-18T22:20:23.481" v="1109" actId="14100"/>
          <ac:spMkLst>
            <pc:docMk/>
            <pc:sldMk cId="734841274" sldId="670"/>
            <ac:spMk id="20" creationId="{DEBB9FD8-403D-A9A2-616E-2CC5B0E6CE73}"/>
          </ac:spMkLst>
        </pc:spChg>
        <pc:spChg chg="add mod">
          <ac:chgData name="Commodore St Germain" userId="420783ab-3e48-4f67-af00-cfba62042d5f" providerId="ADAL" clId="{9F6B3D83-466A-4765-9F39-E697B7276907}" dt="2026-06-18T22:20:44.885" v="1113" actId="1038"/>
          <ac:spMkLst>
            <pc:docMk/>
            <pc:sldMk cId="734841274" sldId="670"/>
            <ac:spMk id="21" creationId="{501681FD-2F08-F36F-7291-9EB3D3732147}"/>
          </ac:spMkLst>
        </pc:spChg>
        <pc:spChg chg="add mod">
          <ac:chgData name="Commodore St Germain" userId="420783ab-3e48-4f67-af00-cfba62042d5f" providerId="ADAL" clId="{9F6B3D83-466A-4765-9F39-E697B7276907}" dt="2026-06-19T00:05:30.691" v="3574" actId="20577"/>
          <ac:spMkLst>
            <pc:docMk/>
            <pc:sldMk cId="734841274" sldId="670"/>
            <ac:spMk id="22" creationId="{F5952AA6-FC15-7455-26EF-3C6D337FAFB6}"/>
          </ac:spMkLst>
        </pc:spChg>
        <pc:picChg chg="mod ord">
          <ac:chgData name="Commodore St Germain" userId="420783ab-3e48-4f67-af00-cfba62042d5f" providerId="ADAL" clId="{9F6B3D83-466A-4765-9F39-E697B7276907}" dt="2026-06-18T22:18:42.927" v="990" actId="167"/>
          <ac:picMkLst>
            <pc:docMk/>
            <pc:sldMk cId="734841274" sldId="670"/>
            <ac:picMk id="5" creationId="{EE6DB32C-04B7-4951-8CC9-3FE2CAD5A3D1}"/>
          </ac:picMkLst>
        </pc:picChg>
        <pc:picChg chg="add mod">
          <ac:chgData name="Commodore St Germain" userId="420783ab-3e48-4f67-af00-cfba62042d5f" providerId="ADAL" clId="{9F6B3D83-466A-4765-9F39-E697B7276907}" dt="2026-06-18T22:18:52.840" v="1009" actId="1035"/>
          <ac:picMkLst>
            <pc:docMk/>
            <pc:sldMk cId="734841274" sldId="670"/>
            <ac:picMk id="8" creationId="{9269CF28-3984-C77A-F469-EDB0D5B09D33}"/>
          </ac:picMkLst>
        </pc:picChg>
        <pc:picChg chg="add mod">
          <ac:chgData name="Commodore St Germain" userId="420783ab-3e48-4f67-af00-cfba62042d5f" providerId="ADAL" clId="{9F6B3D83-466A-4765-9F39-E697B7276907}" dt="2026-06-18T22:15:37.299" v="956" actId="1076"/>
          <ac:picMkLst>
            <pc:docMk/>
            <pc:sldMk cId="734841274" sldId="670"/>
            <ac:picMk id="11" creationId="{EBEF01FB-CA82-CF20-D528-3FBB139D8080}"/>
          </ac:picMkLst>
        </pc:picChg>
        <pc:picChg chg="add mod">
          <ac:chgData name="Commodore St Germain" userId="420783ab-3e48-4f67-af00-cfba62042d5f" providerId="ADAL" clId="{9F6B3D83-466A-4765-9F39-E697B7276907}" dt="2026-06-18T22:18:05.562" v="980" actId="1076"/>
          <ac:picMkLst>
            <pc:docMk/>
            <pc:sldMk cId="734841274" sldId="670"/>
            <ac:picMk id="17" creationId="{FEF7977C-EF95-B7A6-75E4-0B6808082FC1}"/>
          </ac:picMkLst>
        </pc:picChg>
        <pc:picChg chg="add mod">
          <ac:chgData name="Commodore St Germain" userId="420783ab-3e48-4f67-af00-cfba62042d5f" providerId="ADAL" clId="{9F6B3D83-466A-4765-9F39-E697B7276907}" dt="2026-06-18T22:18:56.286" v="1010" actId="1076"/>
          <ac:picMkLst>
            <pc:docMk/>
            <pc:sldMk cId="734841274" sldId="670"/>
            <ac:picMk id="18" creationId="{ADEC6F0E-63CA-0AA3-1463-7A1ADABD5045}"/>
          </ac:picMkLst>
        </pc:picChg>
        <pc:inkChg chg="add del">
          <ac:chgData name="Commodore St Germain" userId="420783ab-3e48-4f67-af00-cfba62042d5f" providerId="ADAL" clId="{9F6B3D83-466A-4765-9F39-E697B7276907}" dt="2026-06-27T04:17:43.646" v="20766" actId="478"/>
          <ac:inkMkLst>
            <pc:docMk/>
            <pc:sldMk cId="734841274" sldId="670"/>
            <ac:inkMk id="3" creationId="{D52AFC1F-255D-D966-8C34-2C0182CE413A}"/>
          </ac:inkMkLst>
        </pc:inkChg>
      </pc:sldChg>
      <pc:sldChg chg="addSp add ord">
        <pc:chgData name="Commodore St Germain" userId="420783ab-3e48-4f67-af00-cfba62042d5f" providerId="ADAL" clId="{9F6B3D83-466A-4765-9F39-E697B7276907}" dt="2026-06-24T20:37:07.911" v="20536"/>
        <pc:sldMkLst>
          <pc:docMk/>
          <pc:sldMk cId="1013330262" sldId="671"/>
        </pc:sldMkLst>
        <pc:inkChg chg="add">
          <ac:chgData name="Commodore St Germain" userId="420783ab-3e48-4f67-af00-cfba62042d5f" providerId="ADAL" clId="{9F6B3D83-466A-4765-9F39-E697B7276907}" dt="2026-06-24T20:37:07.911" v="20536"/>
          <ac:inkMkLst>
            <pc:docMk/>
            <pc:sldMk cId="1013330262" sldId="671"/>
            <ac:inkMk id="3" creationId="{1BCC85FA-CA5A-CE0C-4A9F-C4D7166EEFB8}"/>
          </ac:inkMkLst>
        </pc:inkChg>
      </pc:sldChg>
      <pc:sldChg chg="add">
        <pc:chgData name="Commodore St Germain" userId="420783ab-3e48-4f67-af00-cfba62042d5f" providerId="ADAL" clId="{9F6B3D83-466A-4765-9F39-E697B7276907}" dt="2026-06-18T22:25:53.069" v="1125"/>
        <pc:sldMkLst>
          <pc:docMk/>
          <pc:sldMk cId="4047587503" sldId="672"/>
        </pc:sldMkLst>
      </pc:sldChg>
      <pc:sldChg chg="modSp add mod">
        <pc:chgData name="Commodore St Germain" userId="420783ab-3e48-4f67-af00-cfba62042d5f" providerId="ADAL" clId="{9F6B3D83-466A-4765-9F39-E697B7276907}" dt="2026-06-24T20:12:30.164" v="20533" actId="21"/>
        <pc:sldMkLst>
          <pc:docMk/>
          <pc:sldMk cId="1947260963" sldId="673"/>
        </pc:sldMkLst>
        <pc:spChg chg="mod">
          <ac:chgData name="Commodore St Germain" userId="420783ab-3e48-4f67-af00-cfba62042d5f" providerId="ADAL" clId="{9F6B3D83-466A-4765-9F39-E697B7276907}" dt="2026-06-21T02:27:50.129" v="20399" actId="20577"/>
          <ac:spMkLst>
            <pc:docMk/>
            <pc:sldMk cId="1947260963" sldId="673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9F6B3D83-466A-4765-9F39-E697B7276907}" dt="2026-06-24T20:12:30.164" v="20533" actId="21"/>
          <ac:spMkLst>
            <pc:docMk/>
            <pc:sldMk cId="1947260963" sldId="673"/>
            <ac:spMk id="3" creationId="{FAE6C167-8755-0957-EC44-727CF70712E3}"/>
          </ac:spMkLst>
        </pc:spChg>
      </pc:sldChg>
      <pc:sldChg chg="addSp delSp modSp add mod">
        <pc:chgData name="Commodore St Germain" userId="420783ab-3e48-4f67-af00-cfba62042d5f" providerId="ADAL" clId="{9F6B3D83-466A-4765-9F39-E697B7276907}" dt="2026-06-27T04:17:51.917" v="20769" actId="478"/>
        <pc:sldMkLst>
          <pc:docMk/>
          <pc:sldMk cId="1223492814" sldId="674"/>
        </pc:sldMkLst>
        <pc:spChg chg="add mod">
          <ac:chgData name="Commodore St Germain" userId="420783ab-3e48-4f67-af00-cfba62042d5f" providerId="ADAL" clId="{9F6B3D83-466A-4765-9F39-E697B7276907}" dt="2026-06-18T23:21:40.695" v="2103" actId="207"/>
          <ac:spMkLst>
            <pc:docMk/>
            <pc:sldMk cId="1223492814" sldId="674"/>
            <ac:spMk id="3" creationId="{2A05502F-B9EE-A730-1087-B337AF55FC0E}"/>
          </ac:spMkLst>
        </pc:spChg>
        <pc:spChg chg="mod">
          <ac:chgData name="Commodore St Germain" userId="420783ab-3e48-4f67-af00-cfba62042d5f" providerId="ADAL" clId="{9F6B3D83-466A-4765-9F39-E697B7276907}" dt="2026-06-18T23:39:46.756" v="2155" actId="1035"/>
          <ac:spMkLst>
            <pc:docMk/>
            <pc:sldMk cId="1223492814" sldId="674"/>
            <ac:spMk id="4" creationId="{FCC01E54-7D84-9BF7-954E-E3932FE268EC}"/>
          </ac:spMkLst>
        </pc:spChg>
        <pc:spChg chg="mod">
          <ac:chgData name="Commodore St Germain" userId="420783ab-3e48-4f67-af00-cfba62042d5f" providerId="ADAL" clId="{9F6B3D83-466A-4765-9F39-E697B7276907}" dt="2026-06-18T23:39:46.756" v="2155" actId="1035"/>
          <ac:spMkLst>
            <pc:docMk/>
            <pc:sldMk cId="1223492814" sldId="674"/>
            <ac:spMk id="6" creationId="{0E6B0F28-CC67-F9CB-A300-A003D658931F}"/>
          </ac:spMkLst>
        </pc:spChg>
        <pc:spChg chg="del">
          <ac:chgData name="Commodore St Germain" userId="420783ab-3e48-4f67-af00-cfba62042d5f" providerId="ADAL" clId="{9F6B3D83-466A-4765-9F39-E697B7276907}" dt="2026-06-18T23:18:49.498" v="2051" actId="478"/>
          <ac:spMkLst>
            <pc:docMk/>
            <pc:sldMk cId="1223492814" sldId="674"/>
            <ac:spMk id="7" creationId="{8C2457BF-B97B-057F-4D80-12456CCD3282}"/>
          </ac:spMkLst>
        </pc:spChg>
        <pc:spChg chg="mod">
          <ac:chgData name="Commodore St Germain" userId="420783ab-3e48-4f67-af00-cfba62042d5f" providerId="ADAL" clId="{9F6B3D83-466A-4765-9F39-E697B7276907}" dt="2026-06-19T00:06:17.522" v="3610" actId="20577"/>
          <ac:spMkLst>
            <pc:docMk/>
            <pc:sldMk cId="1223492814" sldId="674"/>
            <ac:spMk id="11" creationId="{C550878C-3AAA-C6ED-3A91-8EF6EF1BC331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12" creationId="{FDCFCE50-9B0A-A29C-5723-27DE24461C6E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13" creationId="{7A573246-2EA4-5B63-E80C-38E9B426B5CA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15" creationId="{6987D484-89A0-6191-6513-EE358F8F88C2}"/>
          </ac:spMkLst>
        </pc:spChg>
        <pc:spChg chg="del">
          <ac:chgData name="Commodore St Germain" userId="420783ab-3e48-4f67-af00-cfba62042d5f" providerId="ADAL" clId="{9F6B3D83-466A-4765-9F39-E697B7276907}" dt="2026-06-18T23:18:46.422" v="2050" actId="478"/>
          <ac:spMkLst>
            <pc:docMk/>
            <pc:sldMk cId="1223492814" sldId="674"/>
            <ac:spMk id="16" creationId="{93C1FEA2-057E-8DF5-28F0-39D9EE959CA2}"/>
          </ac:spMkLst>
        </pc:spChg>
        <pc:spChg chg="del">
          <ac:chgData name="Commodore St Germain" userId="420783ab-3e48-4f67-af00-cfba62042d5f" providerId="ADAL" clId="{9F6B3D83-466A-4765-9F39-E697B7276907}" dt="2026-06-18T23:18:46.422" v="2050" actId="478"/>
          <ac:spMkLst>
            <pc:docMk/>
            <pc:sldMk cId="1223492814" sldId="674"/>
            <ac:spMk id="17" creationId="{CBF4EF2B-8880-1F83-B2A1-F78FAE264B59}"/>
          </ac:spMkLst>
        </pc:spChg>
        <pc:spChg chg="del">
          <ac:chgData name="Commodore St Germain" userId="420783ab-3e48-4f67-af00-cfba62042d5f" providerId="ADAL" clId="{9F6B3D83-466A-4765-9F39-E697B7276907}" dt="2026-06-18T23:18:46.422" v="2050" actId="478"/>
          <ac:spMkLst>
            <pc:docMk/>
            <pc:sldMk cId="1223492814" sldId="674"/>
            <ac:spMk id="18" creationId="{43FF9279-432D-5FDB-0CC5-861724962A18}"/>
          </ac:spMkLst>
        </pc:spChg>
        <pc:spChg chg="del">
          <ac:chgData name="Commodore St Germain" userId="420783ab-3e48-4f67-af00-cfba62042d5f" providerId="ADAL" clId="{9F6B3D83-466A-4765-9F39-E697B7276907}" dt="2026-06-18T23:18:46.422" v="2050" actId="478"/>
          <ac:spMkLst>
            <pc:docMk/>
            <pc:sldMk cId="1223492814" sldId="674"/>
            <ac:spMk id="19" creationId="{45EF3898-63EE-E3FF-AD1A-7FF8FEAD7F21}"/>
          </ac:spMkLst>
        </pc:spChg>
        <pc:spChg chg="del">
          <ac:chgData name="Commodore St Germain" userId="420783ab-3e48-4f67-af00-cfba62042d5f" providerId="ADAL" clId="{9F6B3D83-466A-4765-9F39-E697B7276907}" dt="2026-06-18T23:18:46.422" v="2050" actId="478"/>
          <ac:spMkLst>
            <pc:docMk/>
            <pc:sldMk cId="1223492814" sldId="674"/>
            <ac:spMk id="20" creationId="{F9537D1B-FDC5-7D17-01B0-68B1D06F93CA}"/>
          </ac:spMkLst>
        </pc:spChg>
        <pc:spChg chg="del">
          <ac:chgData name="Commodore St Germain" userId="420783ab-3e48-4f67-af00-cfba62042d5f" providerId="ADAL" clId="{9F6B3D83-466A-4765-9F39-E697B7276907}" dt="2026-06-18T23:18:46.422" v="2050" actId="478"/>
          <ac:spMkLst>
            <pc:docMk/>
            <pc:sldMk cId="1223492814" sldId="674"/>
            <ac:spMk id="21" creationId="{E869E36F-E259-7DE0-B5BD-372D83270D57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2" creationId="{BC8285F1-9FB5-7332-8421-CCE6527263A7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3" creationId="{CFB449FF-B5C4-1528-F855-B8BB1B6A5636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4" creationId="{DCB4ADB6-0A25-25A1-9C80-C619754B0853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5" creationId="{C5982F9E-E769-6D68-A325-3AF51E569840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6" creationId="{0B052420-BBF4-E8BD-F594-1B68E8F15172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7" creationId="{50AFCA3E-6BD1-BCB8-C71C-B33B8F78A345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8" creationId="{9CADC834-A4D8-922B-7B9B-DCEAA4EF39D5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9" creationId="{733A8AC6-061D-0094-2E5E-15C736485121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0" creationId="{EE35C28A-ACD2-0C10-FBF7-F027B59A14B8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1" creationId="{21E22C53-F629-EA51-14E7-7F0E2999D185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2" creationId="{B166DD17-4EDD-572E-A49F-5F6F64BE193E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3" creationId="{4D6E7DE2-DE99-87A5-D680-AF7F80D49BA9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4" creationId="{AF136631-6869-E11C-A400-8C7EB86C0F96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5" creationId="{2EF6827A-E170-A41D-A570-72287FBA28CF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6" creationId="{50ABD0B9-426F-9354-C399-7DF8D2331EB8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7" creationId="{1898E4D6-A8BD-F8EA-477D-86A55D31CC86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8" creationId="{5109AA0A-7F5F-0445-0084-3297171D5185}"/>
          </ac:spMkLst>
        </pc:spChg>
        <pc:spChg chg="add mod">
          <ac:chgData name="Commodore St Germain" userId="420783ab-3e48-4f67-af00-cfba62042d5f" providerId="ADAL" clId="{9F6B3D83-466A-4765-9F39-E697B7276907}" dt="2026-06-18T23:49:02.821" v="2731" actId="1037"/>
          <ac:spMkLst>
            <pc:docMk/>
            <pc:sldMk cId="1223492814" sldId="674"/>
            <ac:spMk id="62" creationId="{20D29030-4FCC-C2B7-89C5-775BAA346E77}"/>
          </ac:spMkLst>
        </pc:spChg>
        <pc:spChg chg="add mod">
          <ac:chgData name="Commodore St Germain" userId="420783ab-3e48-4f67-af00-cfba62042d5f" providerId="ADAL" clId="{9F6B3D83-466A-4765-9F39-E697B7276907}" dt="2026-06-18T23:48:41.153" v="2696" actId="1076"/>
          <ac:spMkLst>
            <pc:docMk/>
            <pc:sldMk cId="1223492814" sldId="674"/>
            <ac:spMk id="63" creationId="{33DF74A8-8E34-A8CE-9C97-F09C9CB4EE51}"/>
          </ac:spMkLst>
        </pc:spChg>
        <pc:spChg chg="add mod">
          <ac:chgData name="Commodore St Germain" userId="420783ab-3e48-4f67-af00-cfba62042d5f" providerId="ADAL" clId="{9F6B3D83-466A-4765-9F39-E697B7276907}" dt="2026-06-19T04:27:05.205" v="10632" actId="1036"/>
          <ac:spMkLst>
            <pc:docMk/>
            <pc:sldMk cId="1223492814" sldId="674"/>
            <ac:spMk id="64" creationId="{5405AA2F-4E81-5741-D291-EA4BBC52FA1E}"/>
          </ac:spMkLst>
        </pc:spChg>
        <pc:picChg chg="add mod">
          <ac:chgData name="Commodore St Germain" userId="420783ab-3e48-4f67-af00-cfba62042d5f" providerId="ADAL" clId="{9F6B3D83-466A-4765-9F39-E697B7276907}" dt="2026-06-18T23:39:57.818" v="2162" actId="1038"/>
          <ac:picMkLst>
            <pc:docMk/>
            <pc:sldMk cId="1223492814" sldId="674"/>
            <ac:picMk id="9" creationId="{C1E2D7E4-83DB-0B1D-37B7-5F861A4877F9}"/>
          </ac:picMkLst>
        </pc:picChg>
        <pc:picChg chg="add mod">
          <ac:chgData name="Commodore St Germain" userId="420783ab-3e48-4f67-af00-cfba62042d5f" providerId="ADAL" clId="{9F6B3D83-466A-4765-9F39-E697B7276907}" dt="2026-06-18T23:39:46.756" v="2155" actId="1035"/>
          <ac:picMkLst>
            <pc:docMk/>
            <pc:sldMk cId="1223492814" sldId="674"/>
            <ac:picMk id="14" creationId="{AADD9F87-64D8-BDFB-B6CB-6412D6401717}"/>
          </ac:picMkLst>
        </pc:picChg>
        <pc:picChg chg="add mod">
          <ac:chgData name="Commodore St Germain" userId="420783ab-3e48-4f67-af00-cfba62042d5f" providerId="ADAL" clId="{9F6B3D83-466A-4765-9F39-E697B7276907}" dt="2026-06-18T23:39:46.756" v="2155" actId="1035"/>
          <ac:picMkLst>
            <pc:docMk/>
            <pc:sldMk cId="1223492814" sldId="674"/>
            <ac:picMk id="40" creationId="{BFD09E0C-FD4E-DCB7-D437-E0777C0C332E}"/>
          </ac:picMkLst>
        </pc:picChg>
        <pc:picChg chg="add mod">
          <ac:chgData name="Commodore St Germain" userId="420783ab-3e48-4f67-af00-cfba62042d5f" providerId="ADAL" clId="{9F6B3D83-466A-4765-9F39-E697B7276907}" dt="2026-06-18T23:39:46.756" v="2155" actId="1035"/>
          <ac:picMkLst>
            <pc:docMk/>
            <pc:sldMk cId="1223492814" sldId="674"/>
            <ac:picMk id="42" creationId="{E1857E1A-95C4-E409-E8A8-04AA59C2BCEB}"/>
          </ac:picMkLst>
        </pc:picChg>
        <pc:picChg chg="add mod">
          <ac:chgData name="Commodore St Germain" userId="420783ab-3e48-4f67-af00-cfba62042d5f" providerId="ADAL" clId="{9F6B3D83-466A-4765-9F39-E697B7276907}" dt="2026-06-18T23:21:09.189" v="2094" actId="1076"/>
          <ac:picMkLst>
            <pc:docMk/>
            <pc:sldMk cId="1223492814" sldId="674"/>
            <ac:picMk id="43" creationId="{48230E3B-335C-E51F-12C4-CBAD58DEAEDC}"/>
          </ac:picMkLst>
        </pc:picChg>
        <pc:picChg chg="add mod">
          <ac:chgData name="Commodore St Germain" userId="420783ab-3e48-4f67-af00-cfba62042d5f" providerId="ADAL" clId="{9F6B3D83-466A-4765-9F39-E697B7276907}" dt="2026-06-18T23:21:09.189" v="2094" actId="1076"/>
          <ac:picMkLst>
            <pc:docMk/>
            <pc:sldMk cId="1223492814" sldId="674"/>
            <ac:picMk id="44" creationId="{695F849E-B877-CABF-D2FE-9185B8D9AE88}"/>
          </ac:picMkLst>
        </pc:picChg>
        <pc:picChg chg="add mod">
          <ac:chgData name="Commodore St Germain" userId="420783ab-3e48-4f67-af00-cfba62042d5f" providerId="ADAL" clId="{9F6B3D83-466A-4765-9F39-E697B7276907}" dt="2026-06-18T23:21:09.189" v="2094" actId="1076"/>
          <ac:picMkLst>
            <pc:docMk/>
            <pc:sldMk cId="1223492814" sldId="674"/>
            <ac:picMk id="45" creationId="{9CADF02C-3830-B3FD-56D4-26AC89FB01C1}"/>
          </ac:picMkLst>
        </pc:picChg>
        <pc:picChg chg="add mod">
          <ac:chgData name="Commodore St Germain" userId="420783ab-3e48-4f67-af00-cfba62042d5f" providerId="ADAL" clId="{9F6B3D83-466A-4765-9F39-E697B7276907}" dt="2026-06-18T23:21:09.189" v="2094" actId="1076"/>
          <ac:picMkLst>
            <pc:docMk/>
            <pc:sldMk cId="1223492814" sldId="674"/>
            <ac:picMk id="46" creationId="{386AAEC6-6062-0C26-E26E-F4009C23BE46}"/>
          </ac:picMkLst>
        </pc:picChg>
        <pc:picChg chg="add mod">
          <ac:chgData name="Commodore St Germain" userId="420783ab-3e48-4f67-af00-cfba62042d5f" providerId="ADAL" clId="{9F6B3D83-466A-4765-9F39-E697B7276907}" dt="2026-06-18T23:21:30.068" v="2099" actId="1076"/>
          <ac:picMkLst>
            <pc:docMk/>
            <pc:sldMk cId="1223492814" sldId="674"/>
            <ac:picMk id="47" creationId="{E727DF8D-DB55-543D-6B34-416BAF99B224}"/>
          </ac:picMkLst>
        </pc:picChg>
        <pc:picChg chg="add mod">
          <ac:chgData name="Commodore St Germain" userId="420783ab-3e48-4f67-af00-cfba62042d5f" providerId="ADAL" clId="{9F6B3D83-466A-4765-9F39-E697B7276907}" dt="2026-06-18T23:21:34.067" v="2101" actId="1076"/>
          <ac:picMkLst>
            <pc:docMk/>
            <pc:sldMk cId="1223492814" sldId="674"/>
            <ac:picMk id="48" creationId="{EC80D15C-0184-6FD8-0FDC-5DF017E2EE87}"/>
          </ac:picMkLst>
        </pc:picChg>
        <pc:picChg chg="add mod">
          <ac:chgData name="Commodore St Germain" userId="420783ab-3e48-4f67-af00-cfba62042d5f" providerId="ADAL" clId="{9F6B3D83-466A-4765-9F39-E697B7276907}" dt="2026-06-18T23:40:04.078" v="2225" actId="1035"/>
          <ac:picMkLst>
            <pc:docMk/>
            <pc:sldMk cId="1223492814" sldId="674"/>
            <ac:picMk id="49" creationId="{41FDBDDA-038A-EDF8-C2A3-2988F288BB00}"/>
          </ac:picMkLst>
        </pc:picChg>
        <pc:picChg chg="add mod">
          <ac:chgData name="Commodore St Germain" userId="420783ab-3e48-4f67-af00-cfba62042d5f" providerId="ADAL" clId="{9F6B3D83-466A-4765-9F39-E697B7276907}" dt="2026-06-18T23:40:15.127" v="2324" actId="1037"/>
          <ac:picMkLst>
            <pc:docMk/>
            <pc:sldMk cId="1223492814" sldId="674"/>
            <ac:picMk id="50" creationId="{F366E7FD-205E-968A-609E-5EDEECBF203E}"/>
          </ac:picMkLst>
        </pc:picChg>
        <pc:picChg chg="add mod">
          <ac:chgData name="Commodore St Germain" userId="420783ab-3e48-4f67-af00-cfba62042d5f" providerId="ADAL" clId="{9F6B3D83-466A-4765-9F39-E697B7276907}" dt="2026-06-18T23:40:22.930" v="2378" actId="1035"/>
          <ac:picMkLst>
            <pc:docMk/>
            <pc:sldMk cId="1223492814" sldId="674"/>
            <ac:picMk id="51" creationId="{39308070-8B60-DDE2-0724-536591B648B7}"/>
          </ac:picMkLst>
        </pc:picChg>
        <pc:picChg chg="add mod">
          <ac:chgData name="Commodore St Germain" userId="420783ab-3e48-4f67-af00-cfba62042d5f" providerId="ADAL" clId="{9F6B3D83-466A-4765-9F39-E697B7276907}" dt="2026-06-18T23:40:37.474" v="2385" actId="1035"/>
          <ac:picMkLst>
            <pc:docMk/>
            <pc:sldMk cId="1223492814" sldId="674"/>
            <ac:picMk id="52" creationId="{135CF188-746F-C9C4-5E51-0DA92CA9B02E}"/>
          </ac:picMkLst>
        </pc:picChg>
        <pc:picChg chg="add mod">
          <ac:chgData name="Commodore St Germain" userId="420783ab-3e48-4f67-af00-cfba62042d5f" providerId="ADAL" clId="{9F6B3D83-466A-4765-9F39-E697B7276907}" dt="2026-06-18T23:40:42.594" v="2432" actId="1035"/>
          <ac:picMkLst>
            <pc:docMk/>
            <pc:sldMk cId="1223492814" sldId="674"/>
            <ac:picMk id="53" creationId="{AF9D3FB2-3448-93E0-DB2E-C2BA909FABF2}"/>
          </ac:picMkLst>
        </pc:picChg>
        <pc:picChg chg="add mod">
          <ac:chgData name="Commodore St Germain" userId="420783ab-3e48-4f67-af00-cfba62042d5f" providerId="ADAL" clId="{9F6B3D83-466A-4765-9F39-E697B7276907}" dt="2026-06-18T23:40:47.322" v="2478" actId="1035"/>
          <ac:picMkLst>
            <pc:docMk/>
            <pc:sldMk cId="1223492814" sldId="674"/>
            <ac:picMk id="54" creationId="{E6BD745A-A2AE-7AAE-A568-2D0999BA05DF}"/>
          </ac:picMkLst>
        </pc:picChg>
        <pc:picChg chg="add mod">
          <ac:chgData name="Commodore St Germain" userId="420783ab-3e48-4f67-af00-cfba62042d5f" providerId="ADAL" clId="{9F6B3D83-466A-4765-9F39-E697B7276907}" dt="2026-06-18T23:41:14.959" v="2480" actId="1076"/>
          <ac:picMkLst>
            <pc:docMk/>
            <pc:sldMk cId="1223492814" sldId="674"/>
            <ac:picMk id="55" creationId="{D285DA7D-6ADC-2F64-6A55-536A949C6B68}"/>
          </ac:picMkLst>
        </pc:picChg>
        <pc:picChg chg="add mod">
          <ac:chgData name="Commodore St Germain" userId="420783ab-3e48-4f67-af00-cfba62042d5f" providerId="ADAL" clId="{9F6B3D83-466A-4765-9F39-E697B7276907}" dt="2026-06-18T23:41:18.138" v="2482" actId="1076"/>
          <ac:picMkLst>
            <pc:docMk/>
            <pc:sldMk cId="1223492814" sldId="674"/>
            <ac:picMk id="56" creationId="{52F7B308-B047-7A1E-428F-F6A4DE38767F}"/>
          </ac:picMkLst>
        </pc:picChg>
        <pc:picChg chg="add mod">
          <ac:chgData name="Commodore St Germain" userId="420783ab-3e48-4f67-af00-cfba62042d5f" providerId="ADAL" clId="{9F6B3D83-466A-4765-9F39-E697B7276907}" dt="2026-06-18T23:41:23.486" v="2484" actId="1076"/>
          <ac:picMkLst>
            <pc:docMk/>
            <pc:sldMk cId="1223492814" sldId="674"/>
            <ac:picMk id="57" creationId="{9AAACBB8-D302-6625-97F5-62FE03431621}"/>
          </ac:picMkLst>
        </pc:picChg>
        <pc:picChg chg="add mod">
          <ac:chgData name="Commodore St Germain" userId="420783ab-3e48-4f67-af00-cfba62042d5f" providerId="ADAL" clId="{9F6B3D83-466A-4765-9F39-E697B7276907}" dt="2026-06-18T23:41:26.137" v="2486" actId="1076"/>
          <ac:picMkLst>
            <pc:docMk/>
            <pc:sldMk cId="1223492814" sldId="674"/>
            <ac:picMk id="58" creationId="{885C0C46-7787-5734-206F-001AEB84B9A7}"/>
          </ac:picMkLst>
        </pc:picChg>
        <pc:picChg chg="add mod">
          <ac:chgData name="Commodore St Germain" userId="420783ab-3e48-4f67-af00-cfba62042d5f" providerId="ADAL" clId="{9F6B3D83-466A-4765-9F39-E697B7276907}" dt="2026-06-18T23:41:29.408" v="2488" actId="1076"/>
          <ac:picMkLst>
            <pc:docMk/>
            <pc:sldMk cId="1223492814" sldId="674"/>
            <ac:picMk id="59" creationId="{B23DB054-E16C-0553-91A6-FB5FCF314870}"/>
          </ac:picMkLst>
        </pc:picChg>
        <pc:picChg chg="add mod">
          <ac:chgData name="Commodore St Germain" userId="420783ab-3e48-4f67-af00-cfba62042d5f" providerId="ADAL" clId="{9F6B3D83-466A-4765-9F39-E697B7276907}" dt="2026-06-18T23:41:31.494" v="2490" actId="1076"/>
          <ac:picMkLst>
            <pc:docMk/>
            <pc:sldMk cId="1223492814" sldId="674"/>
            <ac:picMk id="60" creationId="{DD7A0DA4-BA05-84D5-F287-457176664385}"/>
          </ac:picMkLst>
        </pc:picChg>
        <pc:picChg chg="add mod">
          <ac:chgData name="Commodore St Germain" userId="420783ab-3e48-4f67-af00-cfba62042d5f" providerId="ADAL" clId="{9F6B3D83-466A-4765-9F39-E697B7276907}" dt="2026-06-18T23:41:34.567" v="2492" actId="1076"/>
          <ac:picMkLst>
            <pc:docMk/>
            <pc:sldMk cId="1223492814" sldId="674"/>
            <ac:picMk id="61" creationId="{557590E8-A134-1009-6000-DE700E7EF516}"/>
          </ac:picMkLst>
        </pc:picChg>
        <pc:inkChg chg="add del">
          <ac:chgData name="Commodore St Germain" userId="420783ab-3e48-4f67-af00-cfba62042d5f" providerId="ADAL" clId="{9F6B3D83-466A-4765-9F39-E697B7276907}" dt="2026-06-27T04:17:51.917" v="20769" actId="478"/>
          <ac:inkMkLst>
            <pc:docMk/>
            <pc:sldMk cId="1223492814" sldId="674"/>
            <ac:inkMk id="5" creationId="{1CDA5CA1-8277-5C18-7D67-59773FFEA914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18:02.795" v="20772" actId="478"/>
        <pc:sldMkLst>
          <pc:docMk/>
          <pc:sldMk cId="2580453040" sldId="675"/>
        </pc:sldMkLst>
        <pc:spChg chg="mod">
          <ac:chgData name="Commodore St Germain" userId="420783ab-3e48-4f67-af00-cfba62042d5f" providerId="ADAL" clId="{9F6B3D83-466A-4765-9F39-E697B7276907}" dt="2026-06-25T21:55:41.877" v="20764" actId="20577"/>
          <ac:spMkLst>
            <pc:docMk/>
            <pc:sldMk cId="2580453040" sldId="675"/>
            <ac:spMk id="2" creationId="{457FD8C4-83D7-80DC-5469-9A49EC6BC8F3}"/>
          </ac:spMkLst>
        </pc:spChg>
        <pc:spChg chg="del">
          <ac:chgData name="Commodore St Germain" userId="420783ab-3e48-4f67-af00-cfba62042d5f" providerId="ADAL" clId="{9F6B3D83-466A-4765-9F39-E697B7276907}" dt="2026-06-19T00:26:24.714" v="4244" actId="478"/>
          <ac:spMkLst>
            <pc:docMk/>
            <pc:sldMk cId="2580453040" sldId="675"/>
            <ac:spMk id="3" creationId="{FEA174E8-9DED-376D-5C0F-7A055AD71ECA}"/>
          </ac:spMkLst>
        </pc:spChg>
        <pc:spChg chg="add mod">
          <ac:chgData name="Commodore St Germain" userId="420783ab-3e48-4f67-af00-cfba62042d5f" providerId="ADAL" clId="{9F6B3D83-466A-4765-9F39-E697B7276907}" dt="2026-06-19T00:26:30.318" v="4246" actId="1076"/>
          <ac:spMkLst>
            <pc:docMk/>
            <pc:sldMk cId="2580453040" sldId="675"/>
            <ac:spMk id="4" creationId="{CFC29BCC-2659-422D-A23B-68820214BBEA}"/>
          </ac:spMkLst>
        </pc:spChg>
        <pc:spChg chg="add mod">
          <ac:chgData name="Commodore St Germain" userId="420783ab-3e48-4f67-af00-cfba62042d5f" providerId="ADAL" clId="{9F6B3D83-466A-4765-9F39-E697B7276907}" dt="2026-06-24T19:48:32.705" v="20514" actId="58"/>
          <ac:spMkLst>
            <pc:docMk/>
            <pc:sldMk cId="2580453040" sldId="675"/>
            <ac:spMk id="11" creationId="{4B99E137-FA13-9AF7-7004-F3076D4AB56B}"/>
          </ac:spMkLst>
        </pc:spChg>
        <pc:spChg chg="add mod">
          <ac:chgData name="Commodore St Germain" userId="420783ab-3e48-4f67-af00-cfba62042d5f" providerId="ADAL" clId="{9F6B3D83-466A-4765-9F39-E697B7276907}" dt="2026-06-19T04:27:09.791" v="10635"/>
          <ac:spMkLst>
            <pc:docMk/>
            <pc:sldMk cId="2580453040" sldId="675"/>
            <ac:spMk id="12" creationId="{C29A360C-248E-0ED0-87A6-D5F9BFAC9634}"/>
          </ac:spMkLst>
        </pc:spChg>
        <pc:picChg chg="add mod">
          <ac:chgData name="Commodore St Germain" userId="420783ab-3e48-4f67-af00-cfba62042d5f" providerId="ADAL" clId="{9F6B3D83-466A-4765-9F39-E697B7276907}" dt="2026-06-19T00:26:30.318" v="4246" actId="1076"/>
          <ac:picMkLst>
            <pc:docMk/>
            <pc:sldMk cId="2580453040" sldId="675"/>
            <ac:picMk id="5" creationId="{ADEBB6DD-BEF8-45FD-4DE3-9D69D0C3FA98}"/>
          </ac:picMkLst>
        </pc:picChg>
        <pc:picChg chg="add mod">
          <ac:chgData name="Commodore St Germain" userId="420783ab-3e48-4f67-af00-cfba62042d5f" providerId="ADAL" clId="{9F6B3D83-466A-4765-9F39-E697B7276907}" dt="2026-06-19T00:26:30.318" v="4246" actId="1076"/>
          <ac:picMkLst>
            <pc:docMk/>
            <pc:sldMk cId="2580453040" sldId="675"/>
            <ac:picMk id="6" creationId="{CFAC196D-A53C-1F05-4EAB-267902A8D539}"/>
          </ac:picMkLst>
        </pc:picChg>
        <pc:picChg chg="add mod">
          <ac:chgData name="Commodore St Germain" userId="420783ab-3e48-4f67-af00-cfba62042d5f" providerId="ADAL" clId="{9F6B3D83-466A-4765-9F39-E697B7276907}" dt="2026-06-19T00:26:30.318" v="4246" actId="1076"/>
          <ac:picMkLst>
            <pc:docMk/>
            <pc:sldMk cId="2580453040" sldId="675"/>
            <ac:picMk id="7" creationId="{86ED7898-9561-F2FB-0A5D-08F17587DF38}"/>
          </ac:picMkLst>
        </pc:picChg>
        <pc:picChg chg="add mod">
          <ac:chgData name="Commodore St Germain" userId="420783ab-3e48-4f67-af00-cfba62042d5f" providerId="ADAL" clId="{9F6B3D83-466A-4765-9F39-E697B7276907}" dt="2026-06-19T00:26:30.318" v="4246" actId="1076"/>
          <ac:picMkLst>
            <pc:docMk/>
            <pc:sldMk cId="2580453040" sldId="675"/>
            <ac:picMk id="8" creationId="{2D282F06-6439-8CD3-BA1B-7330571D3157}"/>
          </ac:picMkLst>
        </pc:picChg>
        <pc:picChg chg="add mod">
          <ac:chgData name="Commodore St Germain" userId="420783ab-3e48-4f67-af00-cfba62042d5f" providerId="ADAL" clId="{9F6B3D83-466A-4765-9F39-E697B7276907}" dt="2026-06-19T00:26:30.318" v="4246" actId="1076"/>
          <ac:picMkLst>
            <pc:docMk/>
            <pc:sldMk cId="2580453040" sldId="675"/>
            <ac:picMk id="9" creationId="{D5892DF0-7B26-2539-8E6F-D076CB383876}"/>
          </ac:picMkLst>
        </pc:picChg>
        <pc:picChg chg="add mod">
          <ac:chgData name="Commodore St Germain" userId="420783ab-3e48-4f67-af00-cfba62042d5f" providerId="ADAL" clId="{9F6B3D83-466A-4765-9F39-E697B7276907}" dt="2026-06-19T00:26:30.318" v="4246" actId="1076"/>
          <ac:picMkLst>
            <pc:docMk/>
            <pc:sldMk cId="2580453040" sldId="675"/>
            <ac:picMk id="10" creationId="{00287750-28CF-D5A2-33AE-F28D45880034}"/>
          </ac:picMkLst>
        </pc:picChg>
        <pc:inkChg chg="add">
          <ac:chgData name="Commodore St Germain" userId="420783ab-3e48-4f67-af00-cfba62042d5f" providerId="ADAL" clId="{9F6B3D83-466A-4765-9F39-E697B7276907}" dt="2026-06-24T19:48:23.563" v="20511"/>
          <ac:inkMkLst>
            <pc:docMk/>
            <pc:sldMk cId="2580453040" sldId="675"/>
            <ac:inkMk id="3" creationId="{F47BEE5D-70D1-8720-909D-66533942EC48}"/>
          </ac:inkMkLst>
        </pc:inkChg>
        <pc:inkChg chg="add del">
          <ac:chgData name="Commodore St Germain" userId="420783ab-3e48-4f67-af00-cfba62042d5f" providerId="ADAL" clId="{9F6B3D83-466A-4765-9F39-E697B7276907}" dt="2026-06-27T04:18:02.795" v="20772" actId="478"/>
          <ac:inkMkLst>
            <pc:docMk/>
            <pc:sldMk cId="2580453040" sldId="675"/>
            <ac:inkMk id="13" creationId="{B2B69250-7DFB-6A9B-4886-74E8D67FD9FE}"/>
          </ac:inkMkLst>
        </pc:inkChg>
      </pc:sldChg>
      <pc:sldChg chg="addSp delSp modSp new mod ord">
        <pc:chgData name="Commodore St Germain" userId="420783ab-3e48-4f67-af00-cfba62042d5f" providerId="ADAL" clId="{9F6B3D83-466A-4765-9F39-E697B7276907}" dt="2026-06-27T04:18:14.599" v="20775" actId="478"/>
        <pc:sldMkLst>
          <pc:docMk/>
          <pc:sldMk cId="2438316324" sldId="676"/>
        </pc:sldMkLst>
        <pc:spChg chg="del mod">
          <ac:chgData name="Commodore St Germain" userId="420783ab-3e48-4f67-af00-cfba62042d5f" providerId="ADAL" clId="{9F6B3D83-466A-4765-9F39-E697B7276907}" dt="2026-06-19T01:53:18.899" v="6985" actId="478"/>
          <ac:spMkLst>
            <pc:docMk/>
            <pc:sldMk cId="2438316324" sldId="676"/>
            <ac:spMk id="2" creationId="{6C3AF4D0-2E3F-1B17-1FE7-86670ECB816F}"/>
          </ac:spMkLst>
        </pc:spChg>
        <pc:spChg chg="del">
          <ac:chgData name="Commodore St Germain" userId="420783ab-3e48-4f67-af00-cfba62042d5f" providerId="ADAL" clId="{9F6B3D83-466A-4765-9F39-E697B7276907}" dt="2026-06-19T00:46:18.699" v="4947" actId="478"/>
          <ac:spMkLst>
            <pc:docMk/>
            <pc:sldMk cId="2438316324" sldId="676"/>
            <ac:spMk id="3" creationId="{2C144D76-8009-B60B-CC77-87C0F003ADDF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4" creationId="{1D1C57A3-F669-42B2-940D-7E74150641C9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9" creationId="{46C3A361-E41A-5BA4-EC7E-523921C88978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12" creationId="{AB3BA43A-0CBE-7E28-84C1-9F466D9D2810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13" creationId="{FA15DBB8-111B-1545-9D6E-7481948CB7DD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17" creationId="{80330DF7-96D4-1C82-C40D-23A7F474FC01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18" creationId="{416239F7-0C4D-2DD3-ADA1-2A3F62CD91D6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19" creationId="{04A7CFC0-9236-6342-E94F-1C5E06ABED16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20" creationId="{9DD16DFE-89F3-B365-E439-FB7233D331B8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21" creationId="{29FC1463-15A6-990F-C162-DA68190975B8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22" creationId="{E6745EDB-47C6-03BF-822E-E1C3CE840431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24" creationId="{7D4265D3-E4A8-9897-1EFB-A713E59215F5}"/>
          </ac:spMkLst>
        </pc:spChg>
        <pc:spChg chg="add del mod">
          <ac:chgData name="Commodore St Germain" userId="420783ab-3e48-4f67-af00-cfba62042d5f" providerId="ADAL" clId="{9F6B3D83-466A-4765-9F39-E697B7276907}" dt="2026-06-19T01:35:32.436" v="6132" actId="478"/>
          <ac:spMkLst>
            <pc:docMk/>
            <pc:sldMk cId="2438316324" sldId="676"/>
            <ac:spMk id="26" creationId="{6750E379-A13D-894B-816F-F5A51A0E19D3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34" creationId="{E0BFA05B-F7FD-6F6F-9401-AA403065A5B4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43" creationId="{5C1CC353-1941-DC84-38F7-48678A74B412}"/>
          </ac:spMkLst>
        </pc:spChg>
        <pc:spChg chg="add del mod">
          <ac:chgData name="Commodore St Germain" userId="420783ab-3e48-4f67-af00-cfba62042d5f" providerId="ADAL" clId="{9F6B3D83-466A-4765-9F39-E697B7276907}" dt="2026-06-19T01:47:00.708" v="6776" actId="478"/>
          <ac:spMkLst>
            <pc:docMk/>
            <pc:sldMk cId="2438316324" sldId="676"/>
            <ac:spMk id="59" creationId="{3F8B2279-51A2-5824-A92E-ED9B2E30C4DB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60" creationId="{F1E38EB8-2E3B-070A-32FB-12A04D2311A0}"/>
          </ac:spMkLst>
        </pc:spChg>
        <pc:spChg chg="add del mod">
          <ac:chgData name="Commodore St Germain" userId="420783ab-3e48-4f67-af00-cfba62042d5f" providerId="ADAL" clId="{9F6B3D83-466A-4765-9F39-E697B7276907}" dt="2026-06-19T01:47:05.635" v="6777" actId="478"/>
          <ac:spMkLst>
            <pc:docMk/>
            <pc:sldMk cId="2438316324" sldId="676"/>
            <ac:spMk id="61" creationId="{0CA75F45-CF59-051E-652D-45551B5A3E3B}"/>
          </ac:spMkLst>
        </pc:spChg>
        <pc:spChg chg="add del mod">
          <ac:chgData name="Commodore St Germain" userId="420783ab-3e48-4f67-af00-cfba62042d5f" providerId="ADAL" clId="{9F6B3D83-466A-4765-9F39-E697B7276907}" dt="2026-06-19T01:47:11.259" v="6779" actId="478"/>
          <ac:spMkLst>
            <pc:docMk/>
            <pc:sldMk cId="2438316324" sldId="676"/>
            <ac:spMk id="62" creationId="{20AF9DF3-FA0D-28FC-6E9C-D3FCD52CA997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63" creationId="{CE34EC13-0EC3-1608-56ED-C0F12B4D3CD4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64" creationId="{A6E92DE8-4F29-A64F-9395-C071CE23C25A}"/>
          </ac:spMkLst>
        </pc:spChg>
        <pc:spChg chg="add mod">
          <ac:chgData name="Commodore St Germain" userId="420783ab-3e48-4f67-af00-cfba62042d5f" providerId="ADAL" clId="{9F6B3D83-466A-4765-9F39-E697B7276907}" dt="2026-06-19T02:23:36.846" v="7392" actId="1076"/>
          <ac:spMkLst>
            <pc:docMk/>
            <pc:sldMk cId="2438316324" sldId="676"/>
            <ac:spMk id="69" creationId="{5495C70A-2BC0-7EE3-39A0-6C9D2D120D32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75" creationId="{C097B1BA-752E-13E3-8C5F-66C992AB00B4}"/>
          </ac:spMkLst>
        </pc:spChg>
        <pc:spChg chg="add mod">
          <ac:chgData name="Commodore St Germain" userId="420783ab-3e48-4f67-af00-cfba62042d5f" providerId="ADAL" clId="{9F6B3D83-466A-4765-9F39-E697B7276907}" dt="2026-06-19T02:23:44.376" v="7394" actId="1076"/>
          <ac:spMkLst>
            <pc:docMk/>
            <pc:sldMk cId="2438316324" sldId="676"/>
            <ac:spMk id="77" creationId="{30EDAA46-A6C4-0BC3-6848-02873A92B43C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81" creationId="{336337CD-A622-6DC9-BF84-6942F7873CEC}"/>
          </ac:spMkLst>
        </pc:spChg>
        <pc:spChg chg="add del mod">
          <ac:chgData name="Commodore St Germain" userId="420783ab-3e48-4f67-af00-cfba62042d5f" providerId="ADAL" clId="{9F6B3D83-466A-4765-9F39-E697B7276907}" dt="2026-06-19T01:53:21.370" v="6986" actId="478"/>
          <ac:spMkLst>
            <pc:docMk/>
            <pc:sldMk cId="2438316324" sldId="676"/>
            <ac:spMk id="83" creationId="{79808C71-556D-CECE-E273-A2BC4D8E187D}"/>
          </ac:spMkLst>
        </pc:spChg>
        <pc:spChg chg="add del">
          <ac:chgData name="Commodore St Germain" userId="420783ab-3e48-4f67-af00-cfba62042d5f" providerId="ADAL" clId="{9F6B3D83-466A-4765-9F39-E697B7276907}" dt="2026-06-19T01:53:29.543" v="6988" actId="22"/>
          <ac:spMkLst>
            <pc:docMk/>
            <pc:sldMk cId="2438316324" sldId="676"/>
            <ac:spMk id="85" creationId="{C040DD21-09CD-ACD0-151C-02D8907254B3}"/>
          </ac:spMkLst>
        </pc:spChg>
        <pc:spChg chg="add mod">
          <ac:chgData name="Commodore St Germain" userId="420783ab-3e48-4f67-af00-cfba62042d5f" providerId="ADAL" clId="{9F6B3D83-466A-4765-9F39-E697B7276907}" dt="2026-06-19T01:53:35.902" v="6989"/>
          <ac:spMkLst>
            <pc:docMk/>
            <pc:sldMk cId="2438316324" sldId="676"/>
            <ac:spMk id="86" creationId="{DA687405-BF25-7502-1216-784D13D1E7D4}"/>
          </ac:spMkLst>
        </pc:spChg>
        <pc:spChg chg="add mod">
          <ac:chgData name="Commodore St Germain" userId="420783ab-3e48-4f67-af00-cfba62042d5f" providerId="ADAL" clId="{9F6B3D83-466A-4765-9F39-E697B7276907}" dt="2026-06-19T01:54:17.571" v="7035" actId="1076"/>
          <ac:spMkLst>
            <pc:docMk/>
            <pc:sldMk cId="2438316324" sldId="676"/>
            <ac:spMk id="88" creationId="{D9020BB8-4328-4B29-9CD3-6FCE849ADAF8}"/>
          </ac:spMkLst>
        </pc:spChg>
        <pc:spChg chg="add mod">
          <ac:chgData name="Commodore St Germain" userId="420783ab-3e48-4f67-af00-cfba62042d5f" providerId="ADAL" clId="{9F6B3D83-466A-4765-9F39-E697B7276907}" dt="2026-06-19T02:23:49.345" v="7395" actId="1076"/>
          <ac:spMkLst>
            <pc:docMk/>
            <pc:sldMk cId="2438316324" sldId="676"/>
            <ac:spMk id="90" creationId="{247EA1A3-715C-0DE9-553F-616FDFAE288C}"/>
          </ac:spMkLst>
        </pc:spChg>
        <pc:spChg chg="add mod">
          <ac:chgData name="Commodore St Germain" userId="420783ab-3e48-4f67-af00-cfba62042d5f" providerId="ADAL" clId="{9F6B3D83-466A-4765-9F39-E697B7276907}" dt="2026-06-19T02:24:19.036" v="7414" actId="1076"/>
          <ac:spMkLst>
            <pc:docMk/>
            <pc:sldMk cId="2438316324" sldId="676"/>
            <ac:spMk id="93" creationId="{E19B9DBE-71F3-00E1-B55D-0B166531D9B6}"/>
          </ac:spMkLst>
        </pc:spChg>
        <pc:spChg chg="add mod">
          <ac:chgData name="Commodore St Germain" userId="420783ab-3e48-4f67-af00-cfba62042d5f" providerId="ADAL" clId="{9F6B3D83-466A-4765-9F39-E697B7276907}" dt="2026-06-19T04:27:27.687" v="10638"/>
          <ac:spMkLst>
            <pc:docMk/>
            <pc:sldMk cId="2438316324" sldId="676"/>
            <ac:spMk id="96" creationId="{87E94FA1-67E4-0942-5527-8C16943BFF4A}"/>
          </ac:spMkLst>
        </pc:spChg>
        <pc:picChg chg="add del mod">
          <ac:chgData name="Commodore St Germain" userId="420783ab-3e48-4f67-af00-cfba62042d5f" providerId="ADAL" clId="{9F6B3D83-466A-4765-9F39-E697B7276907}" dt="2026-06-19T01:23:43.306" v="5812" actId="478"/>
          <ac:picMkLst>
            <pc:docMk/>
            <pc:sldMk cId="2438316324" sldId="676"/>
            <ac:picMk id="5" creationId="{3C7ACB56-6A3A-04E7-1595-1601104B35A3}"/>
          </ac:picMkLst>
        </pc:picChg>
        <pc:picChg chg="add del mod">
          <ac:chgData name="Commodore St Germain" userId="420783ab-3e48-4f67-af00-cfba62042d5f" providerId="ADAL" clId="{9F6B3D83-466A-4765-9F39-E697B7276907}" dt="2026-06-19T01:23:43.306" v="5812" actId="478"/>
          <ac:picMkLst>
            <pc:docMk/>
            <pc:sldMk cId="2438316324" sldId="676"/>
            <ac:picMk id="6" creationId="{B47AAAFA-D08C-8A89-364C-ED15A39D8B02}"/>
          </ac:picMkLst>
        </pc:picChg>
        <pc:picChg chg="add del mod">
          <ac:chgData name="Commodore St Germain" userId="420783ab-3e48-4f67-af00-cfba62042d5f" providerId="ADAL" clId="{9F6B3D83-466A-4765-9F39-E697B7276907}" dt="2026-06-19T01:23:43.306" v="5812" actId="478"/>
          <ac:picMkLst>
            <pc:docMk/>
            <pc:sldMk cId="2438316324" sldId="676"/>
            <ac:picMk id="7" creationId="{966329E0-2636-8442-7082-161DDAD289BE}"/>
          </ac:picMkLst>
        </pc:picChg>
        <pc:picChg chg="add del mod">
          <ac:chgData name="Commodore St Germain" userId="420783ab-3e48-4f67-af00-cfba62042d5f" providerId="ADAL" clId="{9F6B3D83-466A-4765-9F39-E697B7276907}" dt="2026-06-19T01:23:43.306" v="5812" actId="478"/>
          <ac:picMkLst>
            <pc:docMk/>
            <pc:sldMk cId="2438316324" sldId="676"/>
            <ac:picMk id="8" creationId="{84CEF25F-49F8-60CA-7218-B946A3892865}"/>
          </ac:picMkLst>
        </pc:picChg>
        <pc:inkChg chg="add del">
          <ac:chgData name="Commodore St Germain" userId="420783ab-3e48-4f67-af00-cfba62042d5f" providerId="ADAL" clId="{9F6B3D83-466A-4765-9F39-E697B7276907}" dt="2026-06-27T04:18:14.599" v="20775" actId="478"/>
          <ac:inkMkLst>
            <pc:docMk/>
            <pc:sldMk cId="2438316324" sldId="676"/>
            <ac:inkMk id="2" creationId="{7F1F98D4-CEF9-4A89-4DED-E32BCB06F7AA}"/>
          </ac:inkMkLst>
        </pc:ink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11" creationId="{3CFB83E8-7EA1-8122-E77C-4C6CA75FA985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15" creationId="{B717621E-75FE-AC30-5400-E680E23184D8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25" creationId="{376FF480-EAD7-74BF-F932-AD084C1DAD7B}"/>
          </ac:cxnSpMkLst>
        </pc:cxnChg>
        <pc:cxnChg chg="add del mod">
          <ac:chgData name="Commodore St Germain" userId="420783ab-3e48-4f67-af00-cfba62042d5f" providerId="ADAL" clId="{9F6B3D83-466A-4765-9F39-E697B7276907}" dt="2026-06-19T01:38:23.060" v="6164" actId="478"/>
          <ac:cxnSpMkLst>
            <pc:docMk/>
            <pc:sldMk cId="2438316324" sldId="676"/>
            <ac:cxnSpMk id="30" creationId="{A47F4AF4-FF7E-E465-2351-E86F8EDE73B4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31" creationId="{958EAB2B-7A18-68B9-E731-C5292DA43B4C}"/>
          </ac:cxnSpMkLst>
        </pc:cxnChg>
        <pc:cxnChg chg="add del">
          <ac:chgData name="Commodore St Germain" userId="420783ab-3e48-4f67-af00-cfba62042d5f" providerId="ADAL" clId="{9F6B3D83-466A-4765-9F39-E697B7276907}" dt="2026-06-19T01:39:18.303" v="6173" actId="11529"/>
          <ac:cxnSpMkLst>
            <pc:docMk/>
            <pc:sldMk cId="2438316324" sldId="676"/>
            <ac:cxnSpMk id="39" creationId="{DC8C304B-0DA4-724B-6987-E263B3A070D1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41" creationId="{DD089DCE-706E-0924-1BDE-D0E2CBE1B1D5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42" creationId="{87C921A8-B437-32B0-5295-2E7533E85681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49" creationId="{F7C6BFCE-8F7C-2D8E-04CC-C821B45A32CB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52" creationId="{BD6DCBDC-DE9E-A50F-BB66-A4A6DDAC4F95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56" creationId="{3D55F619-94C0-2CD8-8ED2-A1FD85F79786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58" creationId="{09A86D75-4BCA-63E4-97D5-1E310FADCCC5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65" creationId="{B6ED9422-FB9B-C3D8-4CF1-655F9B688CC8}"/>
          </ac:cxnSpMkLst>
        </pc:cxnChg>
        <pc:cxnChg chg="add del mod">
          <ac:chgData name="Commodore St Germain" userId="420783ab-3e48-4f67-af00-cfba62042d5f" providerId="ADAL" clId="{9F6B3D83-466A-4765-9F39-E697B7276907}" dt="2026-06-19T01:47:13.167" v="6780" actId="478"/>
          <ac:cxnSpMkLst>
            <pc:docMk/>
            <pc:sldMk cId="2438316324" sldId="676"/>
            <ac:cxnSpMk id="66" creationId="{7446B746-DC16-1CB7-BB93-245B90268016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67" creationId="{78A234AB-DE14-6A51-5F26-DE2C169073D0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68" creationId="{429B0433-4470-98C0-2B79-69EC99727492}"/>
          </ac:cxnSpMkLst>
        </pc:cxnChg>
        <pc:cxnChg chg="add del mod">
          <ac:chgData name="Commodore St Germain" userId="420783ab-3e48-4f67-af00-cfba62042d5f" providerId="ADAL" clId="{9F6B3D83-466A-4765-9F39-E697B7276907}" dt="2026-06-19T01:47:32.381" v="6787" actId="478"/>
          <ac:cxnSpMkLst>
            <pc:docMk/>
            <pc:sldMk cId="2438316324" sldId="676"/>
            <ac:cxnSpMk id="70" creationId="{759F7050-4E83-5C50-44BA-2BFC0188E065}"/>
          </ac:cxnSpMkLst>
        </pc:cxnChg>
        <pc:cxnChg chg="add del mod">
          <ac:chgData name="Commodore St Germain" userId="420783ab-3e48-4f67-af00-cfba62042d5f" providerId="ADAL" clId="{9F6B3D83-466A-4765-9F39-E697B7276907}" dt="2026-06-19T01:47:07.630" v="6778" actId="478"/>
          <ac:cxnSpMkLst>
            <pc:docMk/>
            <pc:sldMk cId="2438316324" sldId="676"/>
            <ac:cxnSpMk id="71" creationId="{C900B918-2A99-C6EC-34AB-D3D610AE612C}"/>
          </ac:cxnSpMkLst>
        </pc:cxnChg>
        <pc:cxnChg chg="add mod">
          <ac:chgData name="Commodore St Germain" userId="420783ab-3e48-4f67-af00-cfba62042d5f" providerId="ADAL" clId="{9F6B3D83-466A-4765-9F39-E697B7276907}" dt="2026-06-19T01:55:20.818" v="7084" actId="14100"/>
          <ac:cxnSpMkLst>
            <pc:docMk/>
            <pc:sldMk cId="2438316324" sldId="676"/>
            <ac:cxnSpMk id="78" creationId="{AA8CE04D-CCF8-BEC6-3D19-5E190D988DFA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80" creationId="{02410260-FA63-AA64-B73A-E65F5B43B3D8}"/>
          </ac:cxnSpMkLst>
        </pc:cxnChg>
        <pc:cxnChg chg="add mod">
          <ac:chgData name="Commodore St Germain" userId="420783ab-3e48-4f67-af00-cfba62042d5f" providerId="ADAL" clId="{9F6B3D83-466A-4765-9F39-E697B7276907}" dt="2026-06-19T02:23:59.159" v="7397" actId="14100"/>
          <ac:cxnSpMkLst>
            <pc:docMk/>
            <pc:sldMk cId="2438316324" sldId="676"/>
            <ac:cxnSpMk id="91" creationId="{1ED9BF44-D3FD-4681-CCA4-4A20A506892E}"/>
          </ac:cxnSpMkLst>
        </pc:cxnChg>
        <pc:cxnChg chg="add mod">
          <ac:chgData name="Commodore St Germain" userId="420783ab-3e48-4f67-af00-cfba62042d5f" providerId="ADAL" clId="{9F6B3D83-466A-4765-9F39-E697B7276907}" dt="2026-06-19T02:24:30.210" v="7416" actId="14100"/>
          <ac:cxnSpMkLst>
            <pc:docMk/>
            <pc:sldMk cId="2438316324" sldId="676"/>
            <ac:cxnSpMk id="94" creationId="{B37051D9-18F3-79CF-AB10-1764482D381E}"/>
          </ac:cxnSpMkLst>
        </pc:cxnChg>
      </pc:sldChg>
      <pc:sldChg chg="addSp delSp modSp new mod">
        <pc:chgData name="Commodore St Germain" userId="420783ab-3e48-4f67-af00-cfba62042d5f" providerId="ADAL" clId="{9F6B3D83-466A-4765-9F39-E697B7276907}" dt="2026-06-27T04:18:11.253" v="20774" actId="478"/>
        <pc:sldMkLst>
          <pc:docMk/>
          <pc:sldMk cId="1189144069" sldId="677"/>
        </pc:sldMkLst>
        <pc:spChg chg="mod">
          <ac:chgData name="Commodore St Germain" userId="420783ab-3e48-4f67-af00-cfba62042d5f" providerId="ADAL" clId="{9F6B3D83-466A-4765-9F39-E697B7276907}" dt="2026-06-19T00:56:24.258" v="5747" actId="20577"/>
          <ac:spMkLst>
            <pc:docMk/>
            <pc:sldMk cId="1189144069" sldId="677"/>
            <ac:spMk id="2" creationId="{F7DCC7CD-D6B4-3A63-5C99-525E6641C801}"/>
          </ac:spMkLst>
        </pc:spChg>
        <pc:spChg chg="mod">
          <ac:chgData name="Commodore St Germain" userId="420783ab-3e48-4f67-af00-cfba62042d5f" providerId="ADAL" clId="{9F6B3D83-466A-4765-9F39-E697B7276907}" dt="2026-06-19T01:50:44.490" v="6941" actId="20577"/>
          <ac:spMkLst>
            <pc:docMk/>
            <pc:sldMk cId="1189144069" sldId="677"/>
            <ac:spMk id="3" creationId="{EE9D6630-5402-4054-0E04-CF803C13C689}"/>
          </ac:spMkLst>
        </pc:spChg>
        <pc:spChg chg="add mod">
          <ac:chgData name="Commodore St Germain" userId="420783ab-3e48-4f67-af00-cfba62042d5f" providerId="ADAL" clId="{9F6B3D83-466A-4765-9F39-E697B7276907}" dt="2026-06-19T02:00:45.875" v="7208" actId="1076"/>
          <ac:spMkLst>
            <pc:docMk/>
            <pc:sldMk cId="1189144069" sldId="677"/>
            <ac:spMk id="8" creationId="{09F8FE96-90F1-27E9-A134-58F36EF4BF11}"/>
          </ac:spMkLst>
        </pc:spChg>
        <pc:spChg chg="add mod">
          <ac:chgData name="Commodore St Germain" userId="420783ab-3e48-4f67-af00-cfba62042d5f" providerId="ADAL" clId="{9F6B3D83-466A-4765-9F39-E697B7276907}" dt="2026-06-19T02:01:06.245" v="7217" actId="20577"/>
          <ac:spMkLst>
            <pc:docMk/>
            <pc:sldMk cId="1189144069" sldId="677"/>
            <ac:spMk id="9" creationId="{C1B0290B-BEA3-E85D-9090-DECBDF168C34}"/>
          </ac:spMkLst>
        </pc:spChg>
        <pc:spChg chg="add mod">
          <ac:chgData name="Commodore St Germain" userId="420783ab-3e48-4f67-af00-cfba62042d5f" providerId="ADAL" clId="{9F6B3D83-466A-4765-9F39-E697B7276907}" dt="2026-06-19T02:01:30.034" v="7219" actId="1076"/>
          <ac:spMkLst>
            <pc:docMk/>
            <pc:sldMk cId="1189144069" sldId="677"/>
            <ac:spMk id="10" creationId="{18145593-314D-5E5F-9F38-87D850E99322}"/>
          </ac:spMkLst>
        </pc:spChg>
        <pc:spChg chg="add mod">
          <ac:chgData name="Commodore St Germain" userId="420783ab-3e48-4f67-af00-cfba62042d5f" providerId="ADAL" clId="{9F6B3D83-466A-4765-9F39-E697B7276907}" dt="2026-06-19T02:01:41.229" v="7222" actId="14100"/>
          <ac:spMkLst>
            <pc:docMk/>
            <pc:sldMk cId="1189144069" sldId="677"/>
            <ac:spMk id="11" creationId="{DB25A9D3-2C79-B27B-7E87-464FDD065276}"/>
          </ac:spMkLst>
        </pc:spChg>
        <pc:spChg chg="add mod">
          <ac:chgData name="Commodore St Germain" userId="420783ab-3e48-4f67-af00-cfba62042d5f" providerId="ADAL" clId="{9F6B3D83-466A-4765-9F39-E697B7276907}" dt="2026-06-19T02:01:50.308" v="7225" actId="14100"/>
          <ac:spMkLst>
            <pc:docMk/>
            <pc:sldMk cId="1189144069" sldId="677"/>
            <ac:spMk id="12" creationId="{49B92AB1-6A8D-945E-B185-06B48D3DAD6C}"/>
          </ac:spMkLst>
        </pc:spChg>
        <pc:spChg chg="add mod">
          <ac:chgData name="Commodore St Germain" userId="420783ab-3e48-4f67-af00-cfba62042d5f" providerId="ADAL" clId="{9F6B3D83-466A-4765-9F39-E697B7276907}" dt="2026-06-19T04:27:20.025" v="10637" actId="1076"/>
          <ac:spMkLst>
            <pc:docMk/>
            <pc:sldMk cId="1189144069" sldId="677"/>
            <ac:spMk id="13" creationId="{5B1044F1-BB5B-0A47-3C2B-8AE1114BF1E2}"/>
          </ac:spMkLst>
        </pc:spChg>
        <pc:picChg chg="add mod">
          <ac:chgData name="Commodore St Germain" userId="420783ab-3e48-4f67-af00-cfba62042d5f" providerId="ADAL" clId="{9F6B3D83-466A-4765-9F39-E697B7276907}" dt="2026-06-19T01:59:58.158" v="7153" actId="1076"/>
          <ac:picMkLst>
            <pc:docMk/>
            <pc:sldMk cId="1189144069" sldId="677"/>
            <ac:picMk id="5" creationId="{71F849AD-3DF7-9C26-FC36-CF66DE6C9A84}"/>
          </ac:picMkLst>
        </pc:picChg>
        <pc:picChg chg="add mod">
          <ac:chgData name="Commodore St Germain" userId="420783ab-3e48-4f67-af00-cfba62042d5f" providerId="ADAL" clId="{9F6B3D83-466A-4765-9F39-E697B7276907}" dt="2026-06-19T02:00:01.808" v="7154" actId="1076"/>
          <ac:picMkLst>
            <pc:docMk/>
            <pc:sldMk cId="1189144069" sldId="677"/>
            <ac:picMk id="7" creationId="{F727BBBB-0D66-169A-755A-EF318DB3FB85}"/>
          </ac:picMkLst>
        </pc:picChg>
        <pc:inkChg chg="add del">
          <ac:chgData name="Commodore St Germain" userId="420783ab-3e48-4f67-af00-cfba62042d5f" providerId="ADAL" clId="{9F6B3D83-466A-4765-9F39-E697B7276907}" dt="2026-06-27T04:18:11.253" v="20774" actId="478"/>
          <ac:inkMkLst>
            <pc:docMk/>
            <pc:sldMk cId="1189144069" sldId="677"/>
            <ac:inkMk id="4" creationId="{EE9080E7-902F-B231-D216-78418088CB1D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17:59.983" v="20771" actId="478"/>
        <pc:sldMkLst>
          <pc:docMk/>
          <pc:sldMk cId="3292128972" sldId="678"/>
        </pc:sldMkLst>
        <pc:spChg chg="mod">
          <ac:chgData name="Commodore St Germain" userId="420783ab-3e48-4f67-af00-cfba62042d5f" providerId="ADAL" clId="{9F6B3D83-466A-4765-9F39-E697B7276907}" dt="2026-06-19T00:11:56.655" v="3774"/>
          <ac:spMkLst>
            <pc:docMk/>
            <pc:sldMk cId="3292128972" sldId="678"/>
            <ac:spMk id="2" creationId="{D61D94A4-C5CA-E449-1780-C64A2E1522EB}"/>
          </ac:spMkLst>
        </pc:spChg>
        <pc:spChg chg="mod">
          <ac:chgData name="Commodore St Germain" userId="420783ab-3e48-4f67-af00-cfba62042d5f" providerId="ADAL" clId="{9F6B3D83-466A-4765-9F39-E697B7276907}" dt="2026-06-19T00:12:06.679" v="3784" actId="1035"/>
          <ac:spMkLst>
            <pc:docMk/>
            <pc:sldMk cId="3292128972" sldId="678"/>
            <ac:spMk id="4" creationId="{FCC01E54-7D84-9BF7-954E-E3932FE268EC}"/>
          </ac:spMkLst>
        </pc:spChg>
        <pc:spChg chg="add mod">
          <ac:chgData name="Commodore St Germain" userId="420783ab-3e48-4f67-af00-cfba62042d5f" providerId="ADAL" clId="{9F6B3D83-466A-4765-9F39-E697B7276907}" dt="2026-06-19T00:14:33.149" v="4003" actId="20577"/>
          <ac:spMkLst>
            <pc:docMk/>
            <pc:sldMk cId="3292128972" sldId="678"/>
            <ac:spMk id="5" creationId="{EC934CF8-3D92-72E7-7395-5C550D6511BD}"/>
          </ac:spMkLst>
        </pc:spChg>
        <pc:spChg chg="del mod">
          <ac:chgData name="Commodore St Germain" userId="420783ab-3e48-4f67-af00-cfba62042d5f" providerId="ADAL" clId="{9F6B3D83-466A-4765-9F39-E697B7276907}" dt="2026-06-19T00:13:26.815" v="3848" actId="478"/>
          <ac:spMkLst>
            <pc:docMk/>
            <pc:sldMk cId="3292128972" sldId="678"/>
            <ac:spMk id="6" creationId="{0E6B0F28-CC67-F9CB-A300-A003D658931F}"/>
          </ac:spMkLst>
        </pc:spChg>
        <pc:spChg chg="add mod">
          <ac:chgData name="Commodore St Germain" userId="420783ab-3e48-4f67-af00-cfba62042d5f" providerId="ADAL" clId="{9F6B3D83-466A-4765-9F39-E697B7276907}" dt="2026-06-19T00:17:17.230" v="4028" actId="20577"/>
          <ac:spMkLst>
            <pc:docMk/>
            <pc:sldMk cId="3292128972" sldId="678"/>
            <ac:spMk id="7" creationId="{E66C1E02-ECD7-E5D7-720D-E3786B721334}"/>
          </ac:spMkLst>
        </pc:spChg>
        <pc:spChg chg="del mod">
          <ac:chgData name="Commodore St Germain" userId="420783ab-3e48-4f67-af00-cfba62042d5f" providerId="ADAL" clId="{9F6B3D83-466A-4765-9F39-E697B7276907}" dt="2026-06-19T00:13:22.196" v="3846" actId="478"/>
          <ac:spMkLst>
            <pc:docMk/>
            <pc:sldMk cId="3292128972" sldId="678"/>
            <ac:spMk id="8" creationId="{9012B133-4812-B1F4-BF1C-0EE7DA38AE93}"/>
          </ac:spMkLst>
        </pc:spChg>
        <pc:spChg chg="add mod">
          <ac:chgData name="Commodore St Germain" userId="420783ab-3e48-4f67-af00-cfba62042d5f" providerId="ADAL" clId="{9F6B3D83-466A-4765-9F39-E697B7276907}" dt="2026-06-19T00:18:27.193" v="4140" actId="20577"/>
          <ac:spMkLst>
            <pc:docMk/>
            <pc:sldMk cId="3292128972" sldId="678"/>
            <ac:spMk id="10" creationId="{D4C909D0-45E8-A529-EDC1-4B6FE286692D}"/>
          </ac:spMkLst>
        </pc:spChg>
        <pc:spChg chg="del">
          <ac:chgData name="Commodore St Germain" userId="420783ab-3e48-4f67-af00-cfba62042d5f" providerId="ADAL" clId="{9F6B3D83-466A-4765-9F39-E697B7276907}" dt="2026-06-19T00:12:11.316" v="3785" actId="478"/>
          <ac:spMkLst>
            <pc:docMk/>
            <pc:sldMk cId="3292128972" sldId="678"/>
            <ac:spMk id="11" creationId="{C550878C-3AAA-C6ED-3A91-8EF6EF1BC331}"/>
          </ac:spMkLst>
        </pc:spChg>
        <pc:spChg chg="add mod">
          <ac:chgData name="Commodore St Germain" userId="420783ab-3e48-4f67-af00-cfba62042d5f" providerId="ADAL" clId="{9F6B3D83-466A-4765-9F39-E697B7276907}" dt="2026-06-19T00:16:58.369" v="4015" actId="1076"/>
          <ac:spMkLst>
            <pc:docMk/>
            <pc:sldMk cId="3292128972" sldId="678"/>
            <ac:spMk id="12" creationId="{BDC3A17F-5761-C6DD-116B-EA58CD9BF79C}"/>
          </ac:spMkLst>
        </pc:spChg>
        <pc:spChg chg="add mod">
          <ac:chgData name="Commodore St Germain" userId="420783ab-3e48-4f67-af00-cfba62042d5f" providerId="ADAL" clId="{9F6B3D83-466A-4765-9F39-E697B7276907}" dt="2026-06-19T04:27:08.029" v="10634"/>
          <ac:spMkLst>
            <pc:docMk/>
            <pc:sldMk cId="3292128972" sldId="678"/>
            <ac:spMk id="18" creationId="{42471D87-FA73-13EE-E5A0-733C0D4F4C93}"/>
          </ac:spMkLst>
        </pc:spChg>
        <pc:spChg chg="del">
          <ac:chgData name="Commodore St Germain" userId="420783ab-3e48-4f67-af00-cfba62042d5f" providerId="ADAL" clId="{9F6B3D83-466A-4765-9F39-E697B7276907}" dt="2026-06-19T00:13:24.683" v="3847" actId="478"/>
          <ac:spMkLst>
            <pc:docMk/>
            <pc:sldMk cId="3292128972" sldId="678"/>
            <ac:spMk id="62" creationId="{20D29030-4FCC-C2B7-89C5-775BAA346E77}"/>
          </ac:spMkLst>
        </pc:spChg>
        <pc:spChg chg="del">
          <ac:chgData name="Commodore St Germain" userId="420783ab-3e48-4f67-af00-cfba62042d5f" providerId="ADAL" clId="{9F6B3D83-466A-4765-9F39-E697B7276907}" dt="2026-06-19T00:13:29.327" v="3849" actId="478"/>
          <ac:spMkLst>
            <pc:docMk/>
            <pc:sldMk cId="3292128972" sldId="678"/>
            <ac:spMk id="63" creationId="{33DF74A8-8E34-A8CE-9C97-F09C9CB4EE51}"/>
          </ac:spMkLst>
        </pc:sp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9" creationId="{C1E2D7E4-83DB-0B1D-37B7-5F861A4877F9}"/>
          </ac:picMkLst>
        </pc:picChg>
        <pc:picChg chg="add mod">
          <ac:chgData name="Commodore St Germain" userId="420783ab-3e48-4f67-af00-cfba62042d5f" providerId="ADAL" clId="{9F6B3D83-466A-4765-9F39-E697B7276907}" dt="2026-06-19T00:16:43.631" v="4014" actId="1076"/>
          <ac:picMkLst>
            <pc:docMk/>
            <pc:sldMk cId="3292128972" sldId="678"/>
            <ac:picMk id="13" creationId="{554F8D5D-5F32-6F2E-8669-2DF5645A71E4}"/>
          </ac:picMkLst>
        </pc:picChg>
        <pc:picChg chg="mod">
          <ac:chgData name="Commodore St Germain" userId="420783ab-3e48-4f67-af00-cfba62042d5f" providerId="ADAL" clId="{9F6B3D83-466A-4765-9F39-E697B7276907}" dt="2026-06-19T00:14:46.551" v="4005" actId="1076"/>
          <ac:picMkLst>
            <pc:docMk/>
            <pc:sldMk cId="3292128972" sldId="678"/>
            <ac:picMk id="14" creationId="{AADD9F87-64D8-BDFB-B6CB-6412D6401717}"/>
          </ac:picMkLst>
        </pc:picChg>
        <pc:picChg chg="add mod">
          <ac:chgData name="Commodore St Germain" userId="420783ab-3e48-4f67-af00-cfba62042d5f" providerId="ADAL" clId="{9F6B3D83-466A-4765-9F39-E697B7276907}" dt="2026-06-19T00:16:43.631" v="4014" actId="1076"/>
          <ac:picMkLst>
            <pc:docMk/>
            <pc:sldMk cId="3292128972" sldId="678"/>
            <ac:picMk id="15" creationId="{7FDD0878-C81D-BB83-894F-52D48B400504}"/>
          </ac:picMkLst>
        </pc:picChg>
        <pc:picChg chg="add mod">
          <ac:chgData name="Commodore St Germain" userId="420783ab-3e48-4f67-af00-cfba62042d5f" providerId="ADAL" clId="{9F6B3D83-466A-4765-9F39-E697B7276907}" dt="2026-06-19T00:16:43.631" v="4014" actId="1076"/>
          <ac:picMkLst>
            <pc:docMk/>
            <pc:sldMk cId="3292128972" sldId="678"/>
            <ac:picMk id="16" creationId="{97DFA162-079D-E52A-5609-2D5498FC9210}"/>
          </ac:picMkLst>
        </pc:picChg>
        <pc:picChg chg="add mod">
          <ac:chgData name="Commodore St Germain" userId="420783ab-3e48-4f67-af00-cfba62042d5f" providerId="ADAL" clId="{9F6B3D83-466A-4765-9F39-E697B7276907}" dt="2026-06-19T00:16:43.631" v="4014" actId="1076"/>
          <ac:picMkLst>
            <pc:docMk/>
            <pc:sldMk cId="3292128972" sldId="678"/>
            <ac:picMk id="17" creationId="{9719ADC6-20A7-53E0-7691-D2A801019B1F}"/>
          </ac:picMkLst>
        </pc:picChg>
        <pc:picChg chg="mod">
          <ac:chgData name="Commodore St Germain" userId="420783ab-3e48-4f67-af00-cfba62042d5f" providerId="ADAL" clId="{9F6B3D83-466A-4765-9F39-E697B7276907}" dt="2026-06-19T00:12:49.556" v="3815" actId="1035"/>
          <ac:picMkLst>
            <pc:docMk/>
            <pc:sldMk cId="3292128972" sldId="678"/>
            <ac:picMk id="40" creationId="{BFD09E0C-FD4E-DCB7-D437-E0777C0C332E}"/>
          </ac:picMkLst>
        </pc:pic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42" creationId="{E1857E1A-95C4-E409-E8A8-04AA59C2BCEB}"/>
          </ac:picMkLst>
        </pc:pic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49" creationId="{41FDBDDA-038A-EDF8-C2A3-2988F288BB00}"/>
          </ac:picMkLst>
        </pc:pic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50" creationId="{F366E7FD-205E-968A-609E-5EDEECBF203E}"/>
          </ac:picMkLst>
        </pc:picChg>
        <pc:picChg chg="del mod">
          <ac:chgData name="Commodore St Germain" userId="420783ab-3e48-4f67-af00-cfba62042d5f" providerId="ADAL" clId="{9F6B3D83-466A-4765-9F39-E697B7276907}" dt="2026-06-19T00:15:00.100" v="4010" actId="478"/>
          <ac:picMkLst>
            <pc:docMk/>
            <pc:sldMk cId="3292128972" sldId="678"/>
            <ac:picMk id="51" creationId="{39308070-8B60-DDE2-0724-536591B648B7}"/>
          </ac:picMkLst>
        </pc:picChg>
        <pc:picChg chg="mod">
          <ac:chgData name="Commodore St Germain" userId="420783ab-3e48-4f67-af00-cfba62042d5f" providerId="ADAL" clId="{9F6B3D83-466A-4765-9F39-E697B7276907}" dt="2026-06-19T00:14:53.586" v="4008" actId="1076"/>
          <ac:picMkLst>
            <pc:docMk/>
            <pc:sldMk cId="3292128972" sldId="678"/>
            <ac:picMk id="52" creationId="{135CF188-746F-C9C4-5E51-0DA92CA9B02E}"/>
          </ac:picMkLst>
        </pc:picChg>
        <pc:picChg chg="mod ord">
          <ac:chgData name="Commodore St Germain" userId="420783ab-3e48-4f67-af00-cfba62042d5f" providerId="ADAL" clId="{9F6B3D83-466A-4765-9F39-E697B7276907}" dt="2026-06-19T00:14:55.854" v="4009" actId="1076"/>
          <ac:picMkLst>
            <pc:docMk/>
            <pc:sldMk cId="3292128972" sldId="678"/>
            <ac:picMk id="53" creationId="{AF9D3FB2-3448-93E0-DB2E-C2BA909FABF2}"/>
          </ac:picMkLst>
        </pc:picChg>
        <pc:picChg chg="del">
          <ac:chgData name="Commodore St Germain" userId="420783ab-3e48-4f67-af00-cfba62042d5f" providerId="ADAL" clId="{9F6B3D83-466A-4765-9F39-E697B7276907}" dt="2026-06-19T00:12:14.009" v="3786" actId="478"/>
          <ac:picMkLst>
            <pc:docMk/>
            <pc:sldMk cId="3292128972" sldId="678"/>
            <ac:picMk id="54" creationId="{E6BD745A-A2AE-7AAE-A568-2D0999BA05DF}"/>
          </ac:picMkLst>
        </pc:picChg>
        <pc:picChg chg="mod">
          <ac:chgData name="Commodore St Germain" userId="420783ab-3e48-4f67-af00-cfba62042d5f" providerId="ADAL" clId="{9F6B3D83-466A-4765-9F39-E697B7276907}" dt="2026-06-19T00:12:52.472" v="3825" actId="1035"/>
          <ac:picMkLst>
            <pc:docMk/>
            <pc:sldMk cId="3292128972" sldId="678"/>
            <ac:picMk id="55" creationId="{D285DA7D-6ADC-2F64-6A55-536A949C6B68}"/>
          </ac:picMkLst>
        </pc:picChg>
        <pc:picChg chg="del mod">
          <ac:chgData name="Commodore St Germain" userId="420783ab-3e48-4f67-af00-cfba62042d5f" providerId="ADAL" clId="{9F6B3D83-466A-4765-9F39-E697B7276907}" dt="2026-06-19T00:14:41.058" v="4004" actId="478"/>
          <ac:picMkLst>
            <pc:docMk/>
            <pc:sldMk cId="3292128972" sldId="678"/>
            <ac:picMk id="56" creationId="{52F7B308-B047-7A1E-428F-F6A4DE38767F}"/>
          </ac:picMkLst>
        </pc:pic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57" creationId="{9AAACBB8-D302-6625-97F5-62FE03431621}"/>
          </ac:picMkLst>
        </pc:pic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58" creationId="{885C0C46-7787-5734-206F-001AEB84B9A7}"/>
          </ac:picMkLst>
        </pc:pic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59" creationId="{B23DB054-E16C-0553-91A6-FB5FCF314870}"/>
          </ac:picMkLst>
        </pc:picChg>
        <pc:picChg chg="del mod">
          <ac:chgData name="Commodore St Germain" userId="420783ab-3e48-4f67-af00-cfba62042d5f" providerId="ADAL" clId="{9F6B3D83-466A-4765-9F39-E697B7276907}" dt="2026-06-19T00:12:16.238" v="3787" actId="478"/>
          <ac:picMkLst>
            <pc:docMk/>
            <pc:sldMk cId="3292128972" sldId="678"/>
            <ac:picMk id="60" creationId="{DD7A0DA4-BA05-84D5-F287-457176664385}"/>
          </ac:picMkLst>
        </pc:picChg>
        <pc:picChg chg="del mod">
          <ac:chgData name="Commodore St Germain" userId="420783ab-3e48-4f67-af00-cfba62042d5f" providerId="ADAL" clId="{9F6B3D83-466A-4765-9F39-E697B7276907}" dt="2026-06-19T00:12:16.238" v="3787" actId="478"/>
          <ac:picMkLst>
            <pc:docMk/>
            <pc:sldMk cId="3292128972" sldId="678"/>
            <ac:picMk id="61" creationId="{557590E8-A134-1009-6000-DE700E7EF516}"/>
          </ac:picMkLst>
        </pc:picChg>
        <pc:inkChg chg="add del">
          <ac:chgData name="Commodore St Germain" userId="420783ab-3e48-4f67-af00-cfba62042d5f" providerId="ADAL" clId="{9F6B3D83-466A-4765-9F39-E697B7276907}" dt="2026-06-27T04:17:59.983" v="20771" actId="478"/>
          <ac:inkMkLst>
            <pc:docMk/>
            <pc:sldMk cId="3292128972" sldId="678"/>
            <ac:inkMk id="6" creationId="{EBAC61D5-991F-5469-CD7F-257DEBF08913}"/>
          </ac:inkMkLst>
        </pc:inkChg>
      </pc:sldChg>
      <pc:sldChg chg="modSp add del mod">
        <pc:chgData name="Commodore St Germain" userId="420783ab-3e48-4f67-af00-cfba62042d5f" providerId="ADAL" clId="{9F6B3D83-466A-4765-9F39-E697B7276907}" dt="2026-06-19T03:24:40.277" v="8539" actId="47"/>
        <pc:sldMkLst>
          <pc:docMk/>
          <pc:sldMk cId="1296693904" sldId="679"/>
        </pc:sldMkLst>
        <pc:spChg chg="mod">
          <ac:chgData name="Commodore St Germain" userId="420783ab-3e48-4f67-af00-cfba62042d5f" providerId="ADAL" clId="{9F6B3D83-466A-4765-9F39-E697B7276907}" dt="2026-06-19T03:05:12.594" v="8354" actId="6549"/>
          <ac:spMkLst>
            <pc:docMk/>
            <pc:sldMk cId="1296693904" sldId="679"/>
            <ac:spMk id="3" creationId="{82E44C10-70E1-67F6-B8A6-708998E3A7F5}"/>
          </ac:spMkLst>
        </pc:spChg>
      </pc:sldChg>
      <pc:sldChg chg="modSp new del mod">
        <pc:chgData name="Commodore St Germain" userId="420783ab-3e48-4f67-af00-cfba62042d5f" providerId="ADAL" clId="{9F6B3D83-466A-4765-9F39-E697B7276907}" dt="2026-06-19T02:59:43.035" v="8352" actId="2696"/>
        <pc:sldMkLst>
          <pc:docMk/>
          <pc:sldMk cId="3410953684" sldId="679"/>
        </pc:sldMkLst>
        <pc:spChg chg="mod">
          <ac:chgData name="Commodore St Germain" userId="420783ab-3e48-4f67-af00-cfba62042d5f" providerId="ADAL" clId="{9F6B3D83-466A-4765-9F39-E697B7276907}" dt="2026-06-19T00:44:05.118" v="4946" actId="20577"/>
          <ac:spMkLst>
            <pc:docMk/>
            <pc:sldMk cId="3410953684" sldId="679"/>
            <ac:spMk id="3" creationId="{82E44C10-70E1-67F6-B8A6-708998E3A7F5}"/>
          </ac:spMkLst>
        </pc:spChg>
      </pc:sldChg>
      <pc:sldChg chg="addSp delSp modSp new mod ord">
        <pc:chgData name="Commodore St Germain" userId="420783ab-3e48-4f67-af00-cfba62042d5f" providerId="ADAL" clId="{9F6B3D83-466A-4765-9F39-E697B7276907}" dt="2026-06-27T04:18:48.957" v="20784" actId="478"/>
        <pc:sldMkLst>
          <pc:docMk/>
          <pc:sldMk cId="3582402377" sldId="680"/>
        </pc:sldMkLst>
        <pc:spChg chg="mod">
          <ac:chgData name="Commodore St Germain" userId="420783ab-3e48-4f67-af00-cfba62042d5f" providerId="ADAL" clId="{9F6B3D83-466A-4765-9F39-E697B7276907}" dt="2026-06-19T03:29:20.064" v="8573" actId="6549"/>
          <ac:spMkLst>
            <pc:docMk/>
            <pc:sldMk cId="3582402377" sldId="680"/>
            <ac:spMk id="2" creationId="{7F74CA81-F318-275C-90CC-B4C665857982}"/>
          </ac:spMkLst>
        </pc:spChg>
        <pc:spChg chg="add del mod">
          <ac:chgData name="Commodore St Germain" userId="420783ab-3e48-4f67-af00-cfba62042d5f" providerId="ADAL" clId="{9F6B3D83-466A-4765-9F39-E697B7276907}" dt="2026-06-20T17:13:07.608" v="13032" actId="207"/>
          <ac:spMkLst>
            <pc:docMk/>
            <pc:sldMk cId="3582402377" sldId="680"/>
            <ac:spMk id="3" creationId="{F425BE1E-FF43-30D8-41EA-07F8ACFAD0E8}"/>
          </ac:spMkLst>
        </pc:spChg>
        <pc:spChg chg="add del">
          <ac:chgData name="Commodore St Germain" userId="420783ab-3e48-4f67-af00-cfba62042d5f" providerId="ADAL" clId="{9F6B3D83-466A-4765-9F39-E697B7276907}" dt="2026-06-19T00:38:28.012" v="4661" actId="22"/>
          <ac:spMkLst>
            <pc:docMk/>
            <pc:sldMk cId="3582402377" sldId="680"/>
            <ac:spMk id="5" creationId="{C116899A-1F72-AA43-0221-721B8BA7AA74}"/>
          </ac:spMkLst>
        </pc:spChg>
        <pc:spChg chg="add del">
          <ac:chgData name="Commodore St Germain" userId="420783ab-3e48-4f67-af00-cfba62042d5f" providerId="ADAL" clId="{9F6B3D83-466A-4765-9F39-E697B7276907}" dt="2026-06-19T02:27:39.988" v="7491" actId="478"/>
          <ac:spMkLst>
            <pc:docMk/>
            <pc:sldMk cId="3582402377" sldId="680"/>
            <ac:spMk id="8" creationId="{807E9C8B-3795-E624-ACC9-AB74F4257211}"/>
          </ac:spMkLst>
        </pc:spChg>
        <pc:spChg chg="add del mod">
          <ac:chgData name="Commodore St Germain" userId="420783ab-3e48-4f67-af00-cfba62042d5f" providerId="ADAL" clId="{9F6B3D83-466A-4765-9F39-E697B7276907}" dt="2026-06-19T02:30:30.050" v="7650" actId="478"/>
          <ac:spMkLst>
            <pc:docMk/>
            <pc:sldMk cId="3582402377" sldId="680"/>
            <ac:spMk id="12" creationId="{E3F3CA4F-9B55-BE0D-0C3C-F5C53B59CB3A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3" creationId="{CB911E37-05AD-2BBB-E5F7-CBF1C7250FD8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4" creationId="{21BF2C52-F492-74E8-44AA-26BBD792F184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5" creationId="{CFFFF882-BFA9-22A3-1012-B97C57B8A0EC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6" creationId="{E8A67F83-69FF-A17A-3647-8719AC58A972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7" creationId="{AB99E09D-9589-E91C-72F2-DCB21B7779F0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8" creationId="{92AC3DD2-7379-C5F8-003F-0D8B6B34BBAB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9" creationId="{6C160AE7-E2BD-9757-1479-2CE64265D243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20" creationId="{72ACC18B-7B16-64E2-66AE-B662F81EEE9E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21" creationId="{6F3DF059-7FAB-5140-35BB-08E7A1D46172}"/>
          </ac:spMkLst>
        </pc:spChg>
        <pc:spChg chg="add mod">
          <ac:chgData name="Commodore St Germain" userId="420783ab-3e48-4f67-af00-cfba62042d5f" providerId="ADAL" clId="{9F6B3D83-466A-4765-9F39-E697B7276907}" dt="2026-06-19T03:39:06.943" v="8733" actId="14100"/>
          <ac:spMkLst>
            <pc:docMk/>
            <pc:sldMk cId="3582402377" sldId="680"/>
            <ac:spMk id="22" creationId="{EA74580D-7532-E43E-82D6-AD1EAA236A7A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23" creationId="{8E23A71E-41D0-116B-0041-8CF8602C8E22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24" creationId="{46F53D7D-497A-985E-748D-94A321133094}"/>
          </ac:spMkLst>
        </pc:spChg>
        <pc:spChg chg="add del mod">
          <ac:chgData name="Commodore St Germain" userId="420783ab-3e48-4f67-af00-cfba62042d5f" providerId="ADAL" clId="{9F6B3D83-466A-4765-9F39-E697B7276907}" dt="2026-06-19T02:41:08.367" v="7963" actId="1035"/>
          <ac:spMkLst>
            <pc:docMk/>
            <pc:sldMk cId="3582402377" sldId="680"/>
            <ac:spMk id="25" creationId="{1D1FC4A2-3BC0-00AA-D008-2DC75345C2EE}"/>
          </ac:spMkLst>
        </pc:spChg>
        <pc:spChg chg="add mod">
          <ac:chgData name="Commodore St Germain" userId="420783ab-3e48-4f67-af00-cfba62042d5f" providerId="ADAL" clId="{9F6B3D83-466A-4765-9F39-E697B7276907}" dt="2026-06-19T02:41:08.367" v="7963" actId="1035"/>
          <ac:spMkLst>
            <pc:docMk/>
            <pc:sldMk cId="3582402377" sldId="680"/>
            <ac:spMk id="26" creationId="{A8A3F2E0-A5CE-D752-C704-EE3BF39142CC}"/>
          </ac:spMkLst>
        </pc:spChg>
        <pc:spChg chg="add mod">
          <ac:chgData name="Commodore St Germain" userId="420783ab-3e48-4f67-af00-cfba62042d5f" providerId="ADAL" clId="{9F6B3D83-466A-4765-9F39-E697B7276907}" dt="2026-06-19T02:41:08.367" v="7963" actId="1035"/>
          <ac:spMkLst>
            <pc:docMk/>
            <pc:sldMk cId="3582402377" sldId="680"/>
            <ac:spMk id="27" creationId="{4911ED00-4CA7-1691-54AA-0EC5DDDF5D3C}"/>
          </ac:spMkLst>
        </pc:spChg>
        <pc:spChg chg="add mod">
          <ac:chgData name="Commodore St Germain" userId="420783ab-3e48-4f67-af00-cfba62042d5f" providerId="ADAL" clId="{9F6B3D83-466A-4765-9F39-E697B7276907}" dt="2026-06-19T02:41:08.367" v="7963" actId="1035"/>
          <ac:spMkLst>
            <pc:docMk/>
            <pc:sldMk cId="3582402377" sldId="680"/>
            <ac:spMk id="28" creationId="{EBFA0DCC-62C3-CAF3-72F2-37483FDC4C46}"/>
          </ac:spMkLst>
        </pc:spChg>
        <pc:spChg chg="add mod">
          <ac:chgData name="Commodore St Germain" userId="420783ab-3e48-4f67-af00-cfba62042d5f" providerId="ADAL" clId="{9F6B3D83-466A-4765-9F39-E697B7276907}" dt="2026-06-19T02:41:08.367" v="7963" actId="1035"/>
          <ac:spMkLst>
            <pc:docMk/>
            <pc:sldMk cId="3582402377" sldId="680"/>
            <ac:spMk id="29" creationId="{974AB71C-5987-1B08-8CF7-B8C6D8729057}"/>
          </ac:spMkLst>
        </pc:spChg>
        <pc:spChg chg="add mod">
          <ac:chgData name="Commodore St Germain" userId="420783ab-3e48-4f67-af00-cfba62042d5f" providerId="ADAL" clId="{9F6B3D83-466A-4765-9F39-E697B7276907}" dt="2026-06-19T02:41:08.367" v="7963" actId="1035"/>
          <ac:spMkLst>
            <pc:docMk/>
            <pc:sldMk cId="3582402377" sldId="680"/>
            <ac:spMk id="30" creationId="{7279FB92-795A-FA13-2E07-B17C2A00A553}"/>
          </ac:spMkLst>
        </pc:spChg>
        <pc:spChg chg="add mod">
          <ac:chgData name="Commodore St Germain" userId="420783ab-3e48-4f67-af00-cfba62042d5f" providerId="ADAL" clId="{9F6B3D83-466A-4765-9F39-E697B7276907}" dt="2026-06-19T03:39:51.014" v="8793" actId="6549"/>
          <ac:spMkLst>
            <pc:docMk/>
            <pc:sldMk cId="3582402377" sldId="680"/>
            <ac:spMk id="31" creationId="{457C225B-7C0F-47C2-175C-1102CB62D092}"/>
          </ac:spMkLst>
        </pc:spChg>
        <pc:spChg chg="add mod">
          <ac:chgData name="Commodore St Germain" userId="420783ab-3e48-4f67-af00-cfba62042d5f" providerId="ADAL" clId="{9F6B3D83-466A-4765-9F39-E697B7276907}" dt="2026-06-20T17:13:20.070" v="13033" actId="13926"/>
          <ac:spMkLst>
            <pc:docMk/>
            <pc:sldMk cId="3582402377" sldId="680"/>
            <ac:spMk id="32" creationId="{D53C9908-2C96-1CAA-68B3-6B175BE51BDC}"/>
          </ac:spMkLst>
        </pc:spChg>
        <pc:spChg chg="add mod">
          <ac:chgData name="Commodore St Germain" userId="420783ab-3e48-4f67-af00-cfba62042d5f" providerId="ADAL" clId="{9F6B3D83-466A-4765-9F39-E697B7276907}" dt="2026-06-20T17:13:24.600" v="13034" actId="13926"/>
          <ac:spMkLst>
            <pc:docMk/>
            <pc:sldMk cId="3582402377" sldId="680"/>
            <ac:spMk id="33" creationId="{4BD1754B-548F-18BA-CEF4-FA68FC3977EF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34" creationId="{BAB0E4F2-4B22-0125-9C7D-7EA44EE82877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35" creationId="{94B7BD4F-F694-3499-2537-A383DBBA7636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36" creationId="{2D02C5C7-F172-4D89-CD16-31F9FD30A3F2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37" creationId="{5618805C-213A-D1D8-6327-12C8A07ADD35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38" creationId="{908ED95F-598F-7762-8C7F-B8C07135EEFA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39" creationId="{7091BA12-09E6-7488-65E4-0D6217204D97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40" creationId="{D7932F30-ABD3-5AD5-DCAC-6EBD2B19A606}"/>
          </ac:spMkLst>
        </pc:spChg>
        <pc:spChg chg="add del mod">
          <ac:chgData name="Commodore St Germain" userId="420783ab-3e48-4f67-af00-cfba62042d5f" providerId="ADAL" clId="{9F6B3D83-466A-4765-9F39-E697B7276907}" dt="2026-06-19T03:39:13.097" v="8734" actId="478"/>
          <ac:spMkLst>
            <pc:docMk/>
            <pc:sldMk cId="3582402377" sldId="680"/>
            <ac:spMk id="41" creationId="{5CADCCB3-F0D4-DA89-9E79-3F9C2617A647}"/>
          </ac:spMkLst>
        </pc:spChg>
        <pc:spChg chg="add mod">
          <ac:chgData name="Commodore St Germain" userId="420783ab-3e48-4f67-af00-cfba62042d5f" providerId="ADAL" clId="{9F6B3D83-466A-4765-9F39-E697B7276907}" dt="2026-06-19T02:44:20.098" v="8172" actId="1076"/>
          <ac:spMkLst>
            <pc:docMk/>
            <pc:sldMk cId="3582402377" sldId="680"/>
            <ac:spMk id="42" creationId="{063E5566-68EB-E1B4-E559-EE05F80CC040}"/>
          </ac:spMkLst>
        </pc:spChg>
        <pc:spChg chg="add mod">
          <ac:chgData name="Commodore St Germain" userId="420783ab-3e48-4f67-af00-cfba62042d5f" providerId="ADAL" clId="{9F6B3D83-466A-4765-9F39-E697B7276907}" dt="2026-06-19T02:44:39.343" v="8176" actId="207"/>
          <ac:spMkLst>
            <pc:docMk/>
            <pc:sldMk cId="3582402377" sldId="680"/>
            <ac:spMk id="43" creationId="{3BCB047E-E43F-6712-F950-D450491AB25A}"/>
          </ac:spMkLst>
        </pc:spChg>
        <pc:spChg chg="add mod">
          <ac:chgData name="Commodore St Germain" userId="420783ab-3e48-4f67-af00-cfba62042d5f" providerId="ADAL" clId="{9F6B3D83-466A-4765-9F39-E697B7276907}" dt="2026-06-19T02:44:20.098" v="8172" actId="1076"/>
          <ac:spMkLst>
            <pc:docMk/>
            <pc:sldMk cId="3582402377" sldId="680"/>
            <ac:spMk id="44" creationId="{086706D0-2441-A1FF-7381-E491C714AF41}"/>
          </ac:spMkLst>
        </pc:spChg>
        <pc:spChg chg="add mod">
          <ac:chgData name="Commodore St Germain" userId="420783ab-3e48-4f67-af00-cfba62042d5f" providerId="ADAL" clId="{9F6B3D83-466A-4765-9F39-E697B7276907}" dt="2026-06-19T02:44:20.098" v="8172" actId="1076"/>
          <ac:spMkLst>
            <pc:docMk/>
            <pc:sldMk cId="3582402377" sldId="680"/>
            <ac:spMk id="45" creationId="{D12A20D2-92B5-CBB2-E43C-572ECFAC4760}"/>
          </ac:spMkLst>
        </pc:spChg>
        <pc:spChg chg="add mod">
          <ac:chgData name="Commodore St Germain" userId="420783ab-3e48-4f67-af00-cfba62042d5f" providerId="ADAL" clId="{9F6B3D83-466A-4765-9F39-E697B7276907}" dt="2026-06-19T02:44:20.098" v="8172" actId="1076"/>
          <ac:spMkLst>
            <pc:docMk/>
            <pc:sldMk cId="3582402377" sldId="680"/>
            <ac:spMk id="46" creationId="{4421FE12-1175-CC47-3E38-5E4105D26320}"/>
          </ac:spMkLst>
        </pc:spChg>
        <pc:spChg chg="add mod">
          <ac:chgData name="Commodore St Germain" userId="420783ab-3e48-4f67-af00-cfba62042d5f" providerId="ADAL" clId="{9F6B3D83-466A-4765-9F39-E697B7276907}" dt="2026-06-19T02:44:20.098" v="8172" actId="1076"/>
          <ac:spMkLst>
            <pc:docMk/>
            <pc:sldMk cId="3582402377" sldId="680"/>
            <ac:spMk id="47" creationId="{8078B9FB-1CFD-E869-A239-4BD38C92C481}"/>
          </ac:spMkLst>
        </pc:spChg>
        <pc:spChg chg="add mod">
          <ac:chgData name="Commodore St Germain" userId="420783ab-3e48-4f67-af00-cfba62042d5f" providerId="ADAL" clId="{9F6B3D83-466A-4765-9F39-E697B7276907}" dt="2026-06-19T03:38:46.446" v="8724" actId="1076"/>
          <ac:spMkLst>
            <pc:docMk/>
            <pc:sldMk cId="3582402377" sldId="680"/>
            <ac:spMk id="48" creationId="{EFCF39A8-A1BF-6F08-334E-DAFAE449250A}"/>
          </ac:spMkLst>
        </pc:spChg>
        <pc:spChg chg="add mod">
          <ac:chgData name="Commodore St Germain" userId="420783ab-3e48-4f67-af00-cfba62042d5f" providerId="ADAL" clId="{9F6B3D83-466A-4765-9F39-E697B7276907}" dt="2026-06-19T03:39:23.342" v="8736" actId="1076"/>
          <ac:spMkLst>
            <pc:docMk/>
            <pc:sldMk cId="3582402377" sldId="680"/>
            <ac:spMk id="49" creationId="{EB3801CE-2C68-3AB1-B906-57BEBD142E36}"/>
          </ac:spMkLst>
        </pc:spChg>
        <pc:spChg chg="add mod">
          <ac:chgData name="Commodore St Germain" userId="420783ab-3e48-4f67-af00-cfba62042d5f" providerId="ADAL" clId="{9F6B3D83-466A-4765-9F39-E697B7276907}" dt="2026-06-19T04:27:46.687" v="10643"/>
          <ac:spMkLst>
            <pc:docMk/>
            <pc:sldMk cId="3582402377" sldId="680"/>
            <ac:spMk id="50" creationId="{B0D9EE65-D314-37C9-0705-1F2D14D3662C}"/>
          </ac:spMkLst>
        </pc:spChg>
        <pc:picChg chg="add mod modCrop">
          <ac:chgData name="Commodore St Germain" userId="420783ab-3e48-4f67-af00-cfba62042d5f" providerId="ADAL" clId="{9F6B3D83-466A-4765-9F39-E697B7276907}" dt="2026-06-19T02:41:01.090" v="7923" actId="1035"/>
          <ac:picMkLst>
            <pc:docMk/>
            <pc:sldMk cId="3582402377" sldId="680"/>
            <ac:picMk id="7" creationId="{CE89145B-988B-7AE1-CC55-4076CD8CC036}"/>
          </ac:picMkLst>
        </pc:picChg>
        <pc:picChg chg="add mod">
          <ac:chgData name="Commodore St Germain" userId="420783ab-3e48-4f67-af00-cfba62042d5f" providerId="ADAL" clId="{9F6B3D83-466A-4765-9F39-E697B7276907}" dt="2026-06-19T02:41:01.090" v="7923" actId="1035"/>
          <ac:picMkLst>
            <pc:docMk/>
            <pc:sldMk cId="3582402377" sldId="680"/>
            <ac:picMk id="10" creationId="{B11C4230-CEC9-7594-E38B-F55B779D7146}"/>
          </ac:picMkLst>
        </pc:picChg>
        <pc:inkChg chg="add del">
          <ac:chgData name="Commodore St Germain" userId="420783ab-3e48-4f67-af00-cfba62042d5f" providerId="ADAL" clId="{9F6B3D83-466A-4765-9F39-E697B7276907}" dt="2026-06-27T04:18:48.957" v="20784" actId="478"/>
          <ac:inkMkLst>
            <pc:docMk/>
            <pc:sldMk cId="3582402377" sldId="680"/>
            <ac:inkMk id="4" creationId="{0299B43B-573C-318D-326A-1A8B48EE929C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18:56.443" v="20786" actId="478"/>
        <pc:sldMkLst>
          <pc:docMk/>
          <pc:sldMk cId="2134824873" sldId="681"/>
        </pc:sldMkLst>
        <pc:spChg chg="mod">
          <ac:chgData name="Commodore St Germain" userId="420783ab-3e48-4f67-af00-cfba62042d5f" providerId="ADAL" clId="{9F6B3D83-466A-4765-9F39-E697B7276907}" dt="2026-06-19T03:33:16.665" v="8710" actId="20577"/>
          <ac:spMkLst>
            <pc:docMk/>
            <pc:sldMk cId="2134824873" sldId="681"/>
            <ac:spMk id="2" creationId="{935FE796-6942-0D56-A206-451159F46257}"/>
          </ac:spMkLst>
        </pc:spChg>
        <pc:spChg chg="del mod">
          <ac:chgData name="Commodore St Germain" userId="420783ab-3e48-4f67-af00-cfba62042d5f" providerId="ADAL" clId="{9F6B3D83-466A-4765-9F39-E697B7276907}" dt="2026-06-19T03:44:32.906" v="8796" actId="478"/>
          <ac:spMkLst>
            <pc:docMk/>
            <pc:sldMk cId="2134824873" sldId="681"/>
            <ac:spMk id="3" creationId="{B629B55E-4396-EB28-76CC-0FB39D605D4F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4" creationId="{3993EB13-A53F-639C-430E-0673BD189DA2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5" creationId="{30FE4CEA-6DBB-E8FC-122F-2ED7D423243F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6" creationId="{ABE583E2-ABCE-D34F-B005-A56D692FE06F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7" creationId="{343F539A-5A32-CA2A-13A3-AAC63BCE79B5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8" creationId="{81CEE001-1D82-A87C-7F17-2985DB38D367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9" creationId="{CEA01B72-D8E2-C4BD-A8C4-F1995437D342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10" creationId="{16F7B668-887C-C1ED-5725-D3D4B2DC1F7D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11" creationId="{C1D3D88B-0076-525B-E197-46054DC39630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12" creationId="{1182A84A-2947-D16B-5943-4ECDD590B9DD}"/>
          </ac:spMkLst>
        </pc:spChg>
        <pc:spChg chg="add del mod">
          <ac:chgData name="Commodore St Germain" userId="420783ab-3e48-4f67-af00-cfba62042d5f" providerId="ADAL" clId="{9F6B3D83-466A-4765-9F39-E697B7276907}" dt="2026-06-19T03:46:07.841" v="8919" actId="478"/>
          <ac:spMkLst>
            <pc:docMk/>
            <pc:sldMk cId="2134824873" sldId="681"/>
            <ac:spMk id="13" creationId="{7C97FFA4-6DBA-C90F-AD9F-F7158B248810}"/>
          </ac:spMkLst>
        </pc:spChg>
        <pc:spChg chg="add del mod">
          <ac:chgData name="Commodore St Germain" userId="420783ab-3e48-4f67-af00-cfba62042d5f" providerId="ADAL" clId="{9F6B3D83-466A-4765-9F39-E697B7276907}" dt="2026-06-19T03:46:43.863" v="8926" actId="478"/>
          <ac:spMkLst>
            <pc:docMk/>
            <pc:sldMk cId="2134824873" sldId="681"/>
            <ac:spMk id="14" creationId="{444F6AA3-C73A-ED24-18A1-F78587F06FE1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15" creationId="{A6FAAAB3-70B2-F38F-EE6F-30C0C4F88676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16" creationId="{9B4FE4E1-7C3F-FF3A-1450-FB002CA8F032}"/>
          </ac:spMkLst>
        </pc:spChg>
        <pc:spChg chg="add del mod">
          <ac:chgData name="Commodore St Germain" userId="420783ab-3e48-4f67-af00-cfba62042d5f" providerId="ADAL" clId="{9F6B3D83-466A-4765-9F39-E697B7276907}" dt="2026-06-19T03:46:41.448" v="8925" actId="478"/>
          <ac:spMkLst>
            <pc:docMk/>
            <pc:sldMk cId="2134824873" sldId="681"/>
            <ac:spMk id="17" creationId="{7A393EF0-5144-1F48-13BA-572AD66CC13B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18" creationId="{099CC9A1-7D18-2D1C-3FEF-E9C0C7598E99}"/>
          </ac:spMkLst>
        </pc:spChg>
        <pc:spChg chg="add mod">
          <ac:chgData name="Commodore St Germain" userId="420783ab-3e48-4f67-af00-cfba62042d5f" providerId="ADAL" clId="{9F6B3D83-466A-4765-9F39-E697B7276907}" dt="2026-06-19T03:47:19.073" v="8943"/>
          <ac:spMkLst>
            <pc:docMk/>
            <pc:sldMk cId="2134824873" sldId="681"/>
            <ac:spMk id="19" creationId="{A7335305-475F-4F0C-C216-47EDE9CDDFCA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0" creationId="{A9853C9D-82A0-D9F7-FC75-DE9213CC9B2E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1" creationId="{BF61A493-D030-C748-9FE7-2809EF7056FD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2" creationId="{05ACD626-5E3B-DC21-E827-44A059A3C3CD}"/>
          </ac:spMkLst>
        </pc:spChg>
        <pc:spChg chg="add mod">
          <ac:chgData name="Commodore St Germain" userId="420783ab-3e48-4f67-af00-cfba62042d5f" providerId="ADAL" clId="{9F6B3D83-466A-4765-9F39-E697B7276907}" dt="2026-06-19T03:48:54.276" v="9032"/>
          <ac:spMkLst>
            <pc:docMk/>
            <pc:sldMk cId="2134824873" sldId="681"/>
            <ac:spMk id="23" creationId="{77E3732A-DDCC-9155-65E5-892571A94AD6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4" creationId="{AD6AEE89-6E20-410C-A2EB-6E9A8FE39998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5" creationId="{196C4763-8D9D-1506-2C0D-C91FDF03B7C7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6" creationId="{548B2AA9-6012-607B-20C1-65435F5BB4CF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27" creationId="{E5F60D8C-068A-1C99-5CA9-E022D699C7EE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8" creationId="{B51B9C9C-6EF0-5FAA-837B-1E0F47C56050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29" creationId="{3B6F69B9-6445-08D5-CEF0-26C8CC480891}"/>
          </ac:spMkLst>
        </pc:spChg>
        <pc:spChg chg="add del mod">
          <ac:chgData name="Commodore St Germain" userId="420783ab-3e48-4f67-af00-cfba62042d5f" providerId="ADAL" clId="{9F6B3D83-466A-4765-9F39-E697B7276907}" dt="2026-06-19T03:51:41.460" v="9163" actId="478"/>
          <ac:spMkLst>
            <pc:docMk/>
            <pc:sldMk cId="2134824873" sldId="681"/>
            <ac:spMk id="30" creationId="{250E39A3-887D-79F3-FC32-CA6742AD1BFF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31" creationId="{81BC369C-1673-0FF5-497B-2870EA48189B}"/>
          </ac:spMkLst>
        </pc:spChg>
        <pc:spChg chg="add del mod">
          <ac:chgData name="Commodore St Germain" userId="420783ab-3e48-4f67-af00-cfba62042d5f" providerId="ADAL" clId="{9F6B3D83-466A-4765-9F39-E697B7276907}" dt="2026-06-19T03:51:39.147" v="9162" actId="478"/>
          <ac:spMkLst>
            <pc:docMk/>
            <pc:sldMk cId="2134824873" sldId="681"/>
            <ac:spMk id="32" creationId="{011C65A1-6752-7840-8C57-5250FFBB7246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33" creationId="{9D4E810B-C240-30FD-3842-374F3B49FEDF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34" creationId="{491B2930-B770-2CDC-71F5-488293EE27B7}"/>
          </ac:spMkLst>
        </pc:spChg>
        <pc:spChg chg="add del mod">
          <ac:chgData name="Commodore St Germain" userId="420783ab-3e48-4f67-af00-cfba62042d5f" providerId="ADAL" clId="{9F6B3D83-466A-4765-9F39-E697B7276907}" dt="2026-06-19T03:51:23.425" v="9130" actId="478"/>
          <ac:spMkLst>
            <pc:docMk/>
            <pc:sldMk cId="2134824873" sldId="681"/>
            <ac:spMk id="35" creationId="{42A7F09D-E771-AA95-71A2-275BABCEDDC5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36" creationId="{F8A85E6D-748E-AA96-AAC6-EA261B0F0D49}"/>
          </ac:spMkLst>
        </pc:spChg>
        <pc:spChg chg="add del mod">
          <ac:chgData name="Commodore St Germain" userId="420783ab-3e48-4f67-af00-cfba62042d5f" providerId="ADAL" clId="{9F6B3D83-466A-4765-9F39-E697B7276907}" dt="2026-06-19T03:51:20.211" v="9129" actId="478"/>
          <ac:spMkLst>
            <pc:docMk/>
            <pc:sldMk cId="2134824873" sldId="681"/>
            <ac:spMk id="37" creationId="{021F63E9-E51A-B83C-BC62-7129C6C711D9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38" creationId="{28067BF3-B121-353B-7839-5FBEC90108BD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39" creationId="{EA2FD9EF-0FC4-69C8-773A-177C92A5A9A8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40" creationId="{AB60D6EF-C2CD-77B5-AE2A-9F54C5FC1470}"/>
          </ac:spMkLst>
        </pc:spChg>
        <pc:spChg chg="add mod">
          <ac:chgData name="Commodore St Germain" userId="420783ab-3e48-4f67-af00-cfba62042d5f" providerId="ADAL" clId="{9F6B3D83-466A-4765-9F39-E697B7276907}" dt="2026-06-19T04:27:49.922" v="10645"/>
          <ac:spMkLst>
            <pc:docMk/>
            <pc:sldMk cId="2134824873" sldId="681"/>
            <ac:spMk id="41" creationId="{416D77E5-007E-9AA3-0DE4-7F04E3854A44}"/>
          </ac:spMkLst>
        </pc:spChg>
        <pc:inkChg chg="add del">
          <ac:chgData name="Commodore St Germain" userId="420783ab-3e48-4f67-af00-cfba62042d5f" providerId="ADAL" clId="{9F6B3D83-466A-4765-9F39-E697B7276907}" dt="2026-06-27T04:18:56.443" v="20786" actId="478"/>
          <ac:inkMkLst>
            <pc:docMk/>
            <pc:sldMk cId="2134824873" sldId="681"/>
            <ac:inkMk id="3" creationId="{345B9EC6-15B3-22F7-7119-4E6692A8D9D1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18:59.379" v="20787" actId="478"/>
        <pc:sldMkLst>
          <pc:docMk/>
          <pc:sldMk cId="3937913448" sldId="682"/>
        </pc:sldMkLst>
        <pc:spChg chg="mod">
          <ac:chgData name="Commodore St Germain" userId="420783ab-3e48-4f67-af00-cfba62042d5f" providerId="ADAL" clId="{9F6B3D83-466A-4765-9F39-E697B7276907}" dt="2026-06-19T04:13:56.459" v="10349" actId="20577"/>
          <ac:spMkLst>
            <pc:docMk/>
            <pc:sldMk cId="3937913448" sldId="682"/>
            <ac:spMk id="2" creationId="{2628B071-17BF-3FB5-E674-7735CD04F88D}"/>
          </ac:spMkLst>
        </pc:spChg>
        <pc:spChg chg="mod">
          <ac:chgData name="Commodore St Germain" userId="420783ab-3e48-4f67-af00-cfba62042d5f" providerId="ADAL" clId="{9F6B3D83-466A-4765-9F39-E697B7276907}" dt="2026-06-24T21:15:38.607" v="20632" actId="20577"/>
          <ac:spMkLst>
            <pc:docMk/>
            <pc:sldMk cId="3937913448" sldId="682"/>
            <ac:spMk id="3" creationId="{726C57BE-4D35-C7A8-1F25-B6BD4997D104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4" creationId="{EC446A1E-E485-B96C-9759-6E8AD6E51ED4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5" creationId="{04A5A422-0D09-F8EE-0632-72E6EE75D94E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6" creationId="{034BFD94-879E-1C7D-00BD-0A7853139134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7" creationId="{AE56F66D-7AF0-0CDB-D7C3-C168B7A0B908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8" creationId="{C0BE8FDE-FA63-697F-FA2C-F13466A5BCD5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9" creationId="{21BF042C-9C38-2AE9-88FC-B3150BE403F4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0" creationId="{5A4DDD84-FE01-2AC9-E8C0-F51C70644D0E}"/>
          </ac:spMkLst>
        </pc:spChg>
        <pc:spChg chg="add mod">
          <ac:chgData name="Commodore St Germain" userId="420783ab-3e48-4f67-af00-cfba62042d5f" providerId="ADAL" clId="{9F6B3D83-466A-4765-9F39-E697B7276907}" dt="2026-06-19T04:03:22.897" v="9999" actId="1036"/>
          <ac:spMkLst>
            <pc:docMk/>
            <pc:sldMk cId="3937913448" sldId="682"/>
            <ac:spMk id="11" creationId="{25B82D96-8E59-6724-89C1-5E9F3F68BB9D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2" creationId="{64D73463-12BB-772E-D0C3-1A1D2F110135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3" creationId="{FCCEC2A7-C6C0-FF49-8419-BDBBDFB5C02E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4" creationId="{2EE0D757-D673-167C-AC30-2DC4577D1FDF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5" creationId="{9E8073D3-9F20-9ACA-03A9-7CA27584CF74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6" creationId="{676F5065-5B82-782C-ED18-8DA647ECE48F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7" creationId="{0216A3E9-82D2-19AA-64F6-83C56AF8D013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8" creationId="{0A6FA2E5-D75C-CEF9-2204-C58DF07C3053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9" creationId="{235BE6A0-AF83-E5A3-4ACD-9A287D6D7E0B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20" creationId="{87E5EA23-B680-2368-6604-B9F1484384B8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21" creationId="{D97966E7-2CFE-95B6-07D7-904DFC7D27B9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22" creationId="{F43E55A9-6CC9-872E-B445-23FCA3ADA901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23" creationId="{3C16EDA3-0923-3DC9-D8BB-4824C8E27A1A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24" creationId="{147C9730-5F45-1C8E-5478-B8F2AAEA5A88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25" creationId="{F10989E8-87B0-2B7C-314C-586FD7D819EA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26" creationId="{07A51F53-DF1F-C28C-210D-0B8CF0E01FE8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27" creationId="{7C5E0C1B-E2E4-05C9-CDD1-923E70BC021A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28" creationId="{8C375322-BBD0-69A1-0802-570999879525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29" creationId="{05B37470-29DC-8B05-80FB-30E6DC97304F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30" creationId="{1CD676E6-4A1F-6A1D-2FCE-E515BEF8122B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31" creationId="{1E3B5F4A-2353-1B98-418B-564209535282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34" creationId="{F1631E6E-C5A8-6549-9896-C7D2B4340E72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35" creationId="{7D1F2BEE-ACDC-6982-A497-D21629541790}"/>
          </ac:spMkLst>
        </pc:spChg>
        <pc:spChg chg="add mod">
          <ac:chgData name="Commodore St Germain" userId="420783ab-3e48-4f67-af00-cfba62042d5f" providerId="ADAL" clId="{9F6B3D83-466A-4765-9F39-E697B7276907}" dt="2026-06-19T04:02:12.727" v="9904" actId="14100"/>
          <ac:spMkLst>
            <pc:docMk/>
            <pc:sldMk cId="3937913448" sldId="682"/>
            <ac:spMk id="51" creationId="{9AE201BE-AF3E-2412-37DD-0D78B3FCC077}"/>
          </ac:spMkLst>
        </pc:spChg>
        <pc:spChg chg="add mod">
          <ac:chgData name="Commodore St Germain" userId="420783ab-3e48-4f67-af00-cfba62042d5f" providerId="ADAL" clId="{9F6B3D83-466A-4765-9F39-E697B7276907}" dt="2026-06-19T04:02:39.013" v="9911" actId="14100"/>
          <ac:spMkLst>
            <pc:docMk/>
            <pc:sldMk cId="3937913448" sldId="682"/>
            <ac:spMk id="52" creationId="{3F77F1D1-6599-53E6-FA3B-229F7A58FAA0}"/>
          </ac:spMkLst>
        </pc:spChg>
        <pc:spChg chg="add mod">
          <ac:chgData name="Commodore St Germain" userId="420783ab-3e48-4f67-af00-cfba62042d5f" providerId="ADAL" clId="{9F6B3D83-466A-4765-9F39-E697B7276907}" dt="2026-06-19T04:02:30.448" v="9910" actId="14100"/>
          <ac:spMkLst>
            <pc:docMk/>
            <pc:sldMk cId="3937913448" sldId="682"/>
            <ac:spMk id="53" creationId="{65A1D69A-FE3E-B2A6-3DBB-8E54F857FDB0}"/>
          </ac:spMkLst>
        </pc:spChg>
        <pc:spChg chg="add mod">
          <ac:chgData name="Commodore St Germain" userId="420783ab-3e48-4f67-af00-cfba62042d5f" providerId="ADAL" clId="{9F6B3D83-466A-4765-9F39-E697B7276907}" dt="2026-06-19T04:27:55.796" v="10647" actId="1076"/>
          <ac:spMkLst>
            <pc:docMk/>
            <pc:sldMk cId="3937913448" sldId="682"/>
            <ac:spMk id="54" creationId="{D821AA13-7E92-2A23-D11D-3159B75F9080}"/>
          </ac:spMkLst>
        </pc:spChg>
        <pc:inkChg chg="add del">
          <ac:chgData name="Commodore St Germain" userId="420783ab-3e48-4f67-af00-cfba62042d5f" providerId="ADAL" clId="{9F6B3D83-466A-4765-9F39-E697B7276907}" dt="2026-06-27T04:18:59.379" v="20787" actId="478"/>
          <ac:inkMkLst>
            <pc:docMk/>
            <pc:sldMk cId="3937913448" sldId="682"/>
            <ac:inkMk id="32" creationId="{02DD6104-D2B1-813B-0424-20435C9A7D32}"/>
          </ac:inkMkLst>
        </pc:inkChg>
        <pc:cxnChg chg="add del">
          <ac:chgData name="Commodore St Germain" userId="420783ab-3e48-4f67-af00-cfba62042d5f" providerId="ADAL" clId="{9F6B3D83-466A-4765-9F39-E697B7276907}" dt="2026-06-19T03:55:45.124" v="9571" actId="11529"/>
          <ac:cxnSpMkLst>
            <pc:docMk/>
            <pc:sldMk cId="3937913448" sldId="682"/>
            <ac:cxnSpMk id="33" creationId="{47ABA038-CEE4-4C91-A9CB-A5E439F61A3A}"/>
          </ac:cxnSpMkLst>
        </pc:cxnChg>
        <pc:cxnChg chg="add mod">
          <ac:chgData name="Commodore St Germain" userId="420783ab-3e48-4f67-af00-cfba62042d5f" providerId="ADAL" clId="{9F6B3D83-466A-4765-9F39-E697B7276907}" dt="2026-06-19T04:00:54.429" v="9881" actId="1036"/>
          <ac:cxnSpMkLst>
            <pc:docMk/>
            <pc:sldMk cId="3937913448" sldId="682"/>
            <ac:cxnSpMk id="37" creationId="{99638DD3-4582-3E56-3D81-78EAAA72DF29}"/>
          </ac:cxnSpMkLst>
        </pc:cxnChg>
        <pc:cxnChg chg="add mod">
          <ac:chgData name="Commodore St Germain" userId="420783ab-3e48-4f67-af00-cfba62042d5f" providerId="ADAL" clId="{9F6B3D83-466A-4765-9F39-E697B7276907}" dt="2026-06-19T04:00:54.429" v="9881" actId="1036"/>
          <ac:cxnSpMkLst>
            <pc:docMk/>
            <pc:sldMk cId="3937913448" sldId="682"/>
            <ac:cxnSpMk id="38" creationId="{565AF6A6-CD7F-EDB6-123E-3398831B8D04}"/>
          </ac:cxnSpMkLst>
        </pc:cxnChg>
        <pc:cxnChg chg="add mod">
          <ac:chgData name="Commodore St Germain" userId="420783ab-3e48-4f67-af00-cfba62042d5f" providerId="ADAL" clId="{9F6B3D83-466A-4765-9F39-E697B7276907}" dt="2026-06-19T04:00:54.429" v="9881" actId="1036"/>
          <ac:cxnSpMkLst>
            <pc:docMk/>
            <pc:sldMk cId="3937913448" sldId="682"/>
            <ac:cxnSpMk id="41" creationId="{B3AD5D3D-C169-F03A-81E2-E262E136F9CF}"/>
          </ac:cxnSpMkLst>
        </pc:cxnChg>
        <pc:cxnChg chg="add mod">
          <ac:chgData name="Commodore St Germain" userId="420783ab-3e48-4f67-af00-cfba62042d5f" providerId="ADAL" clId="{9F6B3D83-466A-4765-9F39-E697B7276907}" dt="2026-06-19T04:00:54.429" v="9881" actId="1036"/>
          <ac:cxnSpMkLst>
            <pc:docMk/>
            <pc:sldMk cId="3937913448" sldId="682"/>
            <ac:cxnSpMk id="43" creationId="{CDCA57C8-1D15-B6C9-E477-44936D58C6C0}"/>
          </ac:cxnSpMkLst>
        </pc:cxnChg>
      </pc:sldChg>
      <pc:sldChg chg="new del">
        <pc:chgData name="Commodore St Germain" userId="420783ab-3e48-4f67-af00-cfba62042d5f" providerId="ADAL" clId="{9F6B3D83-466A-4765-9F39-E697B7276907}" dt="2026-06-19T04:09:38.961" v="10148" actId="47"/>
        <pc:sldMkLst>
          <pc:docMk/>
          <pc:sldMk cId="3056553799" sldId="683"/>
        </pc:sldMkLst>
      </pc:sldChg>
      <pc:sldChg chg="modSp add del mod ord">
        <pc:chgData name="Commodore St Germain" userId="420783ab-3e48-4f67-af00-cfba62042d5f" providerId="ADAL" clId="{9F6B3D83-466A-4765-9F39-E697B7276907}" dt="2026-06-19T02:59:43.035" v="8352" actId="2696"/>
        <pc:sldMkLst>
          <pc:docMk/>
          <pc:sldMk cId="1453549620" sldId="684"/>
        </pc:sldMkLst>
        <pc:spChg chg="mod">
          <ac:chgData name="Commodore St Germain" userId="420783ab-3e48-4f67-af00-cfba62042d5f" providerId="ADAL" clId="{9F6B3D83-466A-4765-9F39-E697B7276907}" dt="2026-06-19T02:22:39.578" v="7382" actId="27636"/>
          <ac:spMkLst>
            <pc:docMk/>
            <pc:sldMk cId="1453549620" sldId="684"/>
            <ac:spMk id="3" creationId="{82E44C10-70E1-67F6-B8A6-708998E3A7F5}"/>
          </ac:spMkLst>
        </pc:spChg>
      </pc:sldChg>
      <pc:sldChg chg="addSp modSp add del mod ord">
        <pc:chgData name="Commodore St Germain" userId="420783ab-3e48-4f67-af00-cfba62042d5f" providerId="ADAL" clId="{9F6B3D83-466A-4765-9F39-E697B7276907}" dt="2026-06-20T20:49:20.852" v="20372" actId="47"/>
        <pc:sldMkLst>
          <pc:docMk/>
          <pc:sldMk cId="3137886383" sldId="684"/>
        </pc:sldMkLst>
        <pc:spChg chg="mod">
          <ac:chgData name="Commodore St Germain" userId="420783ab-3e48-4f67-af00-cfba62042d5f" providerId="ADAL" clId="{9F6B3D83-466A-4765-9F39-E697B7276907}" dt="2026-06-19T04:29:39.461" v="10731" actId="20577"/>
          <ac:spMkLst>
            <pc:docMk/>
            <pc:sldMk cId="3137886383" sldId="684"/>
            <ac:spMk id="3" creationId="{82E44C10-70E1-67F6-B8A6-708998E3A7F5}"/>
          </ac:spMkLst>
        </pc:spChg>
        <pc:spChg chg="add mod">
          <ac:chgData name="Commodore St Germain" userId="420783ab-3e48-4f67-af00-cfba62042d5f" providerId="ADAL" clId="{9F6B3D83-466A-4765-9F39-E697B7276907}" dt="2026-06-19T04:28:09.307" v="10652" actId="20577"/>
          <ac:spMkLst>
            <pc:docMk/>
            <pc:sldMk cId="3137886383" sldId="684"/>
            <ac:spMk id="4" creationId="{0B703F5C-124E-54D5-F91B-10A7FCC6CC2D}"/>
          </ac:spMkLst>
        </pc:spChg>
      </pc:sldChg>
      <pc:sldChg chg="addSp delSp modSp new mod modNotesTx">
        <pc:chgData name="Commodore St Germain" userId="420783ab-3e48-4f67-af00-cfba62042d5f" providerId="ADAL" clId="{9F6B3D83-466A-4765-9F39-E697B7276907}" dt="2026-06-27T04:18:18.114" v="20776" actId="478"/>
        <pc:sldMkLst>
          <pc:docMk/>
          <pc:sldMk cId="229831449" sldId="685"/>
        </pc:sldMkLst>
        <pc:spChg chg="del">
          <ac:chgData name="Commodore St Germain" userId="420783ab-3e48-4f67-af00-cfba62042d5f" providerId="ADAL" clId="{9F6B3D83-466A-4765-9F39-E697B7276907}" dt="2026-06-19T01:56:08.871" v="7088" actId="478"/>
          <ac:spMkLst>
            <pc:docMk/>
            <pc:sldMk cId="229831449" sldId="685"/>
            <ac:spMk id="3" creationId="{0D05E570-9AE3-7947-9E50-2AB5AE75045F}"/>
          </ac:spMkLst>
        </pc:spChg>
        <pc:spChg chg="add mod">
          <ac:chgData name="Commodore St Germain" userId="420783ab-3e48-4f67-af00-cfba62042d5f" providerId="ADAL" clId="{9F6B3D83-466A-4765-9F39-E697B7276907}" dt="2026-06-19T04:19:04.614" v="10498" actId="20577"/>
          <ac:spMkLst>
            <pc:docMk/>
            <pc:sldMk cId="229831449" sldId="685"/>
            <ac:spMk id="6" creationId="{0DDAECD8-2458-6A36-2C9F-ABEB43952FC0}"/>
          </ac:spMkLst>
        </pc:spChg>
        <pc:spChg chg="add mod">
          <ac:chgData name="Commodore St Germain" userId="420783ab-3e48-4f67-af00-cfba62042d5f" providerId="ADAL" clId="{9F6B3D83-466A-4765-9F39-E697B7276907}" dt="2026-06-19T04:27:32.776" v="10640" actId="1036"/>
          <ac:spMkLst>
            <pc:docMk/>
            <pc:sldMk cId="229831449" sldId="685"/>
            <ac:spMk id="7" creationId="{21BB3096-48FD-9E60-2DA1-75322DBC03E4}"/>
          </ac:spMkLst>
        </pc:spChg>
        <pc:picChg chg="add mod">
          <ac:chgData name="Commodore St Germain" userId="420783ab-3e48-4f67-af00-cfba62042d5f" providerId="ADAL" clId="{9F6B3D83-466A-4765-9F39-E697B7276907}" dt="2026-06-19T01:55:39.194" v="7085" actId="14100"/>
          <ac:picMkLst>
            <pc:docMk/>
            <pc:sldMk cId="229831449" sldId="685"/>
            <ac:picMk id="5" creationId="{7999D257-A5AE-8CDD-E440-CEEE1443EF2F}"/>
          </ac:picMkLst>
        </pc:picChg>
        <pc:inkChg chg="add del">
          <ac:chgData name="Commodore St Germain" userId="420783ab-3e48-4f67-af00-cfba62042d5f" providerId="ADAL" clId="{9F6B3D83-466A-4765-9F39-E697B7276907}" dt="2026-06-27T04:18:18.114" v="20776" actId="478"/>
          <ac:inkMkLst>
            <pc:docMk/>
            <pc:sldMk cId="229831449" sldId="685"/>
            <ac:inkMk id="3" creationId="{C604342E-171A-1B22-C226-00B55700FF20}"/>
          </ac:inkMkLst>
        </pc:inkChg>
      </pc:sldChg>
      <pc:sldChg chg="addSp delSp modSp new mod modNotesTx">
        <pc:chgData name="Commodore St Germain" userId="420783ab-3e48-4f67-af00-cfba62042d5f" providerId="ADAL" clId="{9F6B3D83-466A-4765-9F39-E697B7276907}" dt="2026-06-27T04:18:21.687" v="20777" actId="478"/>
        <pc:sldMkLst>
          <pc:docMk/>
          <pc:sldMk cId="1029518277" sldId="686"/>
        </pc:sldMkLst>
        <pc:spChg chg="del">
          <ac:chgData name="Commodore St Germain" userId="420783ab-3e48-4f67-af00-cfba62042d5f" providerId="ADAL" clId="{9F6B3D83-466A-4765-9F39-E697B7276907}" dt="2026-06-19T01:56:02.456" v="7087" actId="478"/>
          <ac:spMkLst>
            <pc:docMk/>
            <pc:sldMk cId="1029518277" sldId="686"/>
            <ac:spMk id="3" creationId="{6277355F-328D-588D-20A1-7F9F06521F12}"/>
          </ac:spMkLst>
        </pc:spChg>
        <pc:spChg chg="add mod">
          <ac:chgData name="Commodore St Germain" userId="420783ab-3e48-4f67-af00-cfba62042d5f" providerId="ADAL" clId="{9F6B3D83-466A-4765-9F39-E697B7276907}" dt="2026-06-19T04:17:26.028" v="10477" actId="20577"/>
          <ac:spMkLst>
            <pc:docMk/>
            <pc:sldMk cId="1029518277" sldId="686"/>
            <ac:spMk id="6" creationId="{1FBE5E79-4848-8BA9-61E8-509F406CEB8C}"/>
          </ac:spMkLst>
        </pc:spChg>
        <pc:spChg chg="add mod">
          <ac:chgData name="Commodore St Germain" userId="420783ab-3e48-4f67-af00-cfba62042d5f" providerId="ADAL" clId="{9F6B3D83-466A-4765-9F39-E697B7276907}" dt="2026-06-19T04:27:34.250" v="10641"/>
          <ac:spMkLst>
            <pc:docMk/>
            <pc:sldMk cId="1029518277" sldId="686"/>
            <ac:spMk id="7" creationId="{53CD1698-EC7B-95DC-6568-68176E5BB91D}"/>
          </ac:spMkLst>
        </pc:spChg>
        <pc:picChg chg="add mod">
          <ac:chgData name="Commodore St Germain" userId="420783ab-3e48-4f67-af00-cfba62042d5f" providerId="ADAL" clId="{9F6B3D83-466A-4765-9F39-E697B7276907}" dt="2026-06-19T01:55:44.372" v="7086" actId="14100"/>
          <ac:picMkLst>
            <pc:docMk/>
            <pc:sldMk cId="1029518277" sldId="686"/>
            <ac:picMk id="5" creationId="{19B78E07-1AD9-0161-00D7-8F269FC198B5}"/>
          </ac:picMkLst>
        </pc:picChg>
        <pc:inkChg chg="add del">
          <ac:chgData name="Commodore St Germain" userId="420783ab-3e48-4f67-af00-cfba62042d5f" providerId="ADAL" clId="{9F6B3D83-466A-4765-9F39-E697B7276907}" dt="2026-06-27T04:18:21.687" v="20777" actId="478"/>
          <ac:inkMkLst>
            <pc:docMk/>
            <pc:sldMk cId="1029518277" sldId="686"/>
            <ac:inkMk id="3" creationId="{45BB0054-7FF3-E153-7C7C-874B23357B2D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18:24.531" v="20778" actId="478"/>
        <pc:sldMkLst>
          <pc:docMk/>
          <pc:sldMk cId="1035713547" sldId="687"/>
        </pc:sldMkLst>
        <pc:spChg chg="mod">
          <ac:chgData name="Commodore St Germain" userId="420783ab-3e48-4f67-af00-cfba62042d5f" providerId="ADAL" clId="{9F6B3D83-466A-4765-9F39-E697B7276907}" dt="2026-06-19T02:03:38.446" v="7247" actId="20577"/>
          <ac:spMkLst>
            <pc:docMk/>
            <pc:sldMk cId="1035713547" sldId="687"/>
            <ac:spMk id="2" creationId="{01CABE8A-900B-2515-1078-C3A47BD6C7C1}"/>
          </ac:spMkLst>
        </pc:spChg>
        <pc:spChg chg="add mod">
          <ac:chgData name="Commodore St Germain" userId="420783ab-3e48-4f67-af00-cfba62042d5f" providerId="ADAL" clId="{9F6B3D83-466A-4765-9F39-E697B7276907}" dt="2026-06-19T04:27:37.887" v="10642"/>
          <ac:spMkLst>
            <pc:docMk/>
            <pc:sldMk cId="1035713547" sldId="687"/>
            <ac:spMk id="6" creationId="{321176EF-B219-6AFC-0439-FFBA8C2C909C}"/>
          </ac:spMkLst>
        </pc:spChg>
        <pc:picChg chg="add mod">
          <ac:chgData name="Commodore St Germain" userId="420783ab-3e48-4f67-af00-cfba62042d5f" providerId="ADAL" clId="{9F6B3D83-466A-4765-9F39-E697B7276907}" dt="2026-06-19T02:03:54.137" v="7251" actId="1076"/>
          <ac:picMkLst>
            <pc:docMk/>
            <pc:sldMk cId="1035713547" sldId="687"/>
            <ac:picMk id="5" creationId="{BA07BD49-E428-A411-9737-994B62224B47}"/>
          </ac:picMkLst>
        </pc:picChg>
        <pc:inkChg chg="add">
          <ac:chgData name="Commodore St Germain" userId="420783ab-3e48-4f67-af00-cfba62042d5f" providerId="ADAL" clId="{9F6B3D83-466A-4765-9F39-E697B7276907}" dt="2026-06-24T19:22:40.460" v="20510"/>
          <ac:inkMkLst>
            <pc:docMk/>
            <pc:sldMk cId="1035713547" sldId="687"/>
            <ac:inkMk id="4" creationId="{97B5F92C-9B9E-B41C-1684-31F4253743A4}"/>
          </ac:inkMkLst>
        </pc:inkChg>
        <pc:inkChg chg="add del">
          <ac:chgData name="Commodore St Germain" userId="420783ab-3e48-4f67-af00-cfba62042d5f" providerId="ADAL" clId="{9F6B3D83-466A-4765-9F39-E697B7276907}" dt="2026-06-27T04:18:24.531" v="20778" actId="478"/>
          <ac:inkMkLst>
            <pc:docMk/>
            <pc:sldMk cId="1035713547" sldId="687"/>
            <ac:inkMk id="7" creationId="{C8C55FDC-70AE-7889-16D8-95C9F78B3BB4}"/>
          </ac:inkMkLst>
        </pc:inkChg>
      </pc:sldChg>
      <pc:sldChg chg="modSp new del mod ord">
        <pc:chgData name="Commodore St Germain" userId="420783ab-3e48-4f67-af00-cfba62042d5f" providerId="ADAL" clId="{9F6B3D83-466A-4765-9F39-E697B7276907}" dt="2026-06-27T04:18:28.611" v="20779" actId="47"/>
        <pc:sldMkLst>
          <pc:docMk/>
          <pc:sldMk cId="1809576108" sldId="688"/>
        </pc:sldMkLst>
        <pc:spChg chg="mod">
          <ac:chgData name="Commodore St Germain" userId="420783ab-3e48-4f67-af00-cfba62042d5f" providerId="ADAL" clId="{9F6B3D83-466A-4765-9F39-E697B7276907}" dt="2026-06-19T02:52:07.167" v="8240" actId="20577"/>
          <ac:spMkLst>
            <pc:docMk/>
            <pc:sldMk cId="1809576108" sldId="688"/>
            <ac:spMk id="2" creationId="{57ABF2EC-5AF4-89FD-4B32-A3B501BA58B5}"/>
          </ac:spMkLst>
        </pc:spChg>
        <pc:spChg chg="mod">
          <ac:chgData name="Commodore St Germain" userId="420783ab-3e48-4f67-af00-cfba62042d5f" providerId="ADAL" clId="{9F6B3D83-466A-4765-9F39-E697B7276907}" dt="2026-06-19T02:22:04.383" v="7375" actId="20577"/>
          <ac:spMkLst>
            <pc:docMk/>
            <pc:sldMk cId="1809576108" sldId="688"/>
            <ac:spMk id="3" creationId="{4BFDD4E9-DAEB-1588-8BC1-7AFBB2D576E3}"/>
          </ac:spMkLst>
        </pc:spChg>
      </pc:sldChg>
      <pc:sldChg chg="addSp delSp modSp new mod">
        <pc:chgData name="Commodore St Germain" userId="420783ab-3e48-4f67-af00-cfba62042d5f" providerId="ADAL" clId="{9F6B3D83-466A-4765-9F39-E697B7276907}" dt="2026-06-27T04:18:53.181" v="20785" actId="478"/>
        <pc:sldMkLst>
          <pc:docMk/>
          <pc:sldMk cId="4029591015" sldId="689"/>
        </pc:sldMkLst>
        <pc:spChg chg="add mod">
          <ac:chgData name="Commodore St Germain" userId="420783ab-3e48-4f67-af00-cfba62042d5f" providerId="ADAL" clId="{9F6B3D83-466A-4765-9F39-E697B7276907}" dt="2026-06-19T04:27:48.673" v="10644"/>
          <ac:spMkLst>
            <pc:docMk/>
            <pc:sldMk cId="4029591015" sldId="689"/>
            <ac:spMk id="15" creationId="{FF27209D-082E-22D4-4727-D9B6F9FECAAC}"/>
          </ac:spMkLst>
        </pc:spChg>
        <pc:grpChg chg="add del mod">
          <ac:chgData name="Commodore St Germain" userId="420783ab-3e48-4f67-af00-cfba62042d5f" providerId="ADAL" clId="{9F6B3D83-466A-4765-9F39-E697B7276907}" dt="2026-06-19T02:50:32.490" v="8207" actId="478"/>
          <ac:grpSpMkLst>
            <pc:docMk/>
            <pc:sldMk cId="4029591015" sldId="689"/>
            <ac:grpSpMk id="10" creationId="{4F127C68-E302-1699-259D-0EFAC042D232}"/>
          </ac:grpSpMkLst>
        </pc:grpChg>
        <pc:picChg chg="add del mod topLvl modCrop">
          <ac:chgData name="Commodore St Germain" userId="420783ab-3e48-4f67-af00-cfba62042d5f" providerId="ADAL" clId="{9F6B3D83-466A-4765-9F39-E697B7276907}" dt="2026-06-19T02:50:33.870" v="8208" actId="478"/>
          <ac:picMkLst>
            <pc:docMk/>
            <pc:sldMk cId="4029591015" sldId="689"/>
            <ac:picMk id="5" creationId="{442418BF-C08C-A902-1027-58FBA5E91305}"/>
          </ac:picMkLst>
        </pc:picChg>
        <pc:picChg chg="add del mod">
          <ac:chgData name="Commodore St Germain" userId="420783ab-3e48-4f67-af00-cfba62042d5f" providerId="ADAL" clId="{9F6B3D83-466A-4765-9F39-E697B7276907}" dt="2026-06-19T02:50:28.800" v="8206" actId="478"/>
          <ac:picMkLst>
            <pc:docMk/>
            <pc:sldMk cId="4029591015" sldId="689"/>
            <ac:picMk id="7" creationId="{571E442B-DAA3-6604-B46F-1CCB6877C9FE}"/>
          </ac:picMkLst>
        </pc:picChg>
        <pc:picChg chg="add del mod topLvl">
          <ac:chgData name="Commodore St Germain" userId="420783ab-3e48-4f67-af00-cfba62042d5f" providerId="ADAL" clId="{9F6B3D83-466A-4765-9F39-E697B7276907}" dt="2026-06-19T02:50:32.490" v="8207" actId="478"/>
          <ac:picMkLst>
            <pc:docMk/>
            <pc:sldMk cId="4029591015" sldId="689"/>
            <ac:picMk id="9" creationId="{6E62052B-0D18-7721-DF2B-31FDF84422F8}"/>
          </ac:picMkLst>
        </pc:picChg>
        <pc:picChg chg="add mod">
          <ac:chgData name="Commodore St Germain" userId="420783ab-3e48-4f67-af00-cfba62042d5f" providerId="ADAL" clId="{9F6B3D83-466A-4765-9F39-E697B7276907}" dt="2026-06-19T02:50:40.054" v="8210" actId="14100"/>
          <ac:picMkLst>
            <pc:docMk/>
            <pc:sldMk cId="4029591015" sldId="689"/>
            <ac:picMk id="12" creationId="{1B79F765-C5D7-7538-B827-115BAEA2F704}"/>
          </ac:picMkLst>
        </pc:picChg>
        <pc:picChg chg="add mod">
          <ac:chgData name="Commodore St Germain" userId="420783ab-3e48-4f67-af00-cfba62042d5f" providerId="ADAL" clId="{9F6B3D83-466A-4765-9F39-E697B7276907}" dt="2026-06-19T02:51:01.596" v="8214" actId="14100"/>
          <ac:picMkLst>
            <pc:docMk/>
            <pc:sldMk cId="4029591015" sldId="689"/>
            <ac:picMk id="14" creationId="{BCD4478C-74A9-50AC-AEC1-1BD24A9BF915}"/>
          </ac:picMkLst>
        </pc:picChg>
        <pc:inkChg chg="add del">
          <ac:chgData name="Commodore St Germain" userId="420783ab-3e48-4f67-af00-cfba62042d5f" providerId="ADAL" clId="{9F6B3D83-466A-4765-9F39-E697B7276907}" dt="2026-06-27T04:18:53.181" v="20785" actId="478"/>
          <ac:inkMkLst>
            <pc:docMk/>
            <pc:sldMk cId="4029591015" sldId="689"/>
            <ac:inkMk id="4" creationId="{1DC90924-93E7-A0D1-4FED-B5FC90B065F8}"/>
          </ac:inkMkLst>
        </pc:inkChg>
      </pc:sldChg>
      <pc:sldChg chg="addSp add">
        <pc:chgData name="Commodore St Germain" userId="420783ab-3e48-4f67-af00-cfba62042d5f" providerId="ADAL" clId="{9F6B3D83-466A-4765-9F39-E697B7276907}" dt="2026-06-24T21:32:05.092" v="20645"/>
        <pc:sldMkLst>
          <pc:docMk/>
          <pc:sldMk cId="1945353638" sldId="690"/>
        </pc:sldMkLst>
        <pc:inkChg chg="add">
          <ac:chgData name="Commodore St Germain" userId="420783ab-3e48-4f67-af00-cfba62042d5f" providerId="ADAL" clId="{9F6B3D83-466A-4765-9F39-E697B7276907}" dt="2026-06-24T21:32:05.092" v="20645"/>
          <ac:inkMkLst>
            <pc:docMk/>
            <pc:sldMk cId="1945353638" sldId="690"/>
            <ac:inkMk id="3" creationId="{DCE6FE7D-BFB9-4024-F994-4D99860CE21A}"/>
          </ac:inkMkLst>
        </pc:inkChg>
      </pc:sldChg>
      <pc:sldChg chg="add">
        <pc:chgData name="Commodore St Germain" userId="420783ab-3e48-4f67-af00-cfba62042d5f" providerId="ADAL" clId="{9F6B3D83-466A-4765-9F39-E697B7276907}" dt="2026-06-19T02:53:57.959" v="8296"/>
        <pc:sldMkLst>
          <pc:docMk/>
          <pc:sldMk cId="2804043940" sldId="691"/>
        </pc:sldMkLst>
      </pc:sldChg>
      <pc:sldChg chg="modSp add mod">
        <pc:chgData name="Commodore St Germain" userId="420783ab-3e48-4f67-af00-cfba62042d5f" providerId="ADAL" clId="{9F6B3D83-466A-4765-9F39-E697B7276907}" dt="2026-06-24T20:12:29.464" v="20532" actId="20577"/>
        <pc:sldMkLst>
          <pc:docMk/>
          <pc:sldMk cId="2444764619" sldId="692"/>
        </pc:sldMkLst>
        <pc:spChg chg="mod">
          <ac:chgData name="Commodore St Germain" userId="420783ab-3e48-4f67-af00-cfba62042d5f" providerId="ADAL" clId="{9F6B3D83-466A-4765-9F39-E697B7276907}" dt="2026-06-22T03:19:40.785" v="20456" actId="20577"/>
          <ac:spMkLst>
            <pc:docMk/>
            <pc:sldMk cId="2444764619" sldId="692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9F6B3D83-466A-4765-9F39-E697B7276907}" dt="2026-06-24T20:12:29.464" v="20532" actId="20577"/>
          <ac:spMkLst>
            <pc:docMk/>
            <pc:sldMk cId="2444764619" sldId="692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9F6B3D83-466A-4765-9F39-E697B7276907}" dt="2026-06-19T02:54:02.735" v="8297"/>
        <pc:sldMkLst>
          <pc:docMk/>
          <pc:sldMk cId="3517568922" sldId="693"/>
        </pc:sldMkLst>
      </pc:sldChg>
      <pc:sldChg chg="addSp delSp modSp add mod">
        <pc:chgData name="Commodore St Germain" userId="420783ab-3e48-4f67-af00-cfba62042d5f" providerId="ADAL" clId="{9F6B3D83-466A-4765-9F39-E697B7276907}" dt="2026-06-27T04:19:16.965" v="20791" actId="478"/>
        <pc:sldMkLst>
          <pc:docMk/>
          <pc:sldMk cId="967333319" sldId="694"/>
        </pc:sldMkLst>
        <pc:spChg chg="mod">
          <ac:chgData name="Commodore St Germain" userId="420783ab-3e48-4f67-af00-cfba62042d5f" providerId="ADAL" clId="{9F6B3D83-466A-4765-9F39-E697B7276907}" dt="2026-06-20T17:14:51.239" v="13101" actId="20577"/>
          <ac:spMkLst>
            <pc:docMk/>
            <pc:sldMk cId="967333319" sldId="694"/>
            <ac:spMk id="2" creationId="{B55EAFBD-418C-34D2-90DB-1BEFFD354B9C}"/>
          </ac:spMkLst>
        </pc:spChg>
        <pc:spChg chg="mod">
          <ac:chgData name="Commodore St Germain" userId="420783ab-3e48-4f67-af00-cfba62042d5f" providerId="ADAL" clId="{9F6B3D83-466A-4765-9F39-E697B7276907}" dt="2026-06-20T17:16:21.822" v="13436" actId="20577"/>
          <ac:spMkLst>
            <pc:docMk/>
            <pc:sldMk cId="967333319" sldId="694"/>
            <ac:spMk id="3" creationId="{BD8CB291-08F8-E080-831C-BBAEEF8E89B7}"/>
          </ac:spMkLst>
        </pc:spChg>
        <pc:spChg chg="add mod">
          <ac:chgData name="Commodore St Germain" userId="420783ab-3e48-4f67-af00-cfba62042d5f" providerId="ADAL" clId="{9F6B3D83-466A-4765-9F39-E697B7276907}" dt="2026-06-20T17:14:32.462" v="13037"/>
          <ac:spMkLst>
            <pc:docMk/>
            <pc:sldMk cId="967333319" sldId="694"/>
            <ac:spMk id="4" creationId="{A4653DEA-122F-C530-8019-1BA42C5E3F4F}"/>
          </ac:spMkLst>
        </pc:spChg>
        <pc:inkChg chg="add del">
          <ac:chgData name="Commodore St Germain" userId="420783ab-3e48-4f67-af00-cfba62042d5f" providerId="ADAL" clId="{9F6B3D83-466A-4765-9F39-E697B7276907}" dt="2026-06-27T04:19:16.965" v="20791" actId="478"/>
          <ac:inkMkLst>
            <pc:docMk/>
            <pc:sldMk cId="967333319" sldId="694"/>
            <ac:inkMk id="5" creationId="{ACF8A655-4C75-24E3-2959-D8F2522D43F9}"/>
          </ac:inkMkLst>
        </pc:inkChg>
      </pc:sldChg>
      <pc:sldChg chg="modSp new del mod">
        <pc:chgData name="Commodore St Germain" userId="420783ab-3e48-4f67-af00-cfba62042d5f" providerId="ADAL" clId="{9F6B3D83-466A-4765-9F39-E697B7276907}" dt="2026-06-20T17:21:17.826" v="13471" actId="47"/>
        <pc:sldMkLst>
          <pc:docMk/>
          <pc:sldMk cId="2546398263" sldId="695"/>
        </pc:sldMkLst>
        <pc:spChg chg="mod">
          <ac:chgData name="Commodore St Germain" userId="420783ab-3e48-4f67-af00-cfba62042d5f" providerId="ADAL" clId="{9F6B3D83-466A-4765-9F39-E697B7276907}" dt="2026-06-20T17:16:33.355" v="13460" actId="20577"/>
          <ac:spMkLst>
            <pc:docMk/>
            <pc:sldMk cId="2546398263" sldId="695"/>
            <ac:spMk id="2" creationId="{3A32BA34-5998-B899-BF4C-EFE1A1E199B6}"/>
          </ac:spMkLst>
        </pc:spChg>
      </pc:sldChg>
      <pc:sldChg chg="new del">
        <pc:chgData name="Commodore St Germain" userId="420783ab-3e48-4f67-af00-cfba62042d5f" providerId="ADAL" clId="{9F6B3D83-466A-4765-9F39-E697B7276907}" dt="2026-06-20T17:16:45.697" v="13464" actId="47"/>
        <pc:sldMkLst>
          <pc:docMk/>
          <pc:sldMk cId="2071087143" sldId="696"/>
        </pc:sldMkLst>
      </pc:sldChg>
      <pc:sldChg chg="new del">
        <pc:chgData name="Commodore St Germain" userId="420783ab-3e48-4f67-af00-cfba62042d5f" providerId="ADAL" clId="{9F6B3D83-466A-4765-9F39-E697B7276907}" dt="2026-06-20T17:16:45.697" v="13464" actId="47"/>
        <pc:sldMkLst>
          <pc:docMk/>
          <pc:sldMk cId="2780724314" sldId="697"/>
        </pc:sldMkLst>
      </pc:sldChg>
      <pc:sldChg chg="new del">
        <pc:chgData name="Commodore St Germain" userId="420783ab-3e48-4f67-af00-cfba62042d5f" providerId="ADAL" clId="{9F6B3D83-466A-4765-9F39-E697B7276907}" dt="2026-06-20T20:47:57.952" v="20371" actId="47"/>
        <pc:sldMkLst>
          <pc:docMk/>
          <pc:sldMk cId="2841309623" sldId="698"/>
        </pc:sldMkLst>
      </pc:sldChg>
      <pc:sldChg chg="new del">
        <pc:chgData name="Commodore St Germain" userId="420783ab-3e48-4f67-af00-cfba62042d5f" providerId="ADAL" clId="{9F6B3D83-466A-4765-9F39-E697B7276907}" dt="2026-06-20T20:47:57.952" v="20371" actId="47"/>
        <pc:sldMkLst>
          <pc:docMk/>
          <pc:sldMk cId="2488568951" sldId="699"/>
        </pc:sldMkLst>
      </pc:sldChg>
      <pc:sldChg chg="new del">
        <pc:chgData name="Commodore St Germain" userId="420783ab-3e48-4f67-af00-cfba62042d5f" providerId="ADAL" clId="{9F6B3D83-466A-4765-9F39-E697B7276907}" dt="2026-06-20T20:47:57.952" v="20371" actId="47"/>
        <pc:sldMkLst>
          <pc:docMk/>
          <pc:sldMk cId="1612665312" sldId="700"/>
        </pc:sldMkLst>
      </pc:sldChg>
      <pc:sldChg chg="new 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189374261" sldId="701"/>
        </pc:sldMkLst>
      </pc:sldChg>
      <pc:sldChg chg="add del">
        <pc:chgData name="Commodore St Germain" userId="420783ab-3e48-4f67-af00-cfba62042d5f" providerId="ADAL" clId="{9F6B3D83-466A-4765-9F39-E697B7276907}" dt="2026-06-19T03:52:25.876" v="9220"/>
        <pc:sldMkLst>
          <pc:docMk/>
          <pc:sldMk cId="1789614405" sldId="702"/>
        </pc:sldMkLst>
      </pc:sldChg>
      <pc:sldChg chg="add del">
        <pc:chgData name="Commodore St Germain" userId="420783ab-3e48-4f67-af00-cfba62042d5f" providerId="ADAL" clId="{9F6B3D83-466A-4765-9F39-E697B7276907}" dt="2026-06-19T04:09:38.961" v="10148" actId="47"/>
        <pc:sldMkLst>
          <pc:docMk/>
          <pc:sldMk cId="2909485556" sldId="702"/>
        </pc:sldMkLst>
      </pc:sldChg>
      <pc:sldChg chg="addSp delSp modSp new mod">
        <pc:chgData name="Commodore St Germain" userId="420783ab-3e48-4f67-af00-cfba62042d5f" providerId="ADAL" clId="{9F6B3D83-466A-4765-9F39-E697B7276907}" dt="2026-06-27T04:19:07.711" v="20789" actId="478"/>
        <pc:sldMkLst>
          <pc:docMk/>
          <pc:sldMk cId="1381737672" sldId="703"/>
        </pc:sldMkLst>
        <pc:spChg chg="add del mod">
          <ac:chgData name="Commodore St Germain" userId="420783ab-3e48-4f67-af00-cfba62042d5f" providerId="ADAL" clId="{9F6B3D83-466A-4765-9F39-E697B7276907}" dt="2026-06-19T04:12:17.159" v="10280"/>
          <ac:spMkLst>
            <pc:docMk/>
            <pc:sldMk cId="1381737672" sldId="703"/>
            <ac:spMk id="10" creationId="{DCD734A1-9170-848F-4134-B4169CA1740A}"/>
          </ac:spMkLst>
        </pc:spChg>
        <pc:spChg chg="add mod">
          <ac:chgData name="Commodore St Germain" userId="420783ab-3e48-4f67-af00-cfba62042d5f" providerId="ADAL" clId="{9F6B3D83-466A-4765-9F39-E697B7276907}" dt="2026-06-24T20:37:15.633" v="20538" actId="20577"/>
          <ac:spMkLst>
            <pc:docMk/>
            <pc:sldMk cId="1381737672" sldId="703"/>
            <ac:spMk id="11" creationId="{930CB56A-1B62-01CA-908A-38AC7DA9BC8B}"/>
          </ac:spMkLst>
        </pc:spChg>
        <pc:spChg chg="add mod">
          <ac:chgData name="Commodore St Germain" userId="420783ab-3e48-4f67-af00-cfba62042d5f" providerId="ADAL" clId="{9F6B3D83-466A-4765-9F39-E697B7276907}" dt="2026-06-19T04:27:57.720" v="10648"/>
          <ac:spMkLst>
            <pc:docMk/>
            <pc:sldMk cId="1381737672" sldId="703"/>
            <ac:spMk id="12" creationId="{09525E99-7C1A-56E5-BB53-F1CC6D48344C}"/>
          </ac:spMkLst>
        </pc:spChg>
        <pc:picChg chg="add mod modCrop">
          <ac:chgData name="Commodore St Germain" userId="420783ab-3e48-4f67-af00-cfba62042d5f" providerId="ADAL" clId="{9F6B3D83-466A-4765-9F39-E697B7276907}" dt="2026-06-19T04:11:42.813" v="10165" actId="14100"/>
          <ac:picMkLst>
            <pc:docMk/>
            <pc:sldMk cId="1381737672" sldId="703"/>
            <ac:picMk id="5" creationId="{87614E81-FCF6-4A8D-E927-7673B53B49D2}"/>
          </ac:picMkLst>
        </pc:picChg>
        <pc:picChg chg="add mod">
          <ac:chgData name="Commodore St Germain" userId="420783ab-3e48-4f67-af00-cfba62042d5f" providerId="ADAL" clId="{9F6B3D83-466A-4765-9F39-E697B7276907}" dt="2026-06-19T04:11:56.140" v="10212" actId="1035"/>
          <ac:picMkLst>
            <pc:docMk/>
            <pc:sldMk cId="1381737672" sldId="703"/>
            <ac:picMk id="7" creationId="{76EB95AB-339B-C19A-9A46-42AB498F93C7}"/>
          </ac:picMkLst>
        </pc:picChg>
        <pc:picChg chg="add mod">
          <ac:chgData name="Commodore St Germain" userId="420783ab-3e48-4f67-af00-cfba62042d5f" providerId="ADAL" clId="{9F6B3D83-466A-4765-9F39-E697B7276907}" dt="2026-06-19T04:12:19.152" v="10284" actId="1037"/>
          <ac:picMkLst>
            <pc:docMk/>
            <pc:sldMk cId="1381737672" sldId="703"/>
            <ac:picMk id="9" creationId="{19D902A4-F0AE-67E4-007E-4BC2B08598BE}"/>
          </ac:picMkLst>
        </pc:picChg>
        <pc:inkChg chg="add del">
          <ac:chgData name="Commodore St Germain" userId="420783ab-3e48-4f67-af00-cfba62042d5f" providerId="ADAL" clId="{9F6B3D83-466A-4765-9F39-E697B7276907}" dt="2026-06-27T04:19:07.711" v="20789" actId="478"/>
          <ac:inkMkLst>
            <pc:docMk/>
            <pc:sldMk cId="1381737672" sldId="703"/>
            <ac:inkMk id="4" creationId="{B007981D-798A-3E86-F7A9-57EDAC386254}"/>
          </ac:inkMkLst>
        </pc:inkChg>
        <pc:inkChg chg="add del">
          <ac:chgData name="Commodore St Germain" userId="420783ab-3e48-4f67-af00-cfba62042d5f" providerId="ADAL" clId="{9F6B3D83-466A-4765-9F39-E697B7276907}" dt="2026-06-27T04:19:04.786" v="20788" actId="478"/>
          <ac:inkMkLst>
            <pc:docMk/>
            <pc:sldMk cId="1381737672" sldId="703"/>
            <ac:inkMk id="6" creationId="{DAC3EADF-D8DC-3595-6659-9783B6D3E772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19:12.808" v="20790" actId="478"/>
        <pc:sldMkLst>
          <pc:docMk/>
          <pc:sldMk cId="3380680640" sldId="704"/>
        </pc:sldMkLst>
        <pc:spChg chg="mod">
          <ac:chgData name="Commodore St Germain" userId="420783ab-3e48-4f67-af00-cfba62042d5f" providerId="ADAL" clId="{9F6B3D83-466A-4765-9F39-E697B7276907}" dt="2026-06-19T04:13:32.617" v="10335" actId="255"/>
          <ac:spMkLst>
            <pc:docMk/>
            <pc:sldMk cId="3380680640" sldId="704"/>
            <ac:spMk id="2" creationId="{63E00F32-CC5A-5498-74C8-6A99C6B3DEA7}"/>
          </ac:spMkLst>
        </pc:spChg>
        <pc:spChg chg="del">
          <ac:chgData name="Commodore St Germain" userId="420783ab-3e48-4f67-af00-cfba62042d5f" providerId="ADAL" clId="{9F6B3D83-466A-4765-9F39-E697B7276907}" dt="2026-06-19T04:08:50.983" v="10147" actId="478"/>
          <ac:spMkLst>
            <pc:docMk/>
            <pc:sldMk cId="3380680640" sldId="704"/>
            <ac:spMk id="3" creationId="{00B792A4-51F7-0148-981C-0E3FAA772F3F}"/>
          </ac:spMkLst>
        </pc:spChg>
        <pc:spChg chg="add mod">
          <ac:chgData name="Commodore St Germain" userId="420783ab-3e48-4f67-af00-cfba62042d5f" providerId="ADAL" clId="{9F6B3D83-466A-4765-9F39-E697B7276907}" dt="2026-06-19T04:28:00.141" v="10649"/>
          <ac:spMkLst>
            <pc:docMk/>
            <pc:sldMk cId="3380680640" sldId="704"/>
            <ac:spMk id="5" creationId="{56DBD53F-B332-DD89-A045-F98C255F270B}"/>
          </ac:spMkLst>
        </pc:spChg>
        <pc:picChg chg="add mod">
          <ac:chgData name="Commodore St Germain" userId="420783ab-3e48-4f67-af00-cfba62042d5f" providerId="ADAL" clId="{9F6B3D83-466A-4765-9F39-E697B7276907}" dt="2026-06-19T04:13:36.229" v="10336" actId="1076"/>
          <ac:picMkLst>
            <pc:docMk/>
            <pc:sldMk cId="3380680640" sldId="704"/>
            <ac:picMk id="4" creationId="{DB12BDE8-CE86-B295-0EEB-B9C0BD05C881}"/>
          </ac:picMkLst>
        </pc:picChg>
        <pc:inkChg chg="add del">
          <ac:chgData name="Commodore St Germain" userId="420783ab-3e48-4f67-af00-cfba62042d5f" providerId="ADAL" clId="{9F6B3D83-466A-4765-9F39-E697B7276907}" dt="2026-06-27T04:19:12.808" v="20790" actId="478"/>
          <ac:inkMkLst>
            <pc:docMk/>
            <pc:sldMk cId="3380680640" sldId="704"/>
            <ac:inkMk id="3" creationId="{33ACBB52-477D-0352-F02E-DDC3B3ED0122}"/>
          </ac:inkMkLst>
        </pc:inkChg>
      </pc:sldChg>
      <pc:sldChg chg="add del">
        <pc:chgData name="Commodore St Germain" userId="420783ab-3e48-4f67-af00-cfba62042d5f" providerId="ADAL" clId="{9F6B3D83-466A-4765-9F39-E697B7276907}" dt="2026-06-20T16:05:04.544" v="10736" actId="47"/>
        <pc:sldMkLst>
          <pc:docMk/>
          <pc:sldMk cId="17187622" sldId="705"/>
        </pc:sldMkLst>
      </pc:sldChg>
      <pc:sldChg chg="new del">
        <pc:chgData name="Commodore St Germain" userId="420783ab-3e48-4f67-af00-cfba62042d5f" providerId="ADAL" clId="{9F6B3D83-466A-4765-9F39-E697B7276907}" dt="2026-06-19T04:09:38.961" v="10148" actId="47"/>
        <pc:sldMkLst>
          <pc:docMk/>
          <pc:sldMk cId="1757651644" sldId="705"/>
        </pc:sldMkLst>
      </pc:sldChg>
      <pc:sldChg chg="addSp delSp modSp new mod">
        <pc:chgData name="Commodore St Germain" userId="420783ab-3e48-4f67-af00-cfba62042d5f" providerId="ADAL" clId="{9F6B3D83-466A-4765-9F39-E697B7276907}" dt="2026-06-27T04:18:05.932" v="20773" actId="478"/>
        <pc:sldMkLst>
          <pc:docMk/>
          <pc:sldMk cId="95150784" sldId="706"/>
        </pc:sldMkLst>
        <pc:spChg chg="mod">
          <ac:chgData name="Commodore St Germain" userId="420783ab-3e48-4f67-af00-cfba62042d5f" providerId="ADAL" clId="{9F6B3D83-466A-4765-9F39-E697B7276907}" dt="2026-06-20T16:05:40.934" v="10899" actId="14100"/>
          <ac:spMkLst>
            <pc:docMk/>
            <pc:sldMk cId="95150784" sldId="706"/>
            <ac:spMk id="2" creationId="{65B554F7-94D4-4CA2-D98F-52F93399202D}"/>
          </ac:spMkLst>
        </pc:spChg>
        <pc:spChg chg="del">
          <ac:chgData name="Commodore St Germain" userId="420783ab-3e48-4f67-af00-cfba62042d5f" providerId="ADAL" clId="{9F6B3D83-466A-4765-9F39-E697B7276907}" dt="2026-06-20T16:14:25.978" v="10900" actId="478"/>
          <ac:spMkLst>
            <pc:docMk/>
            <pc:sldMk cId="95150784" sldId="706"/>
            <ac:spMk id="3" creationId="{167DFCCF-227F-4158-122C-1ED36B67C107}"/>
          </ac:spMkLst>
        </pc:spChg>
        <pc:spChg chg="add mod">
          <ac:chgData name="Commodore St Germain" userId="420783ab-3e48-4f67-af00-cfba62042d5f" providerId="ADAL" clId="{9F6B3D83-466A-4765-9F39-E697B7276907}" dt="2026-06-20T16:14:55.433" v="10901"/>
          <ac:spMkLst>
            <pc:docMk/>
            <pc:sldMk cId="95150784" sldId="706"/>
            <ac:spMk id="4" creationId="{1E104669-B669-0650-96A6-E50FBCA8D297}"/>
          </ac:spMkLst>
        </pc:spChg>
        <pc:spChg chg="add mod">
          <ac:chgData name="Commodore St Germain" userId="420783ab-3e48-4f67-af00-cfba62042d5f" providerId="ADAL" clId="{9F6B3D83-466A-4765-9F39-E697B7276907}" dt="2026-06-20T16:14:55.433" v="10901"/>
          <ac:spMkLst>
            <pc:docMk/>
            <pc:sldMk cId="95150784" sldId="706"/>
            <ac:spMk id="5" creationId="{79A5AF6E-A378-460F-D62C-AC91C8825722}"/>
          </ac:spMkLst>
        </pc:spChg>
        <pc:spChg chg="add mod">
          <ac:chgData name="Commodore St Germain" userId="420783ab-3e48-4f67-af00-cfba62042d5f" providerId="ADAL" clId="{9F6B3D83-466A-4765-9F39-E697B7276907}" dt="2026-06-20T16:14:55.433" v="10901"/>
          <ac:spMkLst>
            <pc:docMk/>
            <pc:sldMk cId="95150784" sldId="706"/>
            <ac:spMk id="6" creationId="{9708AAC4-7CFD-D279-F70A-DE976FF9793E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7" creationId="{8889A7EB-0391-53E4-E7F0-DA711834959B}"/>
          </ac:spMkLst>
        </pc:spChg>
        <pc:spChg chg="add del mod">
          <ac:chgData name="Commodore St Germain" userId="420783ab-3e48-4f67-af00-cfba62042d5f" providerId="ADAL" clId="{9F6B3D83-466A-4765-9F39-E697B7276907}" dt="2026-06-20T16:32:18.518" v="12081" actId="478"/>
          <ac:spMkLst>
            <pc:docMk/>
            <pc:sldMk cId="95150784" sldId="706"/>
            <ac:spMk id="8" creationId="{BAA22F9D-9B6E-4E58-3D3C-955E316C74D4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9" creationId="{F6A1ABA2-F0EF-B1CE-7C31-4D25186B4F19}"/>
          </ac:spMkLst>
        </pc:spChg>
        <pc:spChg chg="add mod">
          <ac:chgData name="Commodore St Germain" userId="420783ab-3e48-4f67-af00-cfba62042d5f" providerId="ADAL" clId="{9F6B3D83-466A-4765-9F39-E697B7276907}" dt="2026-06-20T16:37:44.545" v="12246" actId="1036"/>
          <ac:spMkLst>
            <pc:docMk/>
            <pc:sldMk cId="95150784" sldId="706"/>
            <ac:spMk id="10" creationId="{7FB4B09A-48DA-562D-5519-ACCC08809D3E}"/>
          </ac:spMkLst>
        </pc:spChg>
        <pc:spChg chg="add del mod">
          <ac:chgData name="Commodore St Germain" userId="420783ab-3e48-4f67-af00-cfba62042d5f" providerId="ADAL" clId="{9F6B3D83-466A-4765-9F39-E697B7276907}" dt="2026-06-20T16:21:17.206" v="11573" actId="478"/>
          <ac:spMkLst>
            <pc:docMk/>
            <pc:sldMk cId="95150784" sldId="706"/>
            <ac:spMk id="11" creationId="{94058660-8580-BCBF-D5F2-DA423102F16E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12" creationId="{500A8748-2FFE-9AB9-FC90-65EB450F532F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13" creationId="{A911EFBD-74A1-3D54-3260-20471BFC6558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14" creationId="{9E432394-B246-1411-51E2-9945AD99DD46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15" creationId="{91096E4F-D969-FA3A-7A1B-A5CD91044A4E}"/>
          </ac:spMkLst>
        </pc:spChg>
        <pc:spChg chg="add del mod">
          <ac:chgData name="Commodore St Germain" userId="420783ab-3e48-4f67-af00-cfba62042d5f" providerId="ADAL" clId="{9F6B3D83-466A-4765-9F39-E697B7276907}" dt="2026-06-20T16:40:56.776" v="12340" actId="478"/>
          <ac:spMkLst>
            <pc:docMk/>
            <pc:sldMk cId="95150784" sldId="706"/>
            <ac:spMk id="16" creationId="{84D963B3-4FF2-A2A7-9808-8107080F9335}"/>
          </ac:spMkLst>
        </pc:spChg>
        <pc:spChg chg="add mod">
          <ac:chgData name="Commodore St Germain" userId="420783ab-3e48-4f67-af00-cfba62042d5f" providerId="ADAL" clId="{9F6B3D83-466A-4765-9F39-E697B7276907}" dt="2026-06-20T16:37:12.615" v="12231" actId="1076"/>
          <ac:spMkLst>
            <pc:docMk/>
            <pc:sldMk cId="95150784" sldId="706"/>
            <ac:spMk id="17" creationId="{10B01EA4-9F4B-C2DF-0823-0C99B3BE16EA}"/>
          </ac:spMkLst>
        </pc:spChg>
        <pc:spChg chg="add del mod">
          <ac:chgData name="Commodore St Germain" userId="420783ab-3e48-4f67-af00-cfba62042d5f" providerId="ADAL" clId="{9F6B3D83-466A-4765-9F39-E697B7276907}" dt="2026-06-20T16:35:19.272" v="12190" actId="478"/>
          <ac:spMkLst>
            <pc:docMk/>
            <pc:sldMk cId="95150784" sldId="706"/>
            <ac:spMk id="18" creationId="{3ADBE335-1D36-2B9D-65E8-37195FC81BEF}"/>
          </ac:spMkLst>
        </pc:spChg>
        <pc:spChg chg="add del mod">
          <ac:chgData name="Commodore St Germain" userId="420783ab-3e48-4f67-af00-cfba62042d5f" providerId="ADAL" clId="{9F6B3D83-466A-4765-9F39-E697B7276907}" dt="2026-06-20T16:35:19.272" v="12190" actId="478"/>
          <ac:spMkLst>
            <pc:docMk/>
            <pc:sldMk cId="95150784" sldId="706"/>
            <ac:spMk id="19" creationId="{BC96B12F-4076-707B-25B3-BF746ACC3F75}"/>
          </ac:spMkLst>
        </pc:spChg>
        <pc:spChg chg="add mod">
          <ac:chgData name="Commodore St Germain" userId="420783ab-3e48-4f67-af00-cfba62042d5f" providerId="ADAL" clId="{9F6B3D83-466A-4765-9F39-E697B7276907}" dt="2026-06-20T16:37:12.615" v="12231" actId="1076"/>
          <ac:spMkLst>
            <pc:docMk/>
            <pc:sldMk cId="95150784" sldId="706"/>
            <ac:spMk id="20" creationId="{46AF5D2D-510E-E443-50D6-AB825CD29858}"/>
          </ac:spMkLst>
        </pc:spChg>
        <pc:spChg chg="add mod">
          <ac:chgData name="Commodore St Germain" userId="420783ab-3e48-4f67-af00-cfba62042d5f" providerId="ADAL" clId="{9F6B3D83-466A-4765-9F39-E697B7276907}" dt="2026-06-20T16:37:12.615" v="12231" actId="1076"/>
          <ac:spMkLst>
            <pc:docMk/>
            <pc:sldMk cId="95150784" sldId="706"/>
            <ac:spMk id="21" creationId="{2984D958-A8D8-6C04-3A82-5DF7052CCDFE}"/>
          </ac:spMkLst>
        </pc:spChg>
        <pc:spChg chg="add mod">
          <ac:chgData name="Commodore St Germain" userId="420783ab-3e48-4f67-af00-cfba62042d5f" providerId="ADAL" clId="{9F6B3D83-466A-4765-9F39-E697B7276907}" dt="2026-06-20T16:37:12.615" v="12231" actId="1076"/>
          <ac:spMkLst>
            <pc:docMk/>
            <pc:sldMk cId="95150784" sldId="706"/>
            <ac:spMk id="22" creationId="{19CFACF8-43E9-D5B5-DB8B-13C2FF6638C1}"/>
          </ac:spMkLst>
        </pc:spChg>
        <pc:spChg chg="add mod">
          <ac:chgData name="Commodore St Germain" userId="420783ab-3e48-4f67-af00-cfba62042d5f" providerId="ADAL" clId="{9F6B3D83-466A-4765-9F39-E697B7276907}" dt="2026-06-20T16:37:18.639" v="12232" actId="1076"/>
          <ac:spMkLst>
            <pc:docMk/>
            <pc:sldMk cId="95150784" sldId="706"/>
            <ac:spMk id="23" creationId="{CFBD6005-2E51-7A5A-FE78-321CF6AB907F}"/>
          </ac:spMkLst>
        </pc:spChg>
        <pc:spChg chg="add mod">
          <ac:chgData name="Commodore St Germain" userId="420783ab-3e48-4f67-af00-cfba62042d5f" providerId="ADAL" clId="{9F6B3D83-466A-4765-9F39-E697B7276907}" dt="2026-06-20T16:37:18.639" v="12232" actId="1076"/>
          <ac:spMkLst>
            <pc:docMk/>
            <pc:sldMk cId="95150784" sldId="706"/>
            <ac:spMk id="24" creationId="{20CFB5FD-DF43-F0F3-2AE3-49143465A408}"/>
          </ac:spMkLst>
        </pc:spChg>
        <pc:spChg chg="add mod">
          <ac:chgData name="Commodore St Germain" userId="420783ab-3e48-4f67-af00-cfba62042d5f" providerId="ADAL" clId="{9F6B3D83-466A-4765-9F39-E697B7276907}" dt="2026-06-20T16:37:18.639" v="12232" actId="1076"/>
          <ac:spMkLst>
            <pc:docMk/>
            <pc:sldMk cId="95150784" sldId="706"/>
            <ac:spMk id="25" creationId="{2EF7B4AE-2C79-24C1-EBC3-47C6A90A3ACA}"/>
          </ac:spMkLst>
        </pc:spChg>
        <pc:spChg chg="add mod">
          <ac:chgData name="Commodore St Germain" userId="420783ab-3e48-4f67-af00-cfba62042d5f" providerId="ADAL" clId="{9F6B3D83-466A-4765-9F39-E697B7276907}" dt="2026-06-20T16:37:18.639" v="12232" actId="1076"/>
          <ac:spMkLst>
            <pc:docMk/>
            <pc:sldMk cId="95150784" sldId="706"/>
            <ac:spMk id="26" creationId="{00201DB3-9CB7-7B3A-0B07-640C2E0C7DBD}"/>
          </ac:spMkLst>
        </pc:spChg>
        <pc:spChg chg="add mod">
          <ac:chgData name="Commodore St Germain" userId="420783ab-3e48-4f67-af00-cfba62042d5f" providerId="ADAL" clId="{9F6B3D83-466A-4765-9F39-E697B7276907}" dt="2026-06-20T16:40:17.551" v="12326"/>
          <ac:spMkLst>
            <pc:docMk/>
            <pc:sldMk cId="95150784" sldId="706"/>
            <ac:spMk id="27" creationId="{105F24A7-758B-D6CE-2D81-135B8503B0D2}"/>
          </ac:spMkLst>
        </pc:spChg>
        <pc:spChg chg="add mod">
          <ac:chgData name="Commodore St Germain" userId="420783ab-3e48-4f67-af00-cfba62042d5f" providerId="ADAL" clId="{9F6B3D83-466A-4765-9F39-E697B7276907}" dt="2026-06-20T16:40:22.080" v="12330" actId="20577"/>
          <ac:spMkLst>
            <pc:docMk/>
            <pc:sldMk cId="95150784" sldId="706"/>
            <ac:spMk id="28" creationId="{336312D1-966A-65F4-14F0-C8C5A11B8B0C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29" creationId="{278E27CB-2940-A811-D078-952B4DC977E3}"/>
          </ac:spMkLst>
        </pc:spChg>
        <pc:spChg chg="add mod">
          <ac:chgData name="Commodore St Germain" userId="420783ab-3e48-4f67-af00-cfba62042d5f" providerId="ADAL" clId="{9F6B3D83-466A-4765-9F39-E697B7276907}" dt="2026-06-20T16:49:34.518" v="12904" actId="1076"/>
          <ac:spMkLst>
            <pc:docMk/>
            <pc:sldMk cId="95150784" sldId="706"/>
            <ac:spMk id="30" creationId="{F9AD81E0-98CD-2C4E-87C8-9CB345EED298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31" creationId="{68717B39-3B7A-E687-B6C1-B0F8704350DB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32" creationId="{96F35483-04FE-5EF0-0AEC-48AD71765EC2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33" creationId="{48D4F5A6-E80E-E445-E380-857CCF0DAB6F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34" creationId="{1AB8A2B9-FD04-75D4-63AC-03DD80664235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35" creationId="{FFC1C79F-20C4-A3C5-AC5A-3954A7CC42EE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36" creationId="{D8C78BDB-B896-2DB2-F7F5-17FBC9A21104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37" creationId="{A77489E8-7249-E72C-D77A-B19F9477D68E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38" creationId="{5AB4AA62-3AA0-BC26-D990-925CAF75559A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39" creationId="{BAB27B00-7B9D-B324-137A-1D1A5BD818C3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40" creationId="{B100F24D-FADA-F0CA-9A84-E15139003DEF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41" creationId="{7F692467-C603-BC50-06D9-9AFF12B6286E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42" creationId="{F12CD5E0-B4A1-A06A-A24D-E67D95ABA17D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43" creationId="{745102C3-CC69-2C1A-208D-DA871BA96A0A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44" creationId="{715E9C8A-F973-7579-73E0-A55F212CEB5F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45" creationId="{71B615C7-78F3-2B3B-73BA-8069D191F4EE}"/>
          </ac:spMkLst>
        </pc:spChg>
        <pc:spChg chg="add mod">
          <ac:chgData name="Commodore St Germain" userId="420783ab-3e48-4f67-af00-cfba62042d5f" providerId="ADAL" clId="{9F6B3D83-466A-4765-9F39-E697B7276907}" dt="2026-06-20T16:44:33.445" v="12586" actId="20577"/>
          <ac:spMkLst>
            <pc:docMk/>
            <pc:sldMk cId="95150784" sldId="706"/>
            <ac:spMk id="46" creationId="{C2184E8F-32CE-ACF1-5DEE-A7116EDF6E19}"/>
          </ac:spMkLst>
        </pc:spChg>
        <pc:spChg chg="add mod">
          <ac:chgData name="Commodore St Germain" userId="420783ab-3e48-4f67-af00-cfba62042d5f" providerId="ADAL" clId="{9F6B3D83-466A-4765-9F39-E697B7276907}" dt="2026-06-20T16:44:51.624" v="12609" actId="20577"/>
          <ac:spMkLst>
            <pc:docMk/>
            <pc:sldMk cId="95150784" sldId="706"/>
            <ac:spMk id="47" creationId="{BED51FDD-A52D-9C95-14C1-4AAE10EBC21E}"/>
          </ac:spMkLst>
        </pc:spChg>
        <pc:spChg chg="add mod">
          <ac:chgData name="Commodore St Germain" userId="420783ab-3e48-4f67-af00-cfba62042d5f" providerId="ADAL" clId="{9F6B3D83-466A-4765-9F39-E697B7276907}" dt="2026-06-20T16:45:41.207" v="12658" actId="1076"/>
          <ac:spMkLst>
            <pc:docMk/>
            <pc:sldMk cId="95150784" sldId="706"/>
            <ac:spMk id="48" creationId="{405963B3-F34F-FF53-0A80-A5A9C40FF1B2}"/>
          </ac:spMkLst>
        </pc:spChg>
        <pc:spChg chg="add mod">
          <ac:chgData name="Commodore St Germain" userId="420783ab-3e48-4f67-af00-cfba62042d5f" providerId="ADAL" clId="{9F6B3D83-466A-4765-9F39-E697B7276907}" dt="2026-06-20T16:45:41.207" v="12658" actId="1076"/>
          <ac:spMkLst>
            <pc:docMk/>
            <pc:sldMk cId="95150784" sldId="706"/>
            <ac:spMk id="49" creationId="{48E5FB2E-3F57-63E5-A525-9DB64ED45EB4}"/>
          </ac:spMkLst>
        </pc:spChg>
        <pc:spChg chg="add mod">
          <ac:chgData name="Commodore St Germain" userId="420783ab-3e48-4f67-af00-cfba62042d5f" providerId="ADAL" clId="{9F6B3D83-466A-4765-9F39-E697B7276907}" dt="2026-06-20T16:51:29.528" v="13021" actId="1035"/>
          <ac:spMkLst>
            <pc:docMk/>
            <pc:sldMk cId="95150784" sldId="706"/>
            <ac:spMk id="50" creationId="{F034BAAF-F15E-650D-2244-C6C5534528E3}"/>
          </ac:spMkLst>
        </pc:spChg>
        <pc:spChg chg="add mod">
          <ac:chgData name="Commodore St Germain" userId="420783ab-3e48-4f67-af00-cfba62042d5f" providerId="ADAL" clId="{9F6B3D83-466A-4765-9F39-E697B7276907}" dt="2026-06-20T16:50:51.010" v="12975" actId="20577"/>
          <ac:spMkLst>
            <pc:docMk/>
            <pc:sldMk cId="95150784" sldId="706"/>
            <ac:spMk id="51" creationId="{D372F8A1-85FA-B1C7-638C-AECCB883C10C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52" creationId="{3F192167-4EA3-043E-512E-544F288D8D8E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53" creationId="{4A365E52-BA30-4FD7-81CB-92D5F11C9320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54" creationId="{47E3E6AF-6DC2-298F-EC6E-599167575164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55" creationId="{20AA5FEA-CB86-5F34-10A3-9583E9205CBA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56" creationId="{281B127C-37A1-37BD-B24A-D53644A56599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57" creationId="{157D0EBB-2B25-2EA4-0CDA-F51DEA6C05A9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58" creationId="{974BA532-404B-BD14-EAE0-33F97CEF965A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59" creationId="{350F3F10-4785-7AD1-C224-D9ADF09A321C}"/>
          </ac:spMkLst>
        </pc:spChg>
        <pc:spChg chg="add mod">
          <ac:chgData name="Commodore St Germain" userId="420783ab-3e48-4f67-af00-cfba62042d5f" providerId="ADAL" clId="{9F6B3D83-466A-4765-9F39-E697B7276907}" dt="2026-06-20T16:45:41.207" v="12658" actId="1076"/>
          <ac:spMkLst>
            <pc:docMk/>
            <pc:sldMk cId="95150784" sldId="706"/>
            <ac:spMk id="60" creationId="{EBDF5063-AA70-956F-692F-F6EDA4AF0784}"/>
          </ac:spMkLst>
        </pc:spChg>
        <pc:spChg chg="add mod">
          <ac:chgData name="Commodore St Germain" userId="420783ab-3e48-4f67-af00-cfba62042d5f" providerId="ADAL" clId="{9F6B3D83-466A-4765-9F39-E697B7276907}" dt="2026-06-20T16:45:41.207" v="12658" actId="1076"/>
          <ac:spMkLst>
            <pc:docMk/>
            <pc:sldMk cId="95150784" sldId="706"/>
            <ac:spMk id="61" creationId="{7E148A5C-B686-21A1-ECB6-A46C28021A3B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62" creationId="{23619CF4-B106-38FC-DA62-101E3B09BD7A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63" creationId="{1274F730-1593-BC29-D69E-6DA4AA9F8F57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64" creationId="{92A28FE9-13D9-D110-C527-EE4D85013BAF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65" creationId="{4113EC20-621E-7711-1BC0-63166D282091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66" creationId="{23CAFBD2-8764-E3B6-773C-251F437FFE02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67" creationId="{61132BAA-0DD5-ADE6-51F1-1AC6922B1D39}"/>
          </ac:spMkLst>
        </pc:spChg>
        <pc:spChg chg="add mod">
          <ac:chgData name="Commodore St Germain" userId="420783ab-3e48-4f67-af00-cfba62042d5f" providerId="ADAL" clId="{9F6B3D83-466A-4765-9F39-E697B7276907}" dt="2026-06-20T16:46:21.996" v="12688" actId="1076"/>
          <ac:spMkLst>
            <pc:docMk/>
            <pc:sldMk cId="95150784" sldId="706"/>
            <ac:spMk id="68" creationId="{B5448A65-D7DC-43FD-CF21-554637853A48}"/>
          </ac:spMkLst>
        </pc:spChg>
        <pc:spChg chg="add mod">
          <ac:chgData name="Commodore St Germain" userId="420783ab-3e48-4f67-af00-cfba62042d5f" providerId="ADAL" clId="{9F6B3D83-466A-4765-9F39-E697B7276907}" dt="2026-06-20T16:49:20.078" v="12889" actId="1076"/>
          <ac:spMkLst>
            <pc:docMk/>
            <pc:sldMk cId="95150784" sldId="706"/>
            <ac:spMk id="69" creationId="{C71F120F-6A6B-34C5-1893-7E8B91DA5AE3}"/>
          </ac:spMkLst>
        </pc:spChg>
        <pc:spChg chg="add del mod">
          <ac:chgData name="Commodore St Germain" userId="420783ab-3e48-4f67-af00-cfba62042d5f" providerId="ADAL" clId="{9F6B3D83-466A-4765-9F39-E697B7276907}" dt="2026-06-20T16:48:17.725" v="12874" actId="478"/>
          <ac:spMkLst>
            <pc:docMk/>
            <pc:sldMk cId="95150784" sldId="706"/>
            <ac:spMk id="70" creationId="{0D3DD9C6-9760-782F-3D98-73CA6C2836B6}"/>
          </ac:spMkLst>
        </pc:spChg>
        <pc:spChg chg="add mod">
          <ac:chgData name="Commodore St Germain" userId="420783ab-3e48-4f67-af00-cfba62042d5f" providerId="ADAL" clId="{9F6B3D83-466A-4765-9F39-E697B7276907}" dt="2026-06-20T16:48:35.756" v="12880" actId="1076"/>
          <ac:spMkLst>
            <pc:docMk/>
            <pc:sldMk cId="95150784" sldId="706"/>
            <ac:spMk id="71" creationId="{A7DA8064-4FF2-06F7-2ECA-90806DFAF2D8}"/>
          </ac:spMkLst>
        </pc:spChg>
        <pc:spChg chg="add mod">
          <ac:chgData name="Commodore St Germain" userId="420783ab-3e48-4f67-af00-cfba62042d5f" providerId="ADAL" clId="{9F6B3D83-466A-4765-9F39-E697B7276907}" dt="2026-06-20T16:48:41.760" v="12882" actId="1076"/>
          <ac:spMkLst>
            <pc:docMk/>
            <pc:sldMk cId="95150784" sldId="706"/>
            <ac:spMk id="72" creationId="{54CA874C-31FA-B64B-67CD-F13DA131CBE0}"/>
          </ac:spMkLst>
        </pc:spChg>
        <pc:spChg chg="add mod">
          <ac:chgData name="Commodore St Germain" userId="420783ab-3e48-4f67-af00-cfba62042d5f" providerId="ADAL" clId="{9F6B3D83-466A-4765-9F39-E697B7276907}" dt="2026-06-20T16:48:55.346" v="12884" actId="1076"/>
          <ac:spMkLst>
            <pc:docMk/>
            <pc:sldMk cId="95150784" sldId="706"/>
            <ac:spMk id="73" creationId="{CC866F20-6D85-D8E9-A515-7D38124C29E0}"/>
          </ac:spMkLst>
        </pc:spChg>
        <pc:spChg chg="add mod">
          <ac:chgData name="Commodore St Germain" userId="420783ab-3e48-4f67-af00-cfba62042d5f" providerId="ADAL" clId="{9F6B3D83-466A-4765-9F39-E697B7276907}" dt="2026-06-20T16:49:03.284" v="12886" actId="1076"/>
          <ac:spMkLst>
            <pc:docMk/>
            <pc:sldMk cId="95150784" sldId="706"/>
            <ac:spMk id="74" creationId="{C58E32EE-BF79-40BF-A64B-730EC747E62F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75" creationId="{34DB3F16-0812-B719-3CD0-D4FE96D4DA20}"/>
          </ac:spMkLst>
        </pc:spChg>
        <pc:spChg chg="add mod">
          <ac:chgData name="Commodore St Germain" userId="420783ab-3e48-4f67-af00-cfba62042d5f" providerId="ADAL" clId="{9F6B3D83-466A-4765-9F39-E697B7276907}" dt="2026-06-20T16:49:40.467" v="12906" actId="1076"/>
          <ac:spMkLst>
            <pc:docMk/>
            <pc:sldMk cId="95150784" sldId="706"/>
            <ac:spMk id="76" creationId="{769E520B-3203-09DF-307D-E3B404E42238}"/>
          </ac:spMkLst>
        </pc:spChg>
        <pc:spChg chg="add mod">
          <ac:chgData name="Commodore St Germain" userId="420783ab-3e48-4f67-af00-cfba62042d5f" providerId="ADAL" clId="{9F6B3D83-466A-4765-9F39-E697B7276907}" dt="2026-06-20T16:50:27.805" v="12946" actId="1076"/>
          <ac:spMkLst>
            <pc:docMk/>
            <pc:sldMk cId="95150784" sldId="706"/>
            <ac:spMk id="77" creationId="{E29DAF78-F2F2-2688-0E09-C9641F9B8C47}"/>
          </ac:spMkLst>
        </pc:spChg>
        <pc:spChg chg="add mod">
          <ac:chgData name="Commodore St Germain" userId="420783ab-3e48-4f67-af00-cfba62042d5f" providerId="ADAL" clId="{9F6B3D83-466A-4765-9F39-E697B7276907}" dt="2026-06-20T16:51:12.666" v="12989" actId="58"/>
          <ac:spMkLst>
            <pc:docMk/>
            <pc:sldMk cId="95150784" sldId="706"/>
            <ac:spMk id="78" creationId="{78CBFAD6-C248-DCB2-FA41-2DD2413F632B}"/>
          </ac:spMkLst>
        </pc:spChg>
        <pc:spChg chg="add mod">
          <ac:chgData name="Commodore St Germain" userId="420783ab-3e48-4f67-af00-cfba62042d5f" providerId="ADAL" clId="{9F6B3D83-466A-4765-9F39-E697B7276907}" dt="2026-06-20T16:51:46.947" v="13024" actId="2085"/>
          <ac:spMkLst>
            <pc:docMk/>
            <pc:sldMk cId="95150784" sldId="706"/>
            <ac:spMk id="79" creationId="{73D2CFD2-BA7F-B969-D0E5-317BACFE9F62}"/>
          </ac:spMkLst>
        </pc:spChg>
        <pc:spChg chg="add mod">
          <ac:chgData name="Commodore St Germain" userId="420783ab-3e48-4f67-af00-cfba62042d5f" providerId="ADAL" clId="{9F6B3D83-466A-4765-9F39-E697B7276907}" dt="2026-06-20T16:51:52.440" v="13026" actId="1076"/>
          <ac:spMkLst>
            <pc:docMk/>
            <pc:sldMk cId="95150784" sldId="706"/>
            <ac:spMk id="80" creationId="{C637C265-B90B-CC22-67C9-894977390C98}"/>
          </ac:spMkLst>
        </pc:spChg>
        <pc:inkChg chg="add del">
          <ac:chgData name="Commodore St Germain" userId="420783ab-3e48-4f67-af00-cfba62042d5f" providerId="ADAL" clId="{9F6B3D83-466A-4765-9F39-E697B7276907}" dt="2026-06-27T04:18:05.932" v="20773" actId="478"/>
          <ac:inkMkLst>
            <pc:docMk/>
            <pc:sldMk cId="95150784" sldId="706"/>
            <ac:inkMk id="3" creationId="{7D87F530-E48A-2282-C692-8BFF5B345279}"/>
          </ac:inkMkLst>
        </pc:inkChg>
      </pc:sldChg>
      <pc:sldChg chg="new del">
        <pc:chgData name="Commodore St Germain" userId="420783ab-3e48-4f67-af00-cfba62042d5f" providerId="ADAL" clId="{9F6B3D83-466A-4765-9F39-E697B7276907}" dt="2026-06-19T04:09:38.961" v="10148" actId="47"/>
        <pc:sldMkLst>
          <pc:docMk/>
          <pc:sldMk cId="810909882" sldId="706"/>
        </pc:sldMkLst>
      </pc:sldChg>
      <pc:sldChg chg="addSp delSp modSp add mod">
        <pc:chgData name="Commodore St Germain" userId="420783ab-3e48-4f67-af00-cfba62042d5f" providerId="ADAL" clId="{9F6B3D83-466A-4765-9F39-E697B7276907}" dt="2026-06-27T04:19:19.584" v="20792" actId="478"/>
        <pc:sldMkLst>
          <pc:docMk/>
          <pc:sldMk cId="1739521805" sldId="707"/>
        </pc:sldMkLst>
        <pc:spChg chg="mod">
          <ac:chgData name="Commodore St Germain" userId="420783ab-3e48-4f67-af00-cfba62042d5f" providerId="ADAL" clId="{9F6B3D83-466A-4765-9F39-E697B7276907}" dt="2026-06-20T17:27:59.620" v="13609" actId="1076"/>
          <ac:spMkLst>
            <pc:docMk/>
            <pc:sldMk cId="1739521805" sldId="707"/>
            <ac:spMk id="2" creationId="{B55EAFBD-418C-34D2-90DB-1BEFFD354B9C}"/>
          </ac:spMkLst>
        </pc:spChg>
        <pc:spChg chg="del mod">
          <ac:chgData name="Commodore St Germain" userId="420783ab-3e48-4f67-af00-cfba62042d5f" providerId="ADAL" clId="{9F6B3D83-466A-4765-9F39-E697B7276907}" dt="2026-06-20T17:21:28.912" v="13495" actId="478"/>
          <ac:spMkLst>
            <pc:docMk/>
            <pc:sldMk cId="1739521805" sldId="707"/>
            <ac:spMk id="3" creationId="{BD8CB291-08F8-E080-831C-BBAEEF8E89B7}"/>
          </ac:spMkLst>
        </pc:spChg>
        <pc:spChg chg="mod">
          <ac:chgData name="Commodore St Germain" userId="420783ab-3e48-4f67-af00-cfba62042d5f" providerId="ADAL" clId="{9F6B3D83-466A-4765-9F39-E697B7276907}" dt="2026-06-20T17:43:04.649" v="14190" actId="1076"/>
          <ac:spMkLst>
            <pc:docMk/>
            <pc:sldMk cId="1739521805" sldId="707"/>
            <ac:spMk id="4" creationId="{A4653DEA-122F-C530-8019-1BA42C5E3F4F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1" creationId="{89C3030A-95A6-F4A6-0448-D32AAB9CC054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2" creationId="{8F4A6E55-89A7-E17C-CF01-2046B8E3012A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3" creationId="{E0C225D9-40A1-0893-E5BC-B62AF240AE07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4" creationId="{57899BCD-92A0-9232-C920-C0F7041E9D29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5" creationId="{0115F137-246A-8588-24BF-13F306A66FFA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6" creationId="{1D4CA520-E618-027B-1C37-509AB39B2B6A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7" creationId="{709EDDE4-7EA2-E530-8730-399B895BE78E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24" creationId="{C6359548-FFF8-1B5F-DEE3-1B91F93DDE58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28" creationId="{C9608C89-00D7-11B7-411A-3B23975E9F60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32" creationId="{D7883C0D-CCDD-0ED2-69C6-2DBE77608044}"/>
          </ac:spMkLst>
        </pc:spChg>
        <pc:spChg chg="add mod ord">
          <ac:chgData name="Commodore St Germain" userId="420783ab-3e48-4f67-af00-cfba62042d5f" providerId="ADAL" clId="{9F6B3D83-466A-4765-9F39-E697B7276907}" dt="2026-06-20T17:46:12.223" v="14302" actId="20577"/>
          <ac:spMkLst>
            <pc:docMk/>
            <pc:sldMk cId="1739521805" sldId="707"/>
            <ac:spMk id="36" creationId="{EC602358-2BD5-1E0C-6F11-5CF4B210D7B2}"/>
          </ac:spMkLst>
        </pc:spChg>
        <pc:spChg chg="add mod">
          <ac:chgData name="Commodore St Germain" userId="420783ab-3e48-4f67-af00-cfba62042d5f" providerId="ADAL" clId="{9F6B3D83-466A-4765-9F39-E697B7276907}" dt="2026-06-20T17:45:44.268" v="14251" actId="1036"/>
          <ac:spMkLst>
            <pc:docMk/>
            <pc:sldMk cId="1739521805" sldId="707"/>
            <ac:spMk id="37" creationId="{3714991D-5731-5F25-8460-D9AFCEA2D8BD}"/>
          </ac:spMkLst>
        </pc:spChg>
        <pc:spChg chg="add mod">
          <ac:chgData name="Commodore St Germain" userId="420783ab-3e48-4f67-af00-cfba62042d5f" providerId="ADAL" clId="{9F6B3D83-466A-4765-9F39-E697B7276907}" dt="2026-06-20T17:46:22.819" v="14303" actId="692"/>
          <ac:spMkLst>
            <pc:docMk/>
            <pc:sldMk cId="1739521805" sldId="707"/>
            <ac:spMk id="38" creationId="{1C948441-A1DF-7222-5692-A4ADB8B58F6B}"/>
          </ac:spMkLst>
        </pc:spChg>
        <pc:picChg chg="add del mod">
          <ac:chgData name="Commodore St Germain" userId="420783ab-3e48-4f67-af00-cfba62042d5f" providerId="ADAL" clId="{9F6B3D83-466A-4765-9F39-E697B7276907}" dt="2026-06-20T17:24:32.445" v="13524" actId="478"/>
          <ac:picMkLst>
            <pc:docMk/>
            <pc:sldMk cId="1739521805" sldId="707"/>
            <ac:picMk id="6" creationId="{4E83818A-0988-CE46-79B1-F815C304A453}"/>
          </ac:picMkLst>
        </pc:picChg>
        <pc:picChg chg="add del mod modCrop">
          <ac:chgData name="Commodore St Germain" userId="420783ab-3e48-4f67-af00-cfba62042d5f" providerId="ADAL" clId="{9F6B3D83-466A-4765-9F39-E697B7276907}" dt="2026-06-20T17:37:19.953" v="13968" actId="478"/>
          <ac:picMkLst>
            <pc:docMk/>
            <pc:sldMk cId="1739521805" sldId="707"/>
            <ac:picMk id="8" creationId="{240D1531-851C-8E80-F364-E3937319ECB0}"/>
          </ac:picMkLst>
        </pc:picChg>
        <pc:picChg chg="add del mod modCrop">
          <ac:chgData name="Commodore St Germain" userId="420783ab-3e48-4f67-af00-cfba62042d5f" providerId="ADAL" clId="{9F6B3D83-466A-4765-9F39-E697B7276907}" dt="2026-06-20T17:37:19.953" v="13968" actId="478"/>
          <ac:picMkLst>
            <pc:docMk/>
            <pc:sldMk cId="1739521805" sldId="707"/>
            <ac:picMk id="10" creationId="{B3445887-1FC0-D3CD-274D-DEF3CEFFF2C3}"/>
          </ac:picMkLst>
        </pc:picChg>
        <pc:picChg chg="add mod">
          <ac:chgData name="Commodore St Germain" userId="420783ab-3e48-4f67-af00-cfba62042d5f" providerId="ADAL" clId="{9F6B3D83-466A-4765-9F39-E697B7276907}" dt="2026-06-20T17:39:34.450" v="14049" actId="1076"/>
          <ac:picMkLst>
            <pc:docMk/>
            <pc:sldMk cId="1739521805" sldId="707"/>
            <ac:picMk id="35" creationId="{A121A3F5-AEC3-8CA1-56F4-F6A4A28831C5}"/>
          </ac:picMkLst>
        </pc:picChg>
        <pc:inkChg chg="add del">
          <ac:chgData name="Commodore St Germain" userId="420783ab-3e48-4f67-af00-cfba62042d5f" providerId="ADAL" clId="{9F6B3D83-466A-4765-9F39-E697B7276907}" dt="2026-06-27T04:19:19.584" v="20792" actId="478"/>
          <ac:inkMkLst>
            <pc:docMk/>
            <pc:sldMk cId="1739521805" sldId="707"/>
            <ac:inkMk id="3" creationId="{9DFAF002-6968-FB7C-0EDE-3815C53B2F3D}"/>
          </ac:inkMkLst>
        </pc:inkChg>
        <pc:cxnChg chg="add del mod">
          <ac:chgData name="Commodore St Germain" userId="420783ab-3e48-4f67-af00-cfba62042d5f" providerId="ADAL" clId="{9F6B3D83-466A-4765-9F39-E697B7276907}" dt="2026-06-20T17:37:19.953" v="13968" actId="478"/>
          <ac:cxnSpMkLst>
            <pc:docMk/>
            <pc:sldMk cId="1739521805" sldId="707"/>
            <ac:cxnSpMk id="19" creationId="{A72D558C-514B-1C8A-D3AC-C837E86DAA0B}"/>
          </ac:cxnSpMkLst>
        </pc:cxnChg>
        <pc:cxnChg chg="add del mod">
          <ac:chgData name="Commodore St Germain" userId="420783ab-3e48-4f67-af00-cfba62042d5f" providerId="ADAL" clId="{9F6B3D83-466A-4765-9F39-E697B7276907}" dt="2026-06-20T17:37:19.953" v="13968" actId="478"/>
          <ac:cxnSpMkLst>
            <pc:docMk/>
            <pc:sldMk cId="1739521805" sldId="707"/>
            <ac:cxnSpMk id="21" creationId="{E12C61C1-5E8E-3192-6CE2-219F0AB7A458}"/>
          </ac:cxnSpMkLst>
        </pc:cxnChg>
        <pc:cxnChg chg="add del mod">
          <ac:chgData name="Commodore St Germain" userId="420783ab-3e48-4f67-af00-cfba62042d5f" providerId="ADAL" clId="{9F6B3D83-466A-4765-9F39-E697B7276907}" dt="2026-06-20T17:37:19.953" v="13968" actId="478"/>
          <ac:cxnSpMkLst>
            <pc:docMk/>
            <pc:sldMk cId="1739521805" sldId="707"/>
            <ac:cxnSpMk id="25" creationId="{45A2E942-9948-9B15-BEED-F7974C730251}"/>
          </ac:cxnSpMkLst>
        </pc:cxnChg>
        <pc:cxnChg chg="add del mod">
          <ac:chgData name="Commodore St Germain" userId="420783ab-3e48-4f67-af00-cfba62042d5f" providerId="ADAL" clId="{9F6B3D83-466A-4765-9F39-E697B7276907}" dt="2026-06-20T17:37:19.953" v="13968" actId="478"/>
          <ac:cxnSpMkLst>
            <pc:docMk/>
            <pc:sldMk cId="1739521805" sldId="707"/>
            <ac:cxnSpMk id="29" creationId="{58027B9C-FC65-9E4D-2748-7D5E10A55DEF}"/>
          </ac:cxnSpMkLst>
        </pc:cxnChg>
      </pc:sldChg>
      <pc:sldChg chg="add del">
        <pc:chgData name="Commodore St Germain" userId="420783ab-3e48-4f67-af00-cfba62042d5f" providerId="ADAL" clId="{9F6B3D83-466A-4765-9F39-E697B7276907}" dt="2026-06-20T17:14:25.653" v="13036"/>
        <pc:sldMkLst>
          <pc:docMk/>
          <pc:sldMk cId="1836599743" sldId="707"/>
        </pc:sldMkLst>
      </pc:sldChg>
      <pc:sldChg chg="addSp delSp modSp add mod">
        <pc:chgData name="Commodore St Germain" userId="420783ab-3e48-4f67-af00-cfba62042d5f" providerId="ADAL" clId="{9F6B3D83-466A-4765-9F39-E697B7276907}" dt="2026-06-27T04:19:34.224" v="20795" actId="478"/>
        <pc:sldMkLst>
          <pc:docMk/>
          <pc:sldMk cId="1271325304" sldId="708"/>
        </pc:sldMkLst>
        <pc:spChg chg="mod">
          <ac:chgData name="Commodore St Germain" userId="420783ab-3e48-4f67-af00-cfba62042d5f" providerId="ADAL" clId="{9F6B3D83-466A-4765-9F39-E697B7276907}" dt="2026-06-20T18:10:51.262" v="14964" actId="20577"/>
          <ac:spMkLst>
            <pc:docMk/>
            <pc:sldMk cId="1271325304" sldId="708"/>
            <ac:spMk id="2" creationId="{B55EAFBD-418C-34D2-90DB-1BEFFD354B9C}"/>
          </ac:spMkLst>
        </pc:spChg>
        <pc:spChg chg="mod">
          <ac:chgData name="Commodore St Germain" userId="420783ab-3e48-4f67-af00-cfba62042d5f" providerId="ADAL" clId="{9F6B3D83-466A-4765-9F39-E697B7276907}" dt="2026-06-20T18:11:29.635" v="14968" actId="1076"/>
          <ac:spMkLst>
            <pc:docMk/>
            <pc:sldMk cId="1271325304" sldId="708"/>
            <ac:spMk id="4" creationId="{A4653DEA-122F-C530-8019-1BA42C5E3F4F}"/>
          </ac:spMkLst>
        </pc:spChg>
        <pc:picChg chg="add mod modCrop">
          <ac:chgData name="Commodore St Germain" userId="420783ab-3e48-4f67-af00-cfba62042d5f" providerId="ADAL" clId="{9F6B3D83-466A-4765-9F39-E697B7276907}" dt="2026-06-20T18:14:20.441" v="15017" actId="1038"/>
          <ac:picMkLst>
            <pc:docMk/>
            <pc:sldMk cId="1271325304" sldId="708"/>
            <ac:picMk id="6" creationId="{19E64915-1964-AA1A-4D40-CE00AC71CE45}"/>
          </ac:picMkLst>
        </pc:picChg>
        <pc:picChg chg="add mod">
          <ac:chgData name="Commodore St Germain" userId="420783ab-3e48-4f67-af00-cfba62042d5f" providerId="ADAL" clId="{9F6B3D83-466A-4765-9F39-E697B7276907}" dt="2026-06-20T18:14:20.441" v="15017" actId="1038"/>
          <ac:picMkLst>
            <pc:docMk/>
            <pc:sldMk cId="1271325304" sldId="708"/>
            <ac:picMk id="8" creationId="{E8967A07-E0CD-DBF2-1F74-0D63457DB129}"/>
          </ac:picMkLst>
        </pc:picChg>
        <pc:picChg chg="add mod">
          <ac:chgData name="Commodore St Germain" userId="420783ab-3e48-4f67-af00-cfba62042d5f" providerId="ADAL" clId="{9F6B3D83-466A-4765-9F39-E697B7276907}" dt="2026-06-20T18:13:24.972" v="14981" actId="14100"/>
          <ac:picMkLst>
            <pc:docMk/>
            <pc:sldMk cId="1271325304" sldId="708"/>
            <ac:picMk id="10" creationId="{A60F0F7A-30C6-5AEF-9052-BFD792A7C254}"/>
          </ac:picMkLst>
        </pc:picChg>
        <pc:picChg chg="add mod">
          <ac:chgData name="Commodore St Germain" userId="420783ab-3e48-4f67-af00-cfba62042d5f" providerId="ADAL" clId="{9F6B3D83-466A-4765-9F39-E697B7276907}" dt="2026-06-20T18:13:50.374" v="14993" actId="1037"/>
          <ac:picMkLst>
            <pc:docMk/>
            <pc:sldMk cId="1271325304" sldId="708"/>
            <ac:picMk id="12" creationId="{2A4C4758-51ED-78BE-5B6F-6BD6DE82CC10}"/>
          </ac:picMkLst>
        </pc:picChg>
        <pc:picChg chg="add mod">
          <ac:chgData name="Commodore St Germain" userId="420783ab-3e48-4f67-af00-cfba62042d5f" providerId="ADAL" clId="{9F6B3D83-466A-4765-9F39-E697B7276907}" dt="2026-06-20T18:14:11.662" v="14995" actId="1076"/>
          <ac:picMkLst>
            <pc:docMk/>
            <pc:sldMk cId="1271325304" sldId="708"/>
            <ac:picMk id="14" creationId="{AAE20800-956C-4961-602C-C73C0B63BF05}"/>
          </ac:picMkLst>
        </pc:picChg>
        <pc:inkChg chg="add del">
          <ac:chgData name="Commodore St Germain" userId="420783ab-3e48-4f67-af00-cfba62042d5f" providerId="ADAL" clId="{9F6B3D83-466A-4765-9F39-E697B7276907}" dt="2026-06-27T04:19:34.224" v="20795" actId="478"/>
          <ac:inkMkLst>
            <pc:docMk/>
            <pc:sldMk cId="1271325304" sldId="708"/>
            <ac:inkMk id="5" creationId="{46E0231C-CF37-94D4-2C29-DE3F4F6DC809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19:56.817" v="20801" actId="478"/>
        <pc:sldMkLst>
          <pc:docMk/>
          <pc:sldMk cId="1967506984" sldId="709"/>
        </pc:sldMkLst>
        <pc:picChg chg="add mod modCrop">
          <ac:chgData name="Commodore St Germain" userId="420783ab-3e48-4f67-af00-cfba62042d5f" providerId="ADAL" clId="{9F6B3D83-466A-4765-9F39-E697B7276907}" dt="2026-06-24T21:49:15.276" v="20653" actId="732"/>
          <ac:picMkLst>
            <pc:docMk/>
            <pc:sldMk cId="1967506984" sldId="709"/>
            <ac:picMk id="6" creationId="{B4528B2B-6DC5-FC1E-CE6E-974B7A267C03}"/>
          </ac:picMkLst>
        </pc:picChg>
        <pc:picChg chg="add mod">
          <ac:chgData name="Commodore St Germain" userId="420783ab-3e48-4f67-af00-cfba62042d5f" providerId="ADAL" clId="{9F6B3D83-466A-4765-9F39-E697B7276907}" dt="2026-06-20T18:42:58.065" v="15651" actId="1036"/>
          <ac:picMkLst>
            <pc:docMk/>
            <pc:sldMk cId="1967506984" sldId="709"/>
            <ac:picMk id="7" creationId="{8245471C-B46D-9DBB-7444-E72E56A3A4C9}"/>
          </ac:picMkLst>
        </pc:picChg>
        <pc:picChg chg="add mod">
          <ac:chgData name="Commodore St Germain" userId="420783ab-3e48-4f67-af00-cfba62042d5f" providerId="ADAL" clId="{9F6B3D83-466A-4765-9F39-E697B7276907}" dt="2026-06-20T18:42:28.672" v="15637" actId="1076"/>
          <ac:picMkLst>
            <pc:docMk/>
            <pc:sldMk cId="1967506984" sldId="709"/>
            <ac:picMk id="8" creationId="{D8EAD185-4DB8-EFB6-5238-F2DE541252A0}"/>
          </ac:picMkLst>
        </pc:picChg>
        <pc:picChg chg="add mod">
          <ac:chgData name="Commodore St Germain" userId="420783ab-3e48-4f67-af00-cfba62042d5f" providerId="ADAL" clId="{9F6B3D83-466A-4765-9F39-E697B7276907}" dt="2026-06-20T18:43:32.334" v="15680" actId="1037"/>
          <ac:picMkLst>
            <pc:docMk/>
            <pc:sldMk cId="1967506984" sldId="709"/>
            <ac:picMk id="9" creationId="{0671E8BF-63F9-9613-3B2F-5EB148720098}"/>
          </ac:picMkLst>
        </pc:picChg>
        <pc:picChg chg="add mod">
          <ac:chgData name="Commodore St Germain" userId="420783ab-3e48-4f67-af00-cfba62042d5f" providerId="ADAL" clId="{9F6B3D83-466A-4765-9F39-E697B7276907}" dt="2026-06-20T18:42:55.907" v="15644" actId="1076"/>
          <ac:picMkLst>
            <pc:docMk/>
            <pc:sldMk cId="1967506984" sldId="709"/>
            <ac:picMk id="10" creationId="{E7AF970A-0EB0-79C4-0AA3-FC68B36E46B8}"/>
          </ac:picMkLst>
        </pc:picChg>
        <pc:picChg chg="add mod">
          <ac:chgData name="Commodore St Germain" userId="420783ab-3e48-4f67-af00-cfba62042d5f" providerId="ADAL" clId="{9F6B3D83-466A-4765-9F39-E697B7276907}" dt="2026-06-20T18:43:32.334" v="15680" actId="1037"/>
          <ac:picMkLst>
            <pc:docMk/>
            <pc:sldMk cId="1967506984" sldId="709"/>
            <ac:picMk id="11" creationId="{A95BBF63-16CC-7154-6BF5-0FF9C30D526F}"/>
          </ac:picMkLst>
        </pc:picChg>
        <pc:picChg chg="add mod modCrop">
          <ac:chgData name="Commodore St Germain" userId="420783ab-3e48-4f67-af00-cfba62042d5f" providerId="ADAL" clId="{9F6B3D83-466A-4765-9F39-E697B7276907}" dt="2026-06-24T21:49:26.250" v="20655" actId="1076"/>
          <ac:picMkLst>
            <pc:docMk/>
            <pc:sldMk cId="1967506984" sldId="709"/>
            <ac:picMk id="12" creationId="{BD73D1D9-5882-F8A6-E543-1822F1F295A2}"/>
          </ac:picMkLst>
        </pc:picChg>
        <pc:inkChg chg="add del">
          <ac:chgData name="Commodore St Germain" userId="420783ab-3e48-4f67-af00-cfba62042d5f" providerId="ADAL" clId="{9F6B3D83-466A-4765-9F39-E697B7276907}" dt="2026-06-24T21:48:54.873" v="20650" actId="478"/>
          <ac:inkMkLst>
            <pc:docMk/>
            <pc:sldMk cId="1967506984" sldId="709"/>
            <ac:inkMk id="5" creationId="{DFDAE357-9FB0-D240-F8C7-554543B94DFF}"/>
          </ac:inkMkLst>
        </pc:inkChg>
        <pc:inkChg chg="add del">
          <ac:chgData name="Commodore St Germain" userId="420783ab-3e48-4f67-af00-cfba62042d5f" providerId="ADAL" clId="{9F6B3D83-466A-4765-9F39-E697B7276907}" dt="2026-06-27T04:19:56.817" v="20801" actId="478"/>
          <ac:inkMkLst>
            <pc:docMk/>
            <pc:sldMk cId="1967506984" sldId="709"/>
            <ac:inkMk id="13" creationId="{1DCDC8E4-056B-0F30-5F21-46564171C13F}"/>
          </ac:inkMkLst>
        </pc:inkChg>
      </pc:sldChg>
      <pc:sldChg chg="addSp delSp modSp add mod ord modNotesTx">
        <pc:chgData name="Commodore St Germain" userId="420783ab-3e48-4f67-af00-cfba62042d5f" providerId="ADAL" clId="{9F6B3D83-466A-4765-9F39-E697B7276907}" dt="2026-06-27T04:19:46.364" v="20798" actId="478"/>
        <pc:sldMkLst>
          <pc:docMk/>
          <pc:sldMk cId="1161900526" sldId="710"/>
        </pc:sldMkLst>
        <pc:spChg chg="del">
          <ac:chgData name="Commodore St Germain" userId="420783ab-3e48-4f67-af00-cfba62042d5f" providerId="ADAL" clId="{9F6B3D83-466A-4765-9F39-E697B7276907}" dt="2026-06-20T18:41:01.126" v="15622" actId="21"/>
          <ac:spMkLst>
            <pc:docMk/>
            <pc:sldMk cId="1161900526" sldId="710"/>
            <ac:spMk id="4" creationId="{A4653DEA-122F-C530-8019-1BA42C5E3F4F}"/>
          </ac:spMkLst>
        </pc:spChg>
        <pc:spChg chg="add mod">
          <ac:chgData name="Commodore St Germain" userId="420783ab-3e48-4f67-af00-cfba62042d5f" providerId="ADAL" clId="{9F6B3D83-466A-4765-9F39-E697B7276907}" dt="2026-06-20T18:41:05.577" v="15624" actId="1076"/>
          <ac:spMkLst>
            <pc:docMk/>
            <pc:sldMk cId="1161900526" sldId="710"/>
            <ac:spMk id="11" creationId="{A4653DEA-122F-C530-8019-1BA42C5E3F4F}"/>
          </ac:spMkLst>
        </pc:spChg>
        <pc:picChg chg="add mod">
          <ac:chgData name="Commodore St Germain" userId="420783ab-3e48-4f67-af00-cfba62042d5f" providerId="ADAL" clId="{9F6B3D83-466A-4765-9F39-E697B7276907}" dt="2026-06-20T18:40:09.409" v="15613" actId="1076"/>
          <ac:picMkLst>
            <pc:docMk/>
            <pc:sldMk cId="1161900526" sldId="710"/>
            <ac:picMk id="6" creationId="{AF42F554-BEEA-E200-1E11-EACE581469A5}"/>
          </ac:picMkLst>
        </pc:picChg>
        <pc:picChg chg="add mod">
          <ac:chgData name="Commodore St Germain" userId="420783ab-3e48-4f67-af00-cfba62042d5f" providerId="ADAL" clId="{9F6B3D83-466A-4765-9F39-E697B7276907}" dt="2026-06-20T18:41:09.971" v="15625" actId="14100"/>
          <ac:picMkLst>
            <pc:docMk/>
            <pc:sldMk cId="1161900526" sldId="710"/>
            <ac:picMk id="7" creationId="{78C03CD6-662E-3927-5FBC-322F6698BC55}"/>
          </ac:picMkLst>
        </pc:picChg>
        <pc:picChg chg="add mod">
          <ac:chgData name="Commodore St Germain" userId="420783ab-3e48-4f67-af00-cfba62042d5f" providerId="ADAL" clId="{9F6B3D83-466A-4765-9F39-E697B7276907}" dt="2026-06-20T18:41:12.231" v="15626" actId="1076"/>
          <ac:picMkLst>
            <pc:docMk/>
            <pc:sldMk cId="1161900526" sldId="710"/>
            <ac:picMk id="8" creationId="{926EC4A3-A8B1-53E1-4707-589EE1303199}"/>
          </ac:picMkLst>
        </pc:picChg>
        <pc:picChg chg="add mod">
          <ac:chgData name="Commodore St Germain" userId="420783ab-3e48-4f67-af00-cfba62042d5f" providerId="ADAL" clId="{9F6B3D83-466A-4765-9F39-E697B7276907}" dt="2026-06-20T18:41:20.354" v="15628" actId="1076"/>
          <ac:picMkLst>
            <pc:docMk/>
            <pc:sldMk cId="1161900526" sldId="710"/>
            <ac:picMk id="9" creationId="{700354B0-BCB6-73DF-1A98-B2506173C579}"/>
          </ac:picMkLst>
        </pc:picChg>
        <pc:picChg chg="add mod">
          <ac:chgData name="Commodore St Germain" userId="420783ab-3e48-4f67-af00-cfba62042d5f" providerId="ADAL" clId="{9F6B3D83-466A-4765-9F39-E697B7276907}" dt="2026-06-20T18:41:16.605" v="15627" actId="1076"/>
          <ac:picMkLst>
            <pc:docMk/>
            <pc:sldMk cId="1161900526" sldId="710"/>
            <ac:picMk id="10" creationId="{5250B328-AFF8-A2F0-0267-EEF1EDBBFB7D}"/>
          </ac:picMkLst>
        </pc:picChg>
        <pc:picChg chg="add mod">
          <ac:chgData name="Commodore St Germain" userId="420783ab-3e48-4f67-af00-cfba62042d5f" providerId="ADAL" clId="{9F6B3D83-466A-4765-9F39-E697B7276907}" dt="2026-06-20T18:41:31.286" v="15630" actId="1076"/>
          <ac:picMkLst>
            <pc:docMk/>
            <pc:sldMk cId="1161900526" sldId="710"/>
            <ac:picMk id="12" creationId="{B2F63C3E-449A-A6B7-DBB3-C8C95676E5C2}"/>
          </ac:picMkLst>
        </pc:picChg>
        <pc:inkChg chg="add del">
          <ac:chgData name="Commodore St Germain" userId="420783ab-3e48-4f67-af00-cfba62042d5f" providerId="ADAL" clId="{9F6B3D83-466A-4765-9F39-E697B7276907}" dt="2026-06-27T04:19:46.364" v="20798" actId="478"/>
          <ac:inkMkLst>
            <pc:docMk/>
            <pc:sldMk cId="1161900526" sldId="710"/>
            <ac:inkMk id="4" creationId="{30555B12-BAFA-8D84-8692-686102844B14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19:53.788" v="20800" actId="478"/>
        <pc:sldMkLst>
          <pc:docMk/>
          <pc:sldMk cId="3438552953" sldId="711"/>
        </pc:sldMkLst>
        <pc:spChg chg="mod">
          <ac:chgData name="Commodore St Germain" userId="420783ab-3e48-4f67-af00-cfba62042d5f" providerId="ADAL" clId="{9F6B3D83-466A-4765-9F39-E697B7276907}" dt="2026-06-20T18:54:25.039" v="16026" actId="20577"/>
          <ac:spMkLst>
            <pc:docMk/>
            <pc:sldMk cId="3438552953" sldId="711"/>
            <ac:spMk id="2" creationId="{B55EAFBD-418C-34D2-90DB-1BEFFD354B9C}"/>
          </ac:spMkLst>
        </pc:spChg>
        <pc:spChg chg="mod">
          <ac:chgData name="Commodore St Germain" userId="420783ab-3e48-4f67-af00-cfba62042d5f" providerId="ADAL" clId="{9F6B3D83-466A-4765-9F39-E697B7276907}" dt="2026-06-20T19:01:08.578" v="16533" actId="207"/>
          <ac:spMkLst>
            <pc:docMk/>
            <pc:sldMk cId="3438552953" sldId="711"/>
            <ac:spMk id="3" creationId="{BD8CB291-08F8-E080-831C-BBAEEF8E89B7}"/>
          </ac:spMkLst>
        </pc:spChg>
        <pc:inkChg chg="add del">
          <ac:chgData name="Commodore St Germain" userId="420783ab-3e48-4f67-af00-cfba62042d5f" providerId="ADAL" clId="{9F6B3D83-466A-4765-9F39-E697B7276907}" dt="2026-06-27T04:19:53.788" v="20800" actId="478"/>
          <ac:inkMkLst>
            <pc:docMk/>
            <pc:sldMk cId="3438552953" sldId="711"/>
            <ac:inkMk id="5" creationId="{0772680D-2529-DC45-86FF-2A61F305F55F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20:01.034" v="20802" actId="478"/>
        <pc:sldMkLst>
          <pc:docMk/>
          <pc:sldMk cId="1175579920" sldId="712"/>
        </pc:sldMkLst>
        <pc:spChg chg="mod">
          <ac:chgData name="Commodore St Germain" userId="420783ab-3e48-4f67-af00-cfba62042d5f" providerId="ADAL" clId="{9F6B3D83-466A-4765-9F39-E697B7276907}" dt="2026-06-20T19:04:58.489" v="16550" actId="20577"/>
          <ac:spMkLst>
            <pc:docMk/>
            <pc:sldMk cId="1175579920" sldId="712"/>
            <ac:spMk id="4" creationId="{A4653DEA-122F-C530-8019-1BA42C5E3F4F}"/>
          </ac:spMkLst>
        </pc:spChg>
        <pc:picChg chg="add mod">
          <ac:chgData name="Commodore St Germain" userId="420783ab-3e48-4f67-af00-cfba62042d5f" providerId="ADAL" clId="{9F6B3D83-466A-4765-9F39-E697B7276907}" dt="2026-06-20T19:03:22.095" v="16537" actId="14100"/>
          <ac:picMkLst>
            <pc:docMk/>
            <pc:sldMk cId="1175579920" sldId="712"/>
            <ac:picMk id="6" creationId="{51B86928-1FCB-95A1-06A6-D42C33B9F77C}"/>
          </ac:picMkLst>
        </pc:picChg>
        <pc:picChg chg="add del mod">
          <ac:chgData name="Commodore St Germain" userId="420783ab-3e48-4f67-af00-cfba62042d5f" providerId="ADAL" clId="{9F6B3D83-466A-4765-9F39-E697B7276907}" dt="2026-06-20T19:04:35.370" v="16541" actId="478"/>
          <ac:picMkLst>
            <pc:docMk/>
            <pc:sldMk cId="1175579920" sldId="712"/>
            <ac:picMk id="8" creationId="{7B2A2094-6892-9B2D-FAD7-3EC3BC7B8C36}"/>
          </ac:picMkLst>
        </pc:picChg>
        <pc:picChg chg="add mod">
          <ac:chgData name="Commodore St Germain" userId="420783ab-3e48-4f67-af00-cfba62042d5f" providerId="ADAL" clId="{9F6B3D83-466A-4765-9F39-E697B7276907}" dt="2026-06-20T19:04:44.493" v="16544" actId="1076"/>
          <ac:picMkLst>
            <pc:docMk/>
            <pc:sldMk cId="1175579920" sldId="712"/>
            <ac:picMk id="10" creationId="{7BFC3439-AF31-556E-3A1C-93618E2EA9FA}"/>
          </ac:picMkLst>
        </pc:picChg>
        <pc:inkChg chg="add del">
          <ac:chgData name="Commodore St Germain" userId="420783ab-3e48-4f67-af00-cfba62042d5f" providerId="ADAL" clId="{9F6B3D83-466A-4765-9F39-E697B7276907}" dt="2026-06-27T04:20:01.034" v="20802" actId="478"/>
          <ac:inkMkLst>
            <pc:docMk/>
            <pc:sldMk cId="1175579920" sldId="712"/>
            <ac:inkMk id="5" creationId="{BDDB7B08-507B-E559-0C2A-721107755F73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20:11.415" v="20804" actId="478"/>
        <pc:sldMkLst>
          <pc:docMk/>
          <pc:sldMk cId="2703860779" sldId="713"/>
        </pc:sldMkLst>
        <pc:spChg chg="mod">
          <ac:chgData name="Commodore St Germain" userId="420783ab-3e48-4f67-af00-cfba62042d5f" providerId="ADAL" clId="{9F6B3D83-466A-4765-9F39-E697B7276907}" dt="2026-06-20T19:05:36.392" v="16599" actId="20577"/>
          <ac:spMkLst>
            <pc:docMk/>
            <pc:sldMk cId="2703860779" sldId="713"/>
            <ac:spMk id="2" creationId="{B55EAFBD-418C-34D2-90DB-1BEFFD354B9C}"/>
          </ac:spMkLst>
        </pc:spChg>
        <pc:spChg chg="mod">
          <ac:chgData name="Commodore St Germain" userId="420783ab-3e48-4f67-af00-cfba62042d5f" providerId="ADAL" clId="{9F6B3D83-466A-4765-9F39-E697B7276907}" dt="2026-06-24T22:55:19.579" v="20748" actId="20577"/>
          <ac:spMkLst>
            <pc:docMk/>
            <pc:sldMk cId="2703860779" sldId="713"/>
            <ac:spMk id="3" creationId="{BD8CB291-08F8-E080-831C-BBAEEF8E89B7}"/>
          </ac:spMkLst>
        </pc:spChg>
        <pc:spChg chg="mod">
          <ac:chgData name="Commodore St Germain" userId="420783ab-3e48-4f67-af00-cfba62042d5f" providerId="ADAL" clId="{9F6B3D83-466A-4765-9F39-E697B7276907}" dt="2026-06-20T19:19:58.349" v="17057" actId="20577"/>
          <ac:spMkLst>
            <pc:docMk/>
            <pc:sldMk cId="2703860779" sldId="713"/>
            <ac:spMk id="4" creationId="{A4653DEA-122F-C530-8019-1BA42C5E3F4F}"/>
          </ac:spMkLst>
        </pc:spChg>
        <pc:picChg chg="add del mod">
          <ac:chgData name="Commodore St Germain" userId="420783ab-3e48-4f67-af00-cfba62042d5f" providerId="ADAL" clId="{9F6B3D83-466A-4765-9F39-E697B7276907}" dt="2026-06-20T19:14:04.930" v="16785" actId="478"/>
          <ac:picMkLst>
            <pc:docMk/>
            <pc:sldMk cId="2703860779" sldId="713"/>
            <ac:picMk id="5" creationId="{7FB0D639-9307-8522-94A4-4BF89E820B04}"/>
          </ac:picMkLst>
        </pc:picChg>
        <pc:picChg chg="add mod">
          <ac:chgData name="Commodore St Germain" userId="420783ab-3e48-4f67-af00-cfba62042d5f" providerId="ADAL" clId="{9F6B3D83-466A-4765-9F39-E697B7276907}" dt="2026-06-20T20:38:24.111" v="20193" actId="1076"/>
          <ac:picMkLst>
            <pc:docMk/>
            <pc:sldMk cId="2703860779" sldId="713"/>
            <ac:picMk id="7" creationId="{CB49F823-B806-C021-C1A9-53E14261C92F}"/>
          </ac:picMkLst>
        </pc:picChg>
        <pc:picChg chg="add mod">
          <ac:chgData name="Commodore St Germain" userId="420783ab-3e48-4f67-af00-cfba62042d5f" providerId="ADAL" clId="{9F6B3D83-466A-4765-9F39-E697B7276907}" dt="2026-06-20T20:39:16.512" v="20196" actId="1076"/>
          <ac:picMkLst>
            <pc:docMk/>
            <pc:sldMk cId="2703860779" sldId="713"/>
            <ac:picMk id="9" creationId="{16C2E5AD-E6DE-94C3-56D8-D85169222DB5}"/>
          </ac:picMkLst>
        </pc:picChg>
        <pc:picChg chg="add mod">
          <ac:chgData name="Commodore St Germain" userId="420783ab-3e48-4f67-af00-cfba62042d5f" providerId="ADAL" clId="{9F6B3D83-466A-4765-9F39-E697B7276907}" dt="2026-06-20T20:41:41.684" v="20199" actId="1076"/>
          <ac:picMkLst>
            <pc:docMk/>
            <pc:sldMk cId="2703860779" sldId="713"/>
            <ac:picMk id="11" creationId="{6DE9B9AD-28BD-8932-D9F8-4CEE08471C5B}"/>
          </ac:picMkLst>
        </pc:picChg>
        <pc:picChg chg="add mod">
          <ac:chgData name="Commodore St Germain" userId="420783ab-3e48-4f67-af00-cfba62042d5f" providerId="ADAL" clId="{9F6B3D83-466A-4765-9F39-E697B7276907}" dt="2026-06-20T20:42:23.327" v="20205" actId="14100"/>
          <ac:picMkLst>
            <pc:docMk/>
            <pc:sldMk cId="2703860779" sldId="713"/>
            <ac:picMk id="13" creationId="{26FED5D2-F8B0-A62F-840A-D2DA21A7ADE6}"/>
          </ac:picMkLst>
        </pc:picChg>
        <pc:inkChg chg="add del">
          <ac:chgData name="Commodore St Germain" userId="420783ab-3e48-4f67-af00-cfba62042d5f" providerId="ADAL" clId="{9F6B3D83-466A-4765-9F39-E697B7276907}" dt="2026-06-24T22:26:40.817" v="20661" actId="478"/>
          <ac:inkMkLst>
            <pc:docMk/>
            <pc:sldMk cId="2703860779" sldId="713"/>
            <ac:inkMk id="5" creationId="{D0D97DEE-D7DE-68B9-429F-54DEEF7152F5}"/>
          </ac:inkMkLst>
        </pc:inkChg>
        <pc:inkChg chg="add del">
          <ac:chgData name="Commodore St Germain" userId="420783ab-3e48-4f67-af00-cfba62042d5f" providerId="ADAL" clId="{9F6B3D83-466A-4765-9F39-E697B7276907}" dt="2026-06-27T04:20:11.415" v="20804" actId="478"/>
          <ac:inkMkLst>
            <pc:docMk/>
            <pc:sldMk cId="2703860779" sldId="713"/>
            <ac:inkMk id="6" creationId="{2884D996-3C61-4E24-2EE1-437BC69685C0}"/>
          </ac:inkMkLst>
        </pc:inkChg>
      </pc:sldChg>
      <pc:sldChg chg="addSp delSp modSp add mod ord">
        <pc:chgData name="Commodore St Germain" userId="420783ab-3e48-4f67-af00-cfba62042d5f" providerId="ADAL" clId="{9F6B3D83-466A-4765-9F39-E697B7276907}" dt="2026-06-27T04:19:29.037" v="20794" actId="478"/>
        <pc:sldMkLst>
          <pc:docMk/>
          <pc:sldMk cId="2400947098" sldId="714"/>
        </pc:sldMkLst>
        <pc:spChg chg="add mod">
          <ac:chgData name="Commodore St Germain" userId="420783ab-3e48-4f67-af00-cfba62042d5f" providerId="ADAL" clId="{9F6B3D83-466A-4765-9F39-E697B7276907}" dt="2026-06-20T17:56:14.233" v="14420" actId="1037"/>
          <ac:spMkLst>
            <pc:docMk/>
            <pc:sldMk cId="2400947098" sldId="714"/>
            <ac:spMk id="3" creationId="{AE453022-FB30-A0AE-85CD-8DFA2516087D}"/>
          </ac:spMkLst>
        </pc:spChg>
        <pc:spChg chg="add mod">
          <ac:chgData name="Commodore St Germain" userId="420783ab-3e48-4f67-af00-cfba62042d5f" providerId="ADAL" clId="{9F6B3D83-466A-4765-9F39-E697B7276907}" dt="2026-06-20T17:57:03.963" v="14446" actId="14100"/>
          <ac:spMkLst>
            <pc:docMk/>
            <pc:sldMk cId="2400947098" sldId="714"/>
            <ac:spMk id="5" creationId="{854ED4A1-708A-00ED-1FB8-1246FAC9F97E}"/>
          </ac:spMkLst>
        </pc:spChg>
        <pc:spChg chg="add mod">
          <ac:chgData name="Commodore St Germain" userId="420783ab-3e48-4f67-af00-cfba62042d5f" providerId="ADAL" clId="{9F6B3D83-466A-4765-9F39-E697B7276907}" dt="2026-06-20T17:57:15.104" v="14449" actId="14100"/>
          <ac:spMkLst>
            <pc:docMk/>
            <pc:sldMk cId="2400947098" sldId="714"/>
            <ac:spMk id="6" creationId="{95761C32-6296-8A78-9DCF-4A5E1A57360F}"/>
          </ac:spMkLst>
        </pc:spChg>
        <pc:spChg chg="add mod">
          <ac:chgData name="Commodore St Germain" userId="420783ab-3e48-4f67-af00-cfba62042d5f" providerId="ADAL" clId="{9F6B3D83-466A-4765-9F39-E697B7276907}" dt="2026-06-20T17:57:10.177" v="14448" actId="14100"/>
          <ac:spMkLst>
            <pc:docMk/>
            <pc:sldMk cId="2400947098" sldId="714"/>
            <ac:spMk id="7" creationId="{84AC0C83-539D-AA71-6FD3-46D3C147B9FB}"/>
          </ac:spMkLst>
        </pc:spChg>
        <pc:spChg chg="add mod">
          <ac:chgData name="Commodore St Germain" userId="420783ab-3e48-4f67-af00-cfba62042d5f" providerId="ADAL" clId="{9F6B3D83-466A-4765-9F39-E697B7276907}" dt="2026-06-20T17:57:18.854" v="14450" actId="14100"/>
          <ac:spMkLst>
            <pc:docMk/>
            <pc:sldMk cId="2400947098" sldId="714"/>
            <ac:spMk id="9" creationId="{6A5B3333-17FF-2543-E272-4D0605936D21}"/>
          </ac:spMkLst>
        </pc:spChg>
        <pc:spChg chg="mod">
          <ac:chgData name="Commodore St Germain" userId="420783ab-3e48-4f67-af00-cfba62042d5f" providerId="ADAL" clId="{9F6B3D83-466A-4765-9F39-E697B7276907}" dt="2026-06-20T18:04:29.578" v="14640" actId="1076"/>
          <ac:spMkLst>
            <pc:docMk/>
            <pc:sldMk cId="2400947098" sldId="714"/>
            <ac:spMk id="11" creationId="{89C3030A-95A6-F4A6-0448-D32AAB9CC054}"/>
          </ac:spMkLst>
        </pc:spChg>
        <pc:spChg chg="add del mod">
          <ac:chgData name="Commodore St Germain" userId="420783ab-3e48-4f67-af00-cfba62042d5f" providerId="ADAL" clId="{9F6B3D83-466A-4765-9F39-E697B7276907}" dt="2026-06-20T18:01:43.674" v="14551" actId="478"/>
          <ac:spMkLst>
            <pc:docMk/>
            <pc:sldMk cId="2400947098" sldId="714"/>
            <ac:spMk id="12" creationId="{8F4A6E55-89A7-E17C-CF01-2046B8E3012A}"/>
          </ac:spMkLst>
        </pc:spChg>
        <pc:spChg chg="add mod">
          <ac:chgData name="Commodore St Germain" userId="420783ab-3e48-4f67-af00-cfba62042d5f" providerId="ADAL" clId="{9F6B3D83-466A-4765-9F39-E697B7276907}" dt="2026-06-24T21:15:42.684" v="20640" actId="1035"/>
          <ac:spMkLst>
            <pc:docMk/>
            <pc:sldMk cId="2400947098" sldId="714"/>
            <ac:spMk id="12" creationId="{C2A54140-DD7A-48F9-F60C-F523A46EFC37}"/>
          </ac:spMkLst>
        </pc:spChg>
        <pc:spChg chg="del">
          <ac:chgData name="Commodore St Germain" userId="420783ab-3e48-4f67-af00-cfba62042d5f" providerId="ADAL" clId="{9F6B3D83-466A-4765-9F39-E697B7276907}" dt="2026-06-20T18:01:46.720" v="14552" actId="478"/>
          <ac:spMkLst>
            <pc:docMk/>
            <pc:sldMk cId="2400947098" sldId="714"/>
            <ac:spMk id="13" creationId="{E0C225D9-40A1-0893-E5BC-B62AF240AE07}"/>
          </ac:spMkLst>
        </pc:spChg>
        <pc:spChg chg="add mod">
          <ac:chgData name="Commodore St Germain" userId="420783ab-3e48-4f67-af00-cfba62042d5f" providerId="ADAL" clId="{9F6B3D83-466A-4765-9F39-E697B7276907}" dt="2026-06-24T21:15:43.703" v="20641" actId="1076"/>
          <ac:spMkLst>
            <pc:docMk/>
            <pc:sldMk cId="2400947098" sldId="714"/>
            <ac:spMk id="13" creationId="{F033C033-FF9D-ED5F-6861-069460BA9309}"/>
          </ac:spMkLst>
        </pc:spChg>
        <pc:spChg chg="mod">
          <ac:chgData name="Commodore St Germain" userId="420783ab-3e48-4f67-af00-cfba62042d5f" providerId="ADAL" clId="{9F6B3D83-466A-4765-9F39-E697B7276907}" dt="2026-06-20T18:01:58.391" v="14596" actId="1035"/>
          <ac:spMkLst>
            <pc:docMk/>
            <pc:sldMk cId="2400947098" sldId="714"/>
            <ac:spMk id="14" creationId="{57899BCD-92A0-9232-C920-C0F7041E9D29}"/>
          </ac:spMkLst>
        </pc:spChg>
        <pc:spChg chg="mod">
          <ac:chgData name="Commodore St Germain" userId="420783ab-3e48-4f67-af00-cfba62042d5f" providerId="ADAL" clId="{9F6B3D83-466A-4765-9F39-E697B7276907}" dt="2026-06-20T18:01:58.391" v="14596" actId="1035"/>
          <ac:spMkLst>
            <pc:docMk/>
            <pc:sldMk cId="2400947098" sldId="714"/>
            <ac:spMk id="15" creationId="{0115F137-246A-8588-24BF-13F306A66FFA}"/>
          </ac:spMkLst>
        </pc:spChg>
        <pc:spChg chg="mod">
          <ac:chgData name="Commodore St Germain" userId="420783ab-3e48-4f67-af00-cfba62042d5f" providerId="ADAL" clId="{9F6B3D83-466A-4765-9F39-E697B7276907}" dt="2026-06-20T18:03:12.810" v="14633" actId="14100"/>
          <ac:spMkLst>
            <pc:docMk/>
            <pc:sldMk cId="2400947098" sldId="714"/>
            <ac:spMk id="16" creationId="{1D4CA520-E618-027B-1C37-509AB39B2B6A}"/>
          </ac:spMkLst>
        </pc:spChg>
        <pc:spChg chg="mod">
          <ac:chgData name="Commodore St Germain" userId="420783ab-3e48-4f67-af00-cfba62042d5f" providerId="ADAL" clId="{9F6B3D83-466A-4765-9F39-E697B7276907}" dt="2026-06-20T18:02:59.706" v="14629" actId="14100"/>
          <ac:spMkLst>
            <pc:docMk/>
            <pc:sldMk cId="2400947098" sldId="714"/>
            <ac:spMk id="17" creationId="{709EDDE4-7EA2-E530-8730-399B895BE78E}"/>
          </ac:spMkLst>
        </pc:spChg>
        <pc:spChg chg="add mod">
          <ac:chgData name="Commodore St Germain" userId="420783ab-3e48-4f67-af00-cfba62042d5f" providerId="ADAL" clId="{9F6B3D83-466A-4765-9F39-E697B7276907}" dt="2026-06-24T21:16:00.594" v="20644" actId="1076"/>
          <ac:spMkLst>
            <pc:docMk/>
            <pc:sldMk cId="2400947098" sldId="714"/>
            <ac:spMk id="18" creationId="{144D6F79-FE88-9975-00BB-125C1D5FA7A3}"/>
          </ac:spMkLst>
        </pc:spChg>
        <pc:spChg chg="add mod">
          <ac:chgData name="Commodore St Germain" userId="420783ab-3e48-4f67-af00-cfba62042d5f" providerId="ADAL" clId="{9F6B3D83-466A-4765-9F39-E697B7276907}" dt="2026-06-20T17:56:41.912" v="14438" actId="571"/>
          <ac:spMkLst>
            <pc:docMk/>
            <pc:sldMk cId="2400947098" sldId="714"/>
            <ac:spMk id="18" creationId="{4C543C81-2DE9-74E1-AADE-4F0CDAF0EAF5}"/>
          </ac:spMkLst>
        </pc:spChg>
        <pc:spChg chg="add mod">
          <ac:chgData name="Commodore St Germain" userId="420783ab-3e48-4f67-af00-cfba62042d5f" providerId="ADAL" clId="{9F6B3D83-466A-4765-9F39-E697B7276907}" dt="2026-06-20T17:57:32.260" v="14453" actId="1076"/>
          <ac:spMkLst>
            <pc:docMk/>
            <pc:sldMk cId="2400947098" sldId="714"/>
            <ac:spMk id="20" creationId="{4EDBB0A0-9DAD-2064-00F5-A97D3178C66D}"/>
          </ac:spMkLst>
        </pc:spChg>
        <pc:spChg chg="add mod">
          <ac:chgData name="Commodore St Germain" userId="420783ab-3e48-4f67-af00-cfba62042d5f" providerId="ADAL" clId="{9F6B3D83-466A-4765-9F39-E697B7276907}" dt="2026-06-20T17:57:26.054" v="14452" actId="1076"/>
          <ac:spMkLst>
            <pc:docMk/>
            <pc:sldMk cId="2400947098" sldId="714"/>
            <ac:spMk id="22" creationId="{8B091AC0-8337-D2F2-3FE3-6A2DD60FAD31}"/>
          </ac:spMkLst>
        </pc:spChg>
        <pc:spChg chg="add mod">
          <ac:chgData name="Commodore St Germain" userId="420783ab-3e48-4f67-af00-cfba62042d5f" providerId="ADAL" clId="{9F6B3D83-466A-4765-9F39-E697B7276907}" dt="2026-06-20T17:58:59.246" v="14497"/>
          <ac:spMkLst>
            <pc:docMk/>
            <pc:sldMk cId="2400947098" sldId="714"/>
            <ac:spMk id="23" creationId="{932A8CE8-205B-9E82-E230-A03BB4BE613A}"/>
          </ac:spMkLst>
        </pc:spChg>
        <pc:spChg chg="add mod">
          <ac:chgData name="Commodore St Germain" userId="420783ab-3e48-4f67-af00-cfba62042d5f" providerId="ADAL" clId="{9F6B3D83-466A-4765-9F39-E697B7276907}" dt="2026-06-24T21:15:44.273" v="20642" actId="1076"/>
          <ac:spMkLst>
            <pc:docMk/>
            <pc:sldMk cId="2400947098" sldId="714"/>
            <ac:spMk id="23" creationId="{F9520F91-03CF-C4BD-8E01-2EC19FFEB75B}"/>
          </ac:spMkLst>
        </pc:spChg>
        <pc:spChg chg="mod">
          <ac:chgData name="Commodore St Germain" userId="420783ab-3e48-4f67-af00-cfba62042d5f" providerId="ADAL" clId="{9F6B3D83-466A-4765-9F39-E697B7276907}" dt="2026-06-20T18:03:56.885" v="14637" actId="14100"/>
          <ac:spMkLst>
            <pc:docMk/>
            <pc:sldMk cId="2400947098" sldId="714"/>
            <ac:spMk id="24" creationId="{C6359548-FFF8-1B5F-DEE3-1B91F93DDE58}"/>
          </ac:spMkLst>
        </pc:spChg>
        <pc:spChg chg="add mod">
          <ac:chgData name="Commodore St Germain" userId="420783ab-3e48-4f67-af00-cfba62042d5f" providerId="ADAL" clId="{9F6B3D83-466A-4765-9F39-E697B7276907}" dt="2026-06-20T17:59:01.538" v="14499" actId="571"/>
          <ac:spMkLst>
            <pc:docMk/>
            <pc:sldMk cId="2400947098" sldId="714"/>
            <ac:spMk id="26" creationId="{F717C5AC-9293-3114-B178-E199B02F5B98}"/>
          </ac:spMkLst>
        </pc:spChg>
        <pc:spChg chg="add mod">
          <ac:chgData name="Commodore St Germain" userId="420783ab-3e48-4f67-af00-cfba62042d5f" providerId="ADAL" clId="{9F6B3D83-466A-4765-9F39-E697B7276907}" dt="2026-06-24T21:15:58.044" v="20643" actId="1076"/>
          <ac:spMkLst>
            <pc:docMk/>
            <pc:sldMk cId="2400947098" sldId="714"/>
            <ac:spMk id="26" creationId="{FA6DDEBE-596D-FA69-6DC3-3E71734DEED1}"/>
          </ac:spMkLst>
        </pc:spChg>
        <pc:spChg chg="add mod">
          <ac:chgData name="Commodore St Germain" userId="420783ab-3e48-4f67-af00-cfba62042d5f" providerId="ADAL" clId="{9F6B3D83-466A-4765-9F39-E697B7276907}" dt="2026-06-20T17:59:35.392" v="14512" actId="20577"/>
          <ac:spMkLst>
            <pc:docMk/>
            <pc:sldMk cId="2400947098" sldId="714"/>
            <ac:spMk id="27" creationId="{DE46ED41-3635-F97C-C6BA-D14618D7FB4D}"/>
          </ac:spMkLst>
        </pc:spChg>
        <pc:spChg chg="mod">
          <ac:chgData name="Commodore St Germain" userId="420783ab-3e48-4f67-af00-cfba62042d5f" providerId="ADAL" clId="{9F6B3D83-466A-4765-9F39-E697B7276907}" dt="2026-06-20T18:02:17.316" v="14600" actId="14100"/>
          <ac:spMkLst>
            <pc:docMk/>
            <pc:sldMk cId="2400947098" sldId="714"/>
            <ac:spMk id="28" creationId="{C9608C89-00D7-11B7-411A-3B23975E9F60}"/>
          </ac:spMkLst>
        </pc:spChg>
        <pc:spChg chg="add mod">
          <ac:chgData name="Commodore St Germain" userId="420783ab-3e48-4f67-af00-cfba62042d5f" providerId="ADAL" clId="{9F6B3D83-466A-4765-9F39-E697B7276907}" dt="2026-06-20T17:59:53.656" v="14524" actId="20577"/>
          <ac:spMkLst>
            <pc:docMk/>
            <pc:sldMk cId="2400947098" sldId="714"/>
            <ac:spMk id="30" creationId="{423554E2-6087-4186-CEAC-76A14624D1AF}"/>
          </ac:spMkLst>
        </pc:spChg>
        <pc:spChg chg="add mod">
          <ac:chgData name="Commodore St Germain" userId="420783ab-3e48-4f67-af00-cfba62042d5f" providerId="ADAL" clId="{9F6B3D83-466A-4765-9F39-E697B7276907}" dt="2026-06-20T18:00:29.395" v="14537" actId="20577"/>
          <ac:spMkLst>
            <pc:docMk/>
            <pc:sldMk cId="2400947098" sldId="714"/>
            <ac:spMk id="31" creationId="{EBEA00AA-9B51-F355-2675-7B04354A095F}"/>
          </ac:spMkLst>
        </pc:spChg>
        <pc:spChg chg="del">
          <ac:chgData name="Commodore St Germain" userId="420783ab-3e48-4f67-af00-cfba62042d5f" providerId="ADAL" clId="{9F6B3D83-466A-4765-9F39-E697B7276907}" dt="2026-06-20T17:58:56.044" v="14496" actId="478"/>
          <ac:spMkLst>
            <pc:docMk/>
            <pc:sldMk cId="2400947098" sldId="714"/>
            <ac:spMk id="32" creationId="{D7883C0D-CCDD-0ED2-69C6-2DBE77608044}"/>
          </ac:spMkLst>
        </pc:spChg>
        <pc:spChg chg="add mod">
          <ac:chgData name="Commodore St Germain" userId="420783ab-3e48-4f67-af00-cfba62042d5f" providerId="ADAL" clId="{9F6B3D83-466A-4765-9F39-E697B7276907}" dt="2026-06-20T18:00:14.781" v="14534" actId="20577"/>
          <ac:spMkLst>
            <pc:docMk/>
            <pc:sldMk cId="2400947098" sldId="714"/>
            <ac:spMk id="33" creationId="{74AFE736-E1AA-316A-AF6A-0E24B4EBCC26}"/>
          </ac:spMkLst>
        </pc:spChg>
        <pc:spChg chg="add mod">
          <ac:chgData name="Commodore St Germain" userId="420783ab-3e48-4f67-af00-cfba62042d5f" providerId="ADAL" clId="{9F6B3D83-466A-4765-9F39-E697B7276907}" dt="2026-06-20T18:00:34.811" v="14539" actId="20577"/>
          <ac:spMkLst>
            <pc:docMk/>
            <pc:sldMk cId="2400947098" sldId="714"/>
            <ac:spMk id="34" creationId="{37070F67-783E-6D2C-8C32-6B3B4BA934A2}"/>
          </ac:spMkLst>
        </pc:spChg>
        <pc:spChg chg="add mod">
          <ac:chgData name="Commodore St Germain" userId="420783ab-3e48-4f67-af00-cfba62042d5f" providerId="ADAL" clId="{9F6B3D83-466A-4765-9F39-E697B7276907}" dt="2026-06-20T18:00:06.661" v="14529" actId="1076"/>
          <ac:spMkLst>
            <pc:docMk/>
            <pc:sldMk cId="2400947098" sldId="714"/>
            <ac:spMk id="35" creationId="{F80B23A2-38B1-84D2-9B3A-6A5F0AF64ED2}"/>
          </ac:spMkLst>
        </pc:spChg>
        <pc:spChg chg="add mod">
          <ac:chgData name="Commodore St Germain" userId="420783ab-3e48-4f67-af00-cfba62042d5f" providerId="ADAL" clId="{9F6B3D83-466A-4765-9F39-E697B7276907}" dt="2026-06-20T18:00:23.811" v="14536" actId="20577"/>
          <ac:spMkLst>
            <pc:docMk/>
            <pc:sldMk cId="2400947098" sldId="714"/>
            <ac:spMk id="36" creationId="{334990BD-D68B-50CF-CA04-34695BC3984D}"/>
          </ac:spMkLst>
        </pc:spChg>
        <pc:spChg chg="add mod">
          <ac:chgData name="Commodore St Germain" userId="420783ab-3e48-4f67-af00-cfba62042d5f" providerId="ADAL" clId="{9F6B3D83-466A-4765-9F39-E697B7276907}" dt="2026-06-20T18:06:04.151" v="14671" actId="58"/>
          <ac:spMkLst>
            <pc:docMk/>
            <pc:sldMk cId="2400947098" sldId="714"/>
            <ac:spMk id="48" creationId="{4779DE95-F587-F9AA-EB7B-36363CCA0728}"/>
          </ac:spMkLst>
        </pc:spChg>
        <pc:spChg chg="add mod">
          <ac:chgData name="Commodore St Germain" userId="420783ab-3e48-4f67-af00-cfba62042d5f" providerId="ADAL" clId="{9F6B3D83-466A-4765-9F39-E697B7276907}" dt="2026-06-20T18:05:15.365" v="14657" actId="20577"/>
          <ac:spMkLst>
            <pc:docMk/>
            <pc:sldMk cId="2400947098" sldId="714"/>
            <ac:spMk id="49" creationId="{2804ABA6-7606-C912-0D4D-132263243BD8}"/>
          </ac:spMkLst>
        </pc:spChg>
        <pc:spChg chg="add mod">
          <ac:chgData name="Commodore St Germain" userId="420783ab-3e48-4f67-af00-cfba62042d5f" providerId="ADAL" clId="{9F6B3D83-466A-4765-9F39-E697B7276907}" dt="2026-06-20T18:05:54.846" v="14669" actId="20577"/>
          <ac:spMkLst>
            <pc:docMk/>
            <pc:sldMk cId="2400947098" sldId="714"/>
            <ac:spMk id="50" creationId="{FD80568E-9E85-B390-82EA-9BB7340E9513}"/>
          </ac:spMkLst>
        </pc:spChg>
        <pc:spChg chg="add mod">
          <ac:chgData name="Commodore St Germain" userId="420783ab-3e48-4f67-af00-cfba62042d5f" providerId="ADAL" clId="{9F6B3D83-466A-4765-9F39-E697B7276907}" dt="2026-06-20T18:04:25.354" v="14639" actId="1076"/>
          <ac:spMkLst>
            <pc:docMk/>
            <pc:sldMk cId="2400947098" sldId="714"/>
            <ac:spMk id="51" creationId="{B602DF5B-B406-6FA7-E868-49A81981B350}"/>
          </ac:spMkLst>
        </pc:spChg>
        <pc:spChg chg="add mod">
          <ac:chgData name="Commodore St Germain" userId="420783ab-3e48-4f67-af00-cfba62042d5f" providerId="ADAL" clId="{9F6B3D83-466A-4765-9F39-E697B7276907}" dt="2026-06-20T18:04:25.354" v="14639" actId="1076"/>
          <ac:spMkLst>
            <pc:docMk/>
            <pc:sldMk cId="2400947098" sldId="714"/>
            <ac:spMk id="52" creationId="{D0F5C282-E9F4-82C8-39E4-D47A83180C55}"/>
          </ac:spMkLst>
        </pc:spChg>
        <pc:spChg chg="add mod">
          <ac:chgData name="Commodore St Germain" userId="420783ab-3e48-4f67-af00-cfba62042d5f" providerId="ADAL" clId="{9F6B3D83-466A-4765-9F39-E697B7276907}" dt="2026-06-20T18:04:25.354" v="14639" actId="1076"/>
          <ac:spMkLst>
            <pc:docMk/>
            <pc:sldMk cId="2400947098" sldId="714"/>
            <ac:spMk id="53" creationId="{10CC9B58-20DD-0752-7BC1-4170D79A3FCF}"/>
          </ac:spMkLst>
        </pc:spChg>
        <pc:spChg chg="add mod">
          <ac:chgData name="Commodore St Germain" userId="420783ab-3e48-4f67-af00-cfba62042d5f" providerId="ADAL" clId="{9F6B3D83-466A-4765-9F39-E697B7276907}" dt="2026-06-20T18:05:21.308" v="14659" actId="20577"/>
          <ac:spMkLst>
            <pc:docMk/>
            <pc:sldMk cId="2400947098" sldId="714"/>
            <ac:spMk id="54" creationId="{B7AD601D-69FE-36A4-0FDF-60B2052A95E8}"/>
          </ac:spMkLst>
        </pc:spChg>
        <pc:spChg chg="add mod">
          <ac:chgData name="Commodore St Germain" userId="420783ab-3e48-4f67-af00-cfba62042d5f" providerId="ADAL" clId="{9F6B3D83-466A-4765-9F39-E697B7276907}" dt="2026-06-20T18:08:10.217" v="14850" actId="14100"/>
          <ac:spMkLst>
            <pc:docMk/>
            <pc:sldMk cId="2400947098" sldId="714"/>
            <ac:spMk id="61" creationId="{EE40B0C0-58A1-B495-EE32-A869F107B1AB}"/>
          </ac:spMkLst>
        </pc:spChg>
        <pc:spChg chg="add mod">
          <ac:chgData name="Commodore St Germain" userId="420783ab-3e48-4f67-af00-cfba62042d5f" providerId="ADAL" clId="{9F6B3D83-466A-4765-9F39-E697B7276907}" dt="2026-06-20T18:08:19.744" v="14855" actId="58"/>
          <ac:spMkLst>
            <pc:docMk/>
            <pc:sldMk cId="2400947098" sldId="714"/>
            <ac:spMk id="67" creationId="{8BB57DDB-D436-A9CB-870D-57F1DA110D0A}"/>
          </ac:spMkLst>
        </pc:spChg>
        <pc:spChg chg="add mod">
          <ac:chgData name="Commodore St Germain" userId="420783ab-3e48-4f67-af00-cfba62042d5f" providerId="ADAL" clId="{9F6B3D83-466A-4765-9F39-E697B7276907}" dt="2026-06-20T18:08:27.055" v="14857" actId="1076"/>
          <ac:spMkLst>
            <pc:docMk/>
            <pc:sldMk cId="2400947098" sldId="714"/>
            <ac:spMk id="68" creationId="{82B22D4E-5DB4-7A5F-DB00-676FD801F217}"/>
          </ac:spMkLst>
        </pc:spChg>
        <pc:spChg chg="add mod">
          <ac:chgData name="Commodore St Germain" userId="420783ab-3e48-4f67-af00-cfba62042d5f" providerId="ADAL" clId="{9F6B3D83-466A-4765-9F39-E697B7276907}" dt="2026-06-20T18:08:48.775" v="14859" actId="1076"/>
          <ac:spMkLst>
            <pc:docMk/>
            <pc:sldMk cId="2400947098" sldId="714"/>
            <ac:spMk id="69" creationId="{F2FD9296-23FB-6F49-24C3-75F92C2BB166}"/>
          </ac:spMkLst>
        </pc:spChg>
        <pc:spChg chg="add mod">
          <ac:chgData name="Commodore St Germain" userId="420783ab-3e48-4f67-af00-cfba62042d5f" providerId="ADAL" clId="{9F6B3D83-466A-4765-9F39-E697B7276907}" dt="2026-06-20T18:35:48.436" v="15544" actId="1036"/>
          <ac:spMkLst>
            <pc:docMk/>
            <pc:sldMk cId="2400947098" sldId="714"/>
            <ac:spMk id="70" creationId="{CF078A8A-4DF2-D46A-B5DB-CAC030F509E4}"/>
          </ac:spMkLst>
        </pc:spChg>
        <pc:spChg chg="add mod">
          <ac:chgData name="Commodore St Germain" userId="420783ab-3e48-4f67-af00-cfba62042d5f" providerId="ADAL" clId="{9F6B3D83-466A-4765-9F39-E697B7276907}" dt="2026-06-20T18:35:48.436" v="15544" actId="1036"/>
          <ac:spMkLst>
            <pc:docMk/>
            <pc:sldMk cId="2400947098" sldId="714"/>
            <ac:spMk id="71" creationId="{C5E7C451-9254-926B-76C5-F3B860A5CA78}"/>
          </ac:spMkLst>
        </pc:spChg>
        <pc:spChg chg="add mod">
          <ac:chgData name="Commodore St Germain" userId="420783ab-3e48-4f67-af00-cfba62042d5f" providerId="ADAL" clId="{9F6B3D83-466A-4765-9F39-E697B7276907}" dt="2026-06-20T18:35:48.436" v="15544" actId="1036"/>
          <ac:spMkLst>
            <pc:docMk/>
            <pc:sldMk cId="2400947098" sldId="714"/>
            <ac:spMk id="72" creationId="{632C3275-7ED9-D86B-E40E-8E6DE92262FC}"/>
          </ac:spMkLst>
        </pc:spChg>
        <pc:spChg chg="add del mod">
          <ac:chgData name="Commodore St Germain" userId="420783ab-3e48-4f67-af00-cfba62042d5f" providerId="ADAL" clId="{9F6B3D83-466A-4765-9F39-E697B7276907}" dt="2026-06-20T18:32:33.079" v="15463" actId="478"/>
          <ac:spMkLst>
            <pc:docMk/>
            <pc:sldMk cId="2400947098" sldId="714"/>
            <ac:spMk id="75" creationId="{7D3DA4B7-3EAB-ED7D-6EBD-74B8566E4988}"/>
          </ac:spMkLst>
        </pc:spChg>
        <pc:spChg chg="add del mod">
          <ac:chgData name="Commodore St Germain" userId="420783ab-3e48-4f67-af00-cfba62042d5f" providerId="ADAL" clId="{9F6B3D83-466A-4765-9F39-E697B7276907}" dt="2026-06-20T18:32:56.661" v="15478" actId="478"/>
          <ac:spMkLst>
            <pc:docMk/>
            <pc:sldMk cId="2400947098" sldId="714"/>
            <ac:spMk id="76" creationId="{4429D120-F335-7D32-992C-0EF88EE85385}"/>
          </ac:spMkLst>
        </pc:spChg>
        <pc:spChg chg="add mod">
          <ac:chgData name="Commodore St Germain" userId="420783ab-3e48-4f67-af00-cfba62042d5f" providerId="ADAL" clId="{9F6B3D83-466A-4765-9F39-E697B7276907}" dt="2026-06-20T18:35:48.436" v="15544" actId="1036"/>
          <ac:spMkLst>
            <pc:docMk/>
            <pc:sldMk cId="2400947098" sldId="714"/>
            <ac:spMk id="77" creationId="{DC3D1DD8-42CC-82CC-5CFF-5C0A2BDD95B2}"/>
          </ac:spMkLst>
        </pc:spChg>
        <pc:picChg chg="mod modCrop">
          <ac:chgData name="Commodore St Germain" userId="420783ab-3e48-4f67-af00-cfba62042d5f" providerId="ADAL" clId="{9F6B3D83-466A-4765-9F39-E697B7276907}" dt="2026-06-20T17:58:50.660" v="14494" actId="1037"/>
          <ac:picMkLst>
            <pc:docMk/>
            <pc:sldMk cId="2400947098" sldId="714"/>
            <ac:picMk id="8" creationId="{240D1531-851C-8E80-F364-E3937319ECB0}"/>
          </ac:picMkLst>
        </pc:picChg>
        <pc:picChg chg="mod modCrop">
          <ac:chgData name="Commodore St Germain" userId="420783ab-3e48-4f67-af00-cfba62042d5f" providerId="ADAL" clId="{9F6B3D83-466A-4765-9F39-E697B7276907}" dt="2026-06-20T17:58:26.723" v="14459" actId="732"/>
          <ac:picMkLst>
            <pc:docMk/>
            <pc:sldMk cId="2400947098" sldId="714"/>
            <ac:picMk id="10" creationId="{B3445887-1FC0-D3CD-274D-DEF3CEFFF2C3}"/>
          </ac:picMkLst>
        </pc:picChg>
        <pc:picChg chg="add del">
          <ac:chgData name="Commodore St Germain" userId="420783ab-3e48-4f67-af00-cfba62042d5f" providerId="ADAL" clId="{9F6B3D83-466A-4765-9F39-E697B7276907}" dt="2026-06-20T18:20:59.025" v="15439" actId="22"/>
          <ac:picMkLst>
            <pc:docMk/>
            <pc:sldMk cId="2400947098" sldId="714"/>
            <ac:picMk id="74" creationId="{A8BDAD83-A7AB-73BD-7038-E859C71060E2}"/>
          </ac:picMkLst>
        </pc:picChg>
        <pc:inkChg chg="add del">
          <ac:chgData name="Commodore St Germain" userId="420783ab-3e48-4f67-af00-cfba62042d5f" providerId="ADAL" clId="{9F6B3D83-466A-4765-9F39-E697B7276907}" dt="2026-06-27T04:19:29.037" v="20794" actId="478"/>
          <ac:inkMkLst>
            <pc:docMk/>
            <pc:sldMk cId="2400947098" sldId="714"/>
            <ac:inkMk id="32" creationId="{5B74411C-8F00-A248-9B25-35EBB072AC14}"/>
          </ac:inkMkLst>
        </pc:inkChg>
        <pc:cxnChg chg="mod">
          <ac:chgData name="Commodore St Germain" userId="420783ab-3e48-4f67-af00-cfba62042d5f" providerId="ADAL" clId="{9F6B3D83-466A-4765-9F39-E697B7276907}" dt="2026-06-20T18:03:35.525" v="14634" actId="14100"/>
          <ac:cxnSpMkLst>
            <pc:docMk/>
            <pc:sldMk cId="2400947098" sldId="714"/>
            <ac:cxnSpMk id="19" creationId="{A72D558C-514B-1C8A-D3AC-C837E86DAA0B}"/>
          </ac:cxnSpMkLst>
        </pc:cxnChg>
        <pc:cxnChg chg="mod">
          <ac:chgData name="Commodore St Germain" userId="420783ab-3e48-4f67-af00-cfba62042d5f" providerId="ADAL" clId="{9F6B3D83-466A-4765-9F39-E697B7276907}" dt="2026-06-20T18:03:03.092" v="14630" actId="14100"/>
          <ac:cxnSpMkLst>
            <pc:docMk/>
            <pc:sldMk cId="2400947098" sldId="714"/>
            <ac:cxnSpMk id="21" creationId="{E12C61C1-5E8E-3192-6CE2-219F0AB7A458}"/>
          </ac:cxnSpMkLst>
        </pc:cxnChg>
        <pc:cxnChg chg="mod">
          <ac:chgData name="Commodore St Germain" userId="420783ab-3e48-4f67-af00-cfba62042d5f" providerId="ADAL" clId="{9F6B3D83-466A-4765-9F39-E697B7276907}" dt="2026-06-20T18:04:41.712" v="14644" actId="14100"/>
          <ac:cxnSpMkLst>
            <pc:docMk/>
            <pc:sldMk cId="2400947098" sldId="714"/>
            <ac:cxnSpMk id="25" creationId="{45A2E942-9948-9B15-BEED-F7974C730251}"/>
          </ac:cxnSpMkLst>
        </pc:cxnChg>
        <pc:cxnChg chg="mod">
          <ac:chgData name="Commodore St Germain" userId="420783ab-3e48-4f67-af00-cfba62042d5f" providerId="ADAL" clId="{9F6B3D83-466A-4765-9F39-E697B7276907}" dt="2026-06-20T18:06:41.985" v="14678" actId="14100"/>
          <ac:cxnSpMkLst>
            <pc:docMk/>
            <pc:sldMk cId="2400947098" sldId="714"/>
            <ac:cxnSpMk id="29" creationId="{58027B9C-FC65-9E4D-2748-7D5E10A55DEF}"/>
          </ac:cxnSpMkLst>
        </pc:cxnChg>
        <pc:cxnChg chg="add mod">
          <ac:chgData name="Commodore St Germain" userId="420783ab-3e48-4f67-af00-cfba62042d5f" providerId="ADAL" clId="{9F6B3D83-466A-4765-9F39-E697B7276907}" dt="2026-06-20T18:01:02.863" v="14543" actId="14100"/>
          <ac:cxnSpMkLst>
            <pc:docMk/>
            <pc:sldMk cId="2400947098" sldId="714"/>
            <ac:cxnSpMk id="38" creationId="{2493B494-747D-7DBE-B7DD-53A2F5D249A2}"/>
          </ac:cxnSpMkLst>
        </pc:cxnChg>
        <pc:cxnChg chg="add del mod">
          <ac:chgData name="Commodore St Germain" userId="420783ab-3e48-4f67-af00-cfba62042d5f" providerId="ADAL" clId="{9F6B3D83-466A-4765-9F39-E697B7276907}" dt="2026-06-20T18:01:22.665" v="14548" actId="478"/>
          <ac:cxnSpMkLst>
            <pc:docMk/>
            <pc:sldMk cId="2400947098" sldId="714"/>
            <ac:cxnSpMk id="41" creationId="{02300A0F-FE3B-6F12-5AB2-BF678C364AA7}"/>
          </ac:cxnSpMkLst>
        </pc:cxnChg>
        <pc:cxnChg chg="add mod">
          <ac:chgData name="Commodore St Germain" userId="420783ab-3e48-4f67-af00-cfba62042d5f" providerId="ADAL" clId="{9F6B3D83-466A-4765-9F39-E697B7276907}" dt="2026-06-20T18:02:41.451" v="14615" actId="1038"/>
          <ac:cxnSpMkLst>
            <pc:docMk/>
            <pc:sldMk cId="2400947098" sldId="714"/>
            <ac:cxnSpMk id="44" creationId="{9341A930-2B6A-F6DF-655E-2BA98884A7FC}"/>
          </ac:cxnSpMkLst>
        </pc:cxnChg>
        <pc:cxnChg chg="add mod">
          <ac:chgData name="Commodore St Germain" userId="420783ab-3e48-4f67-af00-cfba62042d5f" providerId="ADAL" clId="{9F6B3D83-466A-4765-9F39-E697B7276907}" dt="2026-06-20T18:04:50.915" v="14647" actId="14100"/>
          <ac:cxnSpMkLst>
            <pc:docMk/>
            <pc:sldMk cId="2400947098" sldId="714"/>
            <ac:cxnSpMk id="59" creationId="{4085713A-BD7D-5AA7-41DF-62EB3AB725B6}"/>
          </ac:cxnSpMkLst>
        </pc:cxnChg>
        <pc:cxnChg chg="add mod">
          <ac:chgData name="Commodore St Germain" userId="420783ab-3e48-4f67-af00-cfba62042d5f" providerId="ADAL" clId="{9F6B3D83-466A-4765-9F39-E697B7276907}" dt="2026-06-20T18:07:44.337" v="14806" actId="14100"/>
          <ac:cxnSpMkLst>
            <pc:docMk/>
            <pc:sldMk cId="2400947098" sldId="714"/>
            <ac:cxnSpMk id="64" creationId="{E0AF3AB3-B118-5041-B31B-7CBD9F401BA8}"/>
          </ac:cxnSpMkLst>
        </pc:cxnChg>
        <pc:cxnChg chg="add del mod">
          <ac:chgData name="Commodore St Germain" userId="420783ab-3e48-4f67-af00-cfba62042d5f" providerId="ADAL" clId="{9F6B3D83-466A-4765-9F39-E697B7276907}" dt="2026-06-20T18:33:37.281" v="15501" actId="11529"/>
          <ac:cxnSpMkLst>
            <pc:docMk/>
            <pc:sldMk cId="2400947098" sldId="714"/>
            <ac:cxnSpMk id="79" creationId="{11F32A2E-276E-DB3D-7B18-B9DE2FEAF6FF}"/>
          </ac:cxnSpMkLst>
        </pc:cxnChg>
        <pc:cxnChg chg="add mod">
          <ac:chgData name="Commodore St Germain" userId="420783ab-3e48-4f67-af00-cfba62042d5f" providerId="ADAL" clId="{9F6B3D83-466A-4765-9F39-E697B7276907}" dt="2026-06-20T18:35:48.436" v="15544" actId="1036"/>
          <ac:cxnSpMkLst>
            <pc:docMk/>
            <pc:sldMk cId="2400947098" sldId="714"/>
            <ac:cxnSpMk id="81" creationId="{076556B2-5CC8-BC35-CF52-487E4B99A59C}"/>
          </ac:cxnSpMkLst>
        </pc:cxnChg>
        <pc:cxnChg chg="add mod">
          <ac:chgData name="Commodore St Germain" userId="420783ab-3e48-4f67-af00-cfba62042d5f" providerId="ADAL" clId="{9F6B3D83-466A-4765-9F39-E697B7276907}" dt="2026-06-20T18:35:48.436" v="15544" actId="1036"/>
          <ac:cxnSpMkLst>
            <pc:docMk/>
            <pc:sldMk cId="2400947098" sldId="714"/>
            <ac:cxnSpMk id="82" creationId="{5D6A2D42-377B-7CCC-6926-44C5C2BAED4F}"/>
          </ac:cxnSpMkLst>
        </pc:cxnChg>
        <pc:cxnChg chg="add mod">
          <ac:chgData name="Commodore St Germain" userId="420783ab-3e48-4f67-af00-cfba62042d5f" providerId="ADAL" clId="{9F6B3D83-466A-4765-9F39-E697B7276907}" dt="2026-06-20T18:35:48.436" v="15544" actId="1036"/>
          <ac:cxnSpMkLst>
            <pc:docMk/>
            <pc:sldMk cId="2400947098" sldId="714"/>
            <ac:cxnSpMk id="84" creationId="{8918F386-3D17-515E-4B63-3D11058CA797}"/>
          </ac:cxnSpMkLst>
        </pc:cxnChg>
        <pc:cxnChg chg="add mod">
          <ac:chgData name="Commodore St Germain" userId="420783ab-3e48-4f67-af00-cfba62042d5f" providerId="ADAL" clId="{9F6B3D83-466A-4765-9F39-E697B7276907}" dt="2026-06-20T18:35:48.436" v="15544" actId="1036"/>
          <ac:cxnSpMkLst>
            <pc:docMk/>
            <pc:sldMk cId="2400947098" sldId="714"/>
            <ac:cxnSpMk id="85" creationId="{28D837B3-49CE-AE7E-2AC7-8E49E5FBAE6A}"/>
          </ac:cxnSpMkLst>
        </pc:cxnChg>
      </pc:sldChg>
      <pc:sldChg chg="addSp delSp modSp add mod">
        <pc:chgData name="Commodore St Germain" userId="420783ab-3e48-4f67-af00-cfba62042d5f" providerId="ADAL" clId="{9F6B3D83-466A-4765-9F39-E697B7276907}" dt="2026-06-27T04:19:24.807" v="20793" actId="478"/>
        <pc:sldMkLst>
          <pc:docMk/>
          <pc:sldMk cId="3701745623" sldId="715"/>
        </pc:sldMkLst>
        <pc:spChg chg="add del mod">
          <ac:chgData name="Commodore St Germain" userId="420783ab-3e48-4f67-af00-cfba62042d5f" providerId="ADAL" clId="{9F6B3D83-466A-4765-9F39-E697B7276907}" dt="2026-06-20T17:53:51.298" v="14322" actId="11529"/>
          <ac:spMkLst>
            <pc:docMk/>
            <pc:sldMk cId="3701745623" sldId="715"/>
            <ac:spMk id="3" creationId="{7EFD702C-B879-4D6B-B018-194AE8150F61}"/>
          </ac:spMkLst>
        </pc:spChg>
        <pc:spChg chg="add del mod">
          <ac:chgData name="Commodore St Germain" userId="420783ab-3e48-4f67-af00-cfba62042d5f" providerId="ADAL" clId="{9F6B3D83-466A-4765-9F39-E697B7276907}" dt="2026-06-20T17:55:38.643" v="14406" actId="478"/>
          <ac:spMkLst>
            <pc:docMk/>
            <pc:sldMk cId="3701745623" sldId="715"/>
            <ac:spMk id="5" creationId="{8BD11032-6D87-2847-7F7B-D64F160765AB}"/>
          </ac:spMkLst>
        </pc:spChg>
        <pc:spChg chg="add del">
          <ac:chgData name="Commodore St Germain" userId="420783ab-3e48-4f67-af00-cfba62042d5f" providerId="ADAL" clId="{9F6B3D83-466A-4765-9F39-E697B7276907}" dt="2026-06-20T17:53:14.602" v="14315" actId="478"/>
          <ac:spMkLst>
            <pc:docMk/>
            <pc:sldMk cId="3701745623" sldId="715"/>
            <ac:spMk id="17" creationId="{709EDDE4-7EA2-E530-8730-399B895BE78E}"/>
          </ac:spMkLst>
        </pc:spChg>
        <pc:inkChg chg="add del">
          <ac:chgData name="Commodore St Germain" userId="420783ab-3e48-4f67-af00-cfba62042d5f" providerId="ADAL" clId="{9F6B3D83-466A-4765-9F39-E697B7276907}" dt="2026-06-27T04:19:24.807" v="20793" actId="478"/>
          <ac:inkMkLst>
            <pc:docMk/>
            <pc:sldMk cId="3701745623" sldId="715"/>
            <ac:inkMk id="3" creationId="{25359797-C55C-76CC-4FFB-AB689F2098A5}"/>
          </ac:inkMkLst>
        </pc:inkChg>
        <pc:cxnChg chg="add del">
          <ac:chgData name="Commodore St Germain" userId="420783ab-3e48-4f67-af00-cfba62042d5f" providerId="ADAL" clId="{9F6B3D83-466A-4765-9F39-E697B7276907}" dt="2026-06-20T17:53:20.276" v="14316" actId="478"/>
          <ac:cxnSpMkLst>
            <pc:docMk/>
            <pc:sldMk cId="3701745623" sldId="715"/>
            <ac:cxnSpMk id="19" creationId="{A72D558C-514B-1C8A-D3AC-C837E86DAA0B}"/>
          </ac:cxnSpMkLst>
        </pc:cxnChg>
      </pc:sldChg>
      <pc:sldChg chg="addSp delSp modSp new mod">
        <pc:chgData name="Commodore St Germain" userId="420783ab-3e48-4f67-af00-cfba62042d5f" providerId="ADAL" clId="{9F6B3D83-466A-4765-9F39-E697B7276907}" dt="2026-06-27T04:19:40.928" v="20797" actId="478"/>
        <pc:sldMkLst>
          <pc:docMk/>
          <pc:sldMk cId="2244827703" sldId="716"/>
        </pc:sldMkLst>
        <pc:spChg chg="mod">
          <ac:chgData name="Commodore St Germain" userId="420783ab-3e48-4f67-af00-cfba62042d5f" providerId="ADAL" clId="{9F6B3D83-466A-4765-9F39-E697B7276907}" dt="2026-06-20T18:16:16.297" v="15071" actId="20577"/>
          <ac:spMkLst>
            <pc:docMk/>
            <pc:sldMk cId="2244827703" sldId="716"/>
            <ac:spMk id="2" creationId="{1184B600-83F8-F77E-2231-CC5735F2260D}"/>
          </ac:spMkLst>
        </pc:spChg>
        <pc:spChg chg="mod">
          <ac:chgData name="Commodore St Germain" userId="420783ab-3e48-4f67-af00-cfba62042d5f" providerId="ADAL" clId="{9F6B3D83-466A-4765-9F39-E697B7276907}" dt="2026-06-20T18:50:53.545" v="15910" actId="20577"/>
          <ac:spMkLst>
            <pc:docMk/>
            <pc:sldMk cId="2244827703" sldId="716"/>
            <ac:spMk id="3" creationId="{06C7A435-CC4D-4BFA-E7FB-8E976BFDC971}"/>
          </ac:spMkLst>
        </pc:spChg>
        <pc:spChg chg="add mod">
          <ac:chgData name="Commodore St Germain" userId="420783ab-3e48-4f67-af00-cfba62042d5f" providerId="ADAL" clId="{9F6B3D83-466A-4765-9F39-E697B7276907}" dt="2026-06-20T18:45:55.906" v="15742" actId="20577"/>
          <ac:spMkLst>
            <pc:docMk/>
            <pc:sldMk cId="2244827703" sldId="716"/>
            <ac:spMk id="6" creationId="{1D8F26B3-D6B2-649D-F9A4-51EBD62ECB82}"/>
          </ac:spMkLst>
        </pc:spChg>
        <pc:spChg chg="add del mod">
          <ac:chgData name="Commodore St Germain" userId="420783ab-3e48-4f67-af00-cfba62042d5f" providerId="ADAL" clId="{9F6B3D83-466A-4765-9F39-E697B7276907}" dt="2026-06-20T18:44:13.560" v="15690" actId="478"/>
          <ac:spMkLst>
            <pc:docMk/>
            <pc:sldMk cId="2244827703" sldId="716"/>
            <ac:spMk id="7" creationId="{AFC1494B-372F-C28B-3FBC-D2370BFD1D23}"/>
          </ac:spMkLst>
        </pc:spChg>
        <pc:spChg chg="add del mod">
          <ac:chgData name="Commodore St Germain" userId="420783ab-3e48-4f67-af00-cfba62042d5f" providerId="ADAL" clId="{9F6B3D83-466A-4765-9F39-E697B7276907}" dt="2026-06-20T18:37:21.575" v="15554" actId="478"/>
          <ac:spMkLst>
            <pc:docMk/>
            <pc:sldMk cId="2244827703" sldId="716"/>
            <ac:spMk id="8" creationId="{D732F890-DF64-CCEB-FD3F-61634C8BAA9E}"/>
          </ac:spMkLst>
        </pc:spChg>
        <pc:spChg chg="add del mod">
          <ac:chgData name="Commodore St Germain" userId="420783ab-3e48-4f67-af00-cfba62042d5f" providerId="ADAL" clId="{9F6B3D83-466A-4765-9F39-E697B7276907}" dt="2026-06-20T18:37:24.970" v="15555" actId="478"/>
          <ac:spMkLst>
            <pc:docMk/>
            <pc:sldMk cId="2244827703" sldId="716"/>
            <ac:spMk id="9" creationId="{257AF74C-1C7C-DD5B-F742-B110F1BF1B50}"/>
          </ac:spMkLst>
        </pc:spChg>
        <pc:spChg chg="add del mod">
          <ac:chgData name="Commodore St Germain" userId="420783ab-3e48-4f67-af00-cfba62042d5f" providerId="ADAL" clId="{9F6B3D83-466A-4765-9F39-E697B7276907}" dt="2026-06-20T18:37:38.782" v="15556" actId="478"/>
          <ac:spMkLst>
            <pc:docMk/>
            <pc:sldMk cId="2244827703" sldId="716"/>
            <ac:spMk id="12" creationId="{4AD05F17-8BC4-9AC3-DA9F-C6AD661D6C16}"/>
          </ac:spMkLst>
        </pc:spChg>
        <pc:spChg chg="add del mod">
          <ac:chgData name="Commodore St Germain" userId="420783ab-3e48-4f67-af00-cfba62042d5f" providerId="ADAL" clId="{9F6B3D83-466A-4765-9F39-E697B7276907}" dt="2026-06-20T18:37:38.782" v="15556" actId="478"/>
          <ac:spMkLst>
            <pc:docMk/>
            <pc:sldMk cId="2244827703" sldId="716"/>
            <ac:spMk id="14" creationId="{43D201DE-19A6-2A91-CED7-7CB7F580E7EE}"/>
          </ac:spMkLst>
        </pc:spChg>
        <pc:spChg chg="add del mod">
          <ac:chgData name="Commodore St Germain" userId="420783ab-3e48-4f67-af00-cfba62042d5f" providerId="ADAL" clId="{9F6B3D83-466A-4765-9F39-E697B7276907}" dt="2026-06-20T18:37:12.292" v="15551" actId="478"/>
          <ac:spMkLst>
            <pc:docMk/>
            <pc:sldMk cId="2244827703" sldId="716"/>
            <ac:spMk id="16" creationId="{27FDDE6F-5957-0163-A263-32F3C6BCD9CE}"/>
          </ac:spMkLst>
        </pc:spChg>
        <pc:spChg chg="add del mod">
          <ac:chgData name="Commodore St Germain" userId="420783ab-3e48-4f67-af00-cfba62042d5f" providerId="ADAL" clId="{9F6B3D83-466A-4765-9F39-E697B7276907}" dt="2026-06-20T18:37:12.292" v="15551" actId="478"/>
          <ac:spMkLst>
            <pc:docMk/>
            <pc:sldMk cId="2244827703" sldId="716"/>
            <ac:spMk id="17" creationId="{431CD730-AC85-4B98-8662-DD626E979244}"/>
          </ac:spMkLst>
        </pc:spChg>
        <pc:spChg chg="add del mod">
          <ac:chgData name="Commodore St Germain" userId="420783ab-3e48-4f67-af00-cfba62042d5f" providerId="ADAL" clId="{9F6B3D83-466A-4765-9F39-E697B7276907}" dt="2026-06-20T18:37:12.292" v="15551" actId="478"/>
          <ac:spMkLst>
            <pc:docMk/>
            <pc:sldMk cId="2244827703" sldId="716"/>
            <ac:spMk id="18" creationId="{1A596B2D-2820-1346-9765-A2E9FC973B81}"/>
          </ac:spMkLst>
        </pc:spChg>
        <pc:spChg chg="add del mod">
          <ac:chgData name="Commodore St Germain" userId="420783ab-3e48-4f67-af00-cfba62042d5f" providerId="ADAL" clId="{9F6B3D83-466A-4765-9F39-E697B7276907}" dt="2026-06-20T18:37:12.292" v="15551" actId="478"/>
          <ac:spMkLst>
            <pc:docMk/>
            <pc:sldMk cId="2244827703" sldId="716"/>
            <ac:spMk id="19" creationId="{B113D43B-7CF8-E7DB-9C64-FFC2F8E2D858}"/>
          </ac:spMkLst>
        </pc:spChg>
        <pc:spChg chg="add del mod">
          <ac:chgData name="Commodore St Germain" userId="420783ab-3e48-4f67-af00-cfba62042d5f" providerId="ADAL" clId="{9F6B3D83-466A-4765-9F39-E697B7276907}" dt="2026-06-20T18:37:12.292" v="15551" actId="478"/>
          <ac:spMkLst>
            <pc:docMk/>
            <pc:sldMk cId="2244827703" sldId="716"/>
            <ac:spMk id="20" creationId="{A43DFC63-4930-0D4C-E6BC-D220EE0B3DA5}"/>
          </ac:spMkLst>
        </pc:spChg>
        <pc:spChg chg="add mod">
          <ac:chgData name="Commodore St Germain" userId="420783ab-3e48-4f67-af00-cfba62042d5f" providerId="ADAL" clId="{9F6B3D83-466A-4765-9F39-E697B7276907}" dt="2026-06-20T18:38:11.265" v="15592" actId="1036"/>
          <ac:spMkLst>
            <pc:docMk/>
            <pc:sldMk cId="2244827703" sldId="716"/>
            <ac:spMk id="21" creationId="{233EAD4A-DF0C-53E2-BBAA-D425D7E5A91F}"/>
          </ac:spMkLst>
        </pc:spChg>
        <pc:spChg chg="add mod">
          <ac:chgData name="Commodore St Germain" userId="420783ab-3e48-4f67-af00-cfba62042d5f" providerId="ADAL" clId="{9F6B3D83-466A-4765-9F39-E697B7276907}" dt="2026-06-24T21:32:16.613" v="20647" actId="20577"/>
          <ac:spMkLst>
            <pc:docMk/>
            <pc:sldMk cId="2244827703" sldId="716"/>
            <ac:spMk id="22" creationId="{C7666F05-61A9-52BE-5417-28C3622254ED}"/>
          </ac:spMkLst>
        </pc:spChg>
        <pc:spChg chg="add mod">
          <ac:chgData name="Commodore St Germain" userId="420783ab-3e48-4f67-af00-cfba62042d5f" providerId="ADAL" clId="{9F6B3D83-466A-4765-9F39-E697B7276907}" dt="2026-06-20T18:38:11.265" v="15592" actId="1036"/>
          <ac:spMkLst>
            <pc:docMk/>
            <pc:sldMk cId="2244827703" sldId="716"/>
            <ac:spMk id="23" creationId="{FADD1455-57A9-D654-CE3A-CF1EFB89F21C}"/>
          </ac:spMkLst>
        </pc:spChg>
        <pc:spChg chg="add mod">
          <ac:chgData name="Commodore St Germain" userId="420783ab-3e48-4f67-af00-cfba62042d5f" providerId="ADAL" clId="{9F6B3D83-466A-4765-9F39-E697B7276907}" dt="2026-06-20T18:47:37.995" v="15784" actId="20577"/>
          <ac:spMkLst>
            <pc:docMk/>
            <pc:sldMk cId="2244827703" sldId="716"/>
            <ac:spMk id="24" creationId="{7E4B854A-71B8-23C8-749F-F30D84FE029A}"/>
          </ac:spMkLst>
        </pc:spChg>
        <pc:spChg chg="add mod">
          <ac:chgData name="Commodore St Germain" userId="420783ab-3e48-4f67-af00-cfba62042d5f" providerId="ADAL" clId="{9F6B3D83-466A-4765-9F39-E697B7276907}" dt="2026-06-20T18:38:11.265" v="15592" actId="1036"/>
          <ac:spMkLst>
            <pc:docMk/>
            <pc:sldMk cId="2244827703" sldId="716"/>
            <ac:spMk id="25" creationId="{0E2DD907-65FE-654F-0601-6813D83AB104}"/>
          </ac:spMkLst>
        </pc:spChg>
        <pc:spChg chg="add mod">
          <ac:chgData name="Commodore St Germain" userId="420783ab-3e48-4f67-af00-cfba62042d5f" providerId="ADAL" clId="{9F6B3D83-466A-4765-9F39-E697B7276907}" dt="2026-06-20T18:48:30.078" v="15786" actId="1076"/>
          <ac:spMkLst>
            <pc:docMk/>
            <pc:sldMk cId="2244827703" sldId="716"/>
            <ac:spMk id="33" creationId="{6B0E09AC-F9FF-7A4D-E912-F215B4D4D6A5}"/>
          </ac:spMkLst>
        </pc:spChg>
        <pc:spChg chg="add mod">
          <ac:chgData name="Commodore St Germain" userId="420783ab-3e48-4f67-af00-cfba62042d5f" providerId="ADAL" clId="{9F6B3D83-466A-4765-9F39-E697B7276907}" dt="2026-06-20T18:48:30.078" v="15786" actId="1076"/>
          <ac:spMkLst>
            <pc:docMk/>
            <pc:sldMk cId="2244827703" sldId="716"/>
            <ac:spMk id="34" creationId="{EACE1353-06AF-5B62-0961-2BFB12CFBE98}"/>
          </ac:spMkLst>
        </pc:spChg>
        <pc:spChg chg="add mod">
          <ac:chgData name="Commodore St Germain" userId="420783ab-3e48-4f67-af00-cfba62042d5f" providerId="ADAL" clId="{9F6B3D83-466A-4765-9F39-E697B7276907}" dt="2026-06-20T18:48:34.800" v="15788" actId="571"/>
          <ac:spMkLst>
            <pc:docMk/>
            <pc:sldMk cId="2244827703" sldId="716"/>
            <ac:spMk id="35" creationId="{020735D2-17D6-D4F9-35BA-336CD207DE91}"/>
          </ac:spMkLst>
        </pc:spChg>
        <pc:spChg chg="add mod">
          <ac:chgData name="Commodore St Germain" userId="420783ab-3e48-4f67-af00-cfba62042d5f" providerId="ADAL" clId="{9F6B3D83-466A-4765-9F39-E697B7276907}" dt="2026-06-20T18:48:56.421" v="15797" actId="20577"/>
          <ac:spMkLst>
            <pc:docMk/>
            <pc:sldMk cId="2244827703" sldId="716"/>
            <ac:spMk id="36" creationId="{44F39BB0-6C50-4B51-C1C7-F4436E8C2D7B}"/>
          </ac:spMkLst>
        </pc:spChg>
        <pc:spChg chg="add mod">
          <ac:chgData name="Commodore St Germain" userId="420783ab-3e48-4f67-af00-cfba62042d5f" providerId="ADAL" clId="{9F6B3D83-466A-4765-9F39-E697B7276907}" dt="2026-06-20T18:50:03.941" v="15830" actId="207"/>
          <ac:spMkLst>
            <pc:docMk/>
            <pc:sldMk cId="2244827703" sldId="716"/>
            <ac:spMk id="37" creationId="{299761E7-2DB2-13EB-6D38-C25BDD51ADAB}"/>
          </ac:spMkLst>
        </pc:spChg>
        <pc:spChg chg="add mod">
          <ac:chgData name="Commodore St Germain" userId="420783ab-3e48-4f67-af00-cfba62042d5f" providerId="ADAL" clId="{9F6B3D83-466A-4765-9F39-E697B7276907}" dt="2026-06-20T18:50:29.650" v="15862" actId="14100"/>
          <ac:spMkLst>
            <pc:docMk/>
            <pc:sldMk cId="2244827703" sldId="716"/>
            <ac:spMk id="38" creationId="{274AAF8D-C094-FD7B-23DE-882749AA8211}"/>
          </ac:spMkLst>
        </pc:spChg>
        <pc:spChg chg="add mod">
          <ac:chgData name="Commodore St Germain" userId="420783ab-3e48-4f67-af00-cfba62042d5f" providerId="ADAL" clId="{9F6B3D83-466A-4765-9F39-E697B7276907}" dt="2026-06-20T18:50:49.254" v="15892" actId="14100"/>
          <ac:spMkLst>
            <pc:docMk/>
            <pc:sldMk cId="2244827703" sldId="716"/>
            <ac:spMk id="39" creationId="{C27F4768-E036-A020-C883-DF0314D6751A}"/>
          </ac:spMkLst>
        </pc:spChg>
        <pc:spChg chg="add mod">
          <ac:chgData name="Commodore St Germain" userId="420783ab-3e48-4f67-af00-cfba62042d5f" providerId="ADAL" clId="{9F6B3D83-466A-4765-9F39-E697B7276907}" dt="2026-06-20T18:51:28.198" v="15924" actId="1076"/>
          <ac:spMkLst>
            <pc:docMk/>
            <pc:sldMk cId="2244827703" sldId="716"/>
            <ac:spMk id="40" creationId="{4DF339CD-C70E-40E3-2C6E-FD53FB60C7D9}"/>
          </ac:spMkLst>
        </pc:spChg>
        <pc:spChg chg="add mod">
          <ac:chgData name="Commodore St Germain" userId="420783ab-3e48-4f67-af00-cfba62042d5f" providerId="ADAL" clId="{9F6B3D83-466A-4765-9F39-E697B7276907}" dt="2026-06-20T18:51:45.147" v="15926" actId="1076"/>
          <ac:spMkLst>
            <pc:docMk/>
            <pc:sldMk cId="2244827703" sldId="716"/>
            <ac:spMk id="41" creationId="{6A2459D7-B6EF-20EB-46F1-36D66697D03B}"/>
          </ac:spMkLst>
        </pc:spChg>
        <pc:spChg chg="add mod">
          <ac:chgData name="Commodore St Germain" userId="420783ab-3e48-4f67-af00-cfba62042d5f" providerId="ADAL" clId="{9F6B3D83-466A-4765-9F39-E697B7276907}" dt="2026-06-20T18:51:45.147" v="15926" actId="1076"/>
          <ac:spMkLst>
            <pc:docMk/>
            <pc:sldMk cId="2244827703" sldId="716"/>
            <ac:spMk id="42" creationId="{DB25C208-17DD-EA33-4A11-ABA866C6A7D4}"/>
          </ac:spMkLst>
        </pc:spChg>
        <pc:spChg chg="add mod">
          <ac:chgData name="Commodore St Germain" userId="420783ab-3e48-4f67-af00-cfba62042d5f" providerId="ADAL" clId="{9F6B3D83-466A-4765-9F39-E697B7276907}" dt="2026-06-20T18:53:34.380" v="16005" actId="20577"/>
          <ac:spMkLst>
            <pc:docMk/>
            <pc:sldMk cId="2244827703" sldId="716"/>
            <ac:spMk id="43" creationId="{96F5A8B6-4928-768E-2DB8-01B24B6B02B8}"/>
          </ac:spMkLst>
        </pc:spChg>
        <pc:spChg chg="add mod">
          <ac:chgData name="Commodore St Germain" userId="420783ab-3e48-4f67-af00-cfba62042d5f" providerId="ADAL" clId="{9F6B3D83-466A-4765-9F39-E697B7276907}" dt="2026-06-20T18:52:16.656" v="15986" actId="1076"/>
          <ac:spMkLst>
            <pc:docMk/>
            <pc:sldMk cId="2244827703" sldId="716"/>
            <ac:spMk id="44" creationId="{4DCCD65A-1DC2-993F-A554-C0110BF42826}"/>
          </ac:spMkLst>
        </pc:spChg>
        <pc:picChg chg="add del mod">
          <ac:chgData name="Commodore St Germain" userId="420783ab-3e48-4f67-af00-cfba62042d5f" providerId="ADAL" clId="{9F6B3D83-466A-4765-9F39-E697B7276907}" dt="2026-06-20T18:37:12.292" v="15551" actId="478"/>
          <ac:picMkLst>
            <pc:docMk/>
            <pc:sldMk cId="2244827703" sldId="716"/>
            <ac:picMk id="5" creationId="{A3DF306F-D6BA-B59C-326A-BE5526A9E3CF}"/>
          </ac:picMkLst>
        </pc:picChg>
        <pc:picChg chg="add mod">
          <ac:chgData name="Commodore St Germain" userId="420783ab-3e48-4f67-af00-cfba62042d5f" providerId="ADAL" clId="{9F6B3D83-466A-4765-9F39-E697B7276907}" dt="2026-06-20T18:43:53.838" v="15684" actId="14100"/>
          <ac:picMkLst>
            <pc:docMk/>
            <pc:sldMk cId="2244827703" sldId="716"/>
            <ac:picMk id="31" creationId="{BD89DB05-EE5E-1271-453E-29B4CA397D9C}"/>
          </ac:picMkLst>
        </pc:picChg>
        <pc:inkChg chg="add del">
          <ac:chgData name="Commodore St Germain" userId="420783ab-3e48-4f67-af00-cfba62042d5f" providerId="ADAL" clId="{9F6B3D83-466A-4765-9F39-E697B7276907}" dt="2026-06-27T04:19:38.110" v="20796" actId="478"/>
          <ac:inkMkLst>
            <pc:docMk/>
            <pc:sldMk cId="2244827703" sldId="716"/>
            <ac:inkMk id="4" creationId="{E648D164-E957-741F-AAF5-3A3DFB39E280}"/>
          </ac:inkMkLst>
        </pc:inkChg>
        <pc:inkChg chg="add del">
          <ac:chgData name="Commodore St Germain" userId="420783ab-3e48-4f67-af00-cfba62042d5f" providerId="ADAL" clId="{9F6B3D83-466A-4765-9F39-E697B7276907}" dt="2026-06-27T04:19:40.928" v="20797" actId="478"/>
          <ac:inkMkLst>
            <pc:docMk/>
            <pc:sldMk cId="2244827703" sldId="716"/>
            <ac:inkMk id="5" creationId="{E08E9E02-E5AC-868D-47BC-EF0D56FCA923}"/>
          </ac:inkMkLst>
        </pc:inkChg>
        <pc:cxnChg chg="add del mod">
          <ac:chgData name="Commodore St Germain" userId="420783ab-3e48-4f67-af00-cfba62042d5f" providerId="ADAL" clId="{9F6B3D83-466A-4765-9F39-E697B7276907}" dt="2026-06-20T18:37:19.449" v="15553" actId="478"/>
          <ac:cxnSpMkLst>
            <pc:docMk/>
            <pc:sldMk cId="2244827703" sldId="716"/>
            <ac:cxnSpMk id="10" creationId="{7C32EBBE-44C4-719B-D305-9CA16FA8D9E5}"/>
          </ac:cxnSpMkLst>
        </pc:cxnChg>
        <pc:cxnChg chg="add del mod">
          <ac:chgData name="Commodore St Germain" userId="420783ab-3e48-4f67-af00-cfba62042d5f" providerId="ADAL" clId="{9F6B3D83-466A-4765-9F39-E697B7276907}" dt="2026-06-20T18:37:17.394" v="15552" actId="478"/>
          <ac:cxnSpMkLst>
            <pc:docMk/>
            <pc:sldMk cId="2244827703" sldId="716"/>
            <ac:cxnSpMk id="11" creationId="{0A15DFB3-A8A9-D085-2CC9-575F2BC75092}"/>
          </ac:cxnSpMkLst>
        </pc:cxnChg>
        <pc:cxnChg chg="add del mod">
          <ac:chgData name="Commodore St Germain" userId="420783ab-3e48-4f67-af00-cfba62042d5f" providerId="ADAL" clId="{9F6B3D83-466A-4765-9F39-E697B7276907}" dt="2026-06-20T18:37:38.782" v="15556" actId="478"/>
          <ac:cxnSpMkLst>
            <pc:docMk/>
            <pc:sldMk cId="2244827703" sldId="716"/>
            <ac:cxnSpMk id="13" creationId="{E15C9166-FBE2-0DF8-601A-3972D8277EF6}"/>
          </ac:cxnSpMkLst>
        </pc:cxnChg>
        <pc:cxnChg chg="add del mod">
          <ac:chgData name="Commodore St Germain" userId="420783ab-3e48-4f67-af00-cfba62042d5f" providerId="ADAL" clId="{9F6B3D83-466A-4765-9F39-E697B7276907}" dt="2026-06-20T18:37:38.782" v="15556" actId="478"/>
          <ac:cxnSpMkLst>
            <pc:docMk/>
            <pc:sldMk cId="2244827703" sldId="716"/>
            <ac:cxnSpMk id="15" creationId="{C878E4BB-8C86-D774-1E6D-323B794520CB}"/>
          </ac:cxnSpMkLst>
        </pc:cxnChg>
        <pc:cxnChg chg="add mod">
          <ac:chgData name="Commodore St Germain" userId="420783ab-3e48-4f67-af00-cfba62042d5f" providerId="ADAL" clId="{9F6B3D83-466A-4765-9F39-E697B7276907}" dt="2026-06-20T18:38:11.265" v="15592" actId="1036"/>
          <ac:cxnSpMkLst>
            <pc:docMk/>
            <pc:sldMk cId="2244827703" sldId="716"/>
            <ac:cxnSpMk id="26" creationId="{7124E5F8-8F85-7E6A-B5EE-CB8F9C32E393}"/>
          </ac:cxnSpMkLst>
        </pc:cxnChg>
        <pc:cxnChg chg="add mod">
          <ac:chgData name="Commodore St Germain" userId="420783ab-3e48-4f67-af00-cfba62042d5f" providerId="ADAL" clId="{9F6B3D83-466A-4765-9F39-E697B7276907}" dt="2026-06-20T18:38:11.265" v="15592" actId="1036"/>
          <ac:cxnSpMkLst>
            <pc:docMk/>
            <pc:sldMk cId="2244827703" sldId="716"/>
            <ac:cxnSpMk id="27" creationId="{8CEE20C9-1BA9-E38B-C431-9B09D0E9DE1D}"/>
          </ac:cxnSpMkLst>
        </pc:cxnChg>
        <pc:cxnChg chg="add mod">
          <ac:chgData name="Commodore St Germain" userId="420783ab-3e48-4f67-af00-cfba62042d5f" providerId="ADAL" clId="{9F6B3D83-466A-4765-9F39-E697B7276907}" dt="2026-06-20T18:46:36.580" v="15762" actId="1037"/>
          <ac:cxnSpMkLst>
            <pc:docMk/>
            <pc:sldMk cId="2244827703" sldId="716"/>
            <ac:cxnSpMk id="28" creationId="{F805F1EA-C160-423A-BC3A-993C228E7CDA}"/>
          </ac:cxnSpMkLst>
        </pc:cxnChg>
        <pc:cxnChg chg="add mod">
          <ac:chgData name="Commodore St Germain" userId="420783ab-3e48-4f67-af00-cfba62042d5f" providerId="ADAL" clId="{9F6B3D83-466A-4765-9F39-E697B7276907}" dt="2026-06-20T18:46:25.569" v="15760" actId="1038"/>
          <ac:cxnSpMkLst>
            <pc:docMk/>
            <pc:sldMk cId="2244827703" sldId="716"/>
            <ac:cxnSpMk id="29" creationId="{B8478670-1FB3-F15F-03BC-46D28E06609F}"/>
          </ac:cxnSpMkLst>
        </pc:cxnChg>
      </pc:sldChg>
      <pc:sldChg chg="addSp delSp modSp new mod">
        <pc:chgData name="Commodore St Germain" userId="420783ab-3e48-4f67-af00-cfba62042d5f" providerId="ADAL" clId="{9F6B3D83-466A-4765-9F39-E697B7276907}" dt="2026-06-27T04:20:15.236" v="20805" actId="478"/>
        <pc:sldMkLst>
          <pc:docMk/>
          <pc:sldMk cId="2771806353" sldId="717"/>
        </pc:sldMkLst>
        <pc:spChg chg="mod">
          <ac:chgData name="Commodore St Germain" userId="420783ab-3e48-4f67-af00-cfba62042d5f" providerId="ADAL" clId="{9F6B3D83-466A-4765-9F39-E697B7276907}" dt="2026-06-20T19:19:24.698" v="17045" actId="20577"/>
          <ac:spMkLst>
            <pc:docMk/>
            <pc:sldMk cId="2771806353" sldId="717"/>
            <ac:spMk id="2" creationId="{414BF2AC-5994-231E-EB77-FC586D5CF3B6}"/>
          </ac:spMkLst>
        </pc:spChg>
        <pc:spChg chg="mod">
          <ac:chgData name="Commodore St Germain" userId="420783ab-3e48-4f67-af00-cfba62042d5f" providerId="ADAL" clId="{9F6B3D83-466A-4765-9F39-E697B7276907}" dt="2026-06-20T20:30:44.555" v="20025" actId="20577"/>
          <ac:spMkLst>
            <pc:docMk/>
            <pc:sldMk cId="2771806353" sldId="717"/>
            <ac:spMk id="3" creationId="{A7163954-89BE-BD2A-DE01-4DBECC756877}"/>
          </ac:spMkLst>
        </pc:spChg>
        <pc:spChg chg="add mod">
          <ac:chgData name="Commodore St Germain" userId="420783ab-3e48-4f67-af00-cfba62042d5f" providerId="ADAL" clId="{9F6B3D83-466A-4765-9F39-E697B7276907}" dt="2026-06-20T19:19:59.774" v="17058"/>
          <ac:spMkLst>
            <pc:docMk/>
            <pc:sldMk cId="2771806353" sldId="717"/>
            <ac:spMk id="8" creationId="{9FC0A522-F0A8-8635-587A-8653BC78E80D}"/>
          </ac:spMkLst>
        </pc:spChg>
        <pc:spChg chg="add mod">
          <ac:chgData name="Commodore St Germain" userId="420783ab-3e48-4f67-af00-cfba62042d5f" providerId="ADAL" clId="{9F6B3D83-466A-4765-9F39-E697B7276907}" dt="2026-06-20T20:31:02.362" v="20045" actId="14100"/>
          <ac:spMkLst>
            <pc:docMk/>
            <pc:sldMk cId="2771806353" sldId="717"/>
            <ac:spMk id="9" creationId="{3B6CC707-D968-BA9B-BAD5-6A3688B2DC75}"/>
          </ac:spMkLst>
        </pc:spChg>
        <pc:spChg chg="add mod">
          <ac:chgData name="Commodore St Germain" userId="420783ab-3e48-4f67-af00-cfba62042d5f" providerId="ADAL" clId="{9F6B3D83-466A-4765-9F39-E697B7276907}" dt="2026-06-20T20:30:50.562" v="20042" actId="20577"/>
          <ac:spMkLst>
            <pc:docMk/>
            <pc:sldMk cId="2771806353" sldId="717"/>
            <ac:spMk id="10" creationId="{EE3C4D3B-23F8-28F6-074A-27BAEE900BAF}"/>
          </ac:spMkLst>
        </pc:spChg>
        <pc:picChg chg="add del">
          <ac:chgData name="Commodore St Germain" userId="420783ab-3e48-4f67-af00-cfba62042d5f" providerId="ADAL" clId="{9F6B3D83-466A-4765-9F39-E697B7276907}" dt="2026-06-20T19:19:26.402" v="17047" actId="22"/>
          <ac:picMkLst>
            <pc:docMk/>
            <pc:sldMk cId="2771806353" sldId="717"/>
            <ac:picMk id="5" creationId="{F5A2E762-5967-9415-1525-6B602F6F1284}"/>
          </ac:picMkLst>
        </pc:picChg>
        <pc:picChg chg="add mod">
          <ac:chgData name="Commodore St Germain" userId="420783ab-3e48-4f67-af00-cfba62042d5f" providerId="ADAL" clId="{9F6B3D83-466A-4765-9F39-E697B7276907}" dt="2026-06-20T20:30:17.016" v="20008" actId="14100"/>
          <ac:picMkLst>
            <pc:docMk/>
            <pc:sldMk cId="2771806353" sldId="717"/>
            <ac:picMk id="7" creationId="{A44D7793-CCA1-8BA7-3793-9641D506597C}"/>
          </ac:picMkLst>
        </pc:picChg>
        <pc:inkChg chg="add del">
          <ac:chgData name="Commodore St Germain" userId="420783ab-3e48-4f67-af00-cfba62042d5f" providerId="ADAL" clId="{9F6B3D83-466A-4765-9F39-E697B7276907}" dt="2026-06-27T04:20:15.236" v="20805" actId="478"/>
          <ac:inkMkLst>
            <pc:docMk/>
            <pc:sldMk cId="2771806353" sldId="717"/>
            <ac:inkMk id="4" creationId="{1EE88467-F40B-9D1A-A053-D20D3A1D5C5B}"/>
          </ac:inkMkLst>
        </pc:inkChg>
      </pc:sldChg>
      <pc:sldChg chg="new del">
        <pc:chgData name="Commodore St Germain" userId="420783ab-3e48-4f67-af00-cfba62042d5f" providerId="ADAL" clId="{9F6B3D83-466A-4765-9F39-E697B7276907}" dt="2026-06-20T18:43:46.725" v="15683" actId="47"/>
        <pc:sldMkLst>
          <pc:docMk/>
          <pc:sldMk cId="2943934832" sldId="717"/>
        </pc:sldMkLst>
      </pc:sldChg>
      <pc:sldChg chg="new del">
        <pc:chgData name="Commodore St Germain" userId="420783ab-3e48-4f67-af00-cfba62042d5f" providerId="ADAL" clId="{9F6B3D83-466A-4765-9F39-E697B7276907}" dt="2026-06-20T18:16:06.197" v="15028" actId="47"/>
        <pc:sldMkLst>
          <pc:docMk/>
          <pc:sldMk cId="3218381599" sldId="717"/>
        </pc:sldMkLst>
      </pc:sldChg>
      <pc:sldChg chg="addSp delSp modSp add mod">
        <pc:chgData name="Commodore St Germain" userId="420783ab-3e48-4f67-af00-cfba62042d5f" providerId="ADAL" clId="{9F6B3D83-466A-4765-9F39-E697B7276907}" dt="2026-06-27T04:20:18.709" v="20806" actId="478"/>
        <pc:sldMkLst>
          <pc:docMk/>
          <pc:sldMk cId="3265528130" sldId="718"/>
        </pc:sldMkLst>
        <pc:spChg chg="mod">
          <ac:chgData name="Commodore St Germain" userId="420783ab-3e48-4f67-af00-cfba62042d5f" providerId="ADAL" clId="{9F6B3D83-466A-4765-9F39-E697B7276907}" dt="2026-06-20T19:22:14.483" v="17089" actId="20577"/>
          <ac:spMkLst>
            <pc:docMk/>
            <pc:sldMk cId="3265528130" sldId="718"/>
            <ac:spMk id="2" creationId="{414BF2AC-5994-231E-EB77-FC586D5CF3B6}"/>
          </ac:spMkLst>
        </pc:spChg>
        <pc:spChg chg="mod ord">
          <ac:chgData name="Commodore St Germain" userId="420783ab-3e48-4f67-af00-cfba62042d5f" providerId="ADAL" clId="{9F6B3D83-466A-4765-9F39-E697B7276907}" dt="2026-06-20T20:11:00.636" v="19893" actId="20577"/>
          <ac:spMkLst>
            <pc:docMk/>
            <pc:sldMk cId="3265528130" sldId="718"/>
            <ac:spMk id="3" creationId="{A7163954-89BE-BD2A-DE01-4DBECC756877}"/>
          </ac:spMkLst>
        </pc:spChg>
        <pc:spChg chg="add mod">
          <ac:chgData name="Commodore St Germain" userId="420783ab-3e48-4f67-af00-cfba62042d5f" providerId="ADAL" clId="{9F6B3D83-466A-4765-9F39-E697B7276907}" dt="2026-06-20T19:33:21.779" v="17674" actId="767"/>
          <ac:spMkLst>
            <pc:docMk/>
            <pc:sldMk cId="3265528130" sldId="718"/>
            <ac:spMk id="4" creationId="{68354228-B8AE-B7DB-95E0-E22052A925D3}"/>
          </ac:spMkLst>
        </pc:spChg>
        <pc:spChg chg="add mod">
          <ac:chgData name="Commodore St Germain" userId="420783ab-3e48-4f67-af00-cfba62042d5f" providerId="ADAL" clId="{9F6B3D83-466A-4765-9F39-E697B7276907}" dt="2026-06-20T20:04:08.124" v="19591" actId="20577"/>
          <ac:spMkLst>
            <pc:docMk/>
            <pc:sldMk cId="3265528130" sldId="718"/>
            <ac:spMk id="5" creationId="{7368D140-644A-CA0F-CAFD-9FBF3AB14DCD}"/>
          </ac:spMkLst>
        </pc:spChg>
        <pc:spChg chg="add mod">
          <ac:chgData name="Commodore St Germain" userId="420783ab-3e48-4f67-af00-cfba62042d5f" providerId="ADAL" clId="{9F6B3D83-466A-4765-9F39-E697B7276907}" dt="2026-06-20T20:04:18.123" v="19603" actId="20577"/>
          <ac:spMkLst>
            <pc:docMk/>
            <pc:sldMk cId="3265528130" sldId="718"/>
            <ac:spMk id="6" creationId="{8569E581-236A-80CF-F408-D05C5A0149B3}"/>
          </ac:spMkLst>
        </pc:spChg>
        <pc:spChg chg="mod">
          <ac:chgData name="Commodore St Germain" userId="420783ab-3e48-4f67-af00-cfba62042d5f" providerId="ADAL" clId="{9F6B3D83-466A-4765-9F39-E697B7276907}" dt="2026-06-20T19:30:49.546" v="17626" actId="20577"/>
          <ac:spMkLst>
            <pc:docMk/>
            <pc:sldMk cId="3265528130" sldId="718"/>
            <ac:spMk id="8" creationId="{9FC0A522-F0A8-8635-587A-8653BC78E80D}"/>
          </ac:spMkLst>
        </pc:spChg>
        <pc:spChg chg="add mod">
          <ac:chgData name="Commodore St Germain" userId="420783ab-3e48-4f67-af00-cfba62042d5f" providerId="ADAL" clId="{9F6B3D83-466A-4765-9F39-E697B7276907}" dt="2026-06-20T20:04:49.407" v="19607" actId="20577"/>
          <ac:spMkLst>
            <pc:docMk/>
            <pc:sldMk cId="3265528130" sldId="718"/>
            <ac:spMk id="9" creationId="{8BD3E407-B6A0-F532-B780-5E5F2AF49980}"/>
          </ac:spMkLst>
        </pc:spChg>
        <pc:spChg chg="add mod">
          <ac:chgData name="Commodore St Germain" userId="420783ab-3e48-4f67-af00-cfba62042d5f" providerId="ADAL" clId="{9F6B3D83-466A-4765-9F39-E697B7276907}" dt="2026-06-20T20:08:21.382" v="19772" actId="20577"/>
          <ac:spMkLst>
            <pc:docMk/>
            <pc:sldMk cId="3265528130" sldId="718"/>
            <ac:spMk id="10" creationId="{EEA09944-06EC-29BA-4366-A9867158A4B9}"/>
          </ac:spMkLst>
        </pc:spChg>
        <pc:spChg chg="add mod">
          <ac:chgData name="Commodore St Germain" userId="420783ab-3e48-4f67-af00-cfba62042d5f" providerId="ADAL" clId="{9F6B3D83-466A-4765-9F39-E697B7276907}" dt="2026-06-20T20:09:43.992" v="19829" actId="14100"/>
          <ac:spMkLst>
            <pc:docMk/>
            <pc:sldMk cId="3265528130" sldId="718"/>
            <ac:spMk id="11" creationId="{75BFECAB-86A4-9FDD-81D3-31D16904D20C}"/>
          </ac:spMkLst>
        </pc:spChg>
        <pc:spChg chg="add mod">
          <ac:chgData name="Commodore St Germain" userId="420783ab-3e48-4f67-af00-cfba62042d5f" providerId="ADAL" clId="{9F6B3D83-466A-4765-9F39-E697B7276907}" dt="2026-06-20T20:09:40.993" v="19828" actId="14100"/>
          <ac:spMkLst>
            <pc:docMk/>
            <pc:sldMk cId="3265528130" sldId="718"/>
            <ac:spMk id="12" creationId="{C9006D86-4704-0F89-B5D8-DBE95F6E03B7}"/>
          </ac:spMkLst>
        </pc:spChg>
        <pc:spChg chg="add mod">
          <ac:chgData name="Commodore St Germain" userId="420783ab-3e48-4f67-af00-cfba62042d5f" providerId="ADAL" clId="{9F6B3D83-466A-4765-9F39-E697B7276907}" dt="2026-06-20T20:10:27.485" v="19886"/>
          <ac:spMkLst>
            <pc:docMk/>
            <pc:sldMk cId="3265528130" sldId="718"/>
            <ac:spMk id="13" creationId="{C12765B7-E1B0-E129-7C8F-1F782460A6A0}"/>
          </ac:spMkLst>
        </pc:spChg>
        <pc:spChg chg="add mod">
          <ac:chgData name="Commodore St Germain" userId="420783ab-3e48-4f67-af00-cfba62042d5f" providerId="ADAL" clId="{9F6B3D83-466A-4765-9F39-E697B7276907}" dt="2026-06-20T20:10:47.285" v="19892" actId="20577"/>
          <ac:spMkLst>
            <pc:docMk/>
            <pc:sldMk cId="3265528130" sldId="718"/>
            <ac:spMk id="14" creationId="{6B4C4B08-DE5C-4231-C85C-62968B18FBEB}"/>
          </ac:spMkLst>
        </pc:spChg>
        <pc:picChg chg="del">
          <ac:chgData name="Commodore St Germain" userId="420783ab-3e48-4f67-af00-cfba62042d5f" providerId="ADAL" clId="{9F6B3D83-466A-4765-9F39-E697B7276907}" dt="2026-06-20T19:20:53.669" v="17070" actId="478"/>
          <ac:picMkLst>
            <pc:docMk/>
            <pc:sldMk cId="3265528130" sldId="718"/>
            <ac:picMk id="7" creationId="{A44D7793-CCA1-8BA7-3793-9641D506597C}"/>
          </ac:picMkLst>
        </pc:picChg>
        <pc:inkChg chg="add del">
          <ac:chgData name="Commodore St Germain" userId="420783ab-3e48-4f67-af00-cfba62042d5f" providerId="ADAL" clId="{9F6B3D83-466A-4765-9F39-E697B7276907}" dt="2026-06-27T04:20:18.709" v="20806" actId="478"/>
          <ac:inkMkLst>
            <pc:docMk/>
            <pc:sldMk cId="3265528130" sldId="718"/>
            <ac:inkMk id="4" creationId="{70AF8345-8055-9D06-38DE-EF48992C4D97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20:23.083" v="20807" actId="478"/>
        <pc:sldMkLst>
          <pc:docMk/>
          <pc:sldMk cId="1789421347" sldId="719"/>
        </pc:sldMkLst>
        <pc:spChg chg="del">
          <ac:chgData name="Commodore St Germain" userId="420783ab-3e48-4f67-af00-cfba62042d5f" providerId="ADAL" clId="{9F6B3D83-466A-4765-9F39-E697B7276907}" dt="2026-06-23T23:02:03.425" v="20505" actId="478"/>
          <ac:spMkLst>
            <pc:docMk/>
            <pc:sldMk cId="1789421347" sldId="719"/>
            <ac:spMk id="3" creationId="{F467320E-A9F5-0F92-7273-76D26CA4D882}"/>
          </ac:spMkLst>
        </pc:spChg>
        <pc:spChg chg="add mod">
          <ac:chgData name="Commodore St Germain" userId="420783ab-3e48-4f67-af00-cfba62042d5f" providerId="ADAL" clId="{9F6B3D83-466A-4765-9F39-E697B7276907}" dt="2026-06-20T20:17:01.728" v="20003" actId="1076"/>
          <ac:spMkLst>
            <pc:docMk/>
            <pc:sldMk cId="1789421347" sldId="719"/>
            <ac:spMk id="11" creationId="{622A295D-798A-410C-BCE8-204693556CDE}"/>
          </ac:spMkLst>
        </pc:spChg>
        <pc:spChg chg="add mod">
          <ac:chgData name="Commodore St Germain" userId="420783ab-3e48-4f67-af00-cfba62042d5f" providerId="ADAL" clId="{9F6B3D83-466A-4765-9F39-E697B7276907}" dt="2026-06-20T20:17:08.540" v="20004"/>
          <ac:spMkLst>
            <pc:docMk/>
            <pc:sldMk cId="1789421347" sldId="719"/>
            <ac:spMk id="12" creationId="{8788F688-A6BC-B700-1196-E29BFD0D15E7}"/>
          </ac:spMkLst>
        </pc:spChg>
        <pc:picChg chg="add del mod">
          <ac:chgData name="Commodore St Germain" userId="420783ab-3e48-4f67-af00-cfba62042d5f" providerId="ADAL" clId="{9F6B3D83-466A-4765-9F39-E697B7276907}" dt="2026-06-20T20:12:01.131" v="19899" actId="478"/>
          <ac:picMkLst>
            <pc:docMk/>
            <pc:sldMk cId="1789421347" sldId="719"/>
            <ac:picMk id="5" creationId="{9C153FB4-3854-28A2-2A49-102AA1A41B8B}"/>
          </ac:picMkLst>
        </pc:picChg>
        <pc:picChg chg="add mod">
          <ac:chgData name="Commodore St Germain" userId="420783ab-3e48-4f67-af00-cfba62042d5f" providerId="ADAL" clId="{9F6B3D83-466A-4765-9F39-E697B7276907}" dt="2026-06-20T20:12:19.603" v="19903" actId="14100"/>
          <ac:picMkLst>
            <pc:docMk/>
            <pc:sldMk cId="1789421347" sldId="719"/>
            <ac:picMk id="7" creationId="{932736B1-0B72-8EB3-32ED-2FDD65911316}"/>
          </ac:picMkLst>
        </pc:picChg>
        <pc:inkChg chg="add del">
          <ac:chgData name="Commodore St Germain" userId="420783ab-3e48-4f67-af00-cfba62042d5f" providerId="ADAL" clId="{9F6B3D83-466A-4765-9F39-E697B7276907}" dt="2026-06-27T04:20:23.083" v="20807" actId="478"/>
          <ac:inkMkLst>
            <pc:docMk/>
            <pc:sldMk cId="1789421347" sldId="719"/>
            <ac:inkMk id="3" creationId="{697AAAD4-8F01-A7DA-0DAE-A8E3D46CBB51}"/>
          </ac:inkMkLst>
        </pc:inkChg>
        <pc:cxnChg chg="add mod">
          <ac:chgData name="Commodore St Germain" userId="420783ab-3e48-4f67-af00-cfba62042d5f" providerId="ADAL" clId="{9F6B3D83-466A-4765-9F39-E697B7276907}" dt="2026-06-20T20:13:46.611" v="19929" actId="692"/>
          <ac:cxnSpMkLst>
            <pc:docMk/>
            <pc:sldMk cId="1789421347" sldId="719"/>
            <ac:cxnSpMk id="9" creationId="{DFF00E86-332B-7491-BD81-E9D98ADFEDAA}"/>
          </ac:cxnSpMkLst>
        </pc:cxnChg>
      </pc:sldChg>
      <pc:sldChg chg="addSp delSp modSp new mod">
        <pc:chgData name="Commodore St Germain" userId="420783ab-3e48-4f67-af00-cfba62042d5f" providerId="ADAL" clId="{9F6B3D83-466A-4765-9F39-E697B7276907}" dt="2026-06-27T04:20:26.771" v="20808" actId="478"/>
        <pc:sldMkLst>
          <pc:docMk/>
          <pc:sldMk cId="2450813716" sldId="720"/>
        </pc:sldMkLst>
        <pc:spChg chg="add mod">
          <ac:chgData name="Commodore St Germain" userId="420783ab-3e48-4f67-af00-cfba62042d5f" providerId="ADAL" clId="{9F6B3D83-466A-4765-9F39-E697B7276907}" dt="2026-06-20T20:17:09.575" v="20005"/>
          <ac:spMkLst>
            <pc:docMk/>
            <pc:sldMk cId="2450813716" sldId="720"/>
            <ac:spMk id="10" creationId="{07DAF9A5-8EB0-4091-F2AC-D40391DA526F}"/>
          </ac:spMkLst>
        </pc:spChg>
        <pc:spChg chg="add mod">
          <ac:chgData name="Commodore St Germain" userId="420783ab-3e48-4f67-af00-cfba62042d5f" providerId="ADAL" clId="{9F6B3D83-466A-4765-9F39-E697B7276907}" dt="2026-06-20T20:17:18.537" v="20006"/>
          <ac:spMkLst>
            <pc:docMk/>
            <pc:sldMk cId="2450813716" sldId="720"/>
            <ac:spMk id="11" creationId="{5B92A717-9F2B-1AB6-EB9F-49D1C79679D4}"/>
          </ac:spMkLst>
        </pc:spChg>
        <pc:picChg chg="add del mod">
          <ac:chgData name="Commodore St Germain" userId="420783ab-3e48-4f67-af00-cfba62042d5f" providerId="ADAL" clId="{9F6B3D83-466A-4765-9F39-E697B7276907}" dt="2026-06-20T20:14:52.071" v="19932" actId="478"/>
          <ac:picMkLst>
            <pc:docMk/>
            <pc:sldMk cId="2450813716" sldId="720"/>
            <ac:picMk id="5" creationId="{0F5A2500-ACD4-49E7-ED67-2EEB4C3BE0CB}"/>
          </ac:picMkLst>
        </pc:picChg>
        <pc:picChg chg="add mod modCrop">
          <ac:chgData name="Commodore St Germain" userId="420783ab-3e48-4f67-af00-cfba62042d5f" providerId="ADAL" clId="{9F6B3D83-466A-4765-9F39-E697B7276907}" dt="2026-06-20T20:15:57.098" v="19986" actId="1037"/>
          <ac:picMkLst>
            <pc:docMk/>
            <pc:sldMk cId="2450813716" sldId="720"/>
            <ac:picMk id="7" creationId="{AC337CCE-2C3C-87C8-029E-65E7DAEA5CD5}"/>
          </ac:picMkLst>
        </pc:picChg>
        <pc:picChg chg="add mod">
          <ac:chgData name="Commodore St Germain" userId="420783ab-3e48-4f67-af00-cfba62042d5f" providerId="ADAL" clId="{9F6B3D83-466A-4765-9F39-E697B7276907}" dt="2026-06-20T20:15:57.098" v="19986" actId="1037"/>
          <ac:picMkLst>
            <pc:docMk/>
            <pc:sldMk cId="2450813716" sldId="720"/>
            <ac:picMk id="9" creationId="{403A4FC3-6D5F-E997-72F8-D7B72473BA9C}"/>
          </ac:picMkLst>
        </pc:picChg>
        <pc:inkChg chg="add del">
          <ac:chgData name="Commodore St Germain" userId="420783ab-3e48-4f67-af00-cfba62042d5f" providerId="ADAL" clId="{9F6B3D83-466A-4765-9F39-E697B7276907}" dt="2026-06-27T04:20:26.771" v="20808" actId="478"/>
          <ac:inkMkLst>
            <pc:docMk/>
            <pc:sldMk cId="2450813716" sldId="720"/>
            <ac:inkMk id="4" creationId="{7D221E14-708E-04F6-01B5-1048ACA48D74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20:30.603" v="20809" actId="478"/>
        <pc:sldMkLst>
          <pc:docMk/>
          <pc:sldMk cId="1205158324" sldId="721"/>
        </pc:sldMkLst>
        <pc:spChg chg="mod">
          <ac:chgData name="Commodore St Germain" userId="420783ab-3e48-4f67-af00-cfba62042d5f" providerId="ADAL" clId="{9F6B3D83-466A-4765-9F39-E697B7276907}" dt="2026-06-20T20:43:44.284" v="20221" actId="20577"/>
          <ac:spMkLst>
            <pc:docMk/>
            <pc:sldMk cId="1205158324" sldId="721"/>
            <ac:spMk id="2" creationId="{E8BFB0C0-F849-F3C6-F8AF-779AB391194B}"/>
          </ac:spMkLst>
        </pc:spChg>
        <pc:spChg chg="mod">
          <ac:chgData name="Commodore St Germain" userId="420783ab-3e48-4f67-af00-cfba62042d5f" providerId="ADAL" clId="{9F6B3D83-466A-4765-9F39-E697B7276907}" dt="2026-06-24T22:54:52.248" v="20740" actId="20577"/>
          <ac:spMkLst>
            <pc:docMk/>
            <pc:sldMk cId="1205158324" sldId="721"/>
            <ac:spMk id="3" creationId="{D792A890-F67D-BF0F-2F45-9D26680650A8}"/>
          </ac:spMkLst>
        </pc:spChg>
        <pc:spChg chg="add del">
          <ac:chgData name="Commodore St Germain" userId="420783ab-3e48-4f67-af00-cfba62042d5f" providerId="ADAL" clId="{9F6B3D83-466A-4765-9F39-E697B7276907}" dt="2026-06-20T20:44:27.360" v="20227" actId="22"/>
          <ac:spMkLst>
            <pc:docMk/>
            <pc:sldMk cId="1205158324" sldId="721"/>
            <ac:spMk id="5" creationId="{3F3932CD-E813-96D8-1D77-A563067BD68B}"/>
          </ac:spMkLst>
        </pc:spChg>
        <pc:spChg chg="add mod">
          <ac:chgData name="Commodore St Germain" userId="420783ab-3e48-4f67-af00-cfba62042d5f" providerId="ADAL" clId="{9F6B3D83-466A-4765-9F39-E697B7276907}" dt="2026-06-20T20:47:07.112" v="20370" actId="1076"/>
          <ac:spMkLst>
            <pc:docMk/>
            <pc:sldMk cId="1205158324" sldId="721"/>
            <ac:spMk id="6" creationId="{B65E4E64-D0D2-19A3-D851-DA97AE538A18}"/>
          </ac:spMkLst>
        </pc:spChg>
        <pc:inkChg chg="add del">
          <ac:chgData name="Commodore St Germain" userId="420783ab-3e48-4f67-af00-cfba62042d5f" providerId="ADAL" clId="{9F6B3D83-466A-4765-9F39-E697B7276907}" dt="2026-06-27T04:20:30.603" v="20809" actId="478"/>
          <ac:inkMkLst>
            <pc:docMk/>
            <pc:sldMk cId="1205158324" sldId="721"/>
            <ac:inkMk id="4" creationId="{47E1D5D6-9EBD-2540-3D70-9F2247D5450D}"/>
          </ac:inkMkLst>
        </pc:inkChg>
      </pc:sldChg>
      <pc:sldChg chg="addSp add">
        <pc:chgData name="Commodore St Germain" userId="420783ab-3e48-4f67-af00-cfba62042d5f" providerId="ADAL" clId="{9F6B3D83-466A-4765-9F39-E697B7276907}" dt="2026-06-24T22:26:33.042" v="20660"/>
        <pc:sldMkLst>
          <pc:docMk/>
          <pc:sldMk cId="3924042520" sldId="722"/>
        </pc:sldMkLst>
        <pc:inkChg chg="add">
          <ac:chgData name="Commodore St Germain" userId="420783ab-3e48-4f67-af00-cfba62042d5f" providerId="ADAL" clId="{9F6B3D83-466A-4765-9F39-E697B7276907}" dt="2026-06-24T22:26:33.042" v="20660"/>
          <ac:inkMkLst>
            <pc:docMk/>
            <pc:sldMk cId="3924042520" sldId="722"/>
            <ac:inkMk id="3" creationId="{B3F540AF-BDAF-05FC-638C-E3DD940A5BA4}"/>
          </ac:inkMkLst>
        </pc:inkChg>
      </pc:sldChg>
      <pc:sldChg chg="add">
        <pc:chgData name="Commodore St Germain" userId="420783ab-3e48-4f67-af00-cfba62042d5f" providerId="ADAL" clId="{9F6B3D83-466A-4765-9F39-E697B7276907}" dt="2026-06-22T03:19:54.020" v="20457"/>
        <pc:sldMkLst>
          <pc:docMk/>
          <pc:sldMk cId="437156991" sldId="723"/>
        </pc:sldMkLst>
      </pc:sldChg>
      <pc:sldChg chg="addSp delSp modSp add mod">
        <pc:chgData name="Commodore St Germain" userId="420783ab-3e48-4f67-af00-cfba62042d5f" providerId="ADAL" clId="{9F6B3D83-466A-4765-9F39-E697B7276907}" dt="2026-06-27T04:20:06.520" v="20803" actId="478"/>
        <pc:sldMkLst>
          <pc:docMk/>
          <pc:sldMk cId="2180634370" sldId="724"/>
        </pc:sldMkLst>
        <pc:spChg chg="mod">
          <ac:chgData name="Commodore St Germain" userId="420783ab-3e48-4f67-af00-cfba62042d5f" providerId="ADAL" clId="{9F6B3D83-466A-4765-9F39-E697B7276907}" dt="2026-06-22T03:20:07.095" v="20504" actId="20577"/>
          <ac:spMkLst>
            <pc:docMk/>
            <pc:sldMk cId="2180634370" sldId="724"/>
            <ac:spMk id="2" creationId="{8D9EC2C3-EE7A-C37F-8465-67016C90D0B9}"/>
          </ac:spMkLst>
        </pc:spChg>
        <pc:inkChg chg="add del">
          <ac:chgData name="Commodore St Germain" userId="420783ab-3e48-4f67-af00-cfba62042d5f" providerId="ADAL" clId="{9F6B3D83-466A-4765-9F39-E697B7276907}" dt="2026-06-24T22:26:44.211" v="20662" actId="478"/>
          <ac:inkMkLst>
            <pc:docMk/>
            <pc:sldMk cId="2180634370" sldId="724"/>
            <ac:inkMk id="5" creationId="{3812AE7B-42D9-6E37-1997-290A24DA0907}"/>
          </ac:inkMkLst>
        </pc:inkChg>
        <pc:inkChg chg="add del">
          <ac:chgData name="Commodore St Germain" userId="420783ab-3e48-4f67-af00-cfba62042d5f" providerId="ADAL" clId="{9F6B3D83-466A-4765-9F39-E697B7276907}" dt="2026-06-27T04:20:06.520" v="20803" actId="478"/>
          <ac:inkMkLst>
            <pc:docMk/>
            <pc:sldMk cId="2180634370" sldId="724"/>
            <ac:inkMk id="6" creationId="{8BAFBD76-A434-66B5-8773-F0944E305475}"/>
          </ac:inkMkLst>
        </pc:inkChg>
      </pc:sldChg>
      <pc:sldChg chg="addSp delSp modSp add mod ord">
        <pc:chgData name="Commodore St Germain" userId="420783ab-3e48-4f67-af00-cfba62042d5f" providerId="ADAL" clId="{9F6B3D83-466A-4765-9F39-E697B7276907}" dt="2026-06-27T04:19:51.009" v="20799" actId="478"/>
        <pc:sldMkLst>
          <pc:docMk/>
          <pc:sldMk cId="1849509458" sldId="725"/>
        </pc:sldMkLst>
        <pc:picChg chg="mod modCrop">
          <ac:chgData name="Commodore St Germain" userId="420783ab-3e48-4f67-af00-cfba62042d5f" providerId="ADAL" clId="{9F6B3D83-466A-4765-9F39-E697B7276907}" dt="2026-06-24T21:49:32.871" v="20656" actId="732"/>
          <ac:picMkLst>
            <pc:docMk/>
            <pc:sldMk cId="1849509458" sldId="725"/>
            <ac:picMk id="6" creationId="{B4528B2B-6DC5-FC1E-CE6E-974B7A267C03}"/>
          </ac:picMkLst>
        </pc:picChg>
        <pc:inkChg chg="del">
          <ac:chgData name="Commodore St Germain" userId="420783ab-3e48-4f67-af00-cfba62042d5f" providerId="ADAL" clId="{9F6B3D83-466A-4765-9F39-E697B7276907}" dt="2026-06-27T04:19:51.009" v="20799" actId="478"/>
          <ac:inkMkLst>
            <pc:docMk/>
            <pc:sldMk cId="1849509458" sldId="725"/>
            <ac:inkMk id="5" creationId="{DFDAE357-9FB0-D240-F8C7-554543B94DFF}"/>
          </ac:inkMkLst>
        </pc:inkChg>
        <pc:inkChg chg="add">
          <ac:chgData name="Commodore St Germain" userId="420783ab-3e48-4f67-af00-cfba62042d5f" providerId="ADAL" clId="{9F6B3D83-466A-4765-9F39-E697B7276907}" dt="2026-06-24T22:00:14.003" v="20659"/>
          <ac:inkMkLst>
            <pc:docMk/>
            <pc:sldMk cId="1849509458" sldId="725"/>
            <ac:inkMk id="12" creationId="{A2427740-4EC5-58F8-A360-CDBA850B74DC}"/>
          </ac:inkMkLst>
        </pc:inkChg>
      </pc:sldChg>
    </pc:docChg>
  </pc:docChgLst>
  <pc:docChgLst>
    <pc:chgData name="Commodore St Germain" userId="420783ab-3e48-4f67-af00-cfba62042d5f" providerId="ADAL" clId="{33D69138-3902-46DB-8567-FCDCEF3D09DB}"/>
    <pc:docChg chg="undo custSel modSld">
      <pc:chgData name="Commodore St Germain" userId="420783ab-3e48-4f67-af00-cfba62042d5f" providerId="ADAL" clId="{33D69138-3902-46DB-8567-FCDCEF3D09DB}" dt="2026-07-01T02:49:14.076" v="16" actId="1036"/>
      <pc:docMkLst>
        <pc:docMk/>
      </pc:docMkLst>
      <pc:sldChg chg="addSp delSp modSp mod">
        <pc:chgData name="Commodore St Germain" userId="420783ab-3e48-4f67-af00-cfba62042d5f" providerId="ADAL" clId="{33D69138-3902-46DB-8567-FCDCEF3D09DB}" dt="2026-07-01T02:49:14.076" v="16" actId="1036"/>
        <pc:sldMkLst>
          <pc:docMk/>
          <pc:sldMk cId="3871753470" sldId="755"/>
        </pc:sldMkLst>
        <pc:spChg chg="add del">
          <ac:chgData name="Commodore St Germain" userId="420783ab-3e48-4f67-af00-cfba62042d5f" providerId="ADAL" clId="{33D69138-3902-46DB-8567-FCDCEF3D09DB}" dt="2026-07-01T02:49:00.715" v="2" actId="478"/>
          <ac:spMkLst>
            <pc:docMk/>
            <pc:sldMk cId="3871753470" sldId="755"/>
            <ac:spMk id="3" creationId="{6058FC5A-9360-6E63-DA81-72FEFB4823AB}"/>
          </ac:spMkLst>
        </pc:spChg>
        <pc:spChg chg="mod">
          <ac:chgData name="Commodore St Germain" userId="420783ab-3e48-4f67-af00-cfba62042d5f" providerId="ADAL" clId="{33D69138-3902-46DB-8567-FCDCEF3D09DB}" dt="2026-07-01T02:49:14.076" v="16" actId="1036"/>
          <ac:spMkLst>
            <pc:docMk/>
            <pc:sldMk cId="3871753470" sldId="755"/>
            <ac:spMk id="7" creationId="{99E833BE-230A-14B4-D01D-8EA94F9D94BC}"/>
          </ac:spMkLst>
        </pc:spChg>
      </pc:sldChg>
    </pc:docChg>
  </pc:docChgLst>
  <pc:docChgLst>
    <pc:chgData name="Commodore St Germain" userId="420783ab-3e48-4f67-af00-cfba62042d5f" providerId="ADAL" clId="{5CFBCFCE-2BF9-427F-BF00-E9099D88084A}"/>
    <pc:docChg chg="undo custSel addSld delSld modSld sldOrd">
      <pc:chgData name="Commodore St Germain" userId="420783ab-3e48-4f67-af00-cfba62042d5f" providerId="ADAL" clId="{5CFBCFCE-2BF9-427F-BF00-E9099D88084A}" dt="2026-06-12T16:47:10.733" v="13080" actId="255"/>
      <pc:docMkLst>
        <pc:docMk/>
      </pc:docMkLst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490152429" sldId="25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99089768" sldId="314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91423328" sldId="34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78533193" sldId="353"/>
        </pc:sldMkLst>
      </pc:sldChg>
      <pc:sldChg chg="addSp delSp modSp add mod">
        <pc:chgData name="Commodore St Germain" userId="420783ab-3e48-4f67-af00-cfba62042d5f" providerId="ADAL" clId="{5CFBCFCE-2BF9-427F-BF00-E9099D88084A}" dt="2026-06-12T16:06:45.550" v="12871" actId="478"/>
        <pc:sldMkLst>
          <pc:docMk/>
          <pc:sldMk cId="3488868991" sldId="358"/>
        </pc:sldMkLst>
        <pc:spChg chg="add mod">
          <ac:chgData name="Commodore St Germain" userId="420783ab-3e48-4f67-af00-cfba62042d5f" providerId="ADAL" clId="{5CFBCFCE-2BF9-427F-BF00-E9099D88084A}" dt="2026-06-04T19:41:33.653" v="6525" actId="1076"/>
          <ac:spMkLst>
            <pc:docMk/>
            <pc:sldMk cId="3488868991" sldId="358"/>
            <ac:spMk id="5" creationId="{192EA016-5B80-54A9-1995-37EBFB2CCCC9}"/>
          </ac:spMkLst>
        </pc:spChg>
        <pc:inkChg chg="del">
          <ac:chgData name="Commodore St Germain" userId="420783ab-3e48-4f67-af00-cfba62042d5f" providerId="ADAL" clId="{5CFBCFCE-2BF9-427F-BF00-E9099D88084A}" dt="2026-06-04T19:40:39.665" v="6431" actId="478"/>
          <ac:inkMkLst>
            <pc:docMk/>
            <pc:sldMk cId="3488868991" sldId="358"/>
            <ac:inkMk id="4" creationId="{D57FB048-206D-DCB6-9B25-B61F9677C291}"/>
          </ac:inkMkLst>
        </pc:inkChg>
        <pc:inkChg chg="add del">
          <ac:chgData name="Commodore St Germain" userId="420783ab-3e48-4f67-af00-cfba62042d5f" providerId="ADAL" clId="{5CFBCFCE-2BF9-427F-BF00-E9099D88084A}" dt="2026-06-12T16:06:45.550" v="12871" actId="478"/>
          <ac:inkMkLst>
            <pc:docMk/>
            <pc:sldMk cId="3488868991" sldId="358"/>
            <ac:inkMk id="4" creationId="{F9A8B2D6-824D-0840-98E4-384D469D2E2B}"/>
          </ac:inkMkLst>
        </pc:inkChg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208279446" sldId="36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973871314" sldId="407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96878143" sldId="408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21752377" sldId="40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444925059" sldId="412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559679564" sldId="41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87278204" sldId="41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542305566" sldId="418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960564717" sldId="41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019468623" sldId="420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234968113" sldId="421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55090008" sldId="423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3173790" sldId="42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82693241" sldId="42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61892171" sldId="427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975421428" sldId="430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600945552" sldId="431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62487297" sldId="432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869837493" sldId="434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63665807" sldId="43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151687994" sldId="43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590026316" sldId="438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46423716" sldId="43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945821655" sldId="443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038187027" sldId="444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734519422" sldId="44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948632545" sldId="44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4176444492" sldId="447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327886319" sldId="448"/>
        </pc:sldMkLst>
      </pc:sldChg>
      <pc:sldChg chg="new del">
        <pc:chgData name="Commodore St Germain" userId="420783ab-3e48-4f67-af00-cfba62042d5f" providerId="ADAL" clId="{5CFBCFCE-2BF9-427F-BF00-E9099D88084A}" dt="2026-06-04T19:27:53.068" v="6202" actId="47"/>
        <pc:sldMkLst>
          <pc:docMk/>
          <pc:sldMk cId="221551151" sldId="449"/>
        </pc:sldMkLst>
      </pc:sldChg>
      <pc:sldChg chg="new 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966533172" sldId="450"/>
        </pc:sldMkLst>
      </pc:sldChg>
      <pc:sldChg chg="new 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293441785" sldId="451"/>
        </pc:sldMkLst>
      </pc:sldChg>
      <pc:sldChg chg="new 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657080409" sldId="452"/>
        </pc:sldMkLst>
      </pc:sldChg>
      <pc:sldChg chg="modSp add del mod">
        <pc:chgData name="Commodore St Germain" userId="420783ab-3e48-4f67-af00-cfba62042d5f" providerId="ADAL" clId="{5CFBCFCE-2BF9-427F-BF00-E9099D88084A}" dt="2026-06-05T03:09:57.448" v="10578" actId="47"/>
        <pc:sldMkLst>
          <pc:docMk/>
          <pc:sldMk cId="2543783667" sldId="453"/>
        </pc:sldMkLst>
        <pc:spChg chg="mod">
          <ac:chgData name="Commodore St Germain" userId="420783ab-3e48-4f67-af00-cfba62042d5f" providerId="ADAL" clId="{5CFBCFCE-2BF9-427F-BF00-E9099D88084A}" dt="2026-06-04T17:46:22.652" v="2789" actId="27636"/>
          <ac:spMkLst>
            <pc:docMk/>
            <pc:sldMk cId="2543783667" sldId="453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11.534" v="2416" actId="27636"/>
          <ac:spMkLst>
            <pc:docMk/>
            <pc:sldMk cId="2543783667" sldId="453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4T17:19:17.688" v="2417"/>
        <pc:sldMkLst>
          <pc:docMk/>
          <pc:sldMk cId="337591377" sldId="454"/>
        </pc:sldMkLst>
        <pc:spChg chg="mod">
          <ac:chgData name="Commodore St Germain" userId="420783ab-3e48-4f67-af00-cfba62042d5f" providerId="ADAL" clId="{5CFBCFCE-2BF9-427F-BF00-E9099D88084A}" dt="2026-06-04T17:16:17.153" v="2405" actId="20577"/>
          <ac:spMkLst>
            <pc:docMk/>
            <pc:sldMk cId="337591377" sldId="454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17.688" v="2417"/>
          <ac:spMkLst>
            <pc:docMk/>
            <pc:sldMk cId="337591377" sldId="454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4T17:31:35.072" v="2522" actId="6549"/>
        <pc:sldMkLst>
          <pc:docMk/>
          <pc:sldMk cId="2636822445" sldId="455"/>
        </pc:sldMkLst>
        <pc:spChg chg="mod">
          <ac:chgData name="Commodore St Germain" userId="420783ab-3e48-4f67-af00-cfba62042d5f" providerId="ADAL" clId="{5CFBCFCE-2BF9-427F-BF00-E9099D88084A}" dt="2026-06-04T17:15:23.195" v="2384" actId="20577"/>
          <ac:spMkLst>
            <pc:docMk/>
            <pc:sldMk cId="2636822445" sldId="45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31:35.072" v="2522" actId="6549"/>
          <ac:spMkLst>
            <pc:docMk/>
            <pc:sldMk cId="2636822445" sldId="455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4T15:50:33.500" v="161" actId="6549"/>
        <pc:sldMkLst>
          <pc:docMk/>
          <pc:sldMk cId="203266270" sldId="456"/>
        </pc:sldMkLst>
        <pc:spChg chg="mod">
          <ac:chgData name="Commodore St Germain" userId="420783ab-3e48-4f67-af00-cfba62042d5f" providerId="ADAL" clId="{5CFBCFCE-2BF9-427F-BF00-E9099D88084A}" dt="2026-06-04T15:50:14.578" v="159" actId="20577"/>
          <ac:spMkLst>
            <pc:docMk/>
            <pc:sldMk cId="203266270" sldId="4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5:50:33.500" v="161" actId="6549"/>
          <ac:spMkLst>
            <pc:docMk/>
            <pc:sldMk cId="203266270" sldId="456"/>
            <ac:spMk id="3" creationId="{FAE6C167-8755-0957-EC44-727CF70712E3}"/>
          </ac:spMkLst>
        </pc:spChg>
      </pc:sldChg>
      <pc:sldChg chg="modSp add del mod">
        <pc:chgData name="Commodore St Germain" userId="420783ab-3e48-4f67-af00-cfba62042d5f" providerId="ADAL" clId="{5CFBCFCE-2BF9-427F-BF00-E9099D88084A}" dt="2026-06-05T03:09:52.105" v="10576" actId="47"/>
        <pc:sldMkLst>
          <pc:docMk/>
          <pc:sldMk cId="1006252156" sldId="457"/>
        </pc:sldMkLst>
        <pc:spChg chg="mod">
          <ac:chgData name="Commodore St Germain" userId="420783ab-3e48-4f67-af00-cfba62042d5f" providerId="ADAL" clId="{5CFBCFCE-2BF9-427F-BF00-E9099D88084A}" dt="2026-06-04T17:46:29.540" v="2791" actId="27636"/>
          <ac:spMkLst>
            <pc:docMk/>
            <pc:sldMk cId="1006252156" sldId="457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29.898" v="2418"/>
          <ac:spMkLst>
            <pc:docMk/>
            <pc:sldMk cId="1006252156" sldId="457"/>
            <ac:spMk id="3" creationId="{FAE6C167-8755-0957-EC44-727CF70712E3}"/>
          </ac:spMkLst>
        </pc:spChg>
      </pc:sldChg>
      <pc:sldChg chg="modSp add del mod">
        <pc:chgData name="Commodore St Germain" userId="420783ab-3e48-4f67-af00-cfba62042d5f" providerId="ADAL" clId="{5CFBCFCE-2BF9-427F-BF00-E9099D88084A}" dt="2026-06-05T03:09:48.059" v="10575" actId="47"/>
        <pc:sldMkLst>
          <pc:docMk/>
          <pc:sldMk cId="3400850103" sldId="458"/>
        </pc:sldMkLst>
        <pc:spChg chg="mod">
          <ac:chgData name="Commodore St Germain" userId="420783ab-3e48-4f67-af00-cfba62042d5f" providerId="ADAL" clId="{5CFBCFCE-2BF9-427F-BF00-E9099D88084A}" dt="2026-06-04T17:46:35.578" v="2793" actId="27636"/>
          <ac:spMkLst>
            <pc:docMk/>
            <pc:sldMk cId="3400850103" sldId="458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35.157" v="2419"/>
          <ac:spMkLst>
            <pc:docMk/>
            <pc:sldMk cId="3400850103" sldId="458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5CFBCFCE-2BF9-427F-BF00-E9099D88084A}" dt="2026-06-04T15:50:45.304" v="164"/>
        <pc:sldMkLst>
          <pc:docMk/>
          <pc:sldMk cId="1644319005" sldId="459"/>
        </pc:sldMkLst>
      </pc:sldChg>
      <pc:sldChg chg="add">
        <pc:chgData name="Commodore St Germain" userId="420783ab-3e48-4f67-af00-cfba62042d5f" providerId="ADAL" clId="{5CFBCFCE-2BF9-427F-BF00-E9099D88084A}" dt="2026-06-04T15:50:48.134" v="165"/>
        <pc:sldMkLst>
          <pc:docMk/>
          <pc:sldMk cId="1149595921" sldId="460"/>
        </pc:sldMkLst>
      </pc:sldChg>
      <pc:sldChg chg="addSp add ord">
        <pc:chgData name="Commodore St Germain" userId="420783ab-3e48-4f67-af00-cfba62042d5f" providerId="ADAL" clId="{5CFBCFCE-2BF9-427F-BF00-E9099D88084A}" dt="2026-06-12T01:54:41.695" v="12841"/>
        <pc:sldMkLst>
          <pc:docMk/>
          <pc:sldMk cId="243044065" sldId="461"/>
        </pc:sldMkLst>
        <pc:inkChg chg="add">
          <ac:chgData name="Commodore St Germain" userId="420783ab-3e48-4f67-af00-cfba62042d5f" providerId="ADAL" clId="{5CFBCFCE-2BF9-427F-BF00-E9099D88084A}" dt="2026-06-12T01:54:41.695" v="12841"/>
          <ac:inkMkLst>
            <pc:docMk/>
            <pc:sldMk cId="243044065" sldId="461"/>
            <ac:inkMk id="3" creationId="{BE163931-195E-D204-FF66-1480A42F3962}"/>
          </ac:inkMkLst>
        </pc:inkChg>
      </pc:sldChg>
      <pc:sldChg chg="add del">
        <pc:chgData name="Commodore St Germain" userId="420783ab-3e48-4f67-af00-cfba62042d5f" providerId="ADAL" clId="{5CFBCFCE-2BF9-427F-BF00-E9099D88084A}" dt="2026-06-04T19:27:48.976" v="6200" actId="47"/>
        <pc:sldMkLst>
          <pc:docMk/>
          <pc:sldMk cId="2686737393" sldId="462"/>
        </pc:sldMkLst>
      </pc:sldChg>
      <pc:sldChg chg="add del">
        <pc:chgData name="Commodore St Germain" userId="420783ab-3e48-4f67-af00-cfba62042d5f" providerId="ADAL" clId="{5CFBCFCE-2BF9-427F-BF00-E9099D88084A}" dt="2026-06-04T17:53:17.381" v="2927" actId="47"/>
        <pc:sldMkLst>
          <pc:docMk/>
          <pc:sldMk cId="435862553" sldId="463"/>
        </pc:sldMkLst>
      </pc:sldChg>
      <pc:sldChg chg="addSp delSp modSp new mod">
        <pc:chgData name="Commodore St Germain" userId="420783ab-3e48-4f67-af00-cfba62042d5f" providerId="ADAL" clId="{5CFBCFCE-2BF9-427F-BF00-E9099D88084A}" dt="2026-06-12T16:02:26.521" v="12846" actId="478"/>
        <pc:sldMkLst>
          <pc:docMk/>
          <pc:sldMk cId="2116588555" sldId="464"/>
        </pc:sldMkLst>
        <pc:spChg chg="mod">
          <ac:chgData name="Commodore St Germain" userId="420783ab-3e48-4f67-af00-cfba62042d5f" providerId="ADAL" clId="{5CFBCFCE-2BF9-427F-BF00-E9099D88084A}" dt="2026-06-04T16:08:01.120" v="243" actId="20577"/>
          <ac:spMkLst>
            <pc:docMk/>
            <pc:sldMk cId="2116588555" sldId="464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11T15:45:29.045" v="12407" actId="20577"/>
          <ac:spMkLst>
            <pc:docMk/>
            <pc:sldMk cId="2116588555" sldId="464"/>
            <ac:spMk id="3" creationId="{7CFA328D-C7FB-4B8A-3068-1C2F76703C29}"/>
          </ac:spMkLst>
        </pc:spChg>
        <pc:spChg chg="add mod">
          <ac:chgData name="Commodore St Germain" userId="420783ab-3e48-4f67-af00-cfba62042d5f" providerId="ADAL" clId="{5CFBCFCE-2BF9-427F-BF00-E9099D88084A}" dt="2026-06-04T19:04:48.365" v="5322" actId="1076"/>
          <ac:spMkLst>
            <pc:docMk/>
            <pc:sldMk cId="2116588555" sldId="464"/>
            <ac:spMk id="4" creationId="{4DE8EBBD-5A0B-25D3-7A23-5685B9DEAABA}"/>
          </ac:spMkLst>
        </pc:spChg>
        <pc:inkChg chg="add del">
          <ac:chgData name="Commodore St Germain" userId="420783ab-3e48-4f67-af00-cfba62042d5f" providerId="ADAL" clId="{5CFBCFCE-2BF9-427F-BF00-E9099D88084A}" dt="2026-06-11T15:45:22.559" v="12405" actId="478"/>
          <ac:inkMkLst>
            <pc:docMk/>
            <pc:sldMk cId="2116588555" sldId="464"/>
            <ac:inkMk id="5" creationId="{243DDFDE-C389-9498-35BC-8A25BDDA9C60}"/>
          </ac:inkMkLst>
        </pc:inkChg>
        <pc:inkChg chg="add del">
          <ac:chgData name="Commodore St Germain" userId="420783ab-3e48-4f67-af00-cfba62042d5f" providerId="ADAL" clId="{5CFBCFCE-2BF9-427F-BF00-E9099D88084A}" dt="2026-06-12T16:02:26.521" v="12846" actId="478"/>
          <ac:inkMkLst>
            <pc:docMk/>
            <pc:sldMk cId="2116588555" sldId="464"/>
            <ac:inkMk id="6" creationId="{475DCA41-10F8-0582-A32A-9445C352F6C7}"/>
          </ac:inkMkLst>
        </pc:inkChg>
      </pc:sldChg>
      <pc:sldChg chg="modSp add del mod ord">
        <pc:chgData name="Commodore St Germain" userId="420783ab-3e48-4f67-af00-cfba62042d5f" providerId="ADAL" clId="{5CFBCFCE-2BF9-427F-BF00-E9099D88084A}" dt="2026-06-04T19:05:53.806" v="5330" actId="47"/>
        <pc:sldMkLst>
          <pc:docMk/>
          <pc:sldMk cId="1513328107" sldId="465"/>
        </pc:sldMkLst>
        <pc:spChg chg="mod">
          <ac:chgData name="Commodore St Germain" userId="420783ab-3e48-4f67-af00-cfba62042d5f" providerId="ADAL" clId="{5CFBCFCE-2BF9-427F-BF00-E9099D88084A}" dt="2026-06-04T19:01:43.708" v="5100" actId="20577"/>
          <ac:spMkLst>
            <pc:docMk/>
            <pc:sldMk cId="1513328107" sldId="465"/>
            <ac:spMk id="3" creationId="{7CFA328D-C7FB-4B8A-3068-1C2F76703C29}"/>
          </ac:spMkLst>
        </pc:spChg>
      </pc:sldChg>
      <pc:sldChg chg="addSp delSp modSp new mod">
        <pc:chgData name="Commodore St Germain" userId="420783ab-3e48-4f67-af00-cfba62042d5f" providerId="ADAL" clId="{5CFBCFCE-2BF9-427F-BF00-E9099D88084A}" dt="2026-06-12T16:02:30.248" v="12847" actId="478"/>
        <pc:sldMkLst>
          <pc:docMk/>
          <pc:sldMk cId="3688385272" sldId="466"/>
        </pc:sldMkLst>
        <pc:spChg chg="mod">
          <ac:chgData name="Commodore St Germain" userId="420783ab-3e48-4f67-af00-cfba62042d5f" providerId="ADAL" clId="{5CFBCFCE-2BF9-427F-BF00-E9099D88084A}" dt="2026-06-04T16:15:01.744" v="753" actId="207"/>
          <ac:spMkLst>
            <pc:docMk/>
            <pc:sldMk cId="3688385272" sldId="466"/>
            <ac:spMk id="2" creationId="{FB6C40C0-6DDC-C070-1C73-C769EF43C7F6}"/>
          </ac:spMkLst>
        </pc:spChg>
        <pc:spChg chg="del">
          <ac:chgData name="Commodore St Germain" userId="420783ab-3e48-4f67-af00-cfba62042d5f" providerId="ADAL" clId="{5CFBCFCE-2BF9-427F-BF00-E9099D88084A}" dt="2026-06-04T17:06:13.652" v="2242" actId="3680"/>
          <ac:spMkLst>
            <pc:docMk/>
            <pc:sldMk cId="3688385272" sldId="466"/>
            <ac:spMk id="3" creationId="{327F9845-DB6B-1E3A-FD6B-103628144432}"/>
          </ac:spMkLst>
        </pc:spChg>
        <pc:spChg chg="add mod">
          <ac:chgData name="Commodore St Germain" userId="420783ab-3e48-4f67-af00-cfba62042d5f" providerId="ADAL" clId="{5CFBCFCE-2BF9-427F-BF00-E9099D88084A}" dt="2026-06-04T16:16:00.685" v="760" actId="20577"/>
          <ac:spMkLst>
            <pc:docMk/>
            <pc:sldMk cId="3688385272" sldId="466"/>
            <ac:spMk id="6" creationId="{71746C55-A7D3-DB07-AFA3-49A729424E7D}"/>
          </ac:spMkLst>
        </pc:spChg>
        <pc:spChg chg="add del mod">
          <ac:chgData name="Commodore St Germain" userId="420783ab-3e48-4f67-af00-cfba62042d5f" providerId="ADAL" clId="{5CFBCFCE-2BF9-427F-BF00-E9099D88084A}" dt="2026-06-04T16:23:11.754" v="1002" actId="478"/>
          <ac:spMkLst>
            <pc:docMk/>
            <pc:sldMk cId="3688385272" sldId="466"/>
            <ac:spMk id="7" creationId="{3B12E39B-2EBE-DC8B-3C24-7C3736B2E3C4}"/>
          </ac:spMkLst>
        </pc:spChg>
        <pc:spChg chg="add del mod">
          <ac:chgData name="Commodore St Germain" userId="420783ab-3e48-4f67-af00-cfba62042d5f" providerId="ADAL" clId="{5CFBCFCE-2BF9-427F-BF00-E9099D88084A}" dt="2026-06-04T16:36:24.005" v="1398" actId="478"/>
          <ac:spMkLst>
            <pc:docMk/>
            <pc:sldMk cId="3688385272" sldId="466"/>
            <ac:spMk id="8" creationId="{EBEA6B3A-5C68-1D47-722C-673009CBC69B}"/>
          </ac:spMkLst>
        </pc:spChg>
        <pc:spChg chg="add mod">
          <ac:chgData name="Commodore St Germain" userId="420783ab-3e48-4f67-af00-cfba62042d5f" providerId="ADAL" clId="{5CFBCFCE-2BF9-427F-BF00-E9099D88084A}" dt="2026-06-11T15:33:38.683" v="12402" actId="1035"/>
          <ac:spMkLst>
            <pc:docMk/>
            <pc:sldMk cId="3688385272" sldId="466"/>
            <ac:spMk id="9" creationId="{586428DB-97B9-07FA-9F94-86A6F53E9D3E}"/>
          </ac:spMkLst>
        </pc:spChg>
        <pc:spChg chg="add mod">
          <ac:chgData name="Commodore St Germain" userId="420783ab-3e48-4f67-af00-cfba62042d5f" providerId="ADAL" clId="{5CFBCFCE-2BF9-427F-BF00-E9099D88084A}" dt="2026-06-11T15:33:38.683" v="12402" actId="1035"/>
          <ac:spMkLst>
            <pc:docMk/>
            <pc:sldMk cId="3688385272" sldId="466"/>
            <ac:spMk id="10" creationId="{FA40DDC6-9263-2414-8476-2446CC7A2D8E}"/>
          </ac:spMkLst>
        </pc:spChg>
        <pc:spChg chg="add mod">
          <ac:chgData name="Commodore St Germain" userId="420783ab-3e48-4f67-af00-cfba62042d5f" providerId="ADAL" clId="{5CFBCFCE-2BF9-427F-BF00-E9099D88084A}" dt="2026-06-04T19:05:23.272" v="5328" actId="1076"/>
          <ac:spMkLst>
            <pc:docMk/>
            <pc:sldMk cId="3688385272" sldId="466"/>
            <ac:spMk id="12" creationId="{710A9243-C661-2626-D916-6B975C040AC1}"/>
          </ac:spMkLst>
        </pc:spChg>
        <pc:graphicFrameChg chg="add mod ord modGraphic">
          <ac:chgData name="Commodore St Germain" userId="420783ab-3e48-4f67-af00-cfba62042d5f" providerId="ADAL" clId="{5CFBCFCE-2BF9-427F-BF00-E9099D88084A}" dt="2026-06-04T19:05:17.125" v="5327" actId="1076"/>
          <ac:graphicFrameMkLst>
            <pc:docMk/>
            <pc:sldMk cId="3688385272" sldId="466"/>
            <ac:graphicFrameMk id="11" creationId="{F9D9B633-4752-2481-08DE-29A6744C1665}"/>
          </ac:graphicFrameMkLst>
        </pc:graphicFrameChg>
        <pc:picChg chg="add mod">
          <ac:chgData name="Commodore St Germain" userId="420783ab-3e48-4f67-af00-cfba62042d5f" providerId="ADAL" clId="{5CFBCFCE-2BF9-427F-BF00-E9099D88084A}" dt="2026-06-04T19:05:03.212" v="5323" actId="1076"/>
          <ac:picMkLst>
            <pc:docMk/>
            <pc:sldMk cId="3688385272" sldId="466"/>
            <ac:picMk id="5" creationId="{62680FBA-7F91-0354-5845-CE94F7F9E985}"/>
          </ac:picMkLst>
        </pc:picChg>
        <pc:inkChg chg="add del">
          <ac:chgData name="Commodore St Germain" userId="420783ab-3e48-4f67-af00-cfba62042d5f" providerId="ADAL" clId="{5CFBCFCE-2BF9-427F-BF00-E9099D88084A}" dt="2026-06-12T16:02:30.248" v="12847" actId="478"/>
          <ac:inkMkLst>
            <pc:docMk/>
            <pc:sldMk cId="3688385272" sldId="466"/>
            <ac:inkMk id="3" creationId="{5377B0F6-D6B4-3B20-19B4-92462697BA4D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2:55.310" v="12854" actId="478"/>
        <pc:sldMkLst>
          <pc:docMk/>
          <pc:sldMk cId="864104796" sldId="467"/>
        </pc:sldMkLst>
        <pc:spChg chg="mod">
          <ac:chgData name="Commodore St Germain" userId="420783ab-3e48-4f67-af00-cfba62042d5f" providerId="ADAL" clId="{5CFBCFCE-2BF9-427F-BF00-E9099D88084A}" dt="2026-06-04T17:54:11.522" v="2985" actId="6549"/>
          <ac:spMkLst>
            <pc:docMk/>
            <pc:sldMk cId="864104796" sldId="467"/>
            <ac:spMk id="2" creationId="{1E84740F-7337-EA89-7FAA-CDDFC763E850}"/>
          </ac:spMkLst>
        </pc:spChg>
        <pc:spChg chg="del">
          <ac:chgData name="Commodore St Germain" userId="420783ab-3e48-4f67-af00-cfba62042d5f" providerId="ADAL" clId="{5CFBCFCE-2BF9-427F-BF00-E9099D88084A}" dt="2026-06-04T17:26:18.815" v="2448" actId="478"/>
          <ac:spMkLst>
            <pc:docMk/>
            <pc:sldMk cId="864104796" sldId="467"/>
            <ac:spMk id="3" creationId="{EC761E06-C631-F838-4F92-F028077F44FA}"/>
          </ac:spMkLst>
        </pc:spChg>
        <pc:spChg chg="add mod">
          <ac:chgData name="Commodore St Germain" userId="420783ab-3e48-4f67-af00-cfba62042d5f" providerId="ADAL" clId="{5CFBCFCE-2BF9-427F-BF00-E9099D88084A}" dt="2026-06-04T17:49:52.849" v="2817" actId="14100"/>
          <ac:spMkLst>
            <pc:docMk/>
            <pc:sldMk cId="864104796" sldId="467"/>
            <ac:spMk id="6" creationId="{E504010A-CD2A-6FA2-26FF-CE2FEF816480}"/>
          </ac:spMkLst>
        </pc:spChg>
        <pc:spChg chg="add mod">
          <ac:chgData name="Commodore St Germain" userId="420783ab-3e48-4f67-af00-cfba62042d5f" providerId="ADAL" clId="{5CFBCFCE-2BF9-427F-BF00-E9099D88084A}" dt="2026-06-04T17:53:56.954" v="2984" actId="1036"/>
          <ac:spMkLst>
            <pc:docMk/>
            <pc:sldMk cId="864104796" sldId="467"/>
            <ac:spMk id="11" creationId="{4E90CB58-3EED-6552-3C51-630D9F9F60D3}"/>
          </ac:spMkLst>
        </pc:spChg>
        <pc:spChg chg="add mod">
          <ac:chgData name="Commodore St Germain" userId="420783ab-3e48-4f67-af00-cfba62042d5f" providerId="ADAL" clId="{5CFBCFCE-2BF9-427F-BF00-E9099D88084A}" dt="2026-06-04T17:49:25.131" v="2813" actId="14100"/>
          <ac:spMkLst>
            <pc:docMk/>
            <pc:sldMk cId="864104796" sldId="467"/>
            <ac:spMk id="12" creationId="{FA43B2D7-24FF-DC61-9832-C349B30EB2F5}"/>
          </ac:spMkLst>
        </pc:spChg>
        <pc:spChg chg="add mod">
          <ac:chgData name="Commodore St Germain" userId="420783ab-3e48-4f67-af00-cfba62042d5f" providerId="ADAL" clId="{5CFBCFCE-2BF9-427F-BF00-E9099D88084A}" dt="2026-06-04T17:57:07.406" v="3114" actId="1076"/>
          <ac:spMkLst>
            <pc:docMk/>
            <pc:sldMk cId="864104796" sldId="467"/>
            <ac:spMk id="13" creationId="{2B10E2D8-2DA7-4C07-4EB3-85AEE8777E62}"/>
          </ac:spMkLst>
        </pc:spChg>
        <pc:picChg chg="add del mod">
          <ac:chgData name="Commodore St Germain" userId="420783ab-3e48-4f67-af00-cfba62042d5f" providerId="ADAL" clId="{5CFBCFCE-2BF9-427F-BF00-E9099D88084A}" dt="2026-06-04T17:25:29.125" v="2421" actId="478"/>
          <ac:picMkLst>
            <pc:docMk/>
            <pc:sldMk cId="864104796" sldId="467"/>
            <ac:picMk id="5" creationId="{EAADDF55-E332-89BC-3606-16B7A85AC629}"/>
          </ac:picMkLst>
        </pc:picChg>
        <pc:picChg chg="add mod">
          <ac:chgData name="Commodore St Germain" userId="420783ab-3e48-4f67-af00-cfba62042d5f" providerId="ADAL" clId="{5CFBCFCE-2BF9-427F-BF00-E9099D88084A}" dt="2026-06-04T17:53:56.954" v="2984" actId="1036"/>
          <ac:picMkLst>
            <pc:docMk/>
            <pc:sldMk cId="864104796" sldId="467"/>
            <ac:picMk id="8" creationId="{55656304-0F7F-EEB0-68A8-5A32CCBF2312}"/>
          </ac:picMkLst>
        </pc:picChg>
        <pc:picChg chg="add mod">
          <ac:chgData name="Commodore St Germain" userId="420783ab-3e48-4f67-af00-cfba62042d5f" providerId="ADAL" clId="{5CFBCFCE-2BF9-427F-BF00-E9099D88084A}" dt="2026-06-04T17:27:32.920" v="2512" actId="1035"/>
          <ac:picMkLst>
            <pc:docMk/>
            <pc:sldMk cId="864104796" sldId="467"/>
            <ac:picMk id="10" creationId="{BF4F4EC7-C480-C47A-B218-1829F07DE1B6}"/>
          </ac:picMkLst>
        </pc:picChg>
        <pc:inkChg chg="add del">
          <ac:chgData name="Commodore St Germain" userId="420783ab-3e48-4f67-af00-cfba62042d5f" providerId="ADAL" clId="{5CFBCFCE-2BF9-427F-BF00-E9099D88084A}" dt="2026-06-12T16:02:55.310" v="12854" actId="478"/>
          <ac:inkMkLst>
            <pc:docMk/>
            <pc:sldMk cId="864104796" sldId="467"/>
            <ac:inkMk id="3" creationId="{94A0D277-A837-7BCC-847B-91F87DA34D7E}"/>
          </ac:inkMkLst>
        </pc:inkChg>
      </pc:sldChg>
      <pc:sldChg chg="new del">
        <pc:chgData name="Commodore St Germain" userId="420783ab-3e48-4f67-af00-cfba62042d5f" providerId="ADAL" clId="{5CFBCFCE-2BF9-427F-BF00-E9099D88084A}" dt="2026-06-04T17:09:08.772" v="2326" actId="47"/>
        <pc:sldMkLst>
          <pc:docMk/>
          <pc:sldMk cId="1867841292" sldId="468"/>
        </pc:sldMkLst>
      </pc:sldChg>
      <pc:sldChg chg="addSp delSp modSp new mod ord">
        <pc:chgData name="Commodore St Germain" userId="420783ab-3e48-4f67-af00-cfba62042d5f" providerId="ADAL" clId="{5CFBCFCE-2BF9-427F-BF00-E9099D88084A}" dt="2026-06-12T16:06:04.953" v="12865" actId="478"/>
        <pc:sldMkLst>
          <pc:docMk/>
          <pc:sldMk cId="4085749345" sldId="469"/>
        </pc:sldMkLst>
        <pc:spChg chg="mod">
          <ac:chgData name="Commodore St Germain" userId="420783ab-3e48-4f67-af00-cfba62042d5f" providerId="ADAL" clId="{5CFBCFCE-2BF9-427F-BF00-E9099D88084A}" dt="2026-06-04T16:16:26.220" v="822" actId="20577"/>
          <ac:spMkLst>
            <pc:docMk/>
            <pc:sldMk cId="4085749345" sldId="469"/>
            <ac:spMk id="2" creationId="{4FC0AA67-3B26-46D7-E54B-30EA3F32D291}"/>
          </ac:spMkLst>
        </pc:spChg>
        <pc:spChg chg="add mod">
          <ac:chgData name="Commodore St Germain" userId="420783ab-3e48-4f67-af00-cfba62042d5f" providerId="ADAL" clId="{5CFBCFCE-2BF9-427F-BF00-E9099D88084A}" dt="2026-06-04T16:16:05.293" v="761"/>
          <ac:spMkLst>
            <pc:docMk/>
            <pc:sldMk cId="4085749345" sldId="469"/>
            <ac:spMk id="6" creationId="{4574DCB2-BFF3-E8F9-6213-7EB9B592F4B7}"/>
          </ac:spMkLst>
        </pc:spChg>
        <pc:picChg chg="add mod">
          <ac:chgData name="Commodore St Germain" userId="420783ab-3e48-4f67-af00-cfba62042d5f" providerId="ADAL" clId="{5CFBCFCE-2BF9-427F-BF00-E9099D88084A}" dt="2026-06-04T17:33:53.866" v="2537" actId="1076"/>
          <ac:picMkLst>
            <pc:docMk/>
            <pc:sldMk cId="4085749345" sldId="469"/>
            <ac:picMk id="5" creationId="{90D4A139-0FDB-A0B0-90FF-D02169DFB06A}"/>
          </ac:picMkLst>
        </pc:picChg>
        <pc:inkChg chg="add del">
          <ac:chgData name="Commodore St Germain" userId="420783ab-3e48-4f67-af00-cfba62042d5f" providerId="ADAL" clId="{5CFBCFCE-2BF9-427F-BF00-E9099D88084A}" dt="2026-06-12T16:06:04.953" v="12865" actId="478"/>
          <ac:inkMkLst>
            <pc:docMk/>
            <pc:sldMk cId="4085749345" sldId="469"/>
            <ac:inkMk id="4" creationId="{5DC21EA8-0079-5B4A-1D61-8696ABBCEE04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6:08.304" v="12866" actId="478"/>
        <pc:sldMkLst>
          <pc:docMk/>
          <pc:sldMk cId="4108582388" sldId="470"/>
        </pc:sldMkLst>
        <pc:spChg chg="mod">
          <ac:chgData name="Commodore St Germain" userId="420783ab-3e48-4f67-af00-cfba62042d5f" providerId="ADAL" clId="{5CFBCFCE-2BF9-427F-BF00-E9099D88084A}" dt="2026-06-04T18:45:58.932" v="4414" actId="20577"/>
          <ac:spMkLst>
            <pc:docMk/>
            <pc:sldMk cId="4108582388" sldId="470"/>
            <ac:spMk id="2" creationId="{47DEA0F8-7683-85A8-688C-ACB5B1224C98}"/>
          </ac:spMkLst>
        </pc:spChg>
        <pc:spChg chg="add mod">
          <ac:chgData name="Commodore St Germain" userId="420783ab-3e48-4f67-af00-cfba62042d5f" providerId="ADAL" clId="{5CFBCFCE-2BF9-427F-BF00-E9099D88084A}" dt="2026-06-04T18:45:22.296" v="4332" actId="14100"/>
          <ac:spMkLst>
            <pc:docMk/>
            <pc:sldMk cId="4108582388" sldId="470"/>
            <ac:spMk id="6" creationId="{7DC7931B-AE1E-3ADB-8E9D-DD96E6445A32}"/>
          </ac:spMkLst>
        </pc:spChg>
        <pc:picChg chg="add mod modCrop">
          <ac:chgData name="Commodore St Germain" userId="420783ab-3e48-4f67-af00-cfba62042d5f" providerId="ADAL" clId="{5CFBCFCE-2BF9-427F-BF00-E9099D88084A}" dt="2026-06-04T18:45:24.147" v="4333" actId="1076"/>
          <ac:picMkLst>
            <pc:docMk/>
            <pc:sldMk cId="4108582388" sldId="470"/>
            <ac:picMk id="5" creationId="{C927AD8E-C673-DAAF-8A43-407B2F484D9D}"/>
          </ac:picMkLst>
        </pc:picChg>
        <pc:picChg chg="add mod">
          <ac:chgData name="Commodore St Germain" userId="420783ab-3e48-4f67-af00-cfba62042d5f" providerId="ADAL" clId="{5CFBCFCE-2BF9-427F-BF00-E9099D88084A}" dt="2026-06-04T18:45:36.211" v="4340" actId="1035"/>
          <ac:picMkLst>
            <pc:docMk/>
            <pc:sldMk cId="4108582388" sldId="470"/>
            <ac:picMk id="8" creationId="{E4DE8066-0713-5D82-E32E-DFBC54483625}"/>
          </ac:picMkLst>
        </pc:picChg>
        <pc:inkChg chg="add del">
          <ac:chgData name="Commodore St Germain" userId="420783ab-3e48-4f67-af00-cfba62042d5f" providerId="ADAL" clId="{5CFBCFCE-2BF9-427F-BF00-E9099D88084A}" dt="2026-06-12T16:06:08.304" v="12866" actId="478"/>
          <ac:inkMkLst>
            <pc:docMk/>
            <pc:sldMk cId="4108582388" sldId="470"/>
            <ac:inkMk id="4" creationId="{EBE2B91C-03B3-8580-428D-CE1C59B55E2C}"/>
          </ac:inkMkLst>
        </pc:inkChg>
      </pc:sldChg>
      <pc:sldChg chg="addSp modSp add del mod ord">
        <pc:chgData name="Commodore St Germain" userId="420783ab-3e48-4f67-af00-cfba62042d5f" providerId="ADAL" clId="{5CFBCFCE-2BF9-427F-BF00-E9099D88084A}" dt="2026-06-04T19:08:05.222" v="5332" actId="47"/>
        <pc:sldMkLst>
          <pc:docMk/>
          <pc:sldMk cId="895595136" sldId="471"/>
        </pc:sldMkLst>
        <pc:spChg chg="mod">
          <ac:chgData name="Commodore St Germain" userId="420783ab-3e48-4f67-af00-cfba62042d5f" providerId="ADAL" clId="{5CFBCFCE-2BF9-427F-BF00-E9099D88084A}" dt="2026-06-04T16:20:16.375" v="957" actId="20577"/>
          <ac:spMkLst>
            <pc:docMk/>
            <pc:sldMk cId="895595136" sldId="471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04T16:17:18.490" v="828" actId="6549"/>
          <ac:spMkLst>
            <pc:docMk/>
            <pc:sldMk cId="895595136" sldId="471"/>
            <ac:spMk id="3" creationId="{7CFA328D-C7FB-4B8A-3068-1C2F76703C29}"/>
          </ac:spMkLst>
        </pc:spChg>
        <pc:spChg chg="mod">
          <ac:chgData name="Commodore St Germain" userId="420783ab-3e48-4f67-af00-cfba62042d5f" providerId="ADAL" clId="{5CFBCFCE-2BF9-427F-BF00-E9099D88084A}" dt="2026-06-04T16:17:27.207" v="840" actId="1038"/>
          <ac:spMkLst>
            <pc:docMk/>
            <pc:sldMk cId="895595136" sldId="471"/>
            <ac:spMk id="4" creationId="{4DE8EBBD-5A0B-25D3-7A23-5685B9DEAABA}"/>
          </ac:spMkLst>
        </pc:spChg>
        <pc:spChg chg="add mod">
          <ac:chgData name="Commodore St Germain" userId="420783ab-3e48-4f67-af00-cfba62042d5f" providerId="ADAL" clId="{5CFBCFCE-2BF9-427F-BF00-E9099D88084A}" dt="2026-06-04T16:18:27.652" v="853" actId="1076"/>
          <ac:spMkLst>
            <pc:docMk/>
            <pc:sldMk cId="895595136" sldId="471"/>
            <ac:spMk id="7" creationId="{BB1EC3E8-963E-6497-4F5E-6D62809BD0B0}"/>
          </ac:spMkLst>
        </pc:spChg>
        <pc:spChg chg="add mod">
          <ac:chgData name="Commodore St Germain" userId="420783ab-3e48-4f67-af00-cfba62042d5f" providerId="ADAL" clId="{5CFBCFCE-2BF9-427F-BF00-E9099D88084A}" dt="2026-06-04T16:18:31.752" v="855" actId="1076"/>
          <ac:spMkLst>
            <pc:docMk/>
            <pc:sldMk cId="895595136" sldId="471"/>
            <ac:spMk id="8" creationId="{75D474E8-4693-BB02-678F-9738C6809B61}"/>
          </ac:spMkLst>
        </pc:spChg>
        <pc:spChg chg="add mod">
          <ac:chgData name="Commodore St Germain" userId="420783ab-3e48-4f67-af00-cfba62042d5f" providerId="ADAL" clId="{5CFBCFCE-2BF9-427F-BF00-E9099D88084A}" dt="2026-06-04T16:20:02.255" v="910" actId="1076"/>
          <ac:spMkLst>
            <pc:docMk/>
            <pc:sldMk cId="895595136" sldId="471"/>
            <ac:spMk id="9" creationId="{0E7DD7FE-7477-0A03-4BFF-44EE5985D1E4}"/>
          </ac:spMkLst>
        </pc:spChg>
        <pc:spChg chg="add mod">
          <ac:chgData name="Commodore St Germain" userId="420783ab-3e48-4f67-af00-cfba62042d5f" providerId="ADAL" clId="{5CFBCFCE-2BF9-427F-BF00-E9099D88084A}" dt="2026-06-04T16:18:53.436" v="860" actId="692"/>
          <ac:spMkLst>
            <pc:docMk/>
            <pc:sldMk cId="895595136" sldId="471"/>
            <ac:spMk id="10" creationId="{84A2A5C3-2BFE-B351-2833-BCA2DCB329E6}"/>
          </ac:spMkLst>
        </pc:spChg>
        <pc:spChg chg="add mod">
          <ac:chgData name="Commodore St Germain" userId="420783ab-3e48-4f67-af00-cfba62042d5f" providerId="ADAL" clId="{5CFBCFCE-2BF9-427F-BF00-E9099D88084A}" dt="2026-06-04T16:18:58.017" v="862" actId="1076"/>
          <ac:spMkLst>
            <pc:docMk/>
            <pc:sldMk cId="895595136" sldId="471"/>
            <ac:spMk id="11" creationId="{D378DA6B-2D2C-8F79-0D75-4FBEBE0A8F40}"/>
          </ac:spMkLst>
        </pc:spChg>
        <pc:spChg chg="add mod">
          <ac:chgData name="Commodore St Germain" userId="420783ab-3e48-4f67-af00-cfba62042d5f" providerId="ADAL" clId="{5CFBCFCE-2BF9-427F-BF00-E9099D88084A}" dt="2026-06-04T16:20:02.255" v="910" actId="1076"/>
          <ac:spMkLst>
            <pc:docMk/>
            <pc:sldMk cId="895595136" sldId="471"/>
            <ac:spMk id="13" creationId="{0960A8CD-3AB6-E4B8-DBE3-817E1B5F50FD}"/>
          </ac:spMkLst>
        </pc:spChg>
        <pc:spChg chg="add mod">
          <ac:chgData name="Commodore St Germain" userId="420783ab-3e48-4f67-af00-cfba62042d5f" providerId="ADAL" clId="{5CFBCFCE-2BF9-427F-BF00-E9099D88084A}" dt="2026-06-04T16:20:30.977" v="970" actId="20577"/>
          <ac:spMkLst>
            <pc:docMk/>
            <pc:sldMk cId="895595136" sldId="471"/>
            <ac:spMk id="14" creationId="{0C94E907-F543-C1E9-FBDF-60653EE53EE4}"/>
          </ac:spMkLst>
        </pc:spChg>
        <pc:spChg chg="add mod">
          <ac:chgData name="Commodore St Germain" userId="420783ab-3e48-4f67-af00-cfba62042d5f" providerId="ADAL" clId="{5CFBCFCE-2BF9-427F-BF00-E9099D88084A}" dt="2026-06-04T17:43:49.008" v="2787" actId="20577"/>
          <ac:spMkLst>
            <pc:docMk/>
            <pc:sldMk cId="895595136" sldId="471"/>
            <ac:spMk id="15" creationId="{EF837E4E-0575-3D71-BF66-0F851606EAEE}"/>
          </ac:spMkLst>
        </pc:spChg>
        <pc:picChg chg="add mod">
          <ac:chgData name="Commodore St Germain" userId="420783ab-3e48-4f67-af00-cfba62042d5f" providerId="ADAL" clId="{5CFBCFCE-2BF9-427F-BF00-E9099D88084A}" dt="2026-06-04T16:17:48.988" v="842" actId="1076"/>
          <ac:picMkLst>
            <pc:docMk/>
            <pc:sldMk cId="895595136" sldId="471"/>
            <ac:picMk id="6" creationId="{1D5BC039-1F34-C90B-587E-1E83AB411271}"/>
          </ac:picMkLst>
        </pc:picChg>
        <pc:picChg chg="add mod">
          <ac:chgData name="Commodore St Germain" userId="420783ab-3e48-4f67-af00-cfba62042d5f" providerId="ADAL" clId="{5CFBCFCE-2BF9-427F-BF00-E9099D88084A}" dt="2026-06-04T16:19:04.100" v="863"/>
          <ac:picMkLst>
            <pc:docMk/>
            <pc:sldMk cId="895595136" sldId="471"/>
            <ac:picMk id="12" creationId="{77982755-63DE-4F01-7ACD-CCB833E5DA3C}"/>
          </ac:picMkLst>
        </pc:picChg>
      </pc:sldChg>
      <pc:sldChg chg="addSp delSp modSp new mod">
        <pc:chgData name="Commodore St Germain" userId="420783ab-3e48-4f67-af00-cfba62042d5f" providerId="ADAL" clId="{5CFBCFCE-2BF9-427F-BF00-E9099D88084A}" dt="2026-06-12T16:02:37.712" v="12849" actId="478"/>
        <pc:sldMkLst>
          <pc:docMk/>
          <pc:sldMk cId="3377633309" sldId="472"/>
        </pc:sldMkLst>
        <pc:spChg chg="mod">
          <ac:chgData name="Commodore St Germain" userId="420783ab-3e48-4f67-af00-cfba62042d5f" providerId="ADAL" clId="{5CFBCFCE-2BF9-427F-BF00-E9099D88084A}" dt="2026-06-04T16:33:04.495" v="1231" actId="20577"/>
          <ac:spMkLst>
            <pc:docMk/>
            <pc:sldMk cId="3377633309" sldId="472"/>
            <ac:spMk id="2" creationId="{16A282DA-12B5-77EF-DFC1-90A3A3E4529D}"/>
          </ac:spMkLst>
        </pc:spChg>
        <pc:spChg chg="mod">
          <ac:chgData name="Commodore St Germain" userId="420783ab-3e48-4f67-af00-cfba62042d5f" providerId="ADAL" clId="{5CFBCFCE-2BF9-427F-BF00-E9099D88084A}" dt="2026-06-04T17:03:14.054" v="2210" actId="20577"/>
          <ac:spMkLst>
            <pc:docMk/>
            <pc:sldMk cId="3377633309" sldId="472"/>
            <ac:spMk id="3" creationId="{327A74EA-2A6A-DF66-3D64-AE43350E796C}"/>
          </ac:spMkLst>
        </pc:spChg>
        <pc:spChg chg="add mod">
          <ac:chgData name="Commodore St Germain" userId="420783ab-3e48-4f67-af00-cfba62042d5f" providerId="ADAL" clId="{5CFBCFCE-2BF9-427F-BF00-E9099D88084A}" dt="2026-06-04T16:42:03.048" v="1553"/>
          <ac:spMkLst>
            <pc:docMk/>
            <pc:sldMk cId="3377633309" sldId="472"/>
            <ac:spMk id="6" creationId="{1DCCF6A0-9322-A271-5A70-85AC78B1681B}"/>
          </ac:spMkLst>
        </pc:spChg>
        <pc:picChg chg="add mod">
          <ac:chgData name="Commodore St Germain" userId="420783ab-3e48-4f67-af00-cfba62042d5f" providerId="ADAL" clId="{5CFBCFCE-2BF9-427F-BF00-E9099D88084A}" dt="2026-06-04T16:37:11.243" v="1413" actId="1076"/>
          <ac:picMkLst>
            <pc:docMk/>
            <pc:sldMk cId="3377633309" sldId="472"/>
            <ac:picMk id="5" creationId="{9959027A-07A4-DC21-C56E-35A95865D383}"/>
          </ac:picMkLst>
        </pc:picChg>
        <pc:inkChg chg="add del">
          <ac:chgData name="Commodore St Germain" userId="420783ab-3e48-4f67-af00-cfba62042d5f" providerId="ADAL" clId="{5CFBCFCE-2BF9-427F-BF00-E9099D88084A}" dt="2026-06-12T16:02:37.712" v="12849" actId="478"/>
          <ac:inkMkLst>
            <pc:docMk/>
            <pc:sldMk cId="3377633309" sldId="472"/>
            <ac:inkMk id="4" creationId="{EE3150C4-28C3-DC86-97EF-0BBAE99157E1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2:52.415" v="12853" actId="478"/>
        <pc:sldMkLst>
          <pc:docMk/>
          <pc:sldMk cId="4084765076" sldId="473"/>
        </pc:sldMkLst>
        <pc:spChg chg="mod">
          <ac:chgData name="Commodore St Germain" userId="420783ab-3e48-4f67-af00-cfba62042d5f" providerId="ADAL" clId="{5CFBCFCE-2BF9-427F-BF00-E9099D88084A}" dt="2026-06-04T18:53:18.200" v="4734" actId="20577"/>
          <ac:spMkLst>
            <pc:docMk/>
            <pc:sldMk cId="4084765076" sldId="473"/>
            <ac:spMk id="2" creationId="{4B9AD81E-C279-D2BC-B14F-E887F0F3F030}"/>
          </ac:spMkLst>
        </pc:spChg>
        <pc:spChg chg="mod">
          <ac:chgData name="Commodore St Germain" userId="420783ab-3e48-4f67-af00-cfba62042d5f" providerId="ADAL" clId="{5CFBCFCE-2BF9-427F-BF00-E9099D88084A}" dt="2026-06-04T16:41:03.100" v="1514" actId="1076"/>
          <ac:spMkLst>
            <pc:docMk/>
            <pc:sldMk cId="4084765076" sldId="473"/>
            <ac:spMk id="3" creationId="{F1AEFFA0-F61B-730E-874E-B6007B291B92}"/>
          </ac:spMkLst>
        </pc:spChg>
        <pc:spChg chg="add mod">
          <ac:chgData name="Commodore St Germain" userId="420783ab-3e48-4f67-af00-cfba62042d5f" providerId="ADAL" clId="{5CFBCFCE-2BF9-427F-BF00-E9099D88084A}" dt="2026-06-04T16:43:28.141" v="1622" actId="20577"/>
          <ac:spMkLst>
            <pc:docMk/>
            <pc:sldMk cId="4084765076" sldId="473"/>
            <ac:spMk id="10" creationId="{73A770D7-D826-A373-9164-750B2BF35C66}"/>
          </ac:spMkLst>
        </pc:spChg>
        <pc:spChg chg="add del mod">
          <ac:chgData name="Commodore St Germain" userId="420783ab-3e48-4f67-af00-cfba62042d5f" providerId="ADAL" clId="{5CFBCFCE-2BF9-427F-BF00-E9099D88084A}" dt="2026-06-04T16:45:24.217" v="1640" actId="478"/>
          <ac:spMkLst>
            <pc:docMk/>
            <pc:sldMk cId="4084765076" sldId="473"/>
            <ac:spMk id="13" creationId="{786844EF-CC53-F525-268E-FBF64D4E178A}"/>
          </ac:spMkLst>
        </pc:spChg>
        <pc:spChg chg="add mod">
          <ac:chgData name="Commodore St Germain" userId="420783ab-3e48-4f67-af00-cfba62042d5f" providerId="ADAL" clId="{5CFBCFCE-2BF9-427F-BF00-E9099D88084A}" dt="2026-06-04T17:04:30.748" v="2213" actId="692"/>
          <ac:spMkLst>
            <pc:docMk/>
            <pc:sldMk cId="4084765076" sldId="473"/>
            <ac:spMk id="14" creationId="{1158C7E2-C69F-6419-99CC-26BE740F0BC7}"/>
          </ac:spMkLst>
        </pc:spChg>
        <pc:spChg chg="add mod">
          <ac:chgData name="Commodore St Germain" userId="420783ab-3e48-4f67-af00-cfba62042d5f" providerId="ADAL" clId="{5CFBCFCE-2BF9-427F-BF00-E9099D88084A}" dt="2026-06-04T16:48:36.742" v="1690" actId="1036"/>
          <ac:spMkLst>
            <pc:docMk/>
            <pc:sldMk cId="4084765076" sldId="473"/>
            <ac:spMk id="27" creationId="{86C67D57-D86F-F4A3-864C-D57863C90C24}"/>
          </ac:spMkLst>
        </pc:spChg>
        <pc:spChg chg="add mod">
          <ac:chgData name="Commodore St Germain" userId="420783ab-3e48-4f67-af00-cfba62042d5f" providerId="ADAL" clId="{5CFBCFCE-2BF9-427F-BF00-E9099D88084A}" dt="2026-06-04T16:50:24.265" v="1723" actId="1076"/>
          <ac:spMkLst>
            <pc:docMk/>
            <pc:sldMk cId="4084765076" sldId="473"/>
            <ac:spMk id="30" creationId="{E7CF55D9-2047-7BB3-8E0A-222225A7C56A}"/>
          </ac:spMkLst>
        </pc:spChg>
        <pc:spChg chg="add del mod">
          <ac:chgData name="Commodore St Germain" userId="420783ab-3e48-4f67-af00-cfba62042d5f" providerId="ADAL" clId="{5CFBCFCE-2BF9-427F-BF00-E9099D88084A}" dt="2026-06-04T16:54:57.694" v="1741" actId="478"/>
          <ac:spMkLst>
            <pc:docMk/>
            <pc:sldMk cId="4084765076" sldId="473"/>
            <ac:spMk id="36" creationId="{18C82925-B368-5944-294D-00A7B5D07BF5}"/>
          </ac:spMkLst>
        </pc:spChg>
        <pc:spChg chg="add mod">
          <ac:chgData name="Commodore St Germain" userId="420783ab-3e48-4f67-af00-cfba62042d5f" providerId="ADAL" clId="{5CFBCFCE-2BF9-427F-BF00-E9099D88084A}" dt="2026-06-04T16:50:59.594" v="1740" actId="14100"/>
          <ac:spMkLst>
            <pc:docMk/>
            <pc:sldMk cId="4084765076" sldId="473"/>
            <ac:spMk id="37" creationId="{85C5574A-18DD-D502-90DC-177060DFAC43}"/>
          </ac:spMkLst>
        </pc:spChg>
        <pc:picChg chg="add mod">
          <ac:chgData name="Commodore St Germain" userId="420783ab-3e48-4f67-af00-cfba62042d5f" providerId="ADAL" clId="{5CFBCFCE-2BF9-427F-BF00-E9099D88084A}" dt="2026-06-04T16:41:52.046" v="1551" actId="1035"/>
          <ac:picMkLst>
            <pc:docMk/>
            <pc:sldMk cId="4084765076" sldId="473"/>
            <ac:picMk id="5" creationId="{C35736C5-DDC6-DD53-E2E3-4B65C71A82E5}"/>
          </ac:picMkLst>
        </pc:picChg>
        <pc:picChg chg="add del mod">
          <ac:chgData name="Commodore St Germain" userId="420783ab-3e48-4f67-af00-cfba62042d5f" providerId="ADAL" clId="{5CFBCFCE-2BF9-427F-BF00-E9099D88084A}" dt="2026-06-04T16:41:29.553" v="1520" actId="478"/>
          <ac:picMkLst>
            <pc:docMk/>
            <pc:sldMk cId="4084765076" sldId="473"/>
            <ac:picMk id="7" creationId="{8073DC9A-A572-B00E-D8EC-65843F882A7A}"/>
          </ac:picMkLst>
        </pc:picChg>
        <pc:picChg chg="add mod ord">
          <ac:chgData name="Commodore St Germain" userId="420783ab-3e48-4f67-af00-cfba62042d5f" providerId="ADAL" clId="{5CFBCFCE-2BF9-427F-BF00-E9099D88084A}" dt="2026-06-04T16:45:22.854" v="1639" actId="167"/>
          <ac:picMkLst>
            <pc:docMk/>
            <pc:sldMk cId="4084765076" sldId="473"/>
            <ac:picMk id="9" creationId="{9B728F19-829C-F892-FCAE-F5DD21223847}"/>
          </ac:picMkLst>
        </pc:picChg>
        <pc:picChg chg="add del mod ord">
          <ac:chgData name="Commodore St Germain" userId="420783ab-3e48-4f67-af00-cfba62042d5f" providerId="ADAL" clId="{5CFBCFCE-2BF9-427F-BF00-E9099D88084A}" dt="2026-06-04T16:45:17.791" v="1638" actId="478"/>
          <ac:picMkLst>
            <pc:docMk/>
            <pc:sldMk cId="4084765076" sldId="473"/>
            <ac:picMk id="12" creationId="{57597EA0-D527-5FE1-8CEE-439CC728ED87}"/>
          </ac:picMkLst>
        </pc:picChg>
        <pc:inkChg chg="add del">
          <ac:chgData name="Commodore St Germain" userId="420783ab-3e48-4f67-af00-cfba62042d5f" providerId="ADAL" clId="{5CFBCFCE-2BF9-427F-BF00-E9099D88084A}" dt="2026-06-12T16:02:52.415" v="12853" actId="478"/>
          <ac:inkMkLst>
            <pc:docMk/>
            <pc:sldMk cId="4084765076" sldId="473"/>
            <ac:inkMk id="4" creationId="{8D9E5DA7-AB9A-EA42-1E6D-2EFC9CC99EB9}"/>
          </ac:inkMkLst>
        </pc:inkChg>
        <pc:cxnChg chg="add mod">
          <ac:chgData name="Commodore St Germain" userId="420783ab-3e48-4f67-af00-cfba62042d5f" providerId="ADAL" clId="{5CFBCFCE-2BF9-427F-BF00-E9099D88084A}" dt="2026-06-04T16:49:01.047" v="1694" actId="14100"/>
          <ac:cxnSpMkLst>
            <pc:docMk/>
            <pc:sldMk cId="4084765076" sldId="473"/>
            <ac:cxnSpMk id="16" creationId="{FD7D742D-6654-E59A-3FDD-2EB747A8EF1B}"/>
          </ac:cxnSpMkLst>
        </pc:cxnChg>
        <pc:cxnChg chg="add mod">
          <ac:chgData name="Commodore St Germain" userId="420783ab-3e48-4f67-af00-cfba62042d5f" providerId="ADAL" clId="{5CFBCFCE-2BF9-427F-BF00-E9099D88084A}" dt="2026-06-04T16:47:51.853" v="1676" actId="14100"/>
          <ac:cxnSpMkLst>
            <pc:docMk/>
            <pc:sldMk cId="4084765076" sldId="473"/>
            <ac:cxnSpMk id="17" creationId="{98FFBDF5-D24D-D62F-4036-4601FACBE887}"/>
          </ac:cxnSpMkLst>
        </pc:cxnChg>
        <pc:cxnChg chg="add mod">
          <ac:chgData name="Commodore St Germain" userId="420783ab-3e48-4f67-af00-cfba62042d5f" providerId="ADAL" clId="{5CFBCFCE-2BF9-427F-BF00-E9099D88084A}" dt="2026-06-04T16:50:28.754" v="1724" actId="14100"/>
          <ac:cxnSpMkLst>
            <pc:docMk/>
            <pc:sldMk cId="4084765076" sldId="473"/>
            <ac:cxnSpMk id="20" creationId="{25BB9A7A-BF43-9E29-89A3-E50CA8CA95C1}"/>
          </ac:cxnSpMkLst>
        </pc:cxnChg>
        <pc:cxnChg chg="add del">
          <ac:chgData name="Commodore St Germain" userId="420783ab-3e48-4f67-af00-cfba62042d5f" providerId="ADAL" clId="{5CFBCFCE-2BF9-427F-BF00-E9099D88084A}" dt="2026-06-04T16:48:10.413" v="1678" actId="11529"/>
          <ac:cxnSpMkLst>
            <pc:docMk/>
            <pc:sldMk cId="4084765076" sldId="473"/>
            <ac:cxnSpMk id="26" creationId="{7FB23304-3865-0F4C-1471-AE6DE4FAD2F9}"/>
          </ac:cxnSpMkLst>
        </pc:cxnChg>
      </pc:sldChg>
      <pc:sldChg chg="addSp delSp modSp new mod ord">
        <pc:chgData name="Commodore St Germain" userId="420783ab-3e48-4f67-af00-cfba62042d5f" providerId="ADAL" clId="{5CFBCFCE-2BF9-427F-BF00-E9099D88084A}" dt="2026-06-12T16:02:44.447" v="12851" actId="478"/>
        <pc:sldMkLst>
          <pc:docMk/>
          <pc:sldMk cId="1630064968" sldId="474"/>
        </pc:sldMkLst>
        <pc:spChg chg="mod">
          <ac:chgData name="Commodore St Germain" userId="420783ab-3e48-4f67-af00-cfba62042d5f" providerId="ADAL" clId="{5CFBCFCE-2BF9-427F-BF00-E9099D88084A}" dt="2026-06-04T16:36:08.594" v="1395" actId="57"/>
          <ac:spMkLst>
            <pc:docMk/>
            <pc:sldMk cId="1630064968" sldId="474"/>
            <ac:spMk id="2" creationId="{5D2772B9-6993-11BD-DA13-570BAB74CF8C}"/>
          </ac:spMkLst>
        </pc:spChg>
        <pc:spChg chg="del">
          <ac:chgData name="Commodore St Germain" userId="420783ab-3e48-4f67-af00-cfba62042d5f" providerId="ADAL" clId="{5CFBCFCE-2BF9-427F-BF00-E9099D88084A}" dt="2026-06-04T16:59:56.081" v="2064" actId="478"/>
          <ac:spMkLst>
            <pc:docMk/>
            <pc:sldMk cId="1630064968" sldId="474"/>
            <ac:spMk id="3" creationId="{8EF0FBF9-BB57-B104-6D40-BE79C16C32E0}"/>
          </ac:spMkLst>
        </pc:spChg>
        <pc:spChg chg="add mod">
          <ac:chgData name="Commodore St Germain" userId="420783ab-3e48-4f67-af00-cfba62042d5f" providerId="ADAL" clId="{5CFBCFCE-2BF9-427F-BF00-E9099D88084A}" dt="2026-06-04T17:02:24.669" v="2073" actId="20577"/>
          <ac:spMkLst>
            <pc:docMk/>
            <pc:sldMk cId="1630064968" sldId="474"/>
            <ac:spMk id="4" creationId="{A89EAF28-E1DD-B140-7141-DA16B420EA7C}"/>
          </ac:spMkLst>
        </pc:spChg>
        <pc:picChg chg="add mod">
          <ac:chgData name="Commodore St Germain" userId="420783ab-3e48-4f67-af00-cfba62042d5f" providerId="ADAL" clId="{5CFBCFCE-2BF9-427F-BF00-E9099D88084A}" dt="2026-06-04T17:00:53.605" v="2067" actId="1076"/>
          <ac:picMkLst>
            <pc:docMk/>
            <pc:sldMk cId="1630064968" sldId="474"/>
            <ac:picMk id="6" creationId="{CEE6805B-53F6-38AD-2376-D1D1C154F14B}"/>
          </ac:picMkLst>
        </pc:picChg>
        <pc:inkChg chg="add del">
          <ac:chgData name="Commodore St Germain" userId="420783ab-3e48-4f67-af00-cfba62042d5f" providerId="ADAL" clId="{5CFBCFCE-2BF9-427F-BF00-E9099D88084A}" dt="2026-06-12T16:02:44.447" v="12851" actId="478"/>
          <ac:inkMkLst>
            <pc:docMk/>
            <pc:sldMk cId="1630064968" sldId="474"/>
            <ac:inkMk id="3" creationId="{F8CC8352-BE43-61B5-E65D-1341EDD74E65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2:49.148" v="12852" actId="478"/>
        <pc:sldMkLst>
          <pc:docMk/>
          <pc:sldMk cId="1230235612" sldId="475"/>
        </pc:sldMkLst>
        <pc:spChg chg="mod">
          <ac:chgData name="Commodore St Germain" userId="420783ab-3e48-4f67-af00-cfba62042d5f" providerId="ADAL" clId="{5CFBCFCE-2BF9-427F-BF00-E9099D88084A}" dt="2026-06-04T16:43:05.945" v="1617" actId="57"/>
          <ac:spMkLst>
            <pc:docMk/>
            <pc:sldMk cId="1230235612" sldId="475"/>
            <ac:spMk id="2" creationId="{F8EC7AF3-7852-9DB8-DDBF-89EB4CF1179A}"/>
          </ac:spMkLst>
        </pc:spChg>
        <pc:spChg chg="mod">
          <ac:chgData name="Commodore St Germain" userId="420783ab-3e48-4f67-af00-cfba62042d5f" providerId="ADAL" clId="{5CFBCFCE-2BF9-427F-BF00-E9099D88084A}" dt="2026-06-04T19:04:28.439" v="5318" actId="20577"/>
          <ac:spMkLst>
            <pc:docMk/>
            <pc:sldMk cId="1230235612" sldId="475"/>
            <ac:spMk id="3" creationId="{B4A90A9A-B564-A2EE-5AE2-8F1FF968CA78}"/>
          </ac:spMkLst>
        </pc:spChg>
        <pc:spChg chg="add mod">
          <ac:chgData name="Commodore St Germain" userId="420783ab-3e48-4f67-af00-cfba62042d5f" providerId="ADAL" clId="{5CFBCFCE-2BF9-427F-BF00-E9099D88084A}" dt="2026-06-04T16:42:04.982" v="1555"/>
          <ac:spMkLst>
            <pc:docMk/>
            <pc:sldMk cId="1230235612" sldId="475"/>
            <ac:spMk id="4" creationId="{0C509D62-F44B-9E86-90FB-3E3AA2553252}"/>
          </ac:spMkLst>
        </pc:spChg>
        <pc:spChg chg="add mod">
          <ac:chgData name="Commodore St Germain" userId="420783ab-3e48-4f67-af00-cfba62042d5f" providerId="ADAL" clId="{5CFBCFCE-2BF9-427F-BF00-E9099D88084A}" dt="2026-06-04T19:04:23.598" v="5316" actId="1076"/>
          <ac:spMkLst>
            <pc:docMk/>
            <pc:sldMk cId="1230235612" sldId="475"/>
            <ac:spMk id="5" creationId="{9D24C285-4D7C-8869-9B4C-2CA4D7FC655C}"/>
          </ac:spMkLst>
        </pc:spChg>
        <pc:inkChg chg="add del">
          <ac:chgData name="Commodore St Germain" userId="420783ab-3e48-4f67-af00-cfba62042d5f" providerId="ADAL" clId="{5CFBCFCE-2BF9-427F-BF00-E9099D88084A}" dt="2026-06-12T16:02:49.148" v="12852" actId="478"/>
          <ac:inkMkLst>
            <pc:docMk/>
            <pc:sldMk cId="1230235612" sldId="475"/>
            <ac:inkMk id="6" creationId="{BAFB25EE-505E-D787-C443-CA77377680A7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2:40.913" v="12850" actId="478"/>
        <pc:sldMkLst>
          <pc:docMk/>
          <pc:sldMk cId="3776016504" sldId="476"/>
        </pc:sldMkLst>
        <pc:spChg chg="mod">
          <ac:chgData name="Commodore St Germain" userId="420783ab-3e48-4f67-af00-cfba62042d5f" providerId="ADAL" clId="{5CFBCFCE-2BF9-427F-BF00-E9099D88084A}" dt="2026-06-04T16:35:09.168" v="1374" actId="20577"/>
          <ac:spMkLst>
            <pc:docMk/>
            <pc:sldMk cId="3776016504" sldId="476"/>
            <ac:spMk id="2" creationId="{DA3ECDA2-CCF6-C507-004F-2F818C460613}"/>
          </ac:spMkLst>
        </pc:spChg>
        <pc:spChg chg="del">
          <ac:chgData name="Commodore St Germain" userId="420783ab-3e48-4f67-af00-cfba62042d5f" providerId="ADAL" clId="{5CFBCFCE-2BF9-427F-BF00-E9099D88084A}" dt="2026-06-04T17:04:13.258" v="2211" actId="931"/>
          <ac:spMkLst>
            <pc:docMk/>
            <pc:sldMk cId="3776016504" sldId="476"/>
            <ac:spMk id="3" creationId="{80A82FD0-3D31-D1E1-8315-9433A25E180F}"/>
          </ac:spMkLst>
        </pc:spChg>
        <pc:spChg chg="add mod">
          <ac:chgData name="Commodore St Germain" userId="420783ab-3e48-4f67-af00-cfba62042d5f" providerId="ADAL" clId="{5CFBCFCE-2BF9-427F-BF00-E9099D88084A}" dt="2026-06-04T16:42:06.457" v="1557"/>
          <ac:spMkLst>
            <pc:docMk/>
            <pc:sldMk cId="3776016504" sldId="476"/>
            <ac:spMk id="4" creationId="{29560077-2784-5CF7-A2B0-99F569CACBCA}"/>
          </ac:spMkLst>
        </pc:spChg>
        <pc:spChg chg="add mod">
          <ac:chgData name="Commodore St Germain" userId="420783ab-3e48-4f67-af00-cfba62042d5f" providerId="ADAL" clId="{5CFBCFCE-2BF9-427F-BF00-E9099D88084A}" dt="2026-06-04T17:04:55.792" v="2220" actId="692"/>
          <ac:spMkLst>
            <pc:docMk/>
            <pc:sldMk cId="3776016504" sldId="476"/>
            <ac:spMk id="7" creationId="{09C7A791-7AA6-F8ED-01CE-65E2E53372E4}"/>
          </ac:spMkLst>
        </pc:spChg>
        <pc:spChg chg="add mod">
          <ac:chgData name="Commodore St Germain" userId="420783ab-3e48-4f67-af00-cfba62042d5f" providerId="ADAL" clId="{5CFBCFCE-2BF9-427F-BF00-E9099D88084A}" dt="2026-06-04T17:05:26.248" v="2237" actId="1076"/>
          <ac:spMkLst>
            <pc:docMk/>
            <pc:sldMk cId="3776016504" sldId="476"/>
            <ac:spMk id="8" creationId="{EFFAF976-4F95-9E7B-B077-2BE9A7D42D89}"/>
          </ac:spMkLst>
        </pc:spChg>
        <pc:picChg chg="add mod">
          <ac:chgData name="Commodore St Germain" userId="420783ab-3e48-4f67-af00-cfba62042d5f" providerId="ADAL" clId="{5CFBCFCE-2BF9-427F-BF00-E9099D88084A}" dt="2026-06-04T17:04:15.823" v="2212" actId="1076"/>
          <ac:picMkLst>
            <pc:docMk/>
            <pc:sldMk cId="3776016504" sldId="476"/>
            <ac:picMk id="6" creationId="{FFE67C00-A2CA-5111-F2AA-A7E2B02BFAC8}"/>
          </ac:picMkLst>
        </pc:picChg>
        <pc:inkChg chg="add del">
          <ac:chgData name="Commodore St Germain" userId="420783ab-3e48-4f67-af00-cfba62042d5f" providerId="ADAL" clId="{5CFBCFCE-2BF9-427F-BF00-E9099D88084A}" dt="2026-06-12T16:02:40.913" v="12850" actId="478"/>
          <ac:inkMkLst>
            <pc:docMk/>
            <pc:sldMk cId="3776016504" sldId="476"/>
            <ac:inkMk id="3" creationId="{8D0D19C8-4DCF-531C-8271-842B3BB83000}"/>
          </ac:inkMkLst>
        </pc:inkChg>
      </pc:sldChg>
      <pc:sldChg chg="addSp delSp modSp add mod ord">
        <pc:chgData name="Commodore St Germain" userId="420783ab-3e48-4f67-af00-cfba62042d5f" providerId="ADAL" clId="{5CFBCFCE-2BF9-427F-BF00-E9099D88084A}" dt="2026-06-12T16:02:33.313" v="12848" actId="478"/>
        <pc:sldMkLst>
          <pc:docMk/>
          <pc:sldMk cId="2281798079" sldId="477"/>
        </pc:sldMkLst>
        <pc:picChg chg="add del mod">
          <ac:chgData name="Commodore St Germain" userId="420783ab-3e48-4f67-af00-cfba62042d5f" providerId="ADAL" clId="{5CFBCFCE-2BF9-427F-BF00-E9099D88084A}" dt="2026-06-04T17:47:55.160" v="2803" actId="478"/>
          <ac:picMkLst>
            <pc:docMk/>
            <pc:sldMk cId="2281798079" sldId="477"/>
            <ac:picMk id="5" creationId="{EAADDF55-E332-89BC-3606-16B7A85AC629}"/>
          </ac:picMkLst>
        </pc:picChg>
        <pc:inkChg chg="add del">
          <ac:chgData name="Commodore St Germain" userId="420783ab-3e48-4f67-af00-cfba62042d5f" providerId="ADAL" clId="{5CFBCFCE-2BF9-427F-BF00-E9099D88084A}" dt="2026-06-12T16:02:33.313" v="12848" actId="478"/>
          <ac:inkMkLst>
            <pc:docMk/>
            <pc:sldMk cId="2281798079" sldId="477"/>
            <ac:inkMk id="4" creationId="{3F767DEC-CB6A-E391-8659-00AB4E756ED2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5:22.946" v="12856" actId="478"/>
        <pc:sldMkLst>
          <pc:docMk/>
          <pc:sldMk cId="4239169614" sldId="478"/>
        </pc:sldMkLst>
        <pc:spChg chg="mod">
          <ac:chgData name="Commodore St Germain" userId="420783ab-3e48-4f67-af00-cfba62042d5f" providerId="ADAL" clId="{5CFBCFCE-2BF9-427F-BF00-E9099D88084A}" dt="2026-06-04T19:17:55.021" v="5917" actId="13926"/>
          <ac:spMkLst>
            <pc:docMk/>
            <pc:sldMk cId="4239169614" sldId="478"/>
            <ac:spMk id="2" creationId="{4B9AD81E-C279-D2BC-B14F-E887F0F3F030}"/>
          </ac:spMkLst>
        </pc:spChg>
        <pc:spChg chg="add mod">
          <ac:chgData name="Commodore St Germain" userId="420783ab-3e48-4f67-af00-cfba62042d5f" providerId="ADAL" clId="{5CFBCFCE-2BF9-427F-BF00-E9099D88084A}" dt="2026-06-04T18:17:59.679" v="3742" actId="1037"/>
          <ac:spMkLst>
            <pc:docMk/>
            <pc:sldMk cId="4239169614" sldId="478"/>
            <ac:spMk id="4" creationId="{41A155D8-F6C0-540D-6809-9E0269644DBA}"/>
          </ac:spMkLst>
        </pc:spChg>
        <pc:spChg chg="add mod">
          <ac:chgData name="Commodore St Germain" userId="420783ab-3e48-4f67-af00-cfba62042d5f" providerId="ADAL" clId="{5CFBCFCE-2BF9-427F-BF00-E9099D88084A}" dt="2026-06-04T19:09:58.751" v="5341" actId="14100"/>
          <ac:spMkLst>
            <pc:docMk/>
            <pc:sldMk cId="4239169614" sldId="478"/>
            <ac:spMk id="8" creationId="{DB0386C7-190A-C977-99B9-8F5F715190EE}"/>
          </ac:spMkLst>
        </pc:spChg>
        <pc:spChg chg="add mod">
          <ac:chgData name="Commodore St Germain" userId="420783ab-3e48-4f67-af00-cfba62042d5f" providerId="ADAL" clId="{5CFBCFCE-2BF9-427F-BF00-E9099D88084A}" dt="2026-06-04T19:10:09.965" v="5345" actId="20577"/>
          <ac:spMkLst>
            <pc:docMk/>
            <pc:sldMk cId="4239169614" sldId="478"/>
            <ac:spMk id="11" creationId="{7718B938-53CF-C404-270C-0E4121236533}"/>
          </ac:spMkLst>
        </pc:spChg>
        <pc:spChg chg="del">
          <ac:chgData name="Commodore St Germain" userId="420783ab-3e48-4f67-af00-cfba62042d5f" providerId="ADAL" clId="{5CFBCFCE-2BF9-427F-BF00-E9099D88084A}" dt="2026-06-04T18:16:56.414" v="3714" actId="478"/>
          <ac:spMkLst>
            <pc:docMk/>
            <pc:sldMk cId="4239169614" sldId="478"/>
            <ac:spMk id="14" creationId="{1158C7E2-C69F-6419-99CC-26BE740F0BC7}"/>
          </ac:spMkLst>
        </pc:spChg>
        <pc:spChg chg="add mod">
          <ac:chgData name="Commodore St Germain" userId="420783ab-3e48-4f67-af00-cfba62042d5f" providerId="ADAL" clId="{5CFBCFCE-2BF9-427F-BF00-E9099D88084A}" dt="2026-06-04T19:10:47.369" v="5404" actId="14100"/>
          <ac:spMkLst>
            <pc:docMk/>
            <pc:sldMk cId="4239169614" sldId="478"/>
            <ac:spMk id="15" creationId="{57B260F8-AF67-819E-9813-0E3341798332}"/>
          </ac:spMkLst>
        </pc:spChg>
        <pc:spChg chg="del">
          <ac:chgData name="Commodore St Germain" userId="420783ab-3e48-4f67-af00-cfba62042d5f" providerId="ADAL" clId="{5CFBCFCE-2BF9-427F-BF00-E9099D88084A}" dt="2026-06-04T17:27:56.388" v="2516" actId="478"/>
          <ac:spMkLst>
            <pc:docMk/>
            <pc:sldMk cId="4239169614" sldId="478"/>
            <ac:spMk id="27" creationId="{86C67D57-D86F-F4A3-864C-D57863C90C24}"/>
          </ac:spMkLst>
        </pc:spChg>
        <pc:spChg chg="del">
          <ac:chgData name="Commodore St Germain" userId="420783ab-3e48-4f67-af00-cfba62042d5f" providerId="ADAL" clId="{5CFBCFCE-2BF9-427F-BF00-E9099D88084A}" dt="2026-06-04T17:28:02.836" v="2519" actId="478"/>
          <ac:spMkLst>
            <pc:docMk/>
            <pc:sldMk cId="4239169614" sldId="478"/>
            <ac:spMk id="30" creationId="{E7CF55D9-2047-7BB3-8E0A-222225A7C56A}"/>
          </ac:spMkLst>
        </pc:spChg>
        <pc:spChg chg="add mod">
          <ac:chgData name="Commodore St Germain" userId="420783ab-3e48-4f67-af00-cfba62042d5f" providerId="ADAL" clId="{5CFBCFCE-2BF9-427F-BF00-E9099D88084A}" dt="2026-06-04T19:14:17.237" v="5513" actId="1076"/>
          <ac:spMkLst>
            <pc:docMk/>
            <pc:sldMk cId="4239169614" sldId="478"/>
            <ac:spMk id="34" creationId="{074F8CDC-0D78-DEF4-D4FE-A670209296B4}"/>
          </ac:spMkLst>
        </pc:spChg>
        <pc:spChg chg="del">
          <ac:chgData name="Commodore St Germain" userId="420783ab-3e48-4f67-af00-cfba62042d5f" providerId="ADAL" clId="{5CFBCFCE-2BF9-427F-BF00-E9099D88084A}" dt="2026-06-04T17:27:54.573" v="2515" actId="478"/>
          <ac:spMkLst>
            <pc:docMk/>
            <pc:sldMk cId="4239169614" sldId="478"/>
            <ac:spMk id="37" creationId="{85C5574A-18DD-D502-90DC-177060DFAC43}"/>
          </ac:spMkLst>
        </pc:spChg>
        <pc:spChg chg="add mod">
          <ac:chgData name="Commodore St Germain" userId="420783ab-3e48-4f67-af00-cfba62042d5f" providerId="ADAL" clId="{5CFBCFCE-2BF9-427F-BF00-E9099D88084A}" dt="2026-06-04T19:14:59.630" v="5526" actId="20577"/>
          <ac:spMkLst>
            <pc:docMk/>
            <pc:sldMk cId="4239169614" sldId="478"/>
            <ac:spMk id="38" creationId="{8930B1DA-B788-E234-0D01-6381E733D91D}"/>
          </ac:spMkLst>
        </pc:spChg>
        <pc:spChg chg="add mod">
          <ac:chgData name="Commodore St Germain" userId="420783ab-3e48-4f67-af00-cfba62042d5f" providerId="ADAL" clId="{5CFBCFCE-2BF9-427F-BF00-E9099D88084A}" dt="2026-06-04T19:17:32.953" v="5916" actId="20577"/>
          <ac:spMkLst>
            <pc:docMk/>
            <pc:sldMk cId="4239169614" sldId="478"/>
            <ac:spMk id="39" creationId="{3249EDB9-52B6-E066-513D-C2E8F95B4A8A}"/>
          </ac:spMkLst>
        </pc:spChg>
        <pc:picChg chg="del">
          <ac:chgData name="Commodore St Germain" userId="420783ab-3e48-4f67-af00-cfba62042d5f" providerId="ADAL" clId="{5CFBCFCE-2BF9-427F-BF00-E9099D88084A}" dt="2026-06-04T17:27:50.227" v="2513" actId="478"/>
          <ac:picMkLst>
            <pc:docMk/>
            <pc:sldMk cId="4239169614" sldId="478"/>
            <ac:picMk id="5" creationId="{C35736C5-DDC6-DD53-E2E3-4B65C71A82E5}"/>
          </ac:picMkLst>
        </pc:picChg>
        <pc:picChg chg="add mod">
          <ac:chgData name="Commodore St Germain" userId="420783ab-3e48-4f67-af00-cfba62042d5f" providerId="ADAL" clId="{5CFBCFCE-2BF9-427F-BF00-E9099D88084A}" dt="2026-06-04T19:12:31.926" v="5471" actId="1076"/>
          <ac:picMkLst>
            <pc:docMk/>
            <pc:sldMk cId="4239169614" sldId="478"/>
            <ac:picMk id="7" creationId="{018BC296-D8B1-5CE2-0723-96773F4D9890}"/>
          </ac:picMkLst>
        </pc:picChg>
        <pc:inkChg chg="add del">
          <ac:chgData name="Commodore St Germain" userId="420783ab-3e48-4f67-af00-cfba62042d5f" providerId="ADAL" clId="{5CFBCFCE-2BF9-427F-BF00-E9099D88084A}" dt="2026-06-12T16:05:22.946" v="12856" actId="478"/>
          <ac:inkMkLst>
            <pc:docMk/>
            <pc:sldMk cId="4239169614" sldId="478"/>
            <ac:inkMk id="5" creationId="{59A22022-5F4C-577D-D68D-1A177176450A}"/>
          </ac:inkMkLst>
        </pc:inkChg>
        <pc:cxnChg chg="add mod">
          <ac:chgData name="Commodore St Germain" userId="420783ab-3e48-4f67-af00-cfba62042d5f" providerId="ADAL" clId="{5CFBCFCE-2BF9-427F-BF00-E9099D88084A}" dt="2026-06-04T19:16:46.981" v="5781" actId="692"/>
          <ac:cxnSpMkLst>
            <pc:docMk/>
            <pc:sldMk cId="4239169614" sldId="478"/>
            <ac:cxnSpMk id="13" creationId="{0B022371-0AE5-909A-19B4-EF1F0E886589}"/>
          </ac:cxnSpMkLst>
        </pc:cxnChg>
        <pc:cxnChg chg="del">
          <ac:chgData name="Commodore St Germain" userId="420783ab-3e48-4f67-af00-cfba62042d5f" providerId="ADAL" clId="{5CFBCFCE-2BF9-427F-BF00-E9099D88084A}" dt="2026-06-04T17:27:58.111" v="2517" actId="478"/>
          <ac:cxnSpMkLst>
            <pc:docMk/>
            <pc:sldMk cId="4239169614" sldId="478"/>
            <ac:cxnSpMk id="16" creationId="{FD7D742D-6654-E59A-3FDD-2EB747A8EF1B}"/>
          </ac:cxnSpMkLst>
        </pc:cxnChg>
        <pc:cxnChg chg="del">
          <ac:chgData name="Commodore St Germain" userId="420783ab-3e48-4f67-af00-cfba62042d5f" providerId="ADAL" clId="{5CFBCFCE-2BF9-427F-BF00-E9099D88084A}" dt="2026-06-04T17:27:52.817" v="2514" actId="478"/>
          <ac:cxnSpMkLst>
            <pc:docMk/>
            <pc:sldMk cId="4239169614" sldId="478"/>
            <ac:cxnSpMk id="17" creationId="{98FFBDF5-D24D-D62F-4036-4601FACBE887}"/>
          </ac:cxnSpMkLst>
        </pc:cxnChg>
        <pc:cxnChg chg="add mod">
          <ac:chgData name="Commodore St Germain" userId="420783ab-3e48-4f67-af00-cfba62042d5f" providerId="ADAL" clId="{5CFBCFCE-2BF9-427F-BF00-E9099D88084A}" dt="2026-06-04T19:14:31.349" v="5516" actId="14100"/>
          <ac:cxnSpMkLst>
            <pc:docMk/>
            <pc:sldMk cId="4239169614" sldId="478"/>
            <ac:cxnSpMk id="19" creationId="{61056BAB-3833-EE04-8A06-CC75E3590438}"/>
          </ac:cxnSpMkLst>
        </pc:cxnChg>
        <pc:cxnChg chg="del mod">
          <ac:chgData name="Commodore St Germain" userId="420783ab-3e48-4f67-af00-cfba62042d5f" providerId="ADAL" clId="{5CFBCFCE-2BF9-427F-BF00-E9099D88084A}" dt="2026-06-04T17:28:00.433" v="2518" actId="478"/>
          <ac:cxnSpMkLst>
            <pc:docMk/>
            <pc:sldMk cId="4239169614" sldId="478"/>
            <ac:cxnSpMk id="20" creationId="{25BB9A7A-BF43-9E29-89A3-E50CA8CA95C1}"/>
          </ac:cxnSpMkLst>
        </pc:cxnChg>
        <pc:cxnChg chg="add mod">
          <ac:chgData name="Commodore St Germain" userId="420783ab-3e48-4f67-af00-cfba62042d5f" providerId="ADAL" clId="{5CFBCFCE-2BF9-427F-BF00-E9099D88084A}" dt="2026-06-04T19:12:43.500" v="5480" actId="1035"/>
          <ac:cxnSpMkLst>
            <pc:docMk/>
            <pc:sldMk cId="4239169614" sldId="478"/>
            <ac:cxnSpMk id="22" creationId="{1E8A74B4-79C6-050B-6E8D-E253244B907A}"/>
          </ac:cxnSpMkLst>
        </pc:cxnChg>
        <pc:cxnChg chg="add mod">
          <ac:chgData name="Commodore St Germain" userId="420783ab-3e48-4f67-af00-cfba62042d5f" providerId="ADAL" clId="{5CFBCFCE-2BF9-427F-BF00-E9099D88084A}" dt="2026-06-04T19:12:37.267" v="5473" actId="1076"/>
          <ac:cxnSpMkLst>
            <pc:docMk/>
            <pc:sldMk cId="4239169614" sldId="478"/>
            <ac:cxnSpMk id="23" creationId="{0D965C8C-E4EC-9691-A1D5-80A46B847FC6}"/>
          </ac:cxnSpMkLst>
        </pc:cxnChg>
        <pc:cxnChg chg="add mod">
          <ac:chgData name="Commodore St Germain" userId="420783ab-3e48-4f67-af00-cfba62042d5f" providerId="ADAL" clId="{5CFBCFCE-2BF9-427F-BF00-E9099D88084A}" dt="2026-06-04T19:13:22.999" v="5494" actId="14100"/>
          <ac:cxnSpMkLst>
            <pc:docMk/>
            <pc:sldMk cId="4239169614" sldId="478"/>
            <ac:cxnSpMk id="24" creationId="{4E189974-C936-212E-DDE7-6D8F96A72994}"/>
          </ac:cxnSpMkLst>
        </pc:cxnChg>
        <pc:cxnChg chg="add del mod">
          <ac:chgData name="Commodore St Germain" userId="420783ab-3e48-4f67-af00-cfba62042d5f" providerId="ADAL" clId="{5CFBCFCE-2BF9-427F-BF00-E9099D88084A}" dt="2026-06-04T19:14:27.589" v="5515" actId="478"/>
          <ac:cxnSpMkLst>
            <pc:docMk/>
            <pc:sldMk cId="4239169614" sldId="478"/>
            <ac:cxnSpMk id="28" creationId="{FAB9D98A-5560-1E34-9749-020B4CA59404}"/>
          </ac:cxnSpMkLst>
        </pc:cxnChg>
        <pc:cxnChg chg="add del mod">
          <ac:chgData name="Commodore St Germain" userId="420783ab-3e48-4f67-af00-cfba62042d5f" providerId="ADAL" clId="{5CFBCFCE-2BF9-427F-BF00-E9099D88084A}" dt="2026-06-04T19:13:56.278" v="5505" actId="478"/>
          <ac:cxnSpMkLst>
            <pc:docMk/>
            <pc:sldMk cId="4239169614" sldId="478"/>
            <ac:cxnSpMk id="33" creationId="{27BFFC1D-E193-7035-939D-C320108E002A}"/>
          </ac:cxnSpMkLst>
        </pc:cxnChg>
      </pc:sldChg>
      <pc:sldChg chg="addSp delSp modSp add del mod">
        <pc:chgData name="Commodore St Germain" userId="420783ab-3e48-4f67-af00-cfba62042d5f" providerId="ADAL" clId="{5CFBCFCE-2BF9-427F-BF00-E9099D88084A}" dt="2026-06-04T19:08:05.222" v="5332" actId="47"/>
        <pc:sldMkLst>
          <pc:docMk/>
          <pc:sldMk cId="2749588426" sldId="479"/>
        </pc:sldMkLst>
        <pc:spChg chg="mod">
          <ac:chgData name="Commodore St Germain" userId="420783ab-3e48-4f67-af00-cfba62042d5f" providerId="ADAL" clId="{5CFBCFCE-2BF9-427F-BF00-E9099D88084A}" dt="2026-06-04T17:47:10.379" v="2794" actId="20577"/>
          <ac:spMkLst>
            <pc:docMk/>
            <pc:sldMk cId="2749588426" sldId="479"/>
            <ac:spMk id="3" creationId="{7CFA328D-C7FB-4B8A-3068-1C2F76703C29}"/>
          </ac:spMkLst>
        </pc:spChg>
        <pc:spChg chg="mod">
          <ac:chgData name="Commodore St Germain" userId="420783ab-3e48-4f67-af00-cfba62042d5f" providerId="ADAL" clId="{5CFBCFCE-2BF9-427F-BF00-E9099D88084A}" dt="2026-06-04T17:36:32.259" v="2609" actId="14100"/>
          <ac:spMkLst>
            <pc:docMk/>
            <pc:sldMk cId="2749588426" sldId="479"/>
            <ac:spMk id="4" creationId="{4DE8EBBD-5A0B-25D3-7A23-5685B9DEAABA}"/>
          </ac:spMkLst>
        </pc:spChg>
        <pc:spChg chg="mod">
          <ac:chgData name="Commodore St Germain" userId="420783ab-3e48-4f67-af00-cfba62042d5f" providerId="ADAL" clId="{5CFBCFCE-2BF9-427F-BF00-E9099D88084A}" dt="2026-06-04T17:37:29.801" v="2627" actId="14100"/>
          <ac:spMkLst>
            <pc:docMk/>
            <pc:sldMk cId="2749588426" sldId="479"/>
            <ac:spMk id="7" creationId="{BB1EC3E8-963E-6497-4F5E-6D62809BD0B0}"/>
          </ac:spMkLst>
        </pc:spChg>
        <pc:spChg chg="mod">
          <ac:chgData name="Commodore St Germain" userId="420783ab-3e48-4f67-af00-cfba62042d5f" providerId="ADAL" clId="{5CFBCFCE-2BF9-427F-BF00-E9099D88084A}" dt="2026-06-04T17:38:35.647" v="2639" actId="14100"/>
          <ac:spMkLst>
            <pc:docMk/>
            <pc:sldMk cId="2749588426" sldId="479"/>
            <ac:spMk id="9" creationId="{0E7DD7FE-7477-0A03-4BFF-44EE5985D1E4}"/>
          </ac:spMkLst>
        </pc:spChg>
        <pc:spChg chg="mod">
          <ac:chgData name="Commodore St Germain" userId="420783ab-3e48-4f67-af00-cfba62042d5f" providerId="ADAL" clId="{5CFBCFCE-2BF9-427F-BF00-E9099D88084A}" dt="2026-06-04T17:47:18.424" v="2801" actId="1037"/>
          <ac:spMkLst>
            <pc:docMk/>
            <pc:sldMk cId="2749588426" sldId="479"/>
            <ac:spMk id="10" creationId="{84A2A5C3-2BFE-B351-2833-BCA2DCB329E6}"/>
          </ac:spMkLst>
        </pc:spChg>
        <pc:spChg chg="mod">
          <ac:chgData name="Commodore St Germain" userId="420783ab-3e48-4f67-af00-cfba62042d5f" providerId="ADAL" clId="{5CFBCFCE-2BF9-427F-BF00-E9099D88084A}" dt="2026-06-04T17:38:45.605" v="2643" actId="14100"/>
          <ac:spMkLst>
            <pc:docMk/>
            <pc:sldMk cId="2749588426" sldId="479"/>
            <ac:spMk id="13" creationId="{0960A8CD-3AB6-E4B8-DBE3-817E1B5F50FD}"/>
          </ac:spMkLst>
        </pc:spChg>
        <pc:spChg chg="mod">
          <ac:chgData name="Commodore St Germain" userId="420783ab-3e48-4f67-af00-cfba62042d5f" providerId="ADAL" clId="{5CFBCFCE-2BF9-427F-BF00-E9099D88084A}" dt="2026-06-04T17:38:49.818" v="2644" actId="1076"/>
          <ac:spMkLst>
            <pc:docMk/>
            <pc:sldMk cId="2749588426" sldId="479"/>
            <ac:spMk id="14" creationId="{0C94E907-F543-C1E9-FBDF-60653EE53EE4}"/>
          </ac:spMkLst>
        </pc:spChg>
        <pc:spChg chg="mod">
          <ac:chgData name="Commodore St Germain" userId="420783ab-3e48-4f67-af00-cfba62042d5f" providerId="ADAL" clId="{5CFBCFCE-2BF9-427F-BF00-E9099D88084A}" dt="2026-06-04T17:42:34.146" v="2749" actId="20577"/>
          <ac:spMkLst>
            <pc:docMk/>
            <pc:sldMk cId="2749588426" sldId="479"/>
            <ac:spMk id="15" creationId="{EF837E4E-0575-3D71-BF66-0F851606EAEE}"/>
          </ac:spMkLst>
        </pc:spChg>
        <pc:spChg chg="add mod">
          <ac:chgData name="Commodore St Germain" userId="420783ab-3e48-4f67-af00-cfba62042d5f" providerId="ADAL" clId="{5CFBCFCE-2BF9-427F-BF00-E9099D88084A}" dt="2026-06-04T17:37:18.385" v="2624" actId="14100"/>
          <ac:spMkLst>
            <pc:docMk/>
            <pc:sldMk cId="2749588426" sldId="479"/>
            <ac:spMk id="16" creationId="{73DC4C40-74D9-FCE6-C0A2-A388A62A3893}"/>
          </ac:spMkLst>
        </pc:spChg>
        <pc:picChg chg="del">
          <ac:chgData name="Commodore St Germain" userId="420783ab-3e48-4f67-af00-cfba62042d5f" providerId="ADAL" clId="{5CFBCFCE-2BF9-427F-BF00-E9099D88084A}" dt="2026-06-04T17:34:13.316" v="2539" actId="478"/>
          <ac:picMkLst>
            <pc:docMk/>
            <pc:sldMk cId="2749588426" sldId="479"/>
            <ac:picMk id="6" creationId="{1D5BC039-1F34-C90B-587E-1E83AB411271}"/>
          </ac:picMkLst>
        </pc:picChg>
        <pc:picChg chg="add mod ord">
          <ac:chgData name="Commodore St Germain" userId="420783ab-3e48-4f67-af00-cfba62042d5f" providerId="ADAL" clId="{5CFBCFCE-2BF9-427F-BF00-E9099D88084A}" dt="2026-06-04T17:34:44.164" v="2551" actId="1038"/>
          <ac:picMkLst>
            <pc:docMk/>
            <pc:sldMk cId="2749588426" sldId="479"/>
            <ac:picMk id="12" creationId="{DCDE51B3-063F-6E2D-BAFC-DB980D09DAA5}"/>
          </ac:picMkLst>
        </pc:picChg>
      </pc:sldChg>
      <pc:sldChg chg="addSp delSp modSp add mod ord">
        <pc:chgData name="Commodore St Germain" userId="420783ab-3e48-4f67-af00-cfba62042d5f" providerId="ADAL" clId="{5CFBCFCE-2BF9-427F-BF00-E9099D88084A}" dt="2026-06-12T16:05:27.872" v="12857" actId="478"/>
        <pc:sldMkLst>
          <pc:docMk/>
          <pc:sldMk cId="1834219289" sldId="480"/>
        </pc:sldMkLst>
        <pc:spChg chg="mod">
          <ac:chgData name="Commodore St Germain" userId="420783ab-3e48-4f67-af00-cfba62042d5f" providerId="ADAL" clId="{5CFBCFCE-2BF9-427F-BF00-E9099D88084A}" dt="2026-06-04T19:26:28.604" v="6193" actId="13926"/>
          <ac:spMkLst>
            <pc:docMk/>
            <pc:sldMk cId="1834219289" sldId="480"/>
            <ac:spMk id="2" creationId="{4B9AD81E-C279-D2BC-B14F-E887F0F3F030}"/>
          </ac:spMkLst>
        </pc:spChg>
        <pc:spChg chg="mod">
          <ac:chgData name="Commodore St Germain" userId="420783ab-3e48-4f67-af00-cfba62042d5f" providerId="ADAL" clId="{5CFBCFCE-2BF9-427F-BF00-E9099D88084A}" dt="2026-06-04T19:23:35.731" v="6069" actId="1076"/>
          <ac:spMkLst>
            <pc:docMk/>
            <pc:sldMk cId="1834219289" sldId="480"/>
            <ac:spMk id="3" creationId="{F1AEFFA0-F61B-730E-874E-B6007B291B92}"/>
          </ac:spMkLst>
        </pc:spChg>
        <pc:spChg chg="add mod">
          <ac:chgData name="Commodore St Germain" userId="420783ab-3e48-4f67-af00-cfba62042d5f" providerId="ADAL" clId="{5CFBCFCE-2BF9-427F-BF00-E9099D88084A}" dt="2026-06-04T19:18:57.297" v="5925" actId="2085"/>
          <ac:spMkLst>
            <pc:docMk/>
            <pc:sldMk cId="1834219289" sldId="480"/>
            <ac:spMk id="6" creationId="{FC36DF28-EDA5-2A19-6A4B-48E8492C5910}"/>
          </ac:spMkLst>
        </pc:spChg>
        <pc:spChg chg="add del mod">
          <ac:chgData name="Commodore St Germain" userId="420783ab-3e48-4f67-af00-cfba62042d5f" providerId="ADAL" clId="{5CFBCFCE-2BF9-427F-BF00-E9099D88084A}" dt="2026-06-04T19:19:45.362" v="5947"/>
          <ac:spMkLst>
            <pc:docMk/>
            <pc:sldMk cId="1834219289" sldId="480"/>
            <ac:spMk id="11" creationId="{9479A6C1-5D3A-3479-C6C2-66B902407552}"/>
          </ac:spMkLst>
        </pc:spChg>
        <pc:spChg chg="del">
          <ac:chgData name="Commodore St Germain" userId="420783ab-3e48-4f67-af00-cfba62042d5f" providerId="ADAL" clId="{5CFBCFCE-2BF9-427F-BF00-E9099D88084A}" dt="2026-06-04T17:53:05.522" v="2924" actId="478"/>
          <ac:spMkLst>
            <pc:docMk/>
            <pc:sldMk cId="1834219289" sldId="480"/>
            <ac:spMk id="14" creationId="{1158C7E2-C69F-6419-99CC-26BE740F0BC7}"/>
          </ac:spMkLst>
        </pc:spChg>
        <pc:spChg chg="add del mod">
          <ac:chgData name="Commodore St Germain" userId="420783ab-3e48-4f67-af00-cfba62042d5f" providerId="ADAL" clId="{5CFBCFCE-2BF9-427F-BF00-E9099D88084A}" dt="2026-06-04T19:23:27.672" v="6067" actId="478"/>
          <ac:spMkLst>
            <pc:docMk/>
            <pc:sldMk cId="1834219289" sldId="480"/>
            <ac:spMk id="15" creationId="{3A92EF1A-E2B3-AFE0-970E-5C5479E13944}"/>
          </ac:spMkLst>
        </pc:spChg>
        <pc:spChg chg="add del mod">
          <ac:chgData name="Commodore St Germain" userId="420783ab-3e48-4f67-af00-cfba62042d5f" providerId="ADAL" clId="{5CFBCFCE-2BF9-427F-BF00-E9099D88084A}" dt="2026-06-04T19:23:27.672" v="6067" actId="478"/>
          <ac:spMkLst>
            <pc:docMk/>
            <pc:sldMk cId="1834219289" sldId="480"/>
            <ac:spMk id="16" creationId="{0D90A091-425F-FC5C-676B-E55680D83CE8}"/>
          </ac:spMkLst>
        </pc:spChg>
        <pc:spChg chg="add mod">
          <ac:chgData name="Commodore St Germain" userId="420783ab-3e48-4f67-af00-cfba62042d5f" providerId="ADAL" clId="{5CFBCFCE-2BF9-427F-BF00-E9099D88084A}" dt="2026-06-04T19:25:11.721" v="6131" actId="1076"/>
          <ac:spMkLst>
            <pc:docMk/>
            <pc:sldMk cId="1834219289" sldId="480"/>
            <ac:spMk id="18" creationId="{F60B9B76-D31E-406D-7FE8-4C5BF01F3FDB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19" creationId="{6F556AAE-99FD-B241-F387-FD0BA51B26BA}"/>
          </ac:spMkLst>
        </pc:spChg>
        <pc:spChg chg="add mod">
          <ac:chgData name="Commodore St Germain" userId="420783ab-3e48-4f67-af00-cfba62042d5f" providerId="ADAL" clId="{5CFBCFCE-2BF9-427F-BF00-E9099D88084A}" dt="2026-06-04T19:21:34.943" v="6029"/>
          <ac:spMkLst>
            <pc:docMk/>
            <pc:sldMk cId="1834219289" sldId="480"/>
            <ac:spMk id="21" creationId="{F73CAB4B-53C0-509A-CCF3-5AFFD8960C39}"/>
          </ac:spMkLst>
        </pc:spChg>
        <pc:spChg chg="add mod">
          <ac:chgData name="Commodore St Germain" userId="420783ab-3e48-4f67-af00-cfba62042d5f" providerId="ADAL" clId="{5CFBCFCE-2BF9-427F-BF00-E9099D88084A}" dt="2026-06-04T19:21:34.943" v="6029"/>
          <ac:spMkLst>
            <pc:docMk/>
            <pc:sldMk cId="1834219289" sldId="480"/>
            <ac:spMk id="22" creationId="{98847B0A-1019-A40E-59F1-BC2538D381B9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23" creationId="{6255F700-9551-3061-A00A-F0BA593306C1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27" creationId="{145BC87A-2F65-C426-7A92-875ED5FE853B}"/>
          </ac:spMkLst>
        </pc:spChg>
        <pc:spChg chg="add mod">
          <ac:chgData name="Commodore St Germain" userId="420783ab-3e48-4f67-af00-cfba62042d5f" providerId="ADAL" clId="{5CFBCFCE-2BF9-427F-BF00-E9099D88084A}" dt="2026-06-04T19:25:32.662" v="6159" actId="1038"/>
          <ac:spMkLst>
            <pc:docMk/>
            <pc:sldMk cId="1834219289" sldId="480"/>
            <ac:spMk id="28" creationId="{C9DA92D6-D26C-E399-2D84-080CDE78591E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31" creationId="{300E2CF0-16BA-0BAB-3237-AB9D2E8C73BE}"/>
          </ac:spMkLst>
        </pc:spChg>
        <pc:spChg chg="add mod">
          <ac:chgData name="Commodore St Germain" userId="420783ab-3e48-4f67-af00-cfba62042d5f" providerId="ADAL" clId="{5CFBCFCE-2BF9-427F-BF00-E9099D88084A}" dt="2026-06-04T19:25:07.379" v="6130" actId="1037"/>
          <ac:spMkLst>
            <pc:docMk/>
            <pc:sldMk cId="1834219289" sldId="480"/>
            <ac:spMk id="34" creationId="{45EFD5B0-FCC9-8723-5EC3-222BC0964F54}"/>
          </ac:spMkLst>
        </pc:spChg>
        <pc:spChg chg="add mod">
          <ac:chgData name="Commodore St Germain" userId="420783ab-3e48-4f67-af00-cfba62042d5f" providerId="ADAL" clId="{5CFBCFCE-2BF9-427F-BF00-E9099D88084A}" dt="2026-06-04T19:25:49.095" v="6163" actId="1076"/>
          <ac:spMkLst>
            <pc:docMk/>
            <pc:sldMk cId="1834219289" sldId="480"/>
            <ac:spMk id="35" creationId="{760B0C0D-EE12-8D97-5132-36ADFD1B97B1}"/>
          </ac:spMkLst>
        </pc:spChg>
        <pc:spChg chg="add mod">
          <ac:chgData name="Commodore St Germain" userId="420783ab-3e48-4f67-af00-cfba62042d5f" providerId="ADAL" clId="{5CFBCFCE-2BF9-427F-BF00-E9099D88084A}" dt="2026-06-04T19:26:06.677" v="6183" actId="1076"/>
          <ac:spMkLst>
            <pc:docMk/>
            <pc:sldMk cId="1834219289" sldId="480"/>
            <ac:spMk id="36" creationId="{B6857740-81E0-1AC2-69BF-DD0F60694F8F}"/>
          </ac:spMkLst>
        </pc:spChg>
        <pc:spChg chg="add mod">
          <ac:chgData name="Commodore St Germain" userId="420783ab-3e48-4f67-af00-cfba62042d5f" providerId="ADAL" clId="{5CFBCFCE-2BF9-427F-BF00-E9099D88084A}" dt="2026-06-04T19:25:07.379" v="6130" actId="1037"/>
          <ac:spMkLst>
            <pc:docMk/>
            <pc:sldMk cId="1834219289" sldId="480"/>
            <ac:spMk id="37" creationId="{070DF99F-F72B-72C2-6498-E3C96A090744}"/>
          </ac:spMkLst>
        </pc:spChg>
        <pc:spChg chg="add mod">
          <ac:chgData name="Commodore St Germain" userId="420783ab-3e48-4f67-af00-cfba62042d5f" providerId="ADAL" clId="{5CFBCFCE-2BF9-427F-BF00-E9099D88084A}" dt="2026-06-04T19:26:38.917" v="6194" actId="1076"/>
          <ac:spMkLst>
            <pc:docMk/>
            <pc:sldMk cId="1834219289" sldId="480"/>
            <ac:spMk id="38" creationId="{30397C0D-88F9-0594-470A-AFAE62FD5F46}"/>
          </ac:spMkLst>
        </pc:spChg>
        <pc:spChg chg="add mod">
          <ac:chgData name="Commodore St Germain" userId="420783ab-3e48-4f67-af00-cfba62042d5f" providerId="ADAL" clId="{5CFBCFCE-2BF9-427F-BF00-E9099D88084A}" dt="2026-06-04T19:25:45.858" v="6162" actId="571"/>
          <ac:spMkLst>
            <pc:docMk/>
            <pc:sldMk cId="1834219289" sldId="480"/>
            <ac:spMk id="42" creationId="{2DA679EF-7B54-0684-DB85-16B3DF938049}"/>
          </ac:spMkLst>
        </pc:spChg>
        <pc:spChg chg="add mod">
          <ac:chgData name="Commodore St Germain" userId="420783ab-3e48-4f67-af00-cfba62042d5f" providerId="ADAL" clId="{5CFBCFCE-2BF9-427F-BF00-E9099D88084A}" dt="2026-06-04T19:26:19.362" v="6192" actId="14100"/>
          <ac:spMkLst>
            <pc:docMk/>
            <pc:sldMk cId="1834219289" sldId="480"/>
            <ac:spMk id="45" creationId="{FE95A01D-5D51-88AC-8106-1A75C71E024B}"/>
          </ac:spMkLst>
        </pc:spChg>
        <pc:picChg chg="add mod">
          <ac:chgData name="Commodore St Germain" userId="420783ab-3e48-4f67-af00-cfba62042d5f" providerId="ADAL" clId="{5CFBCFCE-2BF9-427F-BF00-E9099D88084A}" dt="2026-06-04T19:18:38.443" v="5920" actId="14100"/>
          <ac:picMkLst>
            <pc:docMk/>
            <pc:sldMk cId="1834219289" sldId="480"/>
            <ac:picMk id="5" creationId="{0881191B-98AA-2ECA-5525-E516DA6E417D}"/>
          </ac:picMkLst>
        </pc:picChg>
        <pc:picChg chg="add del mod">
          <ac:chgData name="Commodore St Germain" userId="420783ab-3e48-4f67-af00-cfba62042d5f" providerId="ADAL" clId="{5CFBCFCE-2BF9-427F-BF00-E9099D88084A}" dt="2026-06-04T19:23:27.672" v="6067" actId="478"/>
          <ac:picMkLst>
            <pc:docMk/>
            <pc:sldMk cId="1834219289" sldId="480"/>
            <ac:picMk id="8" creationId="{9A0BBCEA-52B0-31FF-0251-4B6C2222279D}"/>
          </ac:picMkLst>
        </pc:picChg>
        <pc:picChg chg="del">
          <ac:chgData name="Commodore St Germain" userId="420783ab-3e48-4f67-af00-cfba62042d5f" providerId="ADAL" clId="{5CFBCFCE-2BF9-427F-BF00-E9099D88084A}" dt="2026-06-04T17:51:35.474" v="2913" actId="478"/>
          <ac:picMkLst>
            <pc:docMk/>
            <pc:sldMk cId="1834219289" sldId="480"/>
            <ac:picMk id="9" creationId="{9B728F19-829C-F892-FCAE-F5DD21223847}"/>
          </ac:picMkLst>
        </pc:picChg>
        <pc:picChg chg="add mod">
          <ac:chgData name="Commodore St Germain" userId="420783ab-3e48-4f67-af00-cfba62042d5f" providerId="ADAL" clId="{5CFBCFCE-2BF9-427F-BF00-E9099D88084A}" dt="2026-06-04T19:20:07.204" v="5952" actId="1076"/>
          <ac:picMkLst>
            <pc:docMk/>
            <pc:sldMk cId="1834219289" sldId="480"/>
            <ac:picMk id="13" creationId="{A7ABA94A-46F5-72E0-950A-40F27E09F335}"/>
          </ac:picMkLst>
        </pc:picChg>
        <pc:picChg chg="add mod">
          <ac:chgData name="Commodore St Germain" userId="420783ab-3e48-4f67-af00-cfba62042d5f" providerId="ADAL" clId="{5CFBCFCE-2BF9-427F-BF00-E9099D88084A}" dt="2026-06-04T19:24:00.660" v="6085" actId="1037"/>
          <ac:picMkLst>
            <pc:docMk/>
            <pc:sldMk cId="1834219289" sldId="480"/>
            <ac:picMk id="17" creationId="{AC2A1549-FBC1-FB99-6BE2-C840BBAC8EDD}"/>
          </ac:picMkLst>
        </pc:picChg>
        <pc:picChg chg="add mod">
          <ac:chgData name="Commodore St Germain" userId="420783ab-3e48-4f67-af00-cfba62042d5f" providerId="ADAL" clId="{5CFBCFCE-2BF9-427F-BF00-E9099D88084A}" dt="2026-06-04T19:21:34.943" v="6029"/>
          <ac:picMkLst>
            <pc:docMk/>
            <pc:sldMk cId="1834219289" sldId="480"/>
            <ac:picMk id="20" creationId="{F74B0859-0921-3BDC-F8EF-3FF976A73143}"/>
          </ac:picMkLst>
        </pc:picChg>
        <pc:inkChg chg="add del">
          <ac:chgData name="Commodore St Germain" userId="420783ab-3e48-4f67-af00-cfba62042d5f" providerId="ADAL" clId="{5CFBCFCE-2BF9-427F-BF00-E9099D88084A}" dt="2026-06-12T16:05:27.872" v="12857" actId="478"/>
          <ac:inkMkLst>
            <pc:docMk/>
            <pc:sldMk cId="1834219289" sldId="480"/>
            <ac:inkMk id="4" creationId="{5C318E56-D715-1F23-6BF6-544CB583F5F9}"/>
          </ac:inkMkLst>
        </pc:inkChg>
        <pc:cxnChg chg="add mod">
          <ac:chgData name="Commodore St Germain" userId="420783ab-3e48-4f67-af00-cfba62042d5f" providerId="ADAL" clId="{5CFBCFCE-2BF9-427F-BF00-E9099D88084A}" dt="2026-06-04T19:24:00.660" v="6085" actId="1037"/>
          <ac:cxnSpMkLst>
            <pc:docMk/>
            <pc:sldMk cId="1834219289" sldId="480"/>
            <ac:cxnSpMk id="25" creationId="{3477309E-6D02-84CB-9C18-BECCC795D939}"/>
          </ac:cxnSpMkLst>
        </pc:cxnChg>
        <pc:cxnChg chg="add mod">
          <ac:chgData name="Commodore St Germain" userId="420783ab-3e48-4f67-af00-cfba62042d5f" providerId="ADAL" clId="{5CFBCFCE-2BF9-427F-BF00-E9099D88084A}" dt="2026-06-04T19:25:23.237" v="6132" actId="14100"/>
          <ac:cxnSpMkLst>
            <pc:docMk/>
            <pc:sldMk cId="1834219289" sldId="480"/>
            <ac:cxnSpMk id="29" creationId="{766FC7B4-6819-706C-DD2C-077D3C28243A}"/>
          </ac:cxnSpMkLst>
        </pc:cxnChg>
        <pc:cxnChg chg="add mod">
          <ac:chgData name="Commodore St Germain" userId="420783ab-3e48-4f67-af00-cfba62042d5f" providerId="ADAL" clId="{5CFBCFCE-2BF9-427F-BF00-E9099D88084A}" dt="2026-06-04T19:25:42.073" v="6160" actId="14100"/>
          <ac:cxnSpMkLst>
            <pc:docMk/>
            <pc:sldMk cId="1834219289" sldId="480"/>
            <ac:cxnSpMk id="32" creationId="{6836B8B6-8A8A-8EA3-43B9-C432C05FE65F}"/>
          </ac:cxnSpMkLst>
        </pc:cxnChg>
        <pc:cxnChg chg="add mod">
          <ac:chgData name="Commodore St Germain" userId="420783ab-3e48-4f67-af00-cfba62042d5f" providerId="ADAL" clId="{5CFBCFCE-2BF9-427F-BF00-E9099D88084A}" dt="2026-06-04T19:26:02.882" v="6182" actId="1037"/>
          <ac:cxnSpMkLst>
            <pc:docMk/>
            <pc:sldMk cId="1834219289" sldId="480"/>
            <ac:cxnSpMk id="33" creationId="{DD2AADEF-ECFC-1CF1-563A-8F1DB8A1A182}"/>
          </ac:cxnSpMkLst>
        </pc:cxnChg>
        <pc:cxnChg chg="add mod">
          <ac:chgData name="Commodore St Germain" userId="420783ab-3e48-4f67-af00-cfba62042d5f" providerId="ADAL" clId="{5CFBCFCE-2BF9-427F-BF00-E9099D88084A}" dt="2026-06-04T19:25:45.858" v="6162" actId="571"/>
          <ac:cxnSpMkLst>
            <pc:docMk/>
            <pc:sldMk cId="1834219289" sldId="480"/>
            <ac:cxnSpMk id="41" creationId="{F327A247-6F80-7C6D-578B-A36D58097A20}"/>
          </ac:cxnSpMkLst>
        </pc:cxnChg>
      </pc:sldChg>
      <pc:sldChg chg="addSp delSp modSp add mod">
        <pc:chgData name="Commodore St Germain" userId="420783ab-3e48-4f67-af00-cfba62042d5f" providerId="ADAL" clId="{5CFBCFCE-2BF9-427F-BF00-E9099D88084A}" dt="2026-06-12T16:06:36.194" v="12870" actId="478"/>
        <pc:sldMkLst>
          <pc:docMk/>
          <pc:sldMk cId="142435221" sldId="481"/>
        </pc:sldMkLst>
        <pc:spChg chg="mod">
          <ac:chgData name="Commodore St Germain" userId="420783ab-3e48-4f67-af00-cfba62042d5f" providerId="ADAL" clId="{5CFBCFCE-2BF9-427F-BF00-E9099D88084A}" dt="2026-06-04T17:54:59.100" v="3054" actId="20577"/>
          <ac:spMkLst>
            <pc:docMk/>
            <pc:sldMk cId="142435221" sldId="481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04T18:02:00.239" v="3229" actId="14100"/>
          <ac:spMkLst>
            <pc:docMk/>
            <pc:sldMk cId="142435221" sldId="481"/>
            <ac:spMk id="3" creationId="{7CFA328D-C7FB-4B8A-3068-1C2F76703C29}"/>
          </ac:spMkLst>
        </pc:spChg>
        <pc:spChg chg="add del mod">
          <ac:chgData name="Commodore St Germain" userId="420783ab-3e48-4f67-af00-cfba62042d5f" providerId="ADAL" clId="{5CFBCFCE-2BF9-427F-BF00-E9099D88084A}" dt="2026-06-04T18:02:03.785" v="3230" actId="1076"/>
          <ac:spMkLst>
            <pc:docMk/>
            <pc:sldMk cId="142435221" sldId="481"/>
            <ac:spMk id="4" creationId="{4DE8EBBD-5A0B-25D3-7A23-5685B9DEAABA}"/>
          </ac:spMkLst>
        </pc:spChg>
        <pc:spChg chg="add del mod">
          <ac:chgData name="Commodore St Germain" userId="420783ab-3e48-4f67-af00-cfba62042d5f" providerId="ADAL" clId="{5CFBCFCE-2BF9-427F-BF00-E9099D88084A}" dt="2026-06-04T18:05:30.779" v="3300" actId="14100"/>
          <ac:spMkLst>
            <pc:docMk/>
            <pc:sldMk cId="142435221" sldId="481"/>
            <ac:spMk id="7" creationId="{BB1EC3E8-963E-6497-4F5E-6D62809BD0B0}"/>
          </ac:spMkLst>
        </pc:spChg>
        <pc:spChg chg="del">
          <ac:chgData name="Commodore St Germain" userId="420783ab-3e48-4f67-af00-cfba62042d5f" providerId="ADAL" clId="{5CFBCFCE-2BF9-427F-BF00-E9099D88084A}" dt="2026-06-04T17:55:10.276" v="3056" actId="478"/>
          <ac:spMkLst>
            <pc:docMk/>
            <pc:sldMk cId="142435221" sldId="481"/>
            <ac:spMk id="8" creationId="{75D474E8-4693-BB02-678F-9738C6809B61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9" creationId="{0E7DD7FE-7477-0A03-4BFF-44EE5985D1E4}"/>
          </ac:spMkLst>
        </pc:spChg>
        <pc:spChg chg="add del mod">
          <ac:chgData name="Commodore St Germain" userId="420783ab-3e48-4f67-af00-cfba62042d5f" providerId="ADAL" clId="{5CFBCFCE-2BF9-427F-BF00-E9099D88084A}" dt="2026-06-04T18:06:02.508" v="3332" actId="1035"/>
          <ac:spMkLst>
            <pc:docMk/>
            <pc:sldMk cId="142435221" sldId="481"/>
            <ac:spMk id="10" creationId="{84A2A5C3-2BFE-B351-2833-BCA2DCB329E6}"/>
          </ac:spMkLst>
        </pc:spChg>
        <pc:spChg chg="del">
          <ac:chgData name="Commodore St Germain" userId="420783ab-3e48-4f67-af00-cfba62042d5f" providerId="ADAL" clId="{5CFBCFCE-2BF9-427F-BF00-E9099D88084A}" dt="2026-06-04T17:55:10.276" v="3056" actId="478"/>
          <ac:spMkLst>
            <pc:docMk/>
            <pc:sldMk cId="142435221" sldId="481"/>
            <ac:spMk id="11" creationId="{D378DA6B-2D2C-8F79-0D75-4FBEBE0A8F40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13" creationId="{0960A8CD-3AB6-E4B8-DBE3-817E1B5F50FD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14" creationId="{0C94E907-F543-C1E9-FBDF-60653EE53EE4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15" creationId="{EF837E4E-0575-3D71-BF66-0F851606EAEE}"/>
          </ac:spMkLst>
        </pc:spChg>
        <pc:spChg chg="add mod">
          <ac:chgData name="Commodore St Germain" userId="420783ab-3e48-4f67-af00-cfba62042d5f" providerId="ADAL" clId="{5CFBCFCE-2BF9-427F-BF00-E9099D88084A}" dt="2026-06-04T18:05:37.372" v="3317" actId="1038"/>
          <ac:spMkLst>
            <pc:docMk/>
            <pc:sldMk cId="142435221" sldId="481"/>
            <ac:spMk id="20" creationId="{1DA9B468-F74A-B5BC-CB81-F9E595D2A038}"/>
          </ac:spMkLst>
        </pc:spChg>
        <pc:spChg chg="add mod">
          <ac:chgData name="Commodore St Germain" userId="420783ab-3e48-4f67-af00-cfba62042d5f" providerId="ADAL" clId="{5CFBCFCE-2BF9-427F-BF00-E9099D88084A}" dt="2026-06-04T18:05:44.327" v="3322" actId="1037"/>
          <ac:spMkLst>
            <pc:docMk/>
            <pc:sldMk cId="142435221" sldId="481"/>
            <ac:spMk id="21" creationId="{28747F00-724B-CB8F-C0B8-448567DFA86A}"/>
          </ac:spMkLst>
        </pc:spChg>
        <pc:spChg chg="add mod">
          <ac:chgData name="Commodore St Germain" userId="420783ab-3e48-4f67-af00-cfba62042d5f" providerId="ADAL" clId="{5CFBCFCE-2BF9-427F-BF00-E9099D88084A}" dt="2026-06-04T18:06:02.508" v="3332" actId="1035"/>
          <ac:spMkLst>
            <pc:docMk/>
            <pc:sldMk cId="142435221" sldId="481"/>
            <ac:spMk id="22" creationId="{98ABB60B-8498-CC1B-1F47-CEB884AC917A}"/>
          </ac:spMkLst>
        </pc:spChg>
        <pc:spChg chg="add mod">
          <ac:chgData name="Commodore St Germain" userId="420783ab-3e48-4f67-af00-cfba62042d5f" providerId="ADAL" clId="{5CFBCFCE-2BF9-427F-BF00-E9099D88084A}" dt="2026-06-04T18:10:02.012" v="3609" actId="14100"/>
          <ac:spMkLst>
            <pc:docMk/>
            <pc:sldMk cId="142435221" sldId="481"/>
            <ac:spMk id="23" creationId="{33F9CC4F-7E00-77D2-35C6-3D7831F798EC}"/>
          </ac:spMkLst>
        </pc:spChg>
        <pc:spChg chg="add mod">
          <ac:chgData name="Commodore St Germain" userId="420783ab-3e48-4f67-af00-cfba62042d5f" providerId="ADAL" clId="{5CFBCFCE-2BF9-427F-BF00-E9099D88084A}" dt="2026-06-04T18:09:53.670" v="3607" actId="1076"/>
          <ac:spMkLst>
            <pc:docMk/>
            <pc:sldMk cId="142435221" sldId="481"/>
            <ac:spMk id="24" creationId="{EE93DDE5-75E5-2F83-B5F7-838C8D5E0D0B}"/>
          </ac:spMkLst>
        </pc:spChg>
        <pc:spChg chg="add mod">
          <ac:chgData name="Commodore St Germain" userId="420783ab-3e48-4f67-af00-cfba62042d5f" providerId="ADAL" clId="{5CFBCFCE-2BF9-427F-BF00-E9099D88084A}" dt="2026-06-04T19:08:36.764" v="5335"/>
          <ac:spMkLst>
            <pc:docMk/>
            <pc:sldMk cId="142435221" sldId="481"/>
            <ac:spMk id="29" creationId="{8FB27082-5794-ADBD-B121-7FC0B31A598F}"/>
          </ac:spMkLst>
        </pc:spChg>
        <pc:picChg chg="del">
          <ac:chgData name="Commodore St Germain" userId="420783ab-3e48-4f67-af00-cfba62042d5f" providerId="ADAL" clId="{5CFBCFCE-2BF9-427F-BF00-E9099D88084A}" dt="2026-06-04T17:55:07.041" v="3055" actId="478"/>
          <ac:picMkLst>
            <pc:docMk/>
            <pc:sldMk cId="142435221" sldId="481"/>
            <ac:picMk id="6" creationId="{1D5BC039-1F34-C90B-587E-1E83AB411271}"/>
          </ac:picMkLst>
        </pc:picChg>
        <pc:picChg chg="add del mod">
          <ac:chgData name="Commodore St Germain" userId="420783ab-3e48-4f67-af00-cfba62042d5f" providerId="ADAL" clId="{5CFBCFCE-2BF9-427F-BF00-E9099D88084A}" dt="2026-06-04T18:52:46.782" v="4730" actId="478"/>
          <ac:picMkLst>
            <pc:docMk/>
            <pc:sldMk cId="142435221" sldId="481"/>
            <ac:picMk id="12" creationId="{7BA12151-F9E5-548D-3F02-934F651E6B6A}"/>
          </ac:picMkLst>
        </pc:picChg>
        <pc:picChg chg="add del mod">
          <ac:chgData name="Commodore St Germain" userId="420783ab-3e48-4f67-af00-cfba62042d5f" providerId="ADAL" clId="{5CFBCFCE-2BF9-427F-BF00-E9099D88084A}" dt="2026-06-04T18:01:17.856" v="3208" actId="478"/>
          <ac:picMkLst>
            <pc:docMk/>
            <pc:sldMk cId="142435221" sldId="481"/>
            <ac:picMk id="17" creationId="{0D5BBF8A-E406-6BA9-C60D-EC75BE6A752C}"/>
          </ac:picMkLst>
        </pc:picChg>
        <pc:picChg chg="add del mod">
          <ac:chgData name="Commodore St Germain" userId="420783ab-3e48-4f67-af00-cfba62042d5f" providerId="ADAL" clId="{5CFBCFCE-2BF9-427F-BF00-E9099D88084A}" dt="2026-06-04T18:09:46.623" v="3604" actId="478"/>
          <ac:picMkLst>
            <pc:docMk/>
            <pc:sldMk cId="142435221" sldId="481"/>
            <ac:picMk id="19" creationId="{96D0BA4E-3412-E1D4-ABA8-62638889B62F}"/>
          </ac:picMkLst>
        </pc:picChg>
        <pc:picChg chg="add mod">
          <ac:chgData name="Commodore St Germain" userId="420783ab-3e48-4f67-af00-cfba62042d5f" providerId="ADAL" clId="{5CFBCFCE-2BF9-427F-BF00-E9099D88084A}" dt="2026-06-04T18:09:37.326" v="3603"/>
          <ac:picMkLst>
            <pc:docMk/>
            <pc:sldMk cId="142435221" sldId="481"/>
            <ac:picMk id="25" creationId="{CA71A5EF-BA92-281A-710E-6F1A5A114A00}"/>
          </ac:picMkLst>
        </pc:picChg>
        <pc:picChg chg="add mod ord">
          <ac:chgData name="Commodore St Germain" userId="420783ab-3e48-4f67-af00-cfba62042d5f" providerId="ADAL" clId="{5CFBCFCE-2BF9-427F-BF00-E9099D88084A}" dt="2026-06-04T18:09:50.956" v="3606" actId="167"/>
          <ac:picMkLst>
            <pc:docMk/>
            <pc:sldMk cId="142435221" sldId="481"/>
            <ac:picMk id="26" creationId="{4854C55F-3F65-4C6D-C1A3-CFFC0AC0DF81}"/>
          </ac:picMkLst>
        </pc:picChg>
        <pc:picChg chg="add mod ord">
          <ac:chgData name="Commodore St Germain" userId="420783ab-3e48-4f67-af00-cfba62042d5f" providerId="ADAL" clId="{5CFBCFCE-2BF9-427F-BF00-E9099D88084A}" dt="2026-06-04T18:54:13.581" v="4761" actId="1037"/>
          <ac:picMkLst>
            <pc:docMk/>
            <pc:sldMk cId="142435221" sldId="481"/>
            <ac:picMk id="28" creationId="{8551EC58-05D5-D297-9F20-C26BB7E257A7}"/>
          </ac:picMkLst>
        </pc:picChg>
        <pc:inkChg chg="add del">
          <ac:chgData name="Commodore St Germain" userId="420783ab-3e48-4f67-af00-cfba62042d5f" providerId="ADAL" clId="{5CFBCFCE-2BF9-427F-BF00-E9099D88084A}" dt="2026-06-12T16:06:36.194" v="12870" actId="478"/>
          <ac:inkMkLst>
            <pc:docMk/>
            <pc:sldMk cId="142435221" sldId="481"/>
            <ac:inkMk id="5" creationId="{5F2513A9-BD49-F19D-6AFE-B29FA72909AC}"/>
          </ac:inkMkLst>
        </pc:inkChg>
      </pc:sldChg>
      <pc:sldChg chg="new del">
        <pc:chgData name="Commodore St Germain" userId="420783ab-3e48-4f67-af00-cfba62042d5f" providerId="ADAL" clId="{5CFBCFCE-2BF9-427F-BF00-E9099D88084A}" dt="2026-06-04T17:53:17.381" v="2927" actId="47"/>
        <pc:sldMkLst>
          <pc:docMk/>
          <pc:sldMk cId="2432161977" sldId="481"/>
        </pc:sldMkLst>
      </pc:sldChg>
      <pc:sldChg chg="addSp delSp modSp add mod ord">
        <pc:chgData name="Commodore St Germain" userId="420783ab-3e48-4f67-af00-cfba62042d5f" providerId="ADAL" clId="{5CFBCFCE-2BF9-427F-BF00-E9099D88084A}" dt="2026-06-12T16:06:33.054" v="12869" actId="478"/>
        <pc:sldMkLst>
          <pc:docMk/>
          <pc:sldMk cId="1334877995" sldId="482"/>
        </pc:sldMkLst>
        <pc:spChg chg="add mod">
          <ac:chgData name="Commodore St Germain" userId="420783ab-3e48-4f67-af00-cfba62042d5f" providerId="ADAL" clId="{5CFBCFCE-2BF9-427F-BF00-E9099D88084A}" dt="2026-06-04T18:53:50.284" v="4737" actId="478"/>
          <ac:spMkLst>
            <pc:docMk/>
            <pc:sldMk cId="1334877995" sldId="482"/>
            <ac:spMk id="4" creationId="{D9787B7F-F02A-71A0-D75E-D8D6636C4D75}"/>
          </ac:spMkLst>
        </pc:spChg>
        <pc:spChg chg="del">
          <ac:chgData name="Commodore St Germain" userId="420783ab-3e48-4f67-af00-cfba62042d5f" providerId="ADAL" clId="{5CFBCFCE-2BF9-427F-BF00-E9099D88084A}" dt="2026-06-04T18:53:50.284" v="4737" actId="478"/>
          <ac:spMkLst>
            <pc:docMk/>
            <pc:sldMk cId="1334877995" sldId="482"/>
            <ac:spMk id="9" creationId="{586428DB-97B9-07FA-9F94-86A6F53E9D3E}"/>
          </ac:spMkLst>
        </pc:spChg>
        <pc:spChg chg="del">
          <ac:chgData name="Commodore St Germain" userId="420783ab-3e48-4f67-af00-cfba62042d5f" providerId="ADAL" clId="{5CFBCFCE-2BF9-427F-BF00-E9099D88084A}" dt="2026-06-04T18:53:50.284" v="4737" actId="478"/>
          <ac:spMkLst>
            <pc:docMk/>
            <pc:sldMk cId="1334877995" sldId="482"/>
            <ac:spMk id="10" creationId="{FA40DDC6-9263-2414-8476-2446CC7A2D8E}"/>
          </ac:spMkLst>
        </pc:spChg>
        <pc:graphicFrameChg chg="del">
          <ac:chgData name="Commodore St Germain" userId="420783ab-3e48-4f67-af00-cfba62042d5f" providerId="ADAL" clId="{5CFBCFCE-2BF9-427F-BF00-E9099D88084A}" dt="2026-06-04T18:53:50.284" v="4737" actId="478"/>
          <ac:graphicFrameMkLst>
            <pc:docMk/>
            <pc:sldMk cId="1334877995" sldId="482"/>
            <ac:graphicFrameMk id="11" creationId="{F9D9B633-4752-2481-08DE-29A6744C1665}"/>
          </ac:graphicFrameMkLst>
        </pc:graphicFrameChg>
        <pc:picChg chg="del">
          <ac:chgData name="Commodore St Germain" userId="420783ab-3e48-4f67-af00-cfba62042d5f" providerId="ADAL" clId="{5CFBCFCE-2BF9-427F-BF00-E9099D88084A}" dt="2026-06-04T18:53:47.536" v="4736" actId="478"/>
          <ac:picMkLst>
            <pc:docMk/>
            <pc:sldMk cId="1334877995" sldId="482"/>
            <ac:picMk id="5" creationId="{62680FBA-7F91-0354-5845-CE94F7F9E985}"/>
          </ac:picMkLst>
        </pc:picChg>
        <pc:picChg chg="add mod">
          <ac:chgData name="Commodore St Germain" userId="420783ab-3e48-4f67-af00-cfba62042d5f" providerId="ADAL" clId="{5CFBCFCE-2BF9-427F-BF00-E9099D88084A}" dt="2026-06-04T18:53:55.610" v="4740" actId="1076"/>
          <ac:picMkLst>
            <pc:docMk/>
            <pc:sldMk cId="1334877995" sldId="482"/>
            <ac:picMk id="8" creationId="{5A187FBE-A89F-24DF-7CC0-F21CDA1371FC}"/>
          </ac:picMkLst>
        </pc:picChg>
        <pc:inkChg chg="add del">
          <ac:chgData name="Commodore St Germain" userId="420783ab-3e48-4f67-af00-cfba62042d5f" providerId="ADAL" clId="{5CFBCFCE-2BF9-427F-BF00-E9099D88084A}" dt="2026-06-12T16:06:33.054" v="12869" actId="478"/>
          <ac:inkMkLst>
            <pc:docMk/>
            <pc:sldMk cId="1334877995" sldId="482"/>
            <ac:inkMk id="3" creationId="{8754575A-6CBD-0E59-ACF2-490C521CD5CE}"/>
          </ac:inkMkLst>
        </pc:inkChg>
      </pc:sldChg>
      <pc:sldChg chg="new del">
        <pc:chgData name="Commodore St Germain" userId="420783ab-3e48-4f67-af00-cfba62042d5f" providerId="ADAL" clId="{5CFBCFCE-2BF9-427F-BF00-E9099D88084A}" dt="2026-06-04T17:53:17.381" v="2927" actId="47"/>
        <pc:sldMkLst>
          <pc:docMk/>
          <pc:sldMk cId="3113752079" sldId="482"/>
        </pc:sldMkLst>
      </pc:sldChg>
      <pc:sldChg chg="add del">
        <pc:chgData name="Commodore St Germain" userId="420783ab-3e48-4f67-af00-cfba62042d5f" providerId="ADAL" clId="{5CFBCFCE-2BF9-427F-BF00-E9099D88084A}" dt="2026-06-04T17:57:12.898" v="3116"/>
        <pc:sldMkLst>
          <pc:docMk/>
          <pc:sldMk cId="526879634" sldId="483"/>
        </pc:sldMkLst>
      </pc:sldChg>
      <pc:sldChg chg="addSp delSp modSp add mod">
        <pc:chgData name="Commodore St Germain" userId="420783ab-3e48-4f67-af00-cfba62042d5f" providerId="ADAL" clId="{5CFBCFCE-2BF9-427F-BF00-E9099D88084A}" dt="2026-06-12T16:02:58.908" v="12855" actId="478"/>
        <pc:sldMkLst>
          <pc:docMk/>
          <pc:sldMk cId="1721137488" sldId="483"/>
        </pc:sldMkLst>
        <pc:spChg chg="add mod">
          <ac:chgData name="Commodore St Germain" userId="420783ab-3e48-4f67-af00-cfba62042d5f" providerId="ADAL" clId="{5CFBCFCE-2BF9-427F-BF00-E9099D88084A}" dt="2026-06-04T17:59:03.328" v="3157" actId="1076"/>
          <ac:spMkLst>
            <pc:docMk/>
            <pc:sldMk cId="1721137488" sldId="483"/>
            <ac:spMk id="4" creationId="{50A648A1-8B1A-5F62-10D1-09BCC3724D9A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5" creationId="{AC2B6412-5615-597B-D8D2-F6CEE37BA1B4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7" creationId="{DE171D2F-90B4-3314-F64C-F6729A902326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9" creationId="{75F3F8FC-9D64-2C82-76BB-1BD39A9C2E12}"/>
          </ac:spMkLst>
        </pc:spChg>
        <pc:spChg chg="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1" creationId="{4E90CB58-3EED-6552-3C51-630D9F9F60D3}"/>
          </ac:spMkLst>
        </pc:spChg>
        <pc:spChg chg="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2" creationId="{FA43B2D7-24FF-DC61-9832-C349B30EB2F5}"/>
          </ac:spMkLst>
        </pc:spChg>
        <pc:spChg chg="del">
          <ac:chgData name="Commodore St Germain" userId="420783ab-3e48-4f67-af00-cfba62042d5f" providerId="ADAL" clId="{5CFBCFCE-2BF9-427F-BF00-E9099D88084A}" dt="2026-06-04T17:57:19.966" v="3118" actId="478"/>
          <ac:spMkLst>
            <pc:docMk/>
            <pc:sldMk cId="1721137488" sldId="483"/>
            <ac:spMk id="13" creationId="{2B10E2D8-2DA7-4C07-4EB3-85AEE8777E62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4" creationId="{BEF560B0-CDA1-EEBF-EF24-611F27E3EC1A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5" creationId="{DAFC37BC-1478-C097-6F97-54618C93C075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6" creationId="{BE644039-6339-4643-AAD3-3437392C5EBC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7" creationId="{72421284-CA69-B038-BBA5-32A012581007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8" creationId="{84D0A166-54F3-8263-386F-7614EB447B5F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9" creationId="{5A1E2C33-5AA5-C34C-C331-41618EEA317B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20" creationId="{AE809EE9-740B-0744-D594-68C68920C004}"/>
          </ac:spMkLst>
        </pc:spChg>
        <pc:spChg chg="add mod">
          <ac:chgData name="Commodore St Germain" userId="420783ab-3e48-4f67-af00-cfba62042d5f" providerId="ADAL" clId="{5CFBCFCE-2BF9-427F-BF00-E9099D88084A}" dt="2026-06-04T18:41:10.048" v="4106" actId="207"/>
          <ac:spMkLst>
            <pc:docMk/>
            <pc:sldMk cId="1721137488" sldId="483"/>
            <ac:spMk id="24" creationId="{69DF9F7D-F7E1-D1A4-CEF8-3F2086422C9B}"/>
          </ac:spMkLst>
        </pc:spChg>
        <pc:spChg chg="add mod">
          <ac:chgData name="Commodore St Germain" userId="420783ab-3e48-4f67-af00-cfba62042d5f" providerId="ADAL" clId="{5CFBCFCE-2BF9-427F-BF00-E9099D88084A}" dt="2026-06-04T18:41:13.378" v="4107" actId="207"/>
          <ac:spMkLst>
            <pc:docMk/>
            <pc:sldMk cId="1721137488" sldId="483"/>
            <ac:spMk id="25" creationId="{EC47FB09-C49D-501A-646B-AFF2392F839C}"/>
          </ac:spMkLst>
        </pc:spChg>
        <pc:spChg chg="add mod">
          <ac:chgData name="Commodore St Germain" userId="420783ab-3e48-4f67-af00-cfba62042d5f" providerId="ADAL" clId="{5CFBCFCE-2BF9-427F-BF00-E9099D88084A}" dt="2026-06-04T18:39:49.039" v="4075" actId="1076"/>
          <ac:spMkLst>
            <pc:docMk/>
            <pc:sldMk cId="1721137488" sldId="483"/>
            <ac:spMk id="26" creationId="{27CE0EE0-046B-D191-4C27-EAD5AC673D8B}"/>
          </ac:spMkLst>
        </pc:spChg>
        <pc:spChg chg="add mod">
          <ac:chgData name="Commodore St Germain" userId="420783ab-3e48-4f67-af00-cfba62042d5f" providerId="ADAL" clId="{5CFBCFCE-2BF9-427F-BF00-E9099D88084A}" dt="2026-06-04T18:41:42.515" v="4114" actId="1076"/>
          <ac:spMkLst>
            <pc:docMk/>
            <pc:sldMk cId="1721137488" sldId="483"/>
            <ac:spMk id="27" creationId="{79D3E502-7F2C-B84B-0591-72A02CC82D4E}"/>
          </ac:spMkLst>
        </pc:spChg>
        <pc:spChg chg="add mod">
          <ac:chgData name="Commodore St Germain" userId="420783ab-3e48-4f67-af00-cfba62042d5f" providerId="ADAL" clId="{5CFBCFCE-2BF9-427F-BF00-E9099D88084A}" dt="2026-06-04T18:41:59.554" v="4117" actId="20577"/>
          <ac:spMkLst>
            <pc:docMk/>
            <pc:sldMk cId="1721137488" sldId="483"/>
            <ac:spMk id="28" creationId="{CF27F286-9ACE-E8F5-E74B-935259324B6A}"/>
          </ac:spMkLst>
        </pc:spChg>
        <pc:spChg chg="add mod">
          <ac:chgData name="Commodore St Germain" userId="420783ab-3e48-4f67-af00-cfba62042d5f" providerId="ADAL" clId="{5CFBCFCE-2BF9-427F-BF00-E9099D88084A}" dt="2026-06-04T18:44:03.601" v="4316" actId="20577"/>
          <ac:spMkLst>
            <pc:docMk/>
            <pc:sldMk cId="1721137488" sldId="483"/>
            <ac:spMk id="29" creationId="{E3B469CD-9F57-6D1B-B8D6-74388DCAE6F5}"/>
          </ac:spMkLst>
        </pc:spChg>
        <pc:picChg chg="add mod">
          <ac:chgData name="Commodore St Germain" userId="420783ab-3e48-4f67-af00-cfba62042d5f" providerId="ADAL" clId="{5CFBCFCE-2BF9-427F-BF00-E9099D88084A}" dt="2026-06-04T18:16:17.687" v="3687" actId="1038"/>
          <ac:picMkLst>
            <pc:docMk/>
            <pc:sldMk cId="1721137488" sldId="483"/>
            <ac:picMk id="3" creationId="{7A1533BC-6745-6DCE-ED4E-5F2E23DC5E40}"/>
          </ac:picMkLst>
        </pc:picChg>
        <pc:picChg chg="mod">
          <ac:chgData name="Commodore St Germain" userId="420783ab-3e48-4f67-af00-cfba62042d5f" providerId="ADAL" clId="{5CFBCFCE-2BF9-427F-BF00-E9099D88084A}" dt="2026-06-04T17:59:12.702" v="3196" actId="1035"/>
          <ac:picMkLst>
            <pc:docMk/>
            <pc:sldMk cId="1721137488" sldId="483"/>
            <ac:picMk id="8" creationId="{55656304-0F7F-EEB0-68A8-5A32CCBF2312}"/>
          </ac:picMkLst>
        </pc:picChg>
        <pc:picChg chg="del">
          <ac:chgData name="Commodore St Germain" userId="420783ab-3e48-4f67-af00-cfba62042d5f" providerId="ADAL" clId="{5CFBCFCE-2BF9-427F-BF00-E9099D88084A}" dt="2026-06-04T17:57:22.472" v="3119" actId="478"/>
          <ac:picMkLst>
            <pc:docMk/>
            <pc:sldMk cId="1721137488" sldId="483"/>
            <ac:picMk id="10" creationId="{BF4F4EC7-C480-C47A-B218-1829F07DE1B6}"/>
          </ac:picMkLst>
        </pc:picChg>
        <pc:inkChg chg="add del">
          <ac:chgData name="Commodore St Germain" userId="420783ab-3e48-4f67-af00-cfba62042d5f" providerId="ADAL" clId="{5CFBCFCE-2BF9-427F-BF00-E9099D88084A}" dt="2026-06-12T16:02:58.908" v="12855" actId="478"/>
          <ac:inkMkLst>
            <pc:docMk/>
            <pc:sldMk cId="1721137488" sldId="483"/>
            <ac:inkMk id="10" creationId="{9128BE6F-3EE5-CB5A-5784-EFB7D8782C9D}"/>
          </ac:inkMkLst>
        </pc:inkChg>
        <pc:cxnChg chg="add mod">
          <ac:chgData name="Commodore St Germain" userId="420783ab-3e48-4f67-af00-cfba62042d5f" providerId="ADAL" clId="{5CFBCFCE-2BF9-427F-BF00-E9099D88084A}" dt="2026-06-04T18:43:32.405" v="4220" actId="14100"/>
          <ac:cxnSpMkLst>
            <pc:docMk/>
            <pc:sldMk cId="1721137488" sldId="483"/>
            <ac:cxnSpMk id="22" creationId="{58BB91FB-0613-F354-0A25-E749FC42F1EF}"/>
          </ac:cxnSpMkLst>
        </pc:cxnChg>
        <pc:cxnChg chg="add mod">
          <ac:chgData name="Commodore St Germain" userId="420783ab-3e48-4f67-af00-cfba62042d5f" providerId="ADAL" clId="{5CFBCFCE-2BF9-427F-BF00-E9099D88084A}" dt="2026-06-04T18:43:38.815" v="4221" actId="14100"/>
          <ac:cxnSpMkLst>
            <pc:docMk/>
            <pc:sldMk cId="1721137488" sldId="483"/>
            <ac:cxnSpMk id="23" creationId="{35F2AD4F-3AA8-3355-0A28-4CD8BEBB2215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5:32.229" v="12858" actId="478"/>
        <pc:sldMkLst>
          <pc:docMk/>
          <pc:sldMk cId="1924870965" sldId="484"/>
        </pc:sldMkLst>
        <pc:spChg chg="mod">
          <ac:chgData name="Commodore St Germain" userId="420783ab-3e48-4f67-af00-cfba62042d5f" providerId="ADAL" clId="{5CFBCFCE-2BF9-427F-BF00-E9099D88084A}" dt="2026-06-04T18:04:00.188" v="3286" actId="20577"/>
          <ac:spMkLst>
            <pc:docMk/>
            <pc:sldMk cId="1924870965" sldId="484"/>
            <ac:spMk id="2" creationId="{2E67072C-01AC-794C-4B9F-EA1D1E970B27}"/>
          </ac:spMkLst>
        </pc:spChg>
        <pc:picChg chg="add mod">
          <ac:chgData name="Commodore St Germain" userId="420783ab-3e48-4f67-af00-cfba62042d5f" providerId="ADAL" clId="{5CFBCFCE-2BF9-427F-BF00-E9099D88084A}" dt="2026-06-04T18:04:04.452" v="3288" actId="1076"/>
          <ac:picMkLst>
            <pc:docMk/>
            <pc:sldMk cId="1924870965" sldId="484"/>
            <ac:picMk id="5" creationId="{28C8C10D-54C6-7FC8-99FA-836D00835141}"/>
          </ac:picMkLst>
        </pc:picChg>
        <pc:inkChg chg="add del">
          <ac:chgData name="Commodore St Germain" userId="420783ab-3e48-4f67-af00-cfba62042d5f" providerId="ADAL" clId="{5CFBCFCE-2BF9-427F-BF00-E9099D88084A}" dt="2026-06-12T16:05:32.229" v="12858" actId="478"/>
          <ac:inkMkLst>
            <pc:docMk/>
            <pc:sldMk cId="1924870965" sldId="484"/>
            <ac:inkMk id="4" creationId="{6579B088-208F-DBAC-1D34-214277087EDA}"/>
          </ac:inkMkLst>
        </pc:inkChg>
      </pc:sldChg>
      <pc:sldChg chg="new del">
        <pc:chgData name="Commodore St Germain" userId="420783ab-3e48-4f67-af00-cfba62042d5f" providerId="ADAL" clId="{5CFBCFCE-2BF9-427F-BF00-E9099D88084A}" dt="2026-06-04T18:03:42.082" v="3243" actId="680"/>
        <pc:sldMkLst>
          <pc:docMk/>
          <pc:sldMk cId="3207065814" sldId="484"/>
        </pc:sldMkLst>
      </pc:sldChg>
      <pc:sldChg chg="addSp delSp modSp new del mod">
        <pc:chgData name="Commodore St Germain" userId="420783ab-3e48-4f67-af00-cfba62042d5f" providerId="ADAL" clId="{5CFBCFCE-2BF9-427F-BF00-E9099D88084A}" dt="2026-06-04T19:07:48.381" v="5331" actId="47"/>
        <pc:sldMkLst>
          <pc:docMk/>
          <pc:sldMk cId="855489119" sldId="485"/>
        </pc:sldMkLst>
        <pc:spChg chg="mod">
          <ac:chgData name="Commodore St Germain" userId="420783ab-3e48-4f67-af00-cfba62042d5f" providerId="ADAL" clId="{5CFBCFCE-2BF9-427F-BF00-E9099D88084A}" dt="2026-06-04T18:06:51.061" v="3365" actId="20577"/>
          <ac:spMkLst>
            <pc:docMk/>
            <pc:sldMk cId="855489119" sldId="485"/>
            <ac:spMk id="2" creationId="{803575A8-447E-C8D5-47E1-9FEFA7724B5D}"/>
          </ac:spMkLst>
        </pc:spChg>
        <pc:spChg chg="del mod">
          <ac:chgData name="Commodore St Germain" userId="420783ab-3e48-4f67-af00-cfba62042d5f" providerId="ADAL" clId="{5CFBCFCE-2BF9-427F-BF00-E9099D88084A}" dt="2026-06-04T18:07:14.986" v="3370"/>
          <ac:spMkLst>
            <pc:docMk/>
            <pc:sldMk cId="855489119" sldId="485"/>
            <ac:spMk id="3" creationId="{7D18E97D-4D14-6539-9A91-D5B30DD6F120}"/>
          </ac:spMkLst>
        </pc:spChg>
        <pc:spChg chg="add mod">
          <ac:chgData name="Commodore St Germain" userId="420783ab-3e48-4f67-af00-cfba62042d5f" providerId="ADAL" clId="{5CFBCFCE-2BF9-427F-BF00-E9099D88084A}" dt="2026-06-04T19:00:11.825" v="5036" actId="20577"/>
          <ac:spMkLst>
            <pc:docMk/>
            <pc:sldMk cId="855489119" sldId="485"/>
            <ac:spMk id="7" creationId="{58A4E8D2-527D-497F-6185-4E070BFAEBB5}"/>
          </ac:spMkLst>
        </pc:spChg>
        <pc:picChg chg="add del mod">
          <ac:chgData name="Commodore St Germain" userId="420783ab-3e48-4f67-af00-cfba62042d5f" providerId="ADAL" clId="{5CFBCFCE-2BF9-427F-BF00-E9099D88084A}" dt="2026-06-04T18:52:23.351" v="4729" actId="478"/>
          <ac:picMkLst>
            <pc:docMk/>
            <pc:sldMk cId="855489119" sldId="485"/>
            <ac:picMk id="4" creationId="{08E7A068-6AC1-080C-E865-F507BC88B9D0}"/>
          </ac:picMkLst>
        </pc:picChg>
        <pc:picChg chg="add del mod">
          <ac:chgData name="Commodore St Germain" userId="420783ab-3e48-4f67-af00-cfba62042d5f" providerId="ADAL" clId="{5CFBCFCE-2BF9-427F-BF00-E9099D88084A}" dt="2026-06-04T18:07:06.994" v="3369" actId="478"/>
          <ac:picMkLst>
            <pc:docMk/>
            <pc:sldMk cId="855489119" sldId="485"/>
            <ac:picMk id="5" creationId="{955F041A-CED4-D1CB-8581-AD9895884ACE}"/>
          </ac:picMkLst>
        </pc:picChg>
        <pc:picChg chg="add mod">
          <ac:chgData name="Commodore St Germain" userId="420783ab-3e48-4f67-af00-cfba62042d5f" providerId="ADAL" clId="{5CFBCFCE-2BF9-427F-BF00-E9099D88084A}" dt="2026-06-04T18:07:21.047" v="3372" actId="14100"/>
          <ac:picMkLst>
            <pc:docMk/>
            <pc:sldMk cId="855489119" sldId="485"/>
            <ac:picMk id="6" creationId="{E5AAE9AC-C253-F0B3-FE2E-598F947FEB31}"/>
          </ac:picMkLst>
        </pc:picChg>
        <pc:picChg chg="add mod">
          <ac:chgData name="Commodore St Germain" userId="420783ab-3e48-4f67-af00-cfba62042d5f" providerId="ADAL" clId="{5CFBCFCE-2BF9-427F-BF00-E9099D88084A}" dt="2026-06-04T18:54:23.114" v="4765"/>
          <ac:picMkLst>
            <pc:docMk/>
            <pc:sldMk cId="855489119" sldId="485"/>
            <ac:picMk id="8" creationId="{9BD7FD7F-893D-D050-83F1-D72F906620AE}"/>
          </ac:picMkLst>
        </pc:picChg>
      </pc:sldChg>
      <pc:sldChg chg="addSp delSp modSp add mod">
        <pc:chgData name="Commodore St Germain" userId="420783ab-3e48-4f67-af00-cfba62042d5f" providerId="ADAL" clId="{5CFBCFCE-2BF9-427F-BF00-E9099D88084A}" dt="2026-06-11T16:58:51.078" v="12436"/>
        <pc:sldMkLst>
          <pc:docMk/>
          <pc:sldMk cId="3280580299" sldId="486"/>
        </pc:sldMkLst>
        <pc:spChg chg="mod">
          <ac:chgData name="Commodore St Germain" userId="420783ab-3e48-4f67-af00-cfba62042d5f" providerId="ADAL" clId="{5CFBCFCE-2BF9-427F-BF00-E9099D88084A}" dt="2026-06-04T18:10:25.208" v="3636" actId="20577"/>
          <ac:spMkLst>
            <pc:docMk/>
            <pc:sldMk cId="3280580299" sldId="486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04T18:57:53.207" v="5020" actId="14100"/>
          <ac:spMkLst>
            <pc:docMk/>
            <pc:sldMk cId="3280580299" sldId="486"/>
            <ac:spMk id="3" creationId="{7CFA328D-C7FB-4B8A-3068-1C2F76703C29}"/>
          </ac:spMkLst>
        </pc:spChg>
        <pc:spChg chg="del">
          <ac:chgData name="Commodore St Germain" userId="420783ab-3e48-4f67-af00-cfba62042d5f" providerId="ADAL" clId="{5CFBCFCE-2BF9-427F-BF00-E9099D88084A}" dt="2026-06-04T18:10:35.204" v="3638" actId="478"/>
          <ac:spMkLst>
            <pc:docMk/>
            <pc:sldMk cId="3280580299" sldId="486"/>
            <ac:spMk id="4" creationId="{4DE8EBBD-5A0B-25D3-7A23-5685B9DEAABA}"/>
          </ac:spMkLst>
        </pc:spChg>
        <pc:spChg chg="add mod">
          <ac:chgData name="Commodore St Germain" userId="420783ab-3e48-4f67-af00-cfba62042d5f" providerId="ADAL" clId="{5CFBCFCE-2BF9-427F-BF00-E9099D88084A}" dt="2026-06-04T18:11:02.276" v="3645"/>
          <ac:spMkLst>
            <pc:docMk/>
            <pc:sldMk cId="3280580299" sldId="486"/>
            <ac:spMk id="6" creationId="{2AAB4361-9C7F-C50C-C27E-33161283A6DA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7" creationId="{BB1EC3E8-963E-6497-4F5E-6D62809BD0B0}"/>
          </ac:spMkLst>
        </pc:spChg>
        <pc:spChg chg="add mod">
          <ac:chgData name="Commodore St Germain" userId="420783ab-3e48-4f67-af00-cfba62042d5f" providerId="ADAL" clId="{5CFBCFCE-2BF9-427F-BF00-E9099D88084A}" dt="2026-06-04T18:49:06.573" v="4539" actId="1037"/>
          <ac:spMkLst>
            <pc:docMk/>
            <pc:sldMk cId="3280580299" sldId="486"/>
            <ac:spMk id="8" creationId="{1B7795E6-0278-8325-9932-CAD9AEA41D5B}"/>
          </ac:spMkLst>
        </pc:spChg>
        <pc:spChg chg="add mod">
          <ac:chgData name="Commodore St Germain" userId="420783ab-3e48-4f67-af00-cfba62042d5f" providerId="ADAL" clId="{5CFBCFCE-2BF9-427F-BF00-E9099D88084A}" dt="2026-06-04T18:49:22.592" v="4590" actId="1038"/>
          <ac:spMkLst>
            <pc:docMk/>
            <pc:sldMk cId="3280580299" sldId="486"/>
            <ac:spMk id="9" creationId="{9A93771E-8452-61B3-9881-7BBA4E13CC0C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10" creationId="{84A2A5C3-2BFE-B351-2833-BCA2DCB329E6}"/>
          </ac:spMkLst>
        </pc:spChg>
        <pc:spChg chg="add mod">
          <ac:chgData name="Commodore St Germain" userId="420783ab-3e48-4f67-af00-cfba62042d5f" providerId="ADAL" clId="{5CFBCFCE-2BF9-427F-BF00-E9099D88084A}" dt="2026-06-04T18:49:06.573" v="4539" actId="1037"/>
          <ac:spMkLst>
            <pc:docMk/>
            <pc:sldMk cId="3280580299" sldId="486"/>
            <ac:spMk id="11" creationId="{D5D8FFE7-6682-0250-2E93-8523322AA425}"/>
          </ac:spMkLst>
        </pc:spChg>
        <pc:spChg chg="add mod">
          <ac:chgData name="Commodore St Germain" userId="420783ab-3e48-4f67-af00-cfba62042d5f" providerId="ADAL" clId="{5CFBCFCE-2BF9-427F-BF00-E9099D88084A}" dt="2026-06-04T18:49:25.726" v="4591"/>
          <ac:spMkLst>
            <pc:docMk/>
            <pc:sldMk cId="3280580299" sldId="486"/>
            <ac:spMk id="13" creationId="{BEB09D3C-86A8-E013-D16F-121EFEF2C923}"/>
          </ac:spMkLst>
        </pc:spChg>
        <pc:spChg chg="add mod">
          <ac:chgData name="Commodore St Germain" userId="420783ab-3e48-4f67-af00-cfba62042d5f" providerId="ADAL" clId="{5CFBCFCE-2BF9-427F-BF00-E9099D88084A}" dt="2026-06-04T18:49:44.361" v="4595" actId="1076"/>
          <ac:spMkLst>
            <pc:docMk/>
            <pc:sldMk cId="3280580299" sldId="486"/>
            <ac:spMk id="14" creationId="{DF78C766-AF75-1467-3A9E-23C09989C1F5}"/>
          </ac:spMkLst>
        </pc:spChg>
        <pc:spChg chg="add mod">
          <ac:chgData name="Commodore St Germain" userId="420783ab-3e48-4f67-af00-cfba62042d5f" providerId="ADAL" clId="{5CFBCFCE-2BF9-427F-BF00-E9099D88084A}" dt="2026-06-04T18:49:51.438" v="4599" actId="1037"/>
          <ac:spMkLst>
            <pc:docMk/>
            <pc:sldMk cId="3280580299" sldId="486"/>
            <ac:spMk id="15" creationId="{136B12A7-FA74-164D-16D5-6CF8BFAE47F2}"/>
          </ac:spMkLst>
        </pc:spChg>
        <pc:spChg chg="add mod">
          <ac:chgData name="Commodore St Germain" userId="420783ab-3e48-4f67-af00-cfba62042d5f" providerId="ADAL" clId="{5CFBCFCE-2BF9-427F-BF00-E9099D88084A}" dt="2026-06-04T19:08:34.823" v="5334" actId="1076"/>
          <ac:spMkLst>
            <pc:docMk/>
            <pc:sldMk cId="3280580299" sldId="486"/>
            <ac:spMk id="17" creationId="{B9DEF483-E461-F1E1-38B8-C83552D77F88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20" creationId="{1DA9B468-F74A-B5BC-CB81-F9E595D2A038}"/>
          </ac:spMkLst>
        </pc:spChg>
        <pc:spChg chg="mod">
          <ac:chgData name="Commodore St Germain" userId="420783ab-3e48-4f67-af00-cfba62042d5f" providerId="ADAL" clId="{5CFBCFCE-2BF9-427F-BF00-E9099D88084A}" dt="2026-06-04T18:49:22.592" v="4590" actId="1038"/>
          <ac:spMkLst>
            <pc:docMk/>
            <pc:sldMk cId="3280580299" sldId="486"/>
            <ac:spMk id="21" creationId="{28747F00-724B-CB8F-C0B8-448567DFA86A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22" creationId="{98ABB60B-8498-CC1B-1F47-CEB884AC917A}"/>
          </ac:spMkLst>
        </pc:spChg>
        <pc:spChg chg="del">
          <ac:chgData name="Commodore St Germain" userId="420783ab-3e48-4f67-af00-cfba62042d5f" providerId="ADAL" clId="{5CFBCFCE-2BF9-427F-BF00-E9099D88084A}" dt="2026-06-04T18:10:56.037" v="3644" actId="478"/>
          <ac:spMkLst>
            <pc:docMk/>
            <pc:sldMk cId="3280580299" sldId="486"/>
            <ac:spMk id="24" creationId="{EE93DDE5-75E5-2F83-B5F7-838C8D5E0D0B}"/>
          </ac:spMkLst>
        </pc:spChg>
        <pc:picChg chg="add mod">
          <ac:chgData name="Commodore St Germain" userId="420783ab-3e48-4f67-af00-cfba62042d5f" providerId="ADAL" clId="{5CFBCFCE-2BF9-427F-BF00-E9099D88084A}" dt="2026-06-04T18:11:02.276" v="3645"/>
          <ac:picMkLst>
            <pc:docMk/>
            <pc:sldMk cId="3280580299" sldId="486"/>
            <ac:picMk id="5" creationId="{B2E700D7-4E38-E580-D798-8E6F0932C4D9}"/>
          </ac:picMkLst>
        </pc:picChg>
        <pc:picChg chg="del">
          <ac:chgData name="Commodore St Germain" userId="420783ab-3e48-4f67-af00-cfba62042d5f" providerId="ADAL" clId="{5CFBCFCE-2BF9-427F-BF00-E9099D88084A}" dt="2026-06-04T18:54:17.528" v="4762" actId="478"/>
          <ac:picMkLst>
            <pc:docMk/>
            <pc:sldMk cId="3280580299" sldId="486"/>
            <ac:picMk id="12" creationId="{7BA12151-F9E5-548D-3F02-934F651E6B6A}"/>
          </ac:picMkLst>
        </pc:picChg>
        <pc:picChg chg="add mod ord">
          <ac:chgData name="Commodore St Germain" userId="420783ab-3e48-4f67-af00-cfba62042d5f" providerId="ADAL" clId="{5CFBCFCE-2BF9-427F-BF00-E9099D88084A}" dt="2026-06-04T18:54:21.219" v="4764" actId="167"/>
          <ac:picMkLst>
            <pc:docMk/>
            <pc:sldMk cId="3280580299" sldId="486"/>
            <ac:picMk id="16" creationId="{9E28DB4E-D819-AF19-120B-E8880F1C1945}"/>
          </ac:picMkLst>
        </pc:picChg>
        <pc:picChg chg="del">
          <ac:chgData name="Commodore St Germain" userId="420783ab-3e48-4f67-af00-cfba62042d5f" providerId="ADAL" clId="{5CFBCFCE-2BF9-427F-BF00-E9099D88084A}" dt="2026-06-04T18:10:56.037" v="3644" actId="478"/>
          <ac:picMkLst>
            <pc:docMk/>
            <pc:sldMk cId="3280580299" sldId="486"/>
            <ac:picMk id="19" creationId="{96D0BA4E-3412-E1D4-ABA8-62638889B62F}"/>
          </ac:picMkLst>
        </pc:picChg>
        <pc:inkChg chg="add">
          <ac:chgData name="Commodore St Germain" userId="420783ab-3e48-4f67-af00-cfba62042d5f" providerId="ADAL" clId="{5CFBCFCE-2BF9-427F-BF00-E9099D88084A}" dt="2026-06-11T16:40:02.590" v="12435"/>
          <ac:inkMkLst>
            <pc:docMk/>
            <pc:sldMk cId="3280580299" sldId="486"/>
            <ac:inkMk id="4" creationId="{3057EC8C-87B7-7C2F-D328-05BF4EC22AD9}"/>
          </ac:inkMkLst>
        </pc:inkChg>
        <pc:inkChg chg="add">
          <ac:chgData name="Commodore St Germain" userId="420783ab-3e48-4f67-af00-cfba62042d5f" providerId="ADAL" clId="{5CFBCFCE-2BF9-427F-BF00-E9099D88084A}" dt="2026-06-11T16:58:51.078" v="12436"/>
          <ac:inkMkLst>
            <pc:docMk/>
            <pc:sldMk cId="3280580299" sldId="486"/>
            <ac:inkMk id="7" creationId="{59150687-3332-2427-2F3B-097A5EEAC5C1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6:11.497" v="12867" actId="478"/>
        <pc:sldMkLst>
          <pc:docMk/>
          <pc:sldMk cId="3988729229" sldId="487"/>
        </pc:sldMkLst>
        <pc:spChg chg="mod">
          <ac:chgData name="Commodore St Germain" userId="420783ab-3e48-4f67-af00-cfba62042d5f" providerId="ADAL" clId="{5CFBCFCE-2BF9-427F-BF00-E9099D88084A}" dt="2026-06-11T16:35:40.090" v="12421" actId="20577"/>
          <ac:spMkLst>
            <pc:docMk/>
            <pc:sldMk cId="3988729229" sldId="487"/>
            <ac:spMk id="3" creationId="{7CFA328D-C7FB-4B8A-3068-1C2F76703C29}"/>
          </ac:spMkLst>
        </pc:spChg>
        <pc:spChg chg="add mod">
          <ac:chgData name="Commodore St Germain" userId="420783ab-3e48-4f67-af00-cfba62042d5f" providerId="ADAL" clId="{5CFBCFCE-2BF9-427F-BF00-E9099D88084A}" dt="2026-06-04T18:32:23.315" v="3853"/>
          <ac:spMkLst>
            <pc:docMk/>
            <pc:sldMk cId="3988729229" sldId="487"/>
            <ac:spMk id="5" creationId="{1D34E29D-74AF-1F68-783B-F26ECD72D017}"/>
          </ac:spMkLst>
        </pc:spChg>
        <pc:spChg chg="mod">
          <ac:chgData name="Commodore St Germain" userId="420783ab-3e48-4f67-af00-cfba62042d5f" providerId="ADAL" clId="{5CFBCFCE-2BF9-427F-BF00-E9099D88084A}" dt="2026-06-11T16:35:53.278" v="12434" actId="1037"/>
          <ac:spMkLst>
            <pc:docMk/>
            <pc:sldMk cId="3988729229" sldId="487"/>
            <ac:spMk id="7" creationId="{BB1EC3E8-963E-6497-4F5E-6D62809BD0B0}"/>
          </ac:spMkLst>
        </pc:spChg>
        <pc:spChg chg="mod">
          <ac:chgData name="Commodore St Germain" userId="420783ab-3e48-4f67-af00-cfba62042d5f" providerId="ADAL" clId="{5CFBCFCE-2BF9-427F-BF00-E9099D88084A}" dt="2026-06-11T16:35:53.278" v="12434" actId="1037"/>
          <ac:spMkLst>
            <pc:docMk/>
            <pc:sldMk cId="3988729229" sldId="487"/>
            <ac:spMk id="10" creationId="{84A2A5C3-2BFE-B351-2833-BCA2DCB329E6}"/>
          </ac:spMkLst>
        </pc:spChg>
        <pc:inkChg chg="add del">
          <ac:chgData name="Commodore St Germain" userId="420783ab-3e48-4f67-af00-cfba62042d5f" providerId="ADAL" clId="{5CFBCFCE-2BF9-427F-BF00-E9099D88084A}" dt="2026-06-11T16:35:31.413" v="12416" actId="478"/>
          <ac:inkMkLst>
            <pc:docMk/>
            <pc:sldMk cId="3988729229" sldId="487"/>
            <ac:inkMk id="12" creationId="{685BF64B-03E4-7A0C-7BAB-05A90E105E7A}"/>
          </ac:inkMkLst>
        </pc:inkChg>
        <pc:inkChg chg="add del">
          <ac:chgData name="Commodore St Germain" userId="420783ab-3e48-4f67-af00-cfba62042d5f" providerId="ADAL" clId="{5CFBCFCE-2BF9-427F-BF00-E9099D88084A}" dt="2026-06-12T16:06:11.497" v="12867" actId="478"/>
          <ac:inkMkLst>
            <pc:docMk/>
            <pc:sldMk cId="3988729229" sldId="487"/>
            <ac:inkMk id="16" creationId="{3EA3ACD9-22BE-F375-AE9D-D62E761A10FF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6:17.489" v="12868" actId="478"/>
        <pc:sldMkLst>
          <pc:docMk/>
          <pc:sldMk cId="2235898062" sldId="488"/>
        </pc:sldMkLst>
        <pc:spChg chg="add mod">
          <ac:chgData name="Commodore St Germain" userId="420783ab-3e48-4f67-af00-cfba62042d5f" providerId="ADAL" clId="{5CFBCFCE-2BF9-427F-BF00-E9099D88084A}" dt="2026-06-04T18:32:25.377" v="3854"/>
          <ac:spMkLst>
            <pc:docMk/>
            <pc:sldMk cId="2235898062" sldId="488"/>
            <ac:spMk id="5" creationId="{68D77667-771D-0D11-6FBC-58D61220C33F}"/>
          </ac:spMkLst>
        </pc:spChg>
        <pc:inkChg chg="add del">
          <ac:chgData name="Commodore St Germain" userId="420783ab-3e48-4f67-af00-cfba62042d5f" providerId="ADAL" clId="{5CFBCFCE-2BF9-427F-BF00-E9099D88084A}" dt="2026-06-12T16:06:17.489" v="12868" actId="478"/>
          <ac:inkMkLst>
            <pc:docMk/>
            <pc:sldMk cId="2235898062" sldId="488"/>
            <ac:inkMk id="6" creationId="{51F43415-D4CC-3E2F-4872-51C0B082D53F}"/>
          </ac:inkMkLst>
        </pc:inkChg>
      </pc:sldChg>
      <pc:sldChg chg="new del">
        <pc:chgData name="Commodore St Germain" userId="420783ab-3e48-4f67-af00-cfba62042d5f" providerId="ADAL" clId="{5CFBCFCE-2BF9-427F-BF00-E9099D88084A}" dt="2026-06-04T19:27:48.976" v="6200" actId="47"/>
        <pc:sldMkLst>
          <pc:docMk/>
          <pc:sldMk cId="2132443450" sldId="489"/>
        </pc:sldMkLst>
      </pc:sldChg>
      <pc:sldChg chg="new del">
        <pc:chgData name="Commodore St Germain" userId="420783ab-3e48-4f67-af00-cfba62042d5f" providerId="ADAL" clId="{5CFBCFCE-2BF9-427F-BF00-E9099D88084A}" dt="2026-06-04T19:27:44.580" v="6199" actId="2696"/>
        <pc:sldMkLst>
          <pc:docMk/>
          <pc:sldMk cId="2618736552" sldId="490"/>
        </pc:sldMkLst>
      </pc:sldChg>
      <pc:sldChg chg="new del">
        <pc:chgData name="Commodore St Germain" userId="420783ab-3e48-4f67-af00-cfba62042d5f" providerId="ADAL" clId="{5CFBCFCE-2BF9-427F-BF00-E9099D88084A}" dt="2026-06-04T19:27:37.777" v="6197" actId="680"/>
        <pc:sldMkLst>
          <pc:docMk/>
          <pc:sldMk cId="3074356654" sldId="490"/>
        </pc:sldMkLst>
      </pc:sldChg>
      <pc:sldChg chg="addSp delSp modSp add mod">
        <pc:chgData name="Commodore St Germain" userId="420783ab-3e48-4f67-af00-cfba62042d5f" providerId="ADAL" clId="{5CFBCFCE-2BF9-427F-BF00-E9099D88084A}" dt="2026-06-11T22:58:59.359" v="12620" actId="20577"/>
        <pc:sldMkLst>
          <pc:docMk/>
          <pc:sldMk cId="3354119110" sldId="490"/>
        </pc:sldMkLst>
        <pc:spChg chg="mod">
          <ac:chgData name="Commodore St Germain" userId="420783ab-3e48-4f67-af00-cfba62042d5f" providerId="ADAL" clId="{5CFBCFCE-2BF9-427F-BF00-E9099D88084A}" dt="2026-06-04T19:29:27.308" v="6254" actId="6549"/>
          <ac:spMkLst>
            <pc:docMk/>
            <pc:sldMk cId="3354119110" sldId="490"/>
            <ac:spMk id="2" creationId="{7D326052-0F25-6F0E-586C-C3DEF4CF885A}"/>
          </ac:spMkLst>
        </pc:spChg>
        <pc:spChg chg="del">
          <ac:chgData name="Commodore St Germain" userId="420783ab-3e48-4f67-af00-cfba62042d5f" providerId="ADAL" clId="{5CFBCFCE-2BF9-427F-BF00-E9099D88084A}" dt="2026-06-04T19:28:54.628" v="6250" actId="22"/>
          <ac:spMkLst>
            <pc:docMk/>
            <pc:sldMk cId="3354119110" sldId="490"/>
            <ac:spMk id="3" creationId="{8F57BC37-B166-9A04-9A0F-9A9E1297AC70}"/>
          </ac:spMkLst>
        </pc:spChg>
        <pc:spChg chg="add mod">
          <ac:chgData name="Commodore St Germain" userId="420783ab-3e48-4f67-af00-cfba62042d5f" providerId="ADAL" clId="{5CFBCFCE-2BF9-427F-BF00-E9099D88084A}" dt="2026-06-11T22:58:59.359" v="12620" actId="20577"/>
          <ac:spMkLst>
            <pc:docMk/>
            <pc:sldMk cId="3354119110" sldId="490"/>
            <ac:spMk id="8" creationId="{429DDCB5-215B-6B2F-4738-9F444BF52F55}"/>
          </ac:spMkLst>
        </pc:spChg>
        <pc:spChg chg="add mod">
          <ac:chgData name="Commodore St Germain" userId="420783ab-3e48-4f67-af00-cfba62042d5f" providerId="ADAL" clId="{5CFBCFCE-2BF9-427F-BF00-E9099D88084A}" dt="2026-06-04T19:30:21.052" v="6353" actId="20577"/>
          <ac:spMkLst>
            <pc:docMk/>
            <pc:sldMk cId="3354119110" sldId="490"/>
            <ac:spMk id="9" creationId="{F27B7262-B524-1E19-6F4B-04DF23488671}"/>
          </ac:spMkLst>
        </pc:spChg>
        <pc:spChg chg="add del mod">
          <ac:chgData name="Commodore St Germain" userId="420783ab-3e48-4f67-af00-cfba62042d5f" providerId="ADAL" clId="{5CFBCFCE-2BF9-427F-BF00-E9099D88084A}" dt="2026-06-04T19:33:55.526" v="6383" actId="478"/>
          <ac:spMkLst>
            <pc:docMk/>
            <pc:sldMk cId="3354119110" sldId="490"/>
            <ac:spMk id="11" creationId="{28F9D3B7-7E27-24B8-73A9-6705D858AFD1}"/>
          </ac:spMkLst>
        </pc:spChg>
        <pc:picChg chg="add del mod">
          <ac:chgData name="Commodore St Germain" userId="420783ab-3e48-4f67-af00-cfba62042d5f" providerId="ADAL" clId="{5CFBCFCE-2BF9-427F-BF00-E9099D88084A}" dt="2026-06-04T19:33:47.784" v="6380" actId="478"/>
          <ac:picMkLst>
            <pc:docMk/>
            <pc:sldMk cId="3354119110" sldId="490"/>
            <ac:picMk id="5" creationId="{8AB84C64-2B2D-02F2-F619-0B4EE2181EA6}"/>
          </ac:picMkLst>
        </pc:picChg>
        <pc:picChg chg="add del mod ord">
          <ac:chgData name="Commodore St Germain" userId="420783ab-3e48-4f67-af00-cfba62042d5f" providerId="ADAL" clId="{5CFBCFCE-2BF9-427F-BF00-E9099D88084A}" dt="2026-06-04T19:33:46.292" v="6379" actId="478"/>
          <ac:picMkLst>
            <pc:docMk/>
            <pc:sldMk cId="3354119110" sldId="490"/>
            <ac:picMk id="7" creationId="{A29D5508-0647-0152-017C-D8994F70F879}"/>
          </ac:picMkLst>
        </pc:picChg>
        <pc:picChg chg="add mod">
          <ac:chgData name="Commodore St Germain" userId="420783ab-3e48-4f67-af00-cfba62042d5f" providerId="ADAL" clId="{5CFBCFCE-2BF9-427F-BF00-E9099D88084A}" dt="2026-06-04T19:45:02.317" v="6529" actId="1076"/>
          <ac:picMkLst>
            <pc:docMk/>
            <pc:sldMk cId="3354119110" sldId="490"/>
            <ac:picMk id="13" creationId="{4B300938-DDC0-7D63-BC1A-449AFFB66630}"/>
          </ac:picMkLst>
        </pc:picChg>
        <pc:inkChg chg="add del">
          <ac:chgData name="Commodore St Germain" userId="420783ab-3e48-4f67-af00-cfba62042d5f" providerId="ADAL" clId="{5CFBCFCE-2BF9-427F-BF00-E9099D88084A}" dt="2026-06-11T16:59:01.873" v="12440" actId="478"/>
          <ac:inkMkLst>
            <pc:docMk/>
            <pc:sldMk cId="3354119110" sldId="490"/>
            <ac:inkMk id="3" creationId="{66EBD553-C6A8-E462-41AF-2564E0002047}"/>
          </ac:inkMkLst>
        </pc:inkChg>
      </pc:sldChg>
      <pc:sldChg chg="add del">
        <pc:chgData name="Commodore St Germain" userId="420783ab-3e48-4f67-af00-cfba62042d5f" providerId="ADAL" clId="{5CFBCFCE-2BF9-427F-BF00-E9099D88084A}" dt="2026-06-04T19:45:25.315" v="6531" actId="47"/>
        <pc:sldMkLst>
          <pc:docMk/>
          <pc:sldMk cId="3832438937" sldId="491"/>
        </pc:sldMkLst>
      </pc:sldChg>
      <pc:sldChg chg="addSp delSp modSp add mod">
        <pc:chgData name="Commodore St Germain" userId="420783ab-3e48-4f67-af00-cfba62042d5f" providerId="ADAL" clId="{5CFBCFCE-2BF9-427F-BF00-E9099D88084A}" dt="2026-06-11T22:59:06.420" v="12622"/>
        <pc:sldMkLst>
          <pc:docMk/>
          <pc:sldMk cId="2717606520" sldId="492"/>
        </pc:sldMkLst>
        <pc:spChg chg="mod">
          <ac:chgData name="Commodore St Germain" userId="420783ab-3e48-4f67-af00-cfba62042d5f" providerId="ADAL" clId="{5CFBCFCE-2BF9-427F-BF00-E9099D88084A}" dt="2026-06-04T19:32:54.740" v="6370" actId="20577"/>
          <ac:spMkLst>
            <pc:docMk/>
            <pc:sldMk cId="2717606520" sldId="492"/>
            <ac:spMk id="2" creationId="{7D326052-0F25-6F0E-586C-C3DEF4CF885A}"/>
          </ac:spMkLst>
        </pc:spChg>
        <pc:spChg chg="add mod">
          <ac:chgData name="Commodore St Germain" userId="420783ab-3e48-4f67-af00-cfba62042d5f" providerId="ADAL" clId="{5CFBCFCE-2BF9-427F-BF00-E9099D88084A}" dt="2026-06-04T19:33:13.327" v="6373" actId="478"/>
          <ac:spMkLst>
            <pc:docMk/>
            <pc:sldMk cId="2717606520" sldId="492"/>
            <ac:spMk id="4" creationId="{BDD42D24-5546-728B-DC61-A14CFEA438F0}"/>
          </ac:spMkLst>
        </pc:spChg>
        <pc:spChg chg="add mod">
          <ac:chgData name="Commodore St Germain" userId="420783ab-3e48-4f67-af00-cfba62042d5f" providerId="ADAL" clId="{5CFBCFCE-2BF9-427F-BF00-E9099D88084A}" dt="2026-06-11T22:59:06.420" v="12622"/>
          <ac:spMkLst>
            <pc:docMk/>
            <pc:sldMk cId="2717606520" sldId="492"/>
            <ac:spMk id="5" creationId="{429B0DF6-FAA6-31C7-5566-01CF1BF83D52}"/>
          </ac:spMkLst>
        </pc:spChg>
        <pc:spChg chg="del">
          <ac:chgData name="Commodore St Germain" userId="420783ab-3e48-4f67-af00-cfba62042d5f" providerId="ADAL" clId="{5CFBCFCE-2BF9-427F-BF00-E9099D88084A}" dt="2026-06-11T22:59:06.036" v="12621" actId="478"/>
          <ac:spMkLst>
            <pc:docMk/>
            <pc:sldMk cId="2717606520" sldId="492"/>
            <ac:spMk id="8" creationId="{429DDCB5-215B-6B2F-4738-9F444BF52F55}"/>
          </ac:spMkLst>
        </pc:spChg>
        <pc:picChg chg="del mod">
          <ac:chgData name="Commodore St Germain" userId="420783ab-3e48-4f67-af00-cfba62042d5f" providerId="ADAL" clId="{5CFBCFCE-2BF9-427F-BF00-E9099D88084A}" dt="2026-06-04T19:33:13.327" v="6373" actId="478"/>
          <ac:picMkLst>
            <pc:docMk/>
            <pc:sldMk cId="2717606520" sldId="492"/>
            <ac:picMk id="5" creationId="{8AB84C64-2B2D-02F2-F619-0B4EE2181EA6}"/>
          </ac:picMkLst>
        </pc:picChg>
        <pc:picChg chg="del">
          <ac:chgData name="Commodore St Germain" userId="420783ab-3e48-4f67-af00-cfba62042d5f" providerId="ADAL" clId="{5CFBCFCE-2BF9-427F-BF00-E9099D88084A}" dt="2026-06-04T19:33:13.327" v="6373" actId="478"/>
          <ac:picMkLst>
            <pc:docMk/>
            <pc:sldMk cId="2717606520" sldId="492"/>
            <ac:picMk id="7" creationId="{A29D5508-0647-0152-017C-D8994F70F879}"/>
          </ac:picMkLst>
        </pc:picChg>
        <pc:picChg chg="add del mod">
          <ac:chgData name="Commodore St Germain" userId="420783ab-3e48-4f67-af00-cfba62042d5f" providerId="ADAL" clId="{5CFBCFCE-2BF9-427F-BF00-E9099D88084A}" dt="2026-06-04T19:33:39.662" v="6376" actId="478"/>
          <ac:picMkLst>
            <pc:docMk/>
            <pc:sldMk cId="2717606520" sldId="492"/>
            <ac:picMk id="10" creationId="{28FB0D27-048D-3A32-B6CE-FCA02C9638CF}"/>
          </ac:picMkLst>
        </pc:picChg>
        <pc:picChg chg="add del mod">
          <ac:chgData name="Commodore St Germain" userId="420783ab-3e48-4f67-af00-cfba62042d5f" providerId="ADAL" clId="{5CFBCFCE-2BF9-427F-BF00-E9099D88084A}" dt="2026-06-04T19:34:14.188" v="6385" actId="478"/>
          <ac:picMkLst>
            <pc:docMk/>
            <pc:sldMk cId="2717606520" sldId="492"/>
            <ac:picMk id="12" creationId="{A81DDBCE-DD66-BCFE-8937-AFBD4037F2DF}"/>
          </ac:picMkLst>
        </pc:picChg>
        <pc:picChg chg="add mod">
          <ac:chgData name="Commodore St Germain" userId="420783ab-3e48-4f67-af00-cfba62042d5f" providerId="ADAL" clId="{5CFBCFCE-2BF9-427F-BF00-E9099D88084A}" dt="2026-06-04T19:45:04.970" v="6530" actId="1076"/>
          <ac:picMkLst>
            <pc:docMk/>
            <pc:sldMk cId="2717606520" sldId="492"/>
            <ac:picMk id="14" creationId="{D5679CFE-6DDB-2B39-9F85-E833F9D12E40}"/>
          </ac:picMkLst>
        </pc:picChg>
        <pc:inkChg chg="add del">
          <ac:chgData name="Commodore St Germain" userId="420783ab-3e48-4f67-af00-cfba62042d5f" providerId="ADAL" clId="{5CFBCFCE-2BF9-427F-BF00-E9099D88084A}" dt="2026-06-11T16:59:00.125" v="12439" actId="478"/>
          <ac:inkMkLst>
            <pc:docMk/>
            <pc:sldMk cId="2717606520" sldId="492"/>
            <ac:inkMk id="3" creationId="{F940B6DD-6EE0-9054-C79C-35F4A43BA4CA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1T22:59:11.567" v="12624"/>
        <pc:sldMkLst>
          <pc:docMk/>
          <pc:sldMk cId="2023810596" sldId="493"/>
        </pc:sldMkLst>
        <pc:spChg chg="mod">
          <ac:chgData name="Commodore St Germain" userId="420783ab-3e48-4f67-af00-cfba62042d5f" providerId="ADAL" clId="{5CFBCFCE-2BF9-427F-BF00-E9099D88084A}" dt="2026-06-04T19:34:42.302" v="6401" actId="20577"/>
          <ac:spMkLst>
            <pc:docMk/>
            <pc:sldMk cId="2023810596" sldId="493"/>
            <ac:spMk id="2" creationId="{7D326052-0F25-6F0E-586C-C3DEF4CF885A}"/>
          </ac:spMkLst>
        </pc:spChg>
        <pc:spChg chg="add mod">
          <ac:chgData name="Commodore St Germain" userId="420783ab-3e48-4f67-af00-cfba62042d5f" providerId="ADAL" clId="{5CFBCFCE-2BF9-427F-BF00-E9099D88084A}" dt="2026-06-04T19:35:10.111" v="6411" actId="478"/>
          <ac:spMkLst>
            <pc:docMk/>
            <pc:sldMk cId="2023810596" sldId="493"/>
            <ac:spMk id="4" creationId="{30008FF6-6348-7F2D-B83F-F6894332F2AD}"/>
          </ac:spMkLst>
        </pc:spChg>
        <pc:spChg chg="add mod">
          <ac:chgData name="Commodore St Germain" userId="420783ab-3e48-4f67-af00-cfba62042d5f" providerId="ADAL" clId="{5CFBCFCE-2BF9-427F-BF00-E9099D88084A}" dt="2026-06-11T22:59:11.567" v="12624"/>
          <ac:spMkLst>
            <pc:docMk/>
            <pc:sldMk cId="2023810596" sldId="493"/>
            <ac:spMk id="5" creationId="{2226EFA0-7EA5-69BD-EF30-81BF4B0F4664}"/>
          </ac:spMkLst>
        </pc:spChg>
        <pc:spChg chg="del">
          <ac:chgData name="Commodore St Germain" userId="420783ab-3e48-4f67-af00-cfba62042d5f" providerId="ADAL" clId="{5CFBCFCE-2BF9-427F-BF00-E9099D88084A}" dt="2026-06-11T22:59:11.005" v="12623" actId="478"/>
          <ac:spMkLst>
            <pc:docMk/>
            <pc:sldMk cId="2023810596" sldId="493"/>
            <ac:spMk id="8" creationId="{429DDCB5-215B-6B2F-4738-9F444BF52F55}"/>
          </ac:spMkLst>
        </pc:spChg>
        <pc:picChg chg="del">
          <ac:chgData name="Commodore St Germain" userId="420783ab-3e48-4f67-af00-cfba62042d5f" providerId="ADAL" clId="{5CFBCFCE-2BF9-427F-BF00-E9099D88084A}" dt="2026-06-04T19:35:08.660" v="6410" actId="478"/>
          <ac:picMkLst>
            <pc:docMk/>
            <pc:sldMk cId="2023810596" sldId="493"/>
            <ac:picMk id="5" creationId="{8AB84C64-2B2D-02F2-F619-0B4EE2181EA6}"/>
          </ac:picMkLst>
        </pc:picChg>
        <pc:picChg chg="del">
          <ac:chgData name="Commodore St Germain" userId="420783ab-3e48-4f67-af00-cfba62042d5f" providerId="ADAL" clId="{5CFBCFCE-2BF9-427F-BF00-E9099D88084A}" dt="2026-06-04T19:35:10.111" v="6411" actId="478"/>
          <ac:picMkLst>
            <pc:docMk/>
            <pc:sldMk cId="2023810596" sldId="493"/>
            <ac:picMk id="7" creationId="{A29D5508-0647-0152-017C-D8994F70F879}"/>
          </ac:picMkLst>
        </pc:picChg>
        <pc:picChg chg="add mod">
          <ac:chgData name="Commodore St Germain" userId="420783ab-3e48-4f67-af00-cfba62042d5f" providerId="ADAL" clId="{5CFBCFCE-2BF9-427F-BF00-E9099D88084A}" dt="2026-06-04T19:44:53.217" v="6527" actId="1076"/>
          <ac:picMkLst>
            <pc:docMk/>
            <pc:sldMk cId="2023810596" sldId="493"/>
            <ac:picMk id="10" creationId="{4A4A6B0A-F239-3193-1AC0-94C863922A11}"/>
          </ac:picMkLst>
        </pc:picChg>
        <pc:inkChg chg="add del">
          <ac:chgData name="Commodore St Germain" userId="420783ab-3e48-4f67-af00-cfba62042d5f" providerId="ADAL" clId="{5CFBCFCE-2BF9-427F-BF00-E9099D88084A}" dt="2026-06-11T16:58:58.348" v="12438" actId="478"/>
          <ac:inkMkLst>
            <pc:docMk/>
            <pc:sldMk cId="2023810596" sldId="493"/>
            <ac:inkMk id="3" creationId="{A7C15616-5D1B-E955-AA32-7027528CCC41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1T22:59:14.980" v="12626"/>
        <pc:sldMkLst>
          <pc:docMk/>
          <pc:sldMk cId="3059919022" sldId="494"/>
        </pc:sldMkLst>
        <pc:spChg chg="mod">
          <ac:chgData name="Commodore St Germain" userId="420783ab-3e48-4f67-af00-cfba62042d5f" providerId="ADAL" clId="{5CFBCFCE-2BF9-427F-BF00-E9099D88084A}" dt="2026-06-04T19:34:47.368" v="6409" actId="20577"/>
          <ac:spMkLst>
            <pc:docMk/>
            <pc:sldMk cId="3059919022" sldId="494"/>
            <ac:spMk id="2" creationId="{7D326052-0F25-6F0E-586C-C3DEF4CF885A}"/>
          </ac:spMkLst>
        </pc:spChg>
        <pc:spChg chg="add mod">
          <ac:chgData name="Commodore St Germain" userId="420783ab-3e48-4f67-af00-cfba62042d5f" providerId="ADAL" clId="{5CFBCFCE-2BF9-427F-BF00-E9099D88084A}" dt="2026-06-04T19:35:35.745" v="6415" actId="478"/>
          <ac:spMkLst>
            <pc:docMk/>
            <pc:sldMk cId="3059919022" sldId="494"/>
            <ac:spMk id="4" creationId="{85544DB2-FAFD-59BC-853F-D1476AE8BDF5}"/>
          </ac:spMkLst>
        </pc:spChg>
        <pc:spChg chg="add mod">
          <ac:chgData name="Commodore St Germain" userId="420783ab-3e48-4f67-af00-cfba62042d5f" providerId="ADAL" clId="{5CFBCFCE-2BF9-427F-BF00-E9099D88084A}" dt="2026-06-11T22:59:14.980" v="12626"/>
          <ac:spMkLst>
            <pc:docMk/>
            <pc:sldMk cId="3059919022" sldId="494"/>
            <ac:spMk id="5" creationId="{5F0BFFBB-3ADC-6223-70C5-B3082E660FC1}"/>
          </ac:spMkLst>
        </pc:spChg>
        <pc:spChg chg="del">
          <ac:chgData name="Commodore St Germain" userId="420783ab-3e48-4f67-af00-cfba62042d5f" providerId="ADAL" clId="{5CFBCFCE-2BF9-427F-BF00-E9099D88084A}" dt="2026-06-11T22:59:14.616" v="12625" actId="478"/>
          <ac:spMkLst>
            <pc:docMk/>
            <pc:sldMk cId="3059919022" sldId="494"/>
            <ac:spMk id="8" creationId="{429DDCB5-215B-6B2F-4738-9F444BF52F55}"/>
          </ac:spMkLst>
        </pc:spChg>
        <pc:spChg chg="add del">
          <ac:chgData name="Commodore St Germain" userId="420783ab-3e48-4f67-af00-cfba62042d5f" providerId="ADAL" clId="{5CFBCFCE-2BF9-427F-BF00-E9099D88084A}" dt="2026-06-04T19:35:37.060" v="6417" actId="22"/>
          <ac:spMkLst>
            <pc:docMk/>
            <pc:sldMk cId="3059919022" sldId="494"/>
            <ac:spMk id="10" creationId="{1080DF4E-2B0C-F629-FB7F-B10ABFE7748A}"/>
          </ac:spMkLst>
        </pc:spChg>
        <pc:picChg chg="del">
          <ac:chgData name="Commodore St Germain" userId="420783ab-3e48-4f67-af00-cfba62042d5f" providerId="ADAL" clId="{5CFBCFCE-2BF9-427F-BF00-E9099D88084A}" dt="2026-06-04T19:35:35.745" v="6415" actId="478"/>
          <ac:picMkLst>
            <pc:docMk/>
            <pc:sldMk cId="3059919022" sldId="494"/>
            <ac:picMk id="5" creationId="{8AB84C64-2B2D-02F2-F619-0B4EE2181EA6}"/>
          </ac:picMkLst>
        </pc:picChg>
        <pc:picChg chg="del">
          <ac:chgData name="Commodore St Germain" userId="420783ab-3e48-4f67-af00-cfba62042d5f" providerId="ADAL" clId="{5CFBCFCE-2BF9-427F-BF00-E9099D88084A}" dt="2026-06-04T19:35:35.745" v="6415" actId="478"/>
          <ac:picMkLst>
            <pc:docMk/>
            <pc:sldMk cId="3059919022" sldId="494"/>
            <ac:picMk id="7" creationId="{A29D5508-0647-0152-017C-D8994F70F879}"/>
          </ac:picMkLst>
        </pc:picChg>
        <pc:picChg chg="add mod">
          <ac:chgData name="Commodore St Germain" userId="420783ab-3e48-4f67-af00-cfba62042d5f" providerId="ADAL" clId="{5CFBCFCE-2BF9-427F-BF00-E9099D88084A}" dt="2026-06-04T19:44:58.924" v="6528" actId="1076"/>
          <ac:picMkLst>
            <pc:docMk/>
            <pc:sldMk cId="3059919022" sldId="494"/>
            <ac:picMk id="12" creationId="{24EB8F75-EF7C-7699-D719-77018F7FD812}"/>
          </ac:picMkLst>
        </pc:picChg>
        <pc:inkChg chg="add del">
          <ac:chgData name="Commodore St Germain" userId="420783ab-3e48-4f67-af00-cfba62042d5f" providerId="ADAL" clId="{5CFBCFCE-2BF9-427F-BF00-E9099D88084A}" dt="2026-06-11T16:58:56.048" v="12437" actId="478"/>
          <ac:inkMkLst>
            <pc:docMk/>
            <pc:sldMk cId="3059919022" sldId="494"/>
            <ac:inkMk id="3" creationId="{E05E39D8-DB37-E27D-65EC-91B87A815623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6:58.880" v="12874" actId="478"/>
        <pc:sldMkLst>
          <pc:docMk/>
          <pc:sldMk cId="1189788877" sldId="495"/>
        </pc:sldMkLst>
        <pc:spChg chg="mod">
          <ac:chgData name="Commodore St Germain" userId="420783ab-3e48-4f67-af00-cfba62042d5f" providerId="ADAL" clId="{5CFBCFCE-2BF9-427F-BF00-E9099D88084A}" dt="2026-06-04T20:24:44.148" v="6608" actId="14100"/>
          <ac:spMkLst>
            <pc:docMk/>
            <pc:sldMk cId="1189788877" sldId="495"/>
            <ac:spMk id="2" creationId="{495677BF-4B17-0D76-3F77-6625B2C63429}"/>
          </ac:spMkLst>
        </pc:spChg>
        <pc:spChg chg="add mod">
          <ac:chgData name="Commodore St Germain" userId="420783ab-3e48-4f67-af00-cfba62042d5f" providerId="ADAL" clId="{5CFBCFCE-2BF9-427F-BF00-E9099D88084A}" dt="2026-06-12T00:12:07.755" v="12777" actId="20577"/>
          <ac:spMkLst>
            <pc:docMk/>
            <pc:sldMk cId="1189788877" sldId="495"/>
            <ac:spMk id="3" creationId="{4FE466A8-23B4-6225-51C4-271ED6AE2DDA}"/>
          </ac:spMkLst>
        </pc:spChg>
        <pc:spChg chg="del">
          <ac:chgData name="Commodore St Germain" userId="420783ab-3e48-4f67-af00-cfba62042d5f" providerId="ADAL" clId="{5CFBCFCE-2BF9-427F-BF00-E9099D88084A}" dt="2026-06-04T20:24:50" v="6609" actId="478"/>
          <ac:spMkLst>
            <pc:docMk/>
            <pc:sldMk cId="1189788877" sldId="495"/>
            <ac:spMk id="3" creationId="{ECB7AE94-D1D3-4FA9-AC48-F4D72B2F5240}"/>
          </ac:spMkLst>
        </pc:spChg>
        <pc:spChg chg="add del mod">
          <ac:chgData name="Commodore St Germain" userId="420783ab-3e48-4f67-af00-cfba62042d5f" providerId="ADAL" clId="{5CFBCFCE-2BF9-427F-BF00-E9099D88084A}" dt="2026-06-04T20:45:34.860" v="7113" actId="478"/>
          <ac:spMkLst>
            <pc:docMk/>
            <pc:sldMk cId="1189788877" sldId="495"/>
            <ac:spMk id="4" creationId="{23188FEE-922D-1752-2D51-E31FCEA92511}"/>
          </ac:spMkLst>
        </pc:spChg>
        <pc:spChg chg="add mod">
          <ac:chgData name="Commodore St Germain" userId="420783ab-3e48-4f67-af00-cfba62042d5f" providerId="ADAL" clId="{5CFBCFCE-2BF9-427F-BF00-E9099D88084A}" dt="2026-06-04T20:46:03.985" v="7152" actId="1037"/>
          <ac:spMkLst>
            <pc:docMk/>
            <pc:sldMk cId="1189788877" sldId="495"/>
            <ac:spMk id="5" creationId="{449358CD-7FE8-5F5A-CA21-E775F27C1227}"/>
          </ac:spMkLst>
        </pc:spChg>
        <pc:spChg chg="add mod">
          <ac:chgData name="Commodore St Germain" userId="420783ab-3e48-4f67-af00-cfba62042d5f" providerId="ADAL" clId="{5CFBCFCE-2BF9-427F-BF00-E9099D88084A}" dt="2026-06-04T20:46:26.261" v="7185" actId="20577"/>
          <ac:spMkLst>
            <pc:docMk/>
            <pc:sldMk cId="1189788877" sldId="495"/>
            <ac:spMk id="6" creationId="{659A8469-5E85-6A49-3CCC-FEC7B5217F2F}"/>
          </ac:spMkLst>
        </pc:spChg>
        <pc:spChg chg="add mod">
          <ac:chgData name="Commodore St Germain" userId="420783ab-3e48-4f67-af00-cfba62042d5f" providerId="ADAL" clId="{5CFBCFCE-2BF9-427F-BF00-E9099D88084A}" dt="2026-06-04T20:47:00.075" v="7248" actId="1036"/>
          <ac:spMkLst>
            <pc:docMk/>
            <pc:sldMk cId="1189788877" sldId="495"/>
            <ac:spMk id="7" creationId="{67536D12-3E35-C0E0-8196-88E03E614C01}"/>
          </ac:spMkLst>
        </pc:spChg>
        <pc:spChg chg="add mod">
          <ac:chgData name="Commodore St Germain" userId="420783ab-3e48-4f67-af00-cfba62042d5f" providerId="ADAL" clId="{5CFBCFCE-2BF9-427F-BF00-E9099D88084A}" dt="2026-06-04T20:51:47.384" v="7492" actId="1076"/>
          <ac:spMkLst>
            <pc:docMk/>
            <pc:sldMk cId="1189788877" sldId="495"/>
            <ac:spMk id="8" creationId="{0DCDB366-9AF3-36C5-B653-2F26FE518D36}"/>
          </ac:spMkLst>
        </pc:spChg>
        <pc:inkChg chg="add del">
          <ac:chgData name="Commodore St Germain" userId="420783ab-3e48-4f67-af00-cfba62042d5f" providerId="ADAL" clId="{5CFBCFCE-2BF9-427F-BF00-E9099D88084A}" dt="2026-06-12T16:06:58.880" v="12874" actId="478"/>
          <ac:inkMkLst>
            <pc:docMk/>
            <pc:sldMk cId="1189788877" sldId="495"/>
            <ac:inkMk id="4" creationId="{BE674720-0B2A-2B58-CCC5-3EA1346543AD}"/>
          </ac:inkMkLst>
        </pc:inkChg>
        <pc:cxnChg chg="add del mod">
          <ac:chgData name="Commodore St Germain" userId="420783ab-3e48-4f67-af00-cfba62042d5f" providerId="ADAL" clId="{5CFBCFCE-2BF9-427F-BF00-E9099D88084A}" dt="2026-06-04T20:54:23.784" v="7510" actId="21"/>
          <ac:cxnSpMkLst>
            <pc:docMk/>
            <pc:sldMk cId="1189788877" sldId="495"/>
            <ac:cxnSpMk id="10" creationId="{9939F377-2D07-A630-FD90-9F07D0BD3F9F}"/>
          </ac:cxnSpMkLst>
        </pc:cxnChg>
        <pc:cxnChg chg="add del mod">
          <ac:chgData name="Commodore St Germain" userId="420783ab-3e48-4f67-af00-cfba62042d5f" providerId="ADAL" clId="{5CFBCFCE-2BF9-427F-BF00-E9099D88084A}" dt="2026-06-04T20:54:23.784" v="7510" actId="21"/>
          <ac:cxnSpMkLst>
            <pc:docMk/>
            <pc:sldMk cId="1189788877" sldId="495"/>
            <ac:cxnSpMk id="11" creationId="{A06CA4AF-F6FA-D772-990C-1DF38FD87A22}"/>
          </ac:cxnSpMkLst>
        </pc:cxnChg>
      </pc:sldChg>
      <pc:sldChg chg="add del">
        <pc:chgData name="Commodore St Germain" userId="420783ab-3e48-4f67-af00-cfba62042d5f" providerId="ADAL" clId="{5CFBCFCE-2BF9-427F-BF00-E9099D88084A}" dt="2026-06-04T19:38:23.413" v="6420" actId="47"/>
        <pc:sldMkLst>
          <pc:docMk/>
          <pc:sldMk cId="2712037432" sldId="495"/>
        </pc:sldMkLst>
      </pc:sldChg>
      <pc:sldChg chg="delSp modSp add del mod">
        <pc:chgData name="Commodore St Germain" userId="420783ab-3e48-4f67-af00-cfba62042d5f" providerId="ADAL" clId="{5CFBCFCE-2BF9-427F-BF00-E9099D88084A}" dt="2026-06-04T19:41:45.706" v="6526" actId="47"/>
        <pc:sldMkLst>
          <pc:docMk/>
          <pc:sldMk cId="3548208191" sldId="495"/>
        </pc:sldMkLst>
        <pc:spChg chg="mod">
          <ac:chgData name="Commodore St Germain" userId="420783ab-3e48-4f67-af00-cfba62042d5f" providerId="ADAL" clId="{5CFBCFCE-2BF9-427F-BF00-E9099D88084A}" dt="2026-06-04T19:38:40.264" v="6428" actId="20577"/>
          <ac:spMkLst>
            <pc:docMk/>
            <pc:sldMk cId="3548208191" sldId="495"/>
            <ac:spMk id="2" creationId="{7D326052-0F25-6F0E-586C-C3DEF4CF885A}"/>
          </ac:spMkLst>
        </pc:spChg>
        <pc:picChg chg="del">
          <ac:chgData name="Commodore St Germain" userId="420783ab-3e48-4f67-af00-cfba62042d5f" providerId="ADAL" clId="{5CFBCFCE-2BF9-427F-BF00-E9099D88084A}" dt="2026-06-04T19:38:43.026" v="6429" actId="478"/>
          <ac:picMkLst>
            <pc:docMk/>
            <pc:sldMk cId="3548208191" sldId="495"/>
            <ac:picMk id="12" creationId="{24EB8F75-EF7C-7699-D719-77018F7FD812}"/>
          </ac:picMkLst>
        </pc:picChg>
      </pc:sldChg>
      <pc:sldChg chg="addSp delSp modSp new mod">
        <pc:chgData name="Commodore St Germain" userId="420783ab-3e48-4f67-af00-cfba62042d5f" providerId="ADAL" clId="{5CFBCFCE-2BF9-427F-BF00-E9099D88084A}" dt="2026-06-12T16:07:11.072" v="12877" actId="478"/>
        <pc:sldMkLst>
          <pc:docMk/>
          <pc:sldMk cId="909720361" sldId="496"/>
        </pc:sldMkLst>
        <pc:spChg chg="mod">
          <ac:chgData name="Commodore St Germain" userId="420783ab-3e48-4f67-af00-cfba62042d5f" providerId="ADAL" clId="{5CFBCFCE-2BF9-427F-BF00-E9099D88084A}" dt="2026-06-04T22:25:48.208" v="9717" actId="6549"/>
          <ac:spMkLst>
            <pc:docMk/>
            <pc:sldMk cId="909720361" sldId="496"/>
            <ac:spMk id="2" creationId="{78B2983E-231B-3A34-6976-A0768D9EECFE}"/>
          </ac:spMkLst>
        </pc:spChg>
        <pc:spChg chg="del">
          <ac:chgData name="Commodore St Germain" userId="420783ab-3e48-4f67-af00-cfba62042d5f" providerId="ADAL" clId="{5CFBCFCE-2BF9-427F-BF00-E9099D88084A}" dt="2026-06-04T21:04:33.301" v="7779" actId="22"/>
          <ac:spMkLst>
            <pc:docMk/>
            <pc:sldMk cId="909720361" sldId="496"/>
            <ac:spMk id="3" creationId="{66ED1119-752D-2456-780F-0F2C739E6C14}"/>
          </ac:spMkLst>
        </pc:spChg>
        <pc:spChg chg="add mod">
          <ac:chgData name="Commodore St Germain" userId="420783ab-3e48-4f67-af00-cfba62042d5f" providerId="ADAL" clId="{5CFBCFCE-2BF9-427F-BF00-E9099D88084A}" dt="2026-06-04T21:02:37.652" v="7761" actId="20577"/>
          <ac:spMkLst>
            <pc:docMk/>
            <pc:sldMk cId="909720361" sldId="496"/>
            <ac:spMk id="6" creationId="{02A5107B-15A6-75C8-8214-E583A98AECB2}"/>
          </ac:spMkLst>
        </pc:spChg>
        <pc:spChg chg="add mod">
          <ac:chgData name="Commodore St Germain" userId="420783ab-3e48-4f67-af00-cfba62042d5f" providerId="ADAL" clId="{5CFBCFCE-2BF9-427F-BF00-E9099D88084A}" dt="2026-06-04T22:06:48.271" v="9667" actId="20577"/>
          <ac:spMkLst>
            <pc:docMk/>
            <pc:sldMk cId="909720361" sldId="496"/>
            <ac:spMk id="11" creationId="{D9B7676F-EFC0-BC18-CD0E-9142B03D59F2}"/>
          </ac:spMkLst>
        </pc:spChg>
        <pc:picChg chg="add del mod">
          <ac:chgData name="Commodore St Germain" userId="420783ab-3e48-4f67-af00-cfba62042d5f" providerId="ADAL" clId="{5CFBCFCE-2BF9-427F-BF00-E9099D88084A}" dt="2026-06-04T21:04:15.917" v="7776" actId="478"/>
          <ac:picMkLst>
            <pc:docMk/>
            <pc:sldMk cId="909720361" sldId="496"/>
            <ac:picMk id="5" creationId="{59C6B884-2EBC-6588-679C-DE1FAD0BB795}"/>
          </ac:picMkLst>
        </pc:picChg>
        <pc:picChg chg="add mod">
          <ac:chgData name="Commodore St Germain" userId="420783ab-3e48-4f67-af00-cfba62042d5f" providerId="ADAL" clId="{5CFBCFCE-2BF9-427F-BF00-E9099D88084A}" dt="2026-06-04T21:04:19.989" v="7778" actId="1076"/>
          <ac:picMkLst>
            <pc:docMk/>
            <pc:sldMk cId="909720361" sldId="496"/>
            <ac:picMk id="8" creationId="{D2071882-9362-C1CB-BB7B-14D01420EAA9}"/>
          </ac:picMkLst>
        </pc:picChg>
        <pc:picChg chg="add mod ord">
          <ac:chgData name="Commodore St Germain" userId="420783ab-3e48-4f67-af00-cfba62042d5f" providerId="ADAL" clId="{5CFBCFCE-2BF9-427F-BF00-E9099D88084A}" dt="2026-06-04T22:06:55.706" v="9679" actId="1035"/>
          <ac:picMkLst>
            <pc:docMk/>
            <pc:sldMk cId="909720361" sldId="496"/>
            <ac:picMk id="10" creationId="{D8B61A65-2A9A-10D8-8199-5FB4CBEC1E1A}"/>
          </ac:picMkLst>
        </pc:picChg>
        <pc:inkChg chg="add del">
          <ac:chgData name="Commodore St Germain" userId="420783ab-3e48-4f67-af00-cfba62042d5f" providerId="ADAL" clId="{5CFBCFCE-2BF9-427F-BF00-E9099D88084A}" dt="2026-06-12T16:07:11.072" v="12877" actId="478"/>
          <ac:inkMkLst>
            <pc:docMk/>
            <pc:sldMk cId="909720361" sldId="496"/>
            <ac:inkMk id="3" creationId="{3BBFB1E2-EF90-74CA-D8F1-46CE58BFDD73}"/>
          </ac:inkMkLst>
        </pc:inkChg>
      </pc:sldChg>
      <pc:sldChg chg="add del">
        <pc:chgData name="Commodore St Germain" userId="420783ab-3e48-4f67-af00-cfba62042d5f" providerId="ADAL" clId="{5CFBCFCE-2BF9-427F-BF00-E9099D88084A}" dt="2026-06-04T19:38:23.413" v="6420" actId="47"/>
        <pc:sldMkLst>
          <pc:docMk/>
          <pc:sldMk cId="1762061375" sldId="496"/>
        </pc:sldMkLst>
      </pc:sldChg>
      <pc:sldChg chg="addSp delSp modSp new mod">
        <pc:chgData name="Commodore St Germain" userId="420783ab-3e48-4f67-af00-cfba62042d5f" providerId="ADAL" clId="{5CFBCFCE-2BF9-427F-BF00-E9099D88084A}" dt="2026-06-12T16:07:23.603" v="12879" actId="478"/>
        <pc:sldMkLst>
          <pc:docMk/>
          <pc:sldMk cId="583264510" sldId="497"/>
        </pc:sldMkLst>
        <pc:spChg chg="mod">
          <ac:chgData name="Commodore St Germain" userId="420783ab-3e48-4f67-af00-cfba62042d5f" providerId="ADAL" clId="{5CFBCFCE-2BF9-427F-BF00-E9099D88084A}" dt="2026-06-04T22:25:56.873" v="9728" actId="20577"/>
          <ac:spMkLst>
            <pc:docMk/>
            <pc:sldMk cId="583264510" sldId="497"/>
            <ac:spMk id="2" creationId="{9843F3B1-C7FA-FE72-472D-938EEAE13C55}"/>
          </ac:spMkLst>
        </pc:spChg>
        <pc:spChg chg="mod">
          <ac:chgData name="Commodore St Germain" userId="420783ab-3e48-4f67-af00-cfba62042d5f" providerId="ADAL" clId="{5CFBCFCE-2BF9-427F-BF00-E9099D88084A}" dt="2026-06-04T21:22:26.902" v="8192"/>
          <ac:spMkLst>
            <pc:docMk/>
            <pc:sldMk cId="583264510" sldId="497"/>
            <ac:spMk id="3" creationId="{9ACA4E2F-90B2-E4B3-EA5C-E44E42AE1947}"/>
          </ac:spMkLst>
        </pc:spChg>
        <pc:spChg chg="add mod">
          <ac:chgData name="Commodore St Germain" userId="420783ab-3e48-4f67-af00-cfba62042d5f" providerId="ADAL" clId="{5CFBCFCE-2BF9-427F-BF00-E9099D88084A}" dt="2026-06-04T21:18:43.300" v="8155" actId="20577"/>
          <ac:spMkLst>
            <pc:docMk/>
            <pc:sldMk cId="583264510" sldId="497"/>
            <ac:spMk id="7" creationId="{9B5193BC-FA1D-72D2-C00D-37922C94E1B4}"/>
          </ac:spMkLst>
        </pc:spChg>
        <pc:spChg chg="add mod">
          <ac:chgData name="Commodore St Germain" userId="420783ab-3e48-4f67-af00-cfba62042d5f" providerId="ADAL" clId="{5CFBCFCE-2BF9-427F-BF00-E9099D88084A}" dt="2026-06-04T21:22:20.156" v="8190" actId="1076"/>
          <ac:spMkLst>
            <pc:docMk/>
            <pc:sldMk cId="583264510" sldId="497"/>
            <ac:spMk id="8" creationId="{7B4A5F86-EA43-1243-6D7E-83D00DEA9DF8}"/>
          </ac:spMkLst>
        </pc:spChg>
        <pc:spChg chg="add mod">
          <ac:chgData name="Commodore St Germain" userId="420783ab-3e48-4f67-af00-cfba62042d5f" providerId="ADAL" clId="{5CFBCFCE-2BF9-427F-BF00-E9099D88084A}" dt="2026-06-04T21:22:49.931" v="8221" actId="1076"/>
          <ac:spMkLst>
            <pc:docMk/>
            <pc:sldMk cId="583264510" sldId="497"/>
            <ac:spMk id="10" creationId="{E6C187F5-44F9-61D4-71E4-5303C27E9F7F}"/>
          </ac:spMkLst>
        </pc:spChg>
        <pc:picChg chg="add mod">
          <ac:chgData name="Commodore St Germain" userId="420783ab-3e48-4f67-af00-cfba62042d5f" providerId="ADAL" clId="{5CFBCFCE-2BF9-427F-BF00-E9099D88084A}" dt="2026-06-04T21:05:59.899" v="7873" actId="1076"/>
          <ac:picMkLst>
            <pc:docMk/>
            <pc:sldMk cId="583264510" sldId="497"/>
            <ac:picMk id="5" creationId="{71D09724-2612-10B0-0C14-13CDFA9E83A7}"/>
          </ac:picMkLst>
        </pc:picChg>
        <pc:picChg chg="add mod">
          <ac:chgData name="Commodore St Germain" userId="420783ab-3e48-4f67-af00-cfba62042d5f" providerId="ADAL" clId="{5CFBCFCE-2BF9-427F-BF00-E9099D88084A}" dt="2026-06-04T21:07:36.139" v="7890" actId="1076"/>
          <ac:picMkLst>
            <pc:docMk/>
            <pc:sldMk cId="583264510" sldId="497"/>
            <ac:picMk id="6" creationId="{E8200F41-5094-2637-4A85-D8FAA747383B}"/>
          </ac:picMkLst>
        </pc:picChg>
        <pc:inkChg chg="add del">
          <ac:chgData name="Commodore St Germain" userId="420783ab-3e48-4f67-af00-cfba62042d5f" providerId="ADAL" clId="{5CFBCFCE-2BF9-427F-BF00-E9099D88084A}" dt="2026-06-12T16:07:23.603" v="12879" actId="478"/>
          <ac:inkMkLst>
            <pc:docMk/>
            <pc:sldMk cId="583264510" sldId="497"/>
            <ac:inkMk id="4" creationId="{4CF33E96-0887-6CC2-8AAD-875E46E829F6}"/>
          </ac:inkMkLst>
        </pc:inkChg>
      </pc:sldChg>
      <pc:sldChg chg="add del">
        <pc:chgData name="Commodore St Germain" userId="420783ab-3e48-4f67-af00-cfba62042d5f" providerId="ADAL" clId="{5CFBCFCE-2BF9-427F-BF00-E9099D88084A}" dt="2026-06-04T19:38:27.668" v="6421" actId="47"/>
        <pc:sldMkLst>
          <pc:docMk/>
          <pc:sldMk cId="4087798024" sldId="497"/>
        </pc:sldMkLst>
      </pc:sldChg>
      <pc:sldChg chg="addSp modSp new del mod">
        <pc:chgData name="Commodore St Germain" userId="420783ab-3e48-4f67-af00-cfba62042d5f" providerId="ADAL" clId="{5CFBCFCE-2BF9-427F-BF00-E9099D88084A}" dt="2026-06-04T21:21:03.321" v="8164" actId="2696"/>
        <pc:sldMkLst>
          <pc:docMk/>
          <pc:sldMk cId="893692368" sldId="498"/>
        </pc:sldMkLst>
        <pc:spChg chg="mod">
          <ac:chgData name="Commodore St Germain" userId="420783ab-3e48-4f67-af00-cfba62042d5f" providerId="ADAL" clId="{5CFBCFCE-2BF9-427F-BF00-E9099D88084A}" dt="2026-06-04T21:07:15.118" v="7887" actId="14100"/>
          <ac:spMkLst>
            <pc:docMk/>
            <pc:sldMk cId="893692368" sldId="498"/>
            <ac:spMk id="2" creationId="{C1A64C30-DDBB-FA73-E082-F717D57B6B2D}"/>
          </ac:spMkLst>
        </pc:spChg>
        <pc:picChg chg="add mod">
          <ac:chgData name="Commodore St Germain" userId="420783ab-3e48-4f67-af00-cfba62042d5f" providerId="ADAL" clId="{5CFBCFCE-2BF9-427F-BF00-E9099D88084A}" dt="2026-06-04T21:07:20.140" v="7888" actId="1076"/>
          <ac:picMkLst>
            <pc:docMk/>
            <pc:sldMk cId="893692368" sldId="498"/>
            <ac:picMk id="5" creationId="{D5670F41-DA5C-25E5-F091-327534B9E00F}"/>
          </ac:picMkLst>
        </pc:picChg>
      </pc:sldChg>
      <pc:sldChg chg="add">
        <pc:chgData name="Commodore St Germain" userId="420783ab-3e48-4f67-af00-cfba62042d5f" providerId="ADAL" clId="{5CFBCFCE-2BF9-427F-BF00-E9099D88084A}" dt="2026-06-04T21:21:08.776" v="8165"/>
        <pc:sldMkLst>
          <pc:docMk/>
          <pc:sldMk cId="2635017718" sldId="498"/>
        </pc:sldMkLst>
      </pc:sldChg>
      <pc:sldChg chg="add del">
        <pc:chgData name="Commodore St Germain" userId="420783ab-3e48-4f67-af00-cfba62042d5f" providerId="ADAL" clId="{5CFBCFCE-2BF9-427F-BF00-E9099D88084A}" dt="2026-06-04T20:48:49.459" v="7293" actId="47"/>
        <pc:sldMkLst>
          <pc:docMk/>
          <pc:sldMk cId="3271426146" sldId="499"/>
        </pc:sldMkLst>
      </pc:sldChg>
      <pc:sldChg chg="addSp delSp modSp add mod ord">
        <pc:chgData name="Commodore St Germain" userId="420783ab-3e48-4f67-af00-cfba62042d5f" providerId="ADAL" clId="{5CFBCFCE-2BF9-427F-BF00-E9099D88084A}" dt="2026-06-12T16:07:01.748" v="12875" actId="478"/>
        <pc:sldMkLst>
          <pc:docMk/>
          <pc:sldMk cId="3406566351" sldId="499"/>
        </pc:sldMkLst>
        <pc:spChg chg="mod">
          <ac:chgData name="Commodore St Germain" userId="420783ab-3e48-4f67-af00-cfba62042d5f" providerId="ADAL" clId="{5CFBCFCE-2BF9-427F-BF00-E9099D88084A}" dt="2026-06-12T00:11:54.508" v="12773" actId="20577"/>
          <ac:spMkLst>
            <pc:docMk/>
            <pc:sldMk cId="3406566351" sldId="499"/>
            <ac:spMk id="3" creationId="{4FE466A8-23B4-6225-51C4-271ED6AE2DDA}"/>
          </ac:spMkLst>
        </pc:spChg>
        <pc:spChg chg="add mod">
          <ac:chgData name="Commodore St Germain" userId="420783ab-3e48-4f67-af00-cfba62042d5f" providerId="ADAL" clId="{5CFBCFCE-2BF9-427F-BF00-E9099D88084A}" dt="2026-06-04T20:51:54.891" v="7494" actId="1076"/>
          <ac:spMkLst>
            <pc:docMk/>
            <pc:sldMk cId="3406566351" sldId="499"/>
            <ac:spMk id="4" creationId="{DFD79029-983F-35C0-AE99-4F5A0DB72DDD}"/>
          </ac:spMkLst>
        </pc:spChg>
        <pc:spChg chg="mod">
          <ac:chgData name="Commodore St Germain" userId="420783ab-3e48-4f67-af00-cfba62042d5f" providerId="ADAL" clId="{5CFBCFCE-2BF9-427F-BF00-E9099D88084A}" dt="2026-06-04T20:49:52.296" v="7325" actId="1037"/>
          <ac:spMkLst>
            <pc:docMk/>
            <pc:sldMk cId="3406566351" sldId="499"/>
            <ac:spMk id="5" creationId="{449358CD-7FE8-5F5A-CA21-E775F27C1227}"/>
          </ac:spMkLst>
        </pc:spChg>
        <pc:spChg chg="mod">
          <ac:chgData name="Commodore St Germain" userId="420783ab-3e48-4f67-af00-cfba62042d5f" providerId="ADAL" clId="{5CFBCFCE-2BF9-427F-BF00-E9099D88084A}" dt="2026-06-04T20:49:52.296" v="7325" actId="1037"/>
          <ac:spMkLst>
            <pc:docMk/>
            <pc:sldMk cId="3406566351" sldId="499"/>
            <ac:spMk id="6" creationId="{659A8469-5E85-6A49-3CCC-FEC7B5217F2F}"/>
          </ac:spMkLst>
        </pc:spChg>
        <pc:spChg chg="mod">
          <ac:chgData name="Commodore St Germain" userId="420783ab-3e48-4f67-af00-cfba62042d5f" providerId="ADAL" clId="{5CFBCFCE-2BF9-427F-BF00-E9099D88084A}" dt="2026-06-04T20:49:52.296" v="7325" actId="1037"/>
          <ac:spMkLst>
            <pc:docMk/>
            <pc:sldMk cId="3406566351" sldId="499"/>
            <ac:spMk id="7" creationId="{67536D12-3E35-C0E0-8196-88E03E614C01}"/>
          </ac:spMkLst>
        </pc:spChg>
        <pc:spChg chg="add del mod">
          <ac:chgData name="Commodore St Germain" userId="420783ab-3e48-4f67-af00-cfba62042d5f" providerId="ADAL" clId="{5CFBCFCE-2BF9-427F-BF00-E9099D88084A}" dt="2026-06-04T20:54:34.754" v="7524" actId="1076"/>
          <ac:spMkLst>
            <pc:docMk/>
            <pc:sldMk cId="3406566351" sldId="499"/>
            <ac:spMk id="8" creationId="{4D676D46-BE87-E67A-8B53-BB63B977252B}"/>
          </ac:spMkLst>
        </pc:spChg>
        <pc:spChg chg="add mod">
          <ac:chgData name="Commodore St Germain" userId="420783ab-3e48-4f67-af00-cfba62042d5f" providerId="ADAL" clId="{5CFBCFCE-2BF9-427F-BF00-E9099D88084A}" dt="2026-06-04T20:54:06.756" v="7508"/>
          <ac:spMkLst>
            <pc:docMk/>
            <pc:sldMk cId="3406566351" sldId="499"/>
            <ac:spMk id="9" creationId="{4D676D46-BE87-E67A-8B53-BB63B977252B}"/>
          </ac:spMkLst>
        </pc:spChg>
        <pc:spChg chg="add mod">
          <ac:chgData name="Commodore St Germain" userId="420783ab-3e48-4f67-af00-cfba62042d5f" providerId="ADAL" clId="{5CFBCFCE-2BF9-427F-BF00-E9099D88084A}" dt="2026-06-04T20:54:43.607" v="7527" actId="14100"/>
          <ac:spMkLst>
            <pc:docMk/>
            <pc:sldMk cId="3406566351" sldId="499"/>
            <ac:spMk id="12" creationId="{0F5393B9-C4EC-187C-B6B6-B5C574006C2C}"/>
          </ac:spMkLst>
        </pc:spChg>
        <pc:inkChg chg="add del">
          <ac:chgData name="Commodore St Germain" userId="420783ab-3e48-4f67-af00-cfba62042d5f" providerId="ADAL" clId="{5CFBCFCE-2BF9-427F-BF00-E9099D88084A}" dt="2026-06-12T16:07:01.748" v="12875" actId="478"/>
          <ac:inkMkLst>
            <pc:docMk/>
            <pc:sldMk cId="3406566351" sldId="499"/>
            <ac:inkMk id="9" creationId="{CEF74D2D-6E65-C3D1-8668-E06959304298}"/>
          </ac:inkMkLst>
        </pc:inkChg>
        <pc:cxnChg chg="add mod">
          <ac:chgData name="Commodore St Germain" userId="420783ab-3e48-4f67-af00-cfba62042d5f" providerId="ADAL" clId="{5CFBCFCE-2BF9-427F-BF00-E9099D88084A}" dt="2026-06-04T20:54:27.931" v="7523" actId="1037"/>
          <ac:cxnSpMkLst>
            <pc:docMk/>
            <pc:sldMk cId="3406566351" sldId="499"/>
            <ac:cxnSpMk id="10" creationId="{9939F377-2D07-A630-FD90-9F07D0BD3F9F}"/>
          </ac:cxnSpMkLst>
        </pc:cxnChg>
        <pc:cxnChg chg="add mod">
          <ac:chgData name="Commodore St Germain" userId="420783ab-3e48-4f67-af00-cfba62042d5f" providerId="ADAL" clId="{5CFBCFCE-2BF9-427F-BF00-E9099D88084A}" dt="2026-06-04T20:54:27.931" v="7523" actId="1037"/>
          <ac:cxnSpMkLst>
            <pc:docMk/>
            <pc:sldMk cId="3406566351" sldId="499"/>
            <ac:cxnSpMk id="11" creationId="{A06CA4AF-F6FA-D772-990C-1DF38FD87A22}"/>
          </ac:cxnSpMkLst>
        </pc:cxnChg>
      </pc:sldChg>
      <pc:sldChg chg="addSp delSp modSp add mod">
        <pc:chgData name="Commodore St Germain" userId="420783ab-3e48-4f67-af00-cfba62042d5f" providerId="ADAL" clId="{5CFBCFCE-2BF9-427F-BF00-E9099D88084A}" dt="2026-06-12T16:07:05.680" v="12876" actId="478"/>
        <pc:sldMkLst>
          <pc:docMk/>
          <pc:sldMk cId="196352976" sldId="500"/>
        </pc:sldMkLst>
        <pc:spChg chg="mod">
          <ac:chgData name="Commodore St Germain" userId="420783ab-3e48-4f67-af00-cfba62042d5f" providerId="ADAL" clId="{5CFBCFCE-2BF9-427F-BF00-E9099D88084A}" dt="2026-06-12T00:12:19.419" v="12781" actId="20577"/>
          <ac:spMkLst>
            <pc:docMk/>
            <pc:sldMk cId="196352976" sldId="500"/>
            <ac:spMk id="3" creationId="{4FE466A8-23B4-6225-51C4-271ED6AE2DDA}"/>
          </ac:spMkLst>
        </pc:spChg>
        <pc:spChg chg="mod">
          <ac:chgData name="Commodore St Germain" userId="420783ab-3e48-4f67-af00-cfba62042d5f" providerId="ADAL" clId="{5CFBCFCE-2BF9-427F-BF00-E9099D88084A}" dt="2026-06-04T20:57:02.345" v="7642" actId="1076"/>
          <ac:spMkLst>
            <pc:docMk/>
            <pc:sldMk cId="196352976" sldId="500"/>
            <ac:spMk id="8" creationId="{4D676D46-BE87-E67A-8B53-BB63B977252B}"/>
          </ac:spMkLst>
        </pc:spChg>
        <pc:spChg chg="mod">
          <ac:chgData name="Commodore St Germain" userId="420783ab-3e48-4f67-af00-cfba62042d5f" providerId="ADAL" clId="{5CFBCFCE-2BF9-427F-BF00-E9099D88084A}" dt="2026-06-04T20:56:59.442" v="7641" actId="1076"/>
          <ac:spMkLst>
            <pc:docMk/>
            <pc:sldMk cId="196352976" sldId="500"/>
            <ac:spMk id="12" creationId="{0F5393B9-C4EC-187C-B6B6-B5C574006C2C}"/>
          </ac:spMkLst>
        </pc:spChg>
        <pc:inkChg chg="add del">
          <ac:chgData name="Commodore St Germain" userId="420783ab-3e48-4f67-af00-cfba62042d5f" providerId="ADAL" clId="{5CFBCFCE-2BF9-427F-BF00-E9099D88084A}" dt="2026-06-12T16:07:05.680" v="12876" actId="478"/>
          <ac:inkMkLst>
            <pc:docMk/>
            <pc:sldMk cId="196352976" sldId="500"/>
            <ac:inkMk id="9" creationId="{3B856B5B-7F28-A180-ACF7-F30DDADB00DB}"/>
          </ac:inkMkLst>
        </pc:inkChg>
        <pc:cxnChg chg="mod">
          <ac:chgData name="Commodore St Germain" userId="420783ab-3e48-4f67-af00-cfba62042d5f" providerId="ADAL" clId="{5CFBCFCE-2BF9-427F-BF00-E9099D88084A}" dt="2026-06-04T20:56:13.120" v="7621" actId="1037"/>
          <ac:cxnSpMkLst>
            <pc:docMk/>
            <pc:sldMk cId="196352976" sldId="500"/>
            <ac:cxnSpMk id="10" creationId="{9939F377-2D07-A630-FD90-9F07D0BD3F9F}"/>
          </ac:cxnSpMkLst>
        </pc:cxnChg>
        <pc:cxnChg chg="mod">
          <ac:chgData name="Commodore St Germain" userId="420783ab-3e48-4f67-af00-cfba62042d5f" providerId="ADAL" clId="{5CFBCFCE-2BF9-427F-BF00-E9099D88084A}" dt="2026-06-04T20:56:18.126" v="7630" actId="1037"/>
          <ac:cxnSpMkLst>
            <pc:docMk/>
            <pc:sldMk cId="196352976" sldId="500"/>
            <ac:cxnSpMk id="11" creationId="{A06CA4AF-F6FA-D772-990C-1DF38FD87A22}"/>
          </ac:cxnSpMkLst>
        </pc:cxnChg>
      </pc:sldChg>
      <pc:sldChg chg="add del">
        <pc:chgData name="Commodore St Germain" userId="420783ab-3e48-4f67-af00-cfba62042d5f" providerId="ADAL" clId="{5CFBCFCE-2BF9-427F-BF00-E9099D88084A}" dt="2026-06-04T20:48:49.459" v="7293" actId="47"/>
        <pc:sldMkLst>
          <pc:docMk/>
          <pc:sldMk cId="2133600211" sldId="500"/>
        </pc:sldMkLst>
      </pc:sldChg>
      <pc:sldChg chg="add">
        <pc:chgData name="Commodore St Germain" userId="420783ab-3e48-4f67-af00-cfba62042d5f" providerId="ADAL" clId="{5CFBCFCE-2BF9-427F-BF00-E9099D88084A}" dt="2026-06-04T21:21:08.776" v="8165"/>
        <pc:sldMkLst>
          <pc:docMk/>
          <pc:sldMk cId="510367849" sldId="501"/>
        </pc:sldMkLst>
      </pc:sldChg>
      <pc:sldChg chg="addSp delSp modSp add del mod ord">
        <pc:chgData name="Commodore St Germain" userId="420783ab-3e48-4f67-af00-cfba62042d5f" providerId="ADAL" clId="{5CFBCFCE-2BF9-427F-BF00-E9099D88084A}" dt="2026-06-04T21:21:03.321" v="8164" actId="2696"/>
        <pc:sldMkLst>
          <pc:docMk/>
          <pc:sldMk cId="1504315725" sldId="501"/>
        </pc:sldMkLst>
        <pc:spChg chg="mod">
          <ac:chgData name="Commodore St Germain" userId="420783ab-3e48-4f67-af00-cfba62042d5f" providerId="ADAL" clId="{5CFBCFCE-2BF9-427F-BF00-E9099D88084A}" dt="2026-06-04T21:02:44.941" v="7775" actId="20577"/>
          <ac:spMkLst>
            <pc:docMk/>
            <pc:sldMk cId="1504315725" sldId="501"/>
            <ac:spMk id="2" creationId="{78B2983E-231B-3A34-6976-A0768D9EECFE}"/>
          </ac:spMkLst>
        </pc:spChg>
        <pc:spChg chg="add mod">
          <ac:chgData name="Commodore St Germain" userId="420783ab-3e48-4f67-af00-cfba62042d5f" providerId="ADAL" clId="{5CFBCFCE-2BF9-427F-BF00-E9099D88084A}" dt="2026-06-04T21:02:30.227" v="7749"/>
          <ac:spMkLst>
            <pc:docMk/>
            <pc:sldMk cId="1504315725" sldId="501"/>
            <ac:spMk id="7" creationId="{3EDAFA92-2BB1-D8E1-680E-8CB3B7D41B03}"/>
          </ac:spMkLst>
        </pc:spChg>
        <pc:spChg chg="add mod">
          <ac:chgData name="Commodore St Germain" userId="420783ab-3e48-4f67-af00-cfba62042d5f" providerId="ADAL" clId="{5CFBCFCE-2BF9-427F-BF00-E9099D88084A}" dt="2026-06-04T21:17:36.858" v="8149" actId="1076"/>
          <ac:spMkLst>
            <pc:docMk/>
            <pc:sldMk cId="1504315725" sldId="501"/>
            <ac:spMk id="8" creationId="{97DE3E98-AFBB-9FE5-1D00-2CD3F76B7487}"/>
          </ac:spMkLst>
        </pc:spChg>
        <pc:spChg chg="add mod">
          <ac:chgData name="Commodore St Germain" userId="420783ab-3e48-4f67-af00-cfba62042d5f" providerId="ADAL" clId="{5CFBCFCE-2BF9-427F-BF00-E9099D88084A}" dt="2026-06-04T21:18:52.780" v="8157"/>
          <ac:spMkLst>
            <pc:docMk/>
            <pc:sldMk cId="1504315725" sldId="501"/>
            <ac:spMk id="9" creationId="{218C2C63-E49C-8102-8275-A646357629C8}"/>
          </ac:spMkLst>
        </pc:spChg>
        <pc:picChg chg="del">
          <ac:chgData name="Commodore St Germain" userId="420783ab-3e48-4f67-af00-cfba62042d5f" providerId="ADAL" clId="{5CFBCFCE-2BF9-427F-BF00-E9099D88084A}" dt="2026-06-04T21:01:57.814" v="7745" actId="478"/>
          <ac:picMkLst>
            <pc:docMk/>
            <pc:sldMk cId="1504315725" sldId="501"/>
            <ac:picMk id="5" creationId="{59C6B884-2EBC-6588-679C-DE1FAD0BB795}"/>
          </ac:picMkLst>
        </pc:picChg>
        <pc:picChg chg="add mod">
          <ac:chgData name="Commodore St Germain" userId="420783ab-3e48-4f67-af00-cfba62042d5f" providerId="ADAL" clId="{5CFBCFCE-2BF9-427F-BF00-E9099D88084A}" dt="2026-06-04T21:02:18.669" v="7748" actId="1076"/>
          <ac:picMkLst>
            <pc:docMk/>
            <pc:sldMk cId="1504315725" sldId="501"/>
            <ac:picMk id="6" creationId="{1D4E3BAC-8572-D3A2-262F-D3324D292759}"/>
          </ac:picMkLst>
        </pc:picChg>
      </pc:sldChg>
      <pc:sldChg chg="addSp delSp modSp new mod">
        <pc:chgData name="Commodore St Germain" userId="420783ab-3e48-4f67-af00-cfba62042d5f" providerId="ADAL" clId="{5CFBCFCE-2BF9-427F-BF00-E9099D88084A}" dt="2026-06-12T16:07:15.481" v="12878" actId="478"/>
        <pc:sldMkLst>
          <pc:docMk/>
          <pc:sldMk cId="4057525220" sldId="502"/>
        </pc:sldMkLst>
        <pc:spChg chg="mod">
          <ac:chgData name="Commodore St Germain" userId="420783ab-3e48-4f67-af00-cfba62042d5f" providerId="ADAL" clId="{5CFBCFCE-2BF9-427F-BF00-E9099D88084A}" dt="2026-06-04T22:26:03.600" v="9739" actId="20577"/>
          <ac:spMkLst>
            <pc:docMk/>
            <pc:sldMk cId="4057525220" sldId="502"/>
            <ac:spMk id="2" creationId="{A779D58C-CBD6-8F2A-0F7B-5E5015ECB659}"/>
          </ac:spMkLst>
        </pc:spChg>
        <pc:spChg chg="add del mod">
          <ac:chgData name="Commodore St Germain" userId="420783ab-3e48-4f67-af00-cfba62042d5f" providerId="ADAL" clId="{5CFBCFCE-2BF9-427F-BF00-E9099D88084A}" dt="2026-06-04T21:34:38.793" v="8653" actId="20577"/>
          <ac:spMkLst>
            <pc:docMk/>
            <pc:sldMk cId="4057525220" sldId="502"/>
            <ac:spMk id="3" creationId="{093C3748-E7EA-223F-06FD-47BC3D1C5172}"/>
          </ac:spMkLst>
        </pc:spChg>
        <pc:spChg chg="add mod">
          <ac:chgData name="Commodore St Germain" userId="420783ab-3e48-4f67-af00-cfba62042d5f" providerId="ADAL" clId="{5CFBCFCE-2BF9-427F-BF00-E9099D88084A}" dt="2026-06-04T21:18:51.636" v="8156"/>
          <ac:spMkLst>
            <pc:docMk/>
            <pc:sldMk cId="4057525220" sldId="502"/>
            <ac:spMk id="8" creationId="{7CF45E47-0CBD-FDA1-863F-F9612D41750B}"/>
          </ac:spMkLst>
        </pc:spChg>
        <pc:picChg chg="add del mod ord">
          <ac:chgData name="Commodore St Germain" userId="420783ab-3e48-4f67-af00-cfba62042d5f" providerId="ADAL" clId="{5CFBCFCE-2BF9-427F-BF00-E9099D88084A}" dt="2026-06-04T21:08:53.861" v="7971" actId="22"/>
          <ac:picMkLst>
            <pc:docMk/>
            <pc:sldMk cId="4057525220" sldId="502"/>
            <ac:picMk id="5" creationId="{DCED1D91-9258-7F5C-6431-B17E12F75FAD}"/>
          </ac:picMkLst>
        </pc:picChg>
        <pc:picChg chg="add mod">
          <ac:chgData name="Commodore St Germain" userId="420783ab-3e48-4f67-af00-cfba62042d5f" providerId="ADAL" clId="{5CFBCFCE-2BF9-427F-BF00-E9099D88084A}" dt="2026-06-04T21:09:02.631" v="7975" actId="1076"/>
          <ac:picMkLst>
            <pc:docMk/>
            <pc:sldMk cId="4057525220" sldId="502"/>
            <ac:picMk id="7" creationId="{984FA044-BD45-C038-9CD8-92C0E73A832A}"/>
          </ac:picMkLst>
        </pc:picChg>
        <pc:inkChg chg="add del">
          <ac:chgData name="Commodore St Germain" userId="420783ab-3e48-4f67-af00-cfba62042d5f" providerId="ADAL" clId="{5CFBCFCE-2BF9-427F-BF00-E9099D88084A}" dt="2026-06-12T16:07:15.481" v="12878" actId="478"/>
          <ac:inkMkLst>
            <pc:docMk/>
            <pc:sldMk cId="4057525220" sldId="502"/>
            <ac:inkMk id="4" creationId="{D7814CB6-9D3E-3413-9ABA-A3ED09CEFFA3}"/>
          </ac:inkMkLst>
        </pc:inkChg>
      </pc:sldChg>
      <pc:sldChg chg="add">
        <pc:chgData name="Commodore St Germain" userId="420783ab-3e48-4f67-af00-cfba62042d5f" providerId="ADAL" clId="{5CFBCFCE-2BF9-427F-BF00-E9099D88084A}" dt="2026-06-04T21:21:08.776" v="8165"/>
        <pc:sldMkLst>
          <pc:docMk/>
          <pc:sldMk cId="3466153949" sldId="503"/>
        </pc:sldMkLst>
      </pc:sldChg>
      <pc:sldChg chg="addSp delSp modSp add del mod">
        <pc:chgData name="Commodore St Germain" userId="420783ab-3e48-4f67-af00-cfba62042d5f" providerId="ADAL" clId="{5CFBCFCE-2BF9-427F-BF00-E9099D88084A}" dt="2026-06-04T21:21:03.321" v="8164" actId="2696"/>
        <pc:sldMkLst>
          <pc:docMk/>
          <pc:sldMk cId="4221031192" sldId="503"/>
        </pc:sldMkLst>
        <pc:spChg chg="mod">
          <ac:chgData name="Commodore St Germain" userId="420783ab-3e48-4f67-af00-cfba62042d5f" providerId="ADAL" clId="{5CFBCFCE-2BF9-427F-BF00-E9099D88084A}" dt="2026-06-04T21:09:15.263" v="7982" actId="20577"/>
          <ac:spMkLst>
            <pc:docMk/>
            <pc:sldMk cId="4221031192" sldId="503"/>
            <ac:spMk id="2" creationId="{A779D58C-CBD6-8F2A-0F7B-5E5015ECB659}"/>
          </ac:spMkLst>
        </pc:spChg>
        <pc:spChg chg="add del mod">
          <ac:chgData name="Commodore St Germain" userId="420783ab-3e48-4f67-af00-cfba62042d5f" providerId="ADAL" clId="{5CFBCFCE-2BF9-427F-BF00-E9099D88084A}" dt="2026-06-04T21:15:17.105" v="8068" actId="478"/>
          <ac:spMkLst>
            <pc:docMk/>
            <pc:sldMk cId="4221031192" sldId="503"/>
            <ac:spMk id="6" creationId="{8FCF5693-F49F-D189-D50D-5E9889180895}"/>
          </ac:spMkLst>
        </pc:spChg>
        <pc:spChg chg="add mod">
          <ac:chgData name="Commodore St Germain" userId="420783ab-3e48-4f67-af00-cfba62042d5f" providerId="ADAL" clId="{5CFBCFCE-2BF9-427F-BF00-E9099D88084A}" dt="2026-06-04T21:10:54.362" v="7996" actId="1035"/>
          <ac:spMkLst>
            <pc:docMk/>
            <pc:sldMk cId="4221031192" sldId="503"/>
            <ac:spMk id="8" creationId="{A3C4910C-BAC0-5DC5-58E7-9553B66FA792}"/>
          </ac:spMkLst>
        </pc:spChg>
        <pc:spChg chg="add mod">
          <ac:chgData name="Commodore St Germain" userId="420783ab-3e48-4f67-af00-cfba62042d5f" providerId="ADAL" clId="{5CFBCFCE-2BF9-427F-BF00-E9099D88084A}" dt="2026-06-04T21:11:27.689" v="8002" actId="14100"/>
          <ac:spMkLst>
            <pc:docMk/>
            <pc:sldMk cId="4221031192" sldId="503"/>
            <ac:spMk id="9" creationId="{31427E79-85E5-2896-65F0-1A8D664E82C4}"/>
          </ac:spMkLst>
        </pc:spChg>
        <pc:spChg chg="add del mod">
          <ac:chgData name="Commodore St Germain" userId="420783ab-3e48-4f67-af00-cfba62042d5f" providerId="ADAL" clId="{5CFBCFCE-2BF9-427F-BF00-E9099D88084A}" dt="2026-06-04T21:11:35.023" v="8005" actId="478"/>
          <ac:spMkLst>
            <pc:docMk/>
            <pc:sldMk cId="4221031192" sldId="503"/>
            <ac:spMk id="10" creationId="{564B16FD-2692-339E-E33A-79C1805BBAAF}"/>
          </ac:spMkLst>
        </pc:spChg>
        <pc:spChg chg="add mod">
          <ac:chgData name="Commodore St Germain" userId="420783ab-3e48-4f67-af00-cfba62042d5f" providerId="ADAL" clId="{5CFBCFCE-2BF9-427F-BF00-E9099D88084A}" dt="2026-06-04T21:13:00.102" v="8023" actId="14100"/>
          <ac:spMkLst>
            <pc:docMk/>
            <pc:sldMk cId="4221031192" sldId="503"/>
            <ac:spMk id="11" creationId="{98C05ED1-1A4D-6521-36F9-57B8A920EC52}"/>
          </ac:spMkLst>
        </pc:spChg>
        <pc:spChg chg="add mod">
          <ac:chgData name="Commodore St Germain" userId="420783ab-3e48-4f67-af00-cfba62042d5f" providerId="ADAL" clId="{5CFBCFCE-2BF9-427F-BF00-E9099D88084A}" dt="2026-06-04T21:13:14.162" v="8031" actId="1037"/>
          <ac:spMkLst>
            <pc:docMk/>
            <pc:sldMk cId="4221031192" sldId="503"/>
            <ac:spMk id="12" creationId="{7452695D-4498-6E11-939B-427CFB0BAC0C}"/>
          </ac:spMkLst>
        </pc:spChg>
        <pc:spChg chg="add del mod">
          <ac:chgData name="Commodore St Germain" userId="420783ab-3e48-4f67-af00-cfba62042d5f" providerId="ADAL" clId="{5CFBCFCE-2BF9-427F-BF00-E9099D88084A}" dt="2026-06-04T21:13:27.891" v="8035" actId="478"/>
          <ac:spMkLst>
            <pc:docMk/>
            <pc:sldMk cId="4221031192" sldId="503"/>
            <ac:spMk id="13" creationId="{392CF556-8D85-20D2-17B5-33E62B8D6486}"/>
          </ac:spMkLst>
        </pc:spChg>
        <pc:spChg chg="add mod">
          <ac:chgData name="Commodore St Germain" userId="420783ab-3e48-4f67-af00-cfba62042d5f" providerId="ADAL" clId="{5CFBCFCE-2BF9-427F-BF00-E9099D88084A}" dt="2026-06-04T21:14:21.211" v="8051" actId="692"/>
          <ac:spMkLst>
            <pc:docMk/>
            <pc:sldMk cId="4221031192" sldId="503"/>
            <ac:spMk id="14" creationId="{DC179CF2-09EA-7E0E-045E-B3D2D62C1953}"/>
          </ac:spMkLst>
        </pc:spChg>
        <pc:spChg chg="add mod">
          <ac:chgData name="Commodore St Germain" userId="420783ab-3e48-4f67-af00-cfba62042d5f" providerId="ADAL" clId="{5CFBCFCE-2BF9-427F-BF00-E9099D88084A}" dt="2026-06-04T21:14:38.906" v="8063" actId="14100"/>
          <ac:spMkLst>
            <pc:docMk/>
            <pc:sldMk cId="4221031192" sldId="503"/>
            <ac:spMk id="15" creationId="{C6E3DB96-8F83-1333-D2EB-C4E96F0AE4BD}"/>
          </ac:spMkLst>
        </pc:spChg>
        <pc:spChg chg="add mod">
          <ac:chgData name="Commodore St Germain" userId="420783ab-3e48-4f67-af00-cfba62042d5f" providerId="ADAL" clId="{5CFBCFCE-2BF9-427F-BF00-E9099D88084A}" dt="2026-06-04T21:15:11.739" v="8067" actId="14100"/>
          <ac:spMkLst>
            <pc:docMk/>
            <pc:sldMk cId="4221031192" sldId="503"/>
            <ac:spMk id="16" creationId="{A6A2CDF5-19A5-C873-CB79-D929D6F56161}"/>
          </ac:spMkLst>
        </pc:spChg>
        <pc:picChg chg="add mod">
          <ac:chgData name="Commodore St Germain" userId="420783ab-3e48-4f67-af00-cfba62042d5f" providerId="ADAL" clId="{5CFBCFCE-2BF9-427F-BF00-E9099D88084A}" dt="2026-06-04T21:09:54.417" v="7987" actId="1076"/>
          <ac:picMkLst>
            <pc:docMk/>
            <pc:sldMk cId="4221031192" sldId="503"/>
            <ac:picMk id="5" creationId="{D60F89A4-99B0-D06D-2F18-8B9234C1441D}"/>
          </ac:picMkLst>
        </pc:picChg>
        <pc:picChg chg="del">
          <ac:chgData name="Commodore St Germain" userId="420783ab-3e48-4f67-af00-cfba62042d5f" providerId="ADAL" clId="{5CFBCFCE-2BF9-427F-BF00-E9099D88084A}" dt="2026-06-04T21:09:17.016" v="7983" actId="478"/>
          <ac:picMkLst>
            <pc:docMk/>
            <pc:sldMk cId="4221031192" sldId="503"/>
            <ac:picMk id="7" creationId="{984FA044-BD45-C038-9CD8-92C0E73A832A}"/>
          </ac:picMkLst>
        </pc:picChg>
        <pc:cxnChg chg="add mod">
          <ac:chgData name="Commodore St Germain" userId="420783ab-3e48-4f67-af00-cfba62042d5f" providerId="ADAL" clId="{5CFBCFCE-2BF9-427F-BF00-E9099D88084A}" dt="2026-06-04T21:15:48.745" v="8076" actId="692"/>
          <ac:cxnSpMkLst>
            <pc:docMk/>
            <pc:sldMk cId="4221031192" sldId="503"/>
            <ac:cxnSpMk id="18" creationId="{EDF8C548-308B-1D4C-B9BA-E0D5DCDFA463}"/>
          </ac:cxnSpMkLst>
        </pc:cxnChg>
        <pc:cxnChg chg="add mod">
          <ac:chgData name="Commodore St Germain" userId="420783ab-3e48-4f67-af00-cfba62042d5f" providerId="ADAL" clId="{5CFBCFCE-2BF9-427F-BF00-E9099D88084A}" dt="2026-06-04T21:16:06.352" v="8083" actId="1035"/>
          <ac:cxnSpMkLst>
            <pc:docMk/>
            <pc:sldMk cId="4221031192" sldId="503"/>
            <ac:cxnSpMk id="20" creationId="{25DE6C1C-792B-EB5E-85C4-FF08CEED3DEC}"/>
          </ac:cxnSpMkLst>
        </pc:cxnChg>
        <pc:cxnChg chg="add mod">
          <ac:chgData name="Commodore St Germain" userId="420783ab-3e48-4f67-af00-cfba62042d5f" providerId="ADAL" clId="{5CFBCFCE-2BF9-427F-BF00-E9099D88084A}" dt="2026-06-04T21:16:15.600" v="8091" actId="1037"/>
          <ac:cxnSpMkLst>
            <pc:docMk/>
            <pc:sldMk cId="4221031192" sldId="503"/>
            <ac:cxnSpMk id="23" creationId="{E3131760-EA08-FF72-DCE2-7376802428A0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7:27.220" v="12880" actId="478"/>
        <pc:sldMkLst>
          <pc:docMk/>
          <pc:sldMk cId="1918442713" sldId="504"/>
        </pc:sldMkLst>
        <pc:spChg chg="mod">
          <ac:chgData name="Commodore St Germain" userId="420783ab-3e48-4f67-af00-cfba62042d5f" providerId="ADAL" clId="{5CFBCFCE-2BF9-427F-BF00-E9099D88084A}" dt="2026-06-04T21:33:19.233" v="8462" actId="20577"/>
          <ac:spMkLst>
            <pc:docMk/>
            <pc:sldMk cId="1918442713" sldId="504"/>
            <ac:spMk id="2" creationId="{911E3A24-F6F0-9E9F-B19B-1536B9B41494}"/>
          </ac:spMkLst>
        </pc:spChg>
        <pc:spChg chg="del">
          <ac:chgData name="Commodore St Germain" userId="420783ab-3e48-4f67-af00-cfba62042d5f" providerId="ADAL" clId="{5CFBCFCE-2BF9-427F-BF00-E9099D88084A}" dt="2026-06-04T21:27:45.192" v="8278" actId="478"/>
          <ac:spMkLst>
            <pc:docMk/>
            <pc:sldMk cId="1918442713" sldId="504"/>
            <ac:spMk id="3" creationId="{EFEAE5F6-C8E5-62DD-E24D-482C8D8DC5B8}"/>
          </ac:spMkLst>
        </pc:spChg>
        <pc:spChg chg="add mod">
          <ac:chgData name="Commodore St Germain" userId="420783ab-3e48-4f67-af00-cfba62042d5f" providerId="ADAL" clId="{5CFBCFCE-2BF9-427F-BF00-E9099D88084A}" dt="2026-06-04T21:33:25.234" v="8467" actId="20577"/>
          <ac:spMkLst>
            <pc:docMk/>
            <pc:sldMk cId="1918442713" sldId="504"/>
            <ac:spMk id="6" creationId="{73EDBDAC-C7F4-F813-F241-4B485618F10C}"/>
          </ac:spMkLst>
        </pc:spChg>
        <pc:spChg chg="add mod">
          <ac:chgData name="Commodore St Germain" userId="420783ab-3e48-4f67-af00-cfba62042d5f" providerId="ADAL" clId="{5CFBCFCE-2BF9-427F-BF00-E9099D88084A}" dt="2026-06-04T21:34:56.999" v="8655" actId="1076"/>
          <ac:spMkLst>
            <pc:docMk/>
            <pc:sldMk cId="1918442713" sldId="504"/>
            <ac:spMk id="7" creationId="{395202E2-109D-A935-B799-6CFABA6BCD04}"/>
          </ac:spMkLst>
        </pc:spChg>
        <pc:spChg chg="add mod">
          <ac:chgData name="Commodore St Germain" userId="420783ab-3e48-4f67-af00-cfba62042d5f" providerId="ADAL" clId="{5CFBCFCE-2BF9-427F-BF00-E9099D88084A}" dt="2026-06-04T21:35:01.820" v="8656" actId="1076"/>
          <ac:spMkLst>
            <pc:docMk/>
            <pc:sldMk cId="1918442713" sldId="504"/>
            <ac:spMk id="8" creationId="{6E05FEED-3BBA-C4A4-2813-9579283BCCCD}"/>
          </ac:spMkLst>
        </pc:spChg>
        <pc:spChg chg="add mod">
          <ac:chgData name="Commodore St Germain" userId="420783ab-3e48-4f67-af00-cfba62042d5f" providerId="ADAL" clId="{5CFBCFCE-2BF9-427F-BF00-E9099D88084A}" dt="2026-06-04T21:56:06.165" v="9476" actId="1036"/>
          <ac:spMkLst>
            <pc:docMk/>
            <pc:sldMk cId="1918442713" sldId="504"/>
            <ac:spMk id="9" creationId="{DF5A5FF7-8285-0FF9-C780-30D8D1FA7685}"/>
          </ac:spMkLst>
        </pc:spChg>
        <pc:spChg chg="add del">
          <ac:chgData name="Commodore St Germain" userId="420783ab-3e48-4f67-af00-cfba62042d5f" providerId="ADAL" clId="{5CFBCFCE-2BF9-427F-BF00-E9099D88084A}" dt="2026-06-04T22:16:08.655" v="9681" actId="22"/>
          <ac:spMkLst>
            <pc:docMk/>
            <pc:sldMk cId="1918442713" sldId="504"/>
            <ac:spMk id="13" creationId="{25552E68-A211-8473-5E2A-A6EE75B24A58}"/>
          </ac:spMkLst>
        </pc:spChg>
        <pc:spChg chg="add mod">
          <ac:chgData name="Commodore St Germain" userId="420783ab-3e48-4f67-af00-cfba62042d5f" providerId="ADAL" clId="{5CFBCFCE-2BF9-427F-BF00-E9099D88084A}" dt="2026-06-04T22:16:21.457" v="9685" actId="20577"/>
          <ac:spMkLst>
            <pc:docMk/>
            <pc:sldMk cId="1918442713" sldId="504"/>
            <ac:spMk id="14" creationId="{30033051-AE00-B9F4-5DCD-7AA334BB78D5}"/>
          </ac:spMkLst>
        </pc:spChg>
        <pc:picChg chg="add mod modCrop">
          <ac:chgData name="Commodore St Germain" userId="420783ab-3e48-4f67-af00-cfba62042d5f" providerId="ADAL" clId="{5CFBCFCE-2BF9-427F-BF00-E9099D88084A}" dt="2026-06-04T21:29:08.314" v="8286" actId="1076"/>
          <ac:picMkLst>
            <pc:docMk/>
            <pc:sldMk cId="1918442713" sldId="504"/>
            <ac:picMk id="4" creationId="{6CEF70E2-418E-6DB1-DE9A-1825A6D5A6F1}"/>
          </ac:picMkLst>
        </pc:picChg>
        <pc:picChg chg="add mod modCrop">
          <ac:chgData name="Commodore St Germain" userId="420783ab-3e48-4f67-af00-cfba62042d5f" providerId="ADAL" clId="{5CFBCFCE-2BF9-427F-BF00-E9099D88084A}" dt="2026-06-04T21:29:04.848" v="8285" actId="732"/>
          <ac:picMkLst>
            <pc:docMk/>
            <pc:sldMk cId="1918442713" sldId="504"/>
            <ac:picMk id="5" creationId="{540002FD-1DE6-1BC0-C747-9E6E8A827190}"/>
          </ac:picMkLst>
        </pc:picChg>
        <pc:inkChg chg="add del">
          <ac:chgData name="Commodore St Germain" userId="420783ab-3e48-4f67-af00-cfba62042d5f" providerId="ADAL" clId="{5CFBCFCE-2BF9-427F-BF00-E9099D88084A}" dt="2026-06-12T16:07:27.220" v="12880" actId="478"/>
          <ac:inkMkLst>
            <pc:docMk/>
            <pc:sldMk cId="1918442713" sldId="504"/>
            <ac:inkMk id="3" creationId="{B49A9341-FF08-F3EB-FF7B-5127ED72B67D}"/>
          </ac:inkMkLst>
        </pc:inkChg>
        <pc:cxnChg chg="add mod">
          <ac:chgData name="Commodore St Germain" userId="420783ab-3e48-4f67-af00-cfba62042d5f" providerId="ADAL" clId="{5CFBCFCE-2BF9-427F-BF00-E9099D88084A}" dt="2026-06-04T21:54:13.356" v="9328" actId="1076"/>
          <ac:cxnSpMkLst>
            <pc:docMk/>
            <pc:sldMk cId="1918442713" sldId="504"/>
            <ac:cxnSpMk id="10" creationId="{364474BA-9E08-4D1E-1010-AC96E65AEBDA}"/>
          </ac:cxnSpMkLst>
        </pc:cxnChg>
        <pc:cxnChg chg="add mod">
          <ac:chgData name="Commodore St Germain" userId="420783ab-3e48-4f67-af00-cfba62042d5f" providerId="ADAL" clId="{5CFBCFCE-2BF9-427F-BF00-E9099D88084A}" dt="2026-06-04T21:54:16.936" v="9329" actId="1076"/>
          <ac:cxnSpMkLst>
            <pc:docMk/>
            <pc:sldMk cId="1918442713" sldId="504"/>
            <ac:cxnSpMk id="11" creationId="{1D48589E-85AF-79E0-57E4-F40204F4ACF0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7:36.410" v="12882" actId="478"/>
        <pc:sldMkLst>
          <pc:docMk/>
          <pc:sldMk cId="3053010070" sldId="505"/>
        </pc:sldMkLst>
        <pc:spChg chg="add mod">
          <ac:chgData name="Commodore St Germain" userId="420783ab-3e48-4f67-af00-cfba62042d5f" providerId="ADAL" clId="{5CFBCFCE-2BF9-427F-BF00-E9099D88084A}" dt="2026-06-04T22:16:40.299" v="9700" actId="14100"/>
          <ac:spMkLst>
            <pc:docMk/>
            <pc:sldMk cId="3053010070" sldId="505"/>
            <ac:spMk id="6" creationId="{5C8FD23D-4119-D554-1D01-5CBA78314359}"/>
          </ac:spMkLst>
        </pc:spChg>
        <pc:picChg chg="add mod">
          <ac:chgData name="Commodore St Germain" userId="420783ab-3e48-4f67-af00-cfba62042d5f" providerId="ADAL" clId="{5CFBCFCE-2BF9-427F-BF00-E9099D88084A}" dt="2026-06-04T22:17:07.475" v="9705" actId="1076"/>
          <ac:picMkLst>
            <pc:docMk/>
            <pc:sldMk cId="3053010070" sldId="505"/>
            <ac:picMk id="5" creationId="{C2A3167E-B1E0-22BC-3B68-88F01ED5F3E5}"/>
          </ac:picMkLst>
        </pc:picChg>
        <pc:picChg chg="add mod">
          <ac:chgData name="Commodore St Germain" userId="420783ab-3e48-4f67-af00-cfba62042d5f" providerId="ADAL" clId="{5CFBCFCE-2BF9-427F-BF00-E9099D88084A}" dt="2026-06-04T22:17:03.018" v="9703" actId="1076"/>
          <ac:picMkLst>
            <pc:docMk/>
            <pc:sldMk cId="3053010070" sldId="505"/>
            <ac:picMk id="8" creationId="{32B7060B-73B7-F67F-E3B3-173390EA5F4E}"/>
          </ac:picMkLst>
        </pc:picChg>
        <pc:inkChg chg="add del">
          <ac:chgData name="Commodore St Germain" userId="420783ab-3e48-4f67-af00-cfba62042d5f" providerId="ADAL" clId="{5CFBCFCE-2BF9-427F-BF00-E9099D88084A}" dt="2026-06-12T16:07:36.410" v="12882" actId="478"/>
          <ac:inkMkLst>
            <pc:docMk/>
            <pc:sldMk cId="3053010070" sldId="505"/>
            <ac:inkMk id="4" creationId="{F853EF91-C6E0-B597-153F-D36040F706C5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40.694" v="12883" actId="478"/>
        <pc:sldMkLst>
          <pc:docMk/>
          <pc:sldMk cId="1124540282" sldId="506"/>
        </pc:sldMkLst>
        <pc:spChg chg="add mod">
          <ac:chgData name="Commodore St Germain" userId="420783ab-3e48-4f67-af00-cfba62042d5f" providerId="ADAL" clId="{5CFBCFCE-2BF9-427F-BF00-E9099D88084A}" dt="2026-06-04T22:19:41.818" v="9711" actId="6549"/>
          <ac:spMkLst>
            <pc:docMk/>
            <pc:sldMk cId="1124540282" sldId="506"/>
            <ac:spMk id="6" creationId="{F614B897-FADD-FE1F-5156-6975D20AB84C}"/>
          </ac:spMkLst>
        </pc:spChg>
        <pc:picChg chg="add mod">
          <ac:chgData name="Commodore St Germain" userId="420783ab-3e48-4f67-af00-cfba62042d5f" providerId="ADAL" clId="{5CFBCFCE-2BF9-427F-BF00-E9099D88084A}" dt="2026-06-04T22:17:33.891" v="9709" actId="1076"/>
          <ac:picMkLst>
            <pc:docMk/>
            <pc:sldMk cId="1124540282" sldId="506"/>
            <ac:picMk id="5" creationId="{DF2766AD-8892-BC34-4A31-ECAEE6A6DE14}"/>
          </ac:picMkLst>
        </pc:picChg>
        <pc:picChg chg="add del mod">
          <ac:chgData name="Commodore St Germain" userId="420783ab-3e48-4f67-af00-cfba62042d5f" providerId="ADAL" clId="{5CFBCFCE-2BF9-427F-BF00-E9099D88084A}" dt="2026-06-04T22:28:22.449" v="9766" actId="21"/>
          <ac:picMkLst>
            <pc:docMk/>
            <pc:sldMk cId="1124540282" sldId="506"/>
            <ac:picMk id="8" creationId="{F4EBDA3C-61AD-5B79-1011-68502ADA9F22}"/>
          </ac:picMkLst>
        </pc:picChg>
        <pc:inkChg chg="add del">
          <ac:chgData name="Commodore St Germain" userId="420783ab-3e48-4f67-af00-cfba62042d5f" providerId="ADAL" clId="{5CFBCFCE-2BF9-427F-BF00-E9099D88084A}" dt="2026-06-12T16:07:40.694" v="12883" actId="478"/>
          <ac:inkMkLst>
            <pc:docMk/>
            <pc:sldMk cId="1124540282" sldId="506"/>
            <ac:inkMk id="4" creationId="{3166060C-7BFF-010B-593F-C88C29B0B172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44.143" v="12884" actId="478"/>
        <pc:sldMkLst>
          <pc:docMk/>
          <pc:sldMk cId="257264047" sldId="507"/>
        </pc:sldMkLst>
        <pc:spChg chg="add mod">
          <ac:chgData name="Commodore St Germain" userId="420783ab-3e48-4f67-af00-cfba62042d5f" providerId="ADAL" clId="{5CFBCFCE-2BF9-427F-BF00-E9099D88084A}" dt="2026-06-04T22:27:32.992" v="9763" actId="20577"/>
          <ac:spMkLst>
            <pc:docMk/>
            <pc:sldMk cId="257264047" sldId="507"/>
            <ac:spMk id="6" creationId="{78078819-9BAE-9858-D7DD-B73381F4A4EB}"/>
          </ac:spMkLst>
        </pc:spChg>
        <pc:spChg chg="add mod">
          <ac:chgData name="Commodore St Germain" userId="420783ab-3e48-4f67-af00-cfba62042d5f" providerId="ADAL" clId="{5CFBCFCE-2BF9-427F-BF00-E9099D88084A}" dt="2026-06-04T22:29:58.954" v="9792" actId="1076"/>
          <ac:spMkLst>
            <pc:docMk/>
            <pc:sldMk cId="257264047" sldId="507"/>
            <ac:spMk id="7" creationId="{BB81286C-B2F5-A8D6-F542-B909F05DDD50}"/>
          </ac:spMkLst>
        </pc:spChg>
        <pc:picChg chg="add mod">
          <ac:chgData name="Commodore St Germain" userId="420783ab-3e48-4f67-af00-cfba62042d5f" providerId="ADAL" clId="{5CFBCFCE-2BF9-427F-BF00-E9099D88084A}" dt="2026-06-04T22:27:25.426" v="9741" actId="1076"/>
          <ac:picMkLst>
            <pc:docMk/>
            <pc:sldMk cId="257264047" sldId="507"/>
            <ac:picMk id="5" creationId="{B2D88BEC-98ED-451F-A548-972AD2226FCD}"/>
          </ac:picMkLst>
        </pc:picChg>
        <pc:picChg chg="add mod">
          <ac:chgData name="Commodore St Germain" userId="420783ab-3e48-4f67-af00-cfba62042d5f" providerId="ADAL" clId="{5CFBCFCE-2BF9-427F-BF00-E9099D88084A}" dt="2026-06-04T22:29:55.731" v="9791" actId="14100"/>
          <ac:picMkLst>
            <pc:docMk/>
            <pc:sldMk cId="257264047" sldId="507"/>
            <ac:picMk id="8" creationId="{F4EBDA3C-61AD-5B79-1011-68502ADA9F22}"/>
          </ac:picMkLst>
        </pc:picChg>
        <pc:inkChg chg="add del">
          <ac:chgData name="Commodore St Germain" userId="420783ab-3e48-4f67-af00-cfba62042d5f" providerId="ADAL" clId="{5CFBCFCE-2BF9-427F-BF00-E9099D88084A}" dt="2026-06-12T16:07:44.143" v="12884" actId="478"/>
          <ac:inkMkLst>
            <pc:docMk/>
            <pc:sldMk cId="257264047" sldId="507"/>
            <ac:inkMk id="4" creationId="{67414C81-C8BB-48A3-9978-C14ABCE064A4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47.550" v="12885" actId="478"/>
        <pc:sldMkLst>
          <pc:docMk/>
          <pc:sldMk cId="371738810" sldId="508"/>
        </pc:sldMkLst>
        <pc:spChg chg="mod">
          <ac:chgData name="Commodore St Germain" userId="420783ab-3e48-4f67-af00-cfba62042d5f" providerId="ADAL" clId="{5CFBCFCE-2BF9-427F-BF00-E9099D88084A}" dt="2026-06-04T22:32:07.213" v="9830" actId="20577"/>
          <ac:spMkLst>
            <pc:docMk/>
            <pc:sldMk cId="371738810" sldId="508"/>
            <ac:spMk id="2" creationId="{13D38C9A-A01D-FC36-BFC2-36B0818B4B13}"/>
          </ac:spMkLst>
        </pc:spChg>
        <pc:spChg chg="mod">
          <ac:chgData name="Commodore St Germain" userId="420783ab-3e48-4f67-af00-cfba62042d5f" providerId="ADAL" clId="{5CFBCFCE-2BF9-427F-BF00-E9099D88084A}" dt="2026-06-04T22:32:57.711" v="9941" actId="20577"/>
          <ac:spMkLst>
            <pc:docMk/>
            <pc:sldMk cId="371738810" sldId="508"/>
            <ac:spMk id="3" creationId="{56640401-90A1-19B8-1BEE-72C8E128C49A}"/>
          </ac:spMkLst>
        </pc:spChg>
        <pc:spChg chg="add mod">
          <ac:chgData name="Commodore St Germain" userId="420783ab-3e48-4f67-af00-cfba62042d5f" providerId="ADAL" clId="{5CFBCFCE-2BF9-427F-BF00-E9099D88084A}" dt="2026-06-04T22:31:30.672" v="9806" actId="20577"/>
          <ac:spMkLst>
            <pc:docMk/>
            <pc:sldMk cId="371738810" sldId="508"/>
            <ac:spMk id="6" creationId="{639AA512-B6D9-1D97-150D-5DCD4C7ECFAF}"/>
          </ac:spMkLst>
        </pc:spChg>
        <pc:spChg chg="add mod">
          <ac:chgData name="Commodore St Germain" userId="420783ab-3e48-4f67-af00-cfba62042d5f" providerId="ADAL" clId="{5CFBCFCE-2BF9-427F-BF00-E9099D88084A}" dt="2026-06-04T22:34:26.977" v="10063" actId="1037"/>
          <ac:spMkLst>
            <pc:docMk/>
            <pc:sldMk cId="371738810" sldId="508"/>
            <ac:spMk id="7" creationId="{F15C4B08-13CE-41D3-7BC9-A77EFFDDAB70}"/>
          </ac:spMkLst>
        </pc:spChg>
        <pc:spChg chg="add mod">
          <ac:chgData name="Commodore St Germain" userId="420783ab-3e48-4f67-af00-cfba62042d5f" providerId="ADAL" clId="{5CFBCFCE-2BF9-427F-BF00-E9099D88084A}" dt="2026-06-04T22:34:35.881" v="10065" actId="14100"/>
          <ac:spMkLst>
            <pc:docMk/>
            <pc:sldMk cId="371738810" sldId="508"/>
            <ac:spMk id="8" creationId="{6954DA8B-0685-4E6B-8C32-D241807A99E4}"/>
          </ac:spMkLst>
        </pc:spChg>
        <pc:spChg chg="add mod">
          <ac:chgData name="Commodore St Germain" userId="420783ab-3e48-4f67-af00-cfba62042d5f" providerId="ADAL" clId="{5CFBCFCE-2BF9-427F-BF00-E9099D88084A}" dt="2026-06-04T22:35:25.404" v="10095" actId="1076"/>
          <ac:spMkLst>
            <pc:docMk/>
            <pc:sldMk cId="371738810" sldId="508"/>
            <ac:spMk id="9" creationId="{CF11CB97-CA2F-5297-C39B-0B963FA96DED}"/>
          </ac:spMkLst>
        </pc:spChg>
        <pc:spChg chg="add mod">
          <ac:chgData name="Commodore St Germain" userId="420783ab-3e48-4f67-af00-cfba62042d5f" providerId="ADAL" clId="{5CFBCFCE-2BF9-427F-BF00-E9099D88084A}" dt="2026-06-04T22:36:37.733" v="10140" actId="1076"/>
          <ac:spMkLst>
            <pc:docMk/>
            <pc:sldMk cId="371738810" sldId="508"/>
            <ac:spMk id="10" creationId="{2E338F11-27C8-83BD-0467-CE12048FE973}"/>
          </ac:spMkLst>
        </pc:spChg>
        <pc:spChg chg="add mod">
          <ac:chgData name="Commodore St Germain" userId="420783ab-3e48-4f67-af00-cfba62042d5f" providerId="ADAL" clId="{5CFBCFCE-2BF9-427F-BF00-E9099D88084A}" dt="2026-06-04T22:36:29.379" v="10138" actId="20577"/>
          <ac:spMkLst>
            <pc:docMk/>
            <pc:sldMk cId="371738810" sldId="508"/>
            <ac:spMk id="12" creationId="{1ED9C89A-12CA-71A2-A1D8-E919240AB1C6}"/>
          </ac:spMkLst>
        </pc:spChg>
        <pc:picChg chg="add mod">
          <ac:chgData name="Commodore St Germain" userId="420783ab-3e48-4f67-af00-cfba62042d5f" providerId="ADAL" clId="{5CFBCFCE-2BF9-427F-BF00-E9099D88084A}" dt="2026-06-04T22:34:18.179" v="10055" actId="1076"/>
          <ac:picMkLst>
            <pc:docMk/>
            <pc:sldMk cId="371738810" sldId="508"/>
            <ac:picMk id="5" creationId="{F8858CA4-2AA5-4837-508A-0ECC3BEE70C8}"/>
          </ac:picMkLst>
        </pc:picChg>
        <pc:inkChg chg="add del">
          <ac:chgData name="Commodore St Germain" userId="420783ab-3e48-4f67-af00-cfba62042d5f" providerId="ADAL" clId="{5CFBCFCE-2BF9-427F-BF00-E9099D88084A}" dt="2026-06-12T16:07:47.550" v="12885" actId="478"/>
          <ac:inkMkLst>
            <pc:docMk/>
            <pc:sldMk cId="371738810" sldId="508"/>
            <ac:inkMk id="4" creationId="{3468AE7D-F998-6273-BFB0-81939B7E272C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55.120" v="12887" actId="478"/>
        <pc:sldMkLst>
          <pc:docMk/>
          <pc:sldMk cId="3490009447" sldId="509"/>
        </pc:sldMkLst>
        <pc:spChg chg="mod">
          <ac:chgData name="Commodore St Germain" userId="420783ab-3e48-4f67-af00-cfba62042d5f" providerId="ADAL" clId="{5CFBCFCE-2BF9-427F-BF00-E9099D88084A}" dt="2026-06-04T22:46:05.131" v="10375" actId="20577"/>
          <ac:spMkLst>
            <pc:docMk/>
            <pc:sldMk cId="3490009447" sldId="509"/>
            <ac:spMk id="2" creationId="{711328E0-77ED-6BD3-FEC7-4859ED18E5B3}"/>
          </ac:spMkLst>
        </pc:spChg>
        <pc:spChg chg="del">
          <ac:chgData name="Commodore St Germain" userId="420783ab-3e48-4f67-af00-cfba62042d5f" providerId="ADAL" clId="{5CFBCFCE-2BF9-427F-BF00-E9099D88084A}" dt="2026-06-04T22:49:24.944" v="10376" actId="478"/>
          <ac:spMkLst>
            <pc:docMk/>
            <pc:sldMk cId="3490009447" sldId="509"/>
            <ac:spMk id="3" creationId="{C3C9F104-B1D1-E260-ABCC-AFC94A7068E4}"/>
          </ac:spMkLst>
        </pc:spChg>
        <pc:spChg chg="add mod">
          <ac:chgData name="Commodore St Germain" userId="420783ab-3e48-4f67-af00-cfba62042d5f" providerId="ADAL" clId="{5CFBCFCE-2BF9-427F-BF00-E9099D88084A}" dt="2026-06-04T22:51:18.207" v="10389"/>
          <ac:spMkLst>
            <pc:docMk/>
            <pc:sldMk cId="3490009447" sldId="509"/>
            <ac:spMk id="10" creationId="{DB240348-C39E-0DF6-9115-C3CFBB5F6F1C}"/>
          </ac:spMkLst>
        </pc:spChg>
        <pc:spChg chg="add mod">
          <ac:chgData name="Commodore St Germain" userId="420783ab-3e48-4f67-af00-cfba62042d5f" providerId="ADAL" clId="{5CFBCFCE-2BF9-427F-BF00-E9099D88084A}" dt="2026-06-04T22:51:54.571" v="10410" actId="57"/>
          <ac:spMkLst>
            <pc:docMk/>
            <pc:sldMk cId="3490009447" sldId="509"/>
            <ac:spMk id="11" creationId="{5887FEC5-391C-F8D3-6DA7-B9AED3A00B80}"/>
          </ac:spMkLst>
        </pc:spChg>
        <pc:spChg chg="add mod">
          <ac:chgData name="Commodore St Germain" userId="420783ab-3e48-4f67-af00-cfba62042d5f" providerId="ADAL" clId="{5CFBCFCE-2BF9-427F-BF00-E9099D88084A}" dt="2026-06-04T22:52:11.112" v="10422" actId="20577"/>
          <ac:spMkLst>
            <pc:docMk/>
            <pc:sldMk cId="3490009447" sldId="509"/>
            <ac:spMk id="12" creationId="{9A521E18-14CA-B11A-91E7-39056C7BC41F}"/>
          </ac:spMkLst>
        </pc:spChg>
        <pc:spChg chg="add mod">
          <ac:chgData name="Commodore St Germain" userId="420783ab-3e48-4f67-af00-cfba62042d5f" providerId="ADAL" clId="{5CFBCFCE-2BF9-427F-BF00-E9099D88084A}" dt="2026-06-04T22:52:27.361" v="10426" actId="20577"/>
          <ac:spMkLst>
            <pc:docMk/>
            <pc:sldMk cId="3490009447" sldId="509"/>
            <ac:spMk id="13" creationId="{933D9FE9-DAB0-8EA6-CE8C-0B58FAA00626}"/>
          </ac:spMkLst>
        </pc:spChg>
        <pc:spChg chg="add mod">
          <ac:chgData name="Commodore St Germain" userId="420783ab-3e48-4f67-af00-cfba62042d5f" providerId="ADAL" clId="{5CFBCFCE-2BF9-427F-BF00-E9099D88084A}" dt="2026-06-04T22:52:44.656" v="10438" actId="20577"/>
          <ac:spMkLst>
            <pc:docMk/>
            <pc:sldMk cId="3490009447" sldId="509"/>
            <ac:spMk id="14" creationId="{5F84D990-E66E-261B-B645-66BEE8E36AE2}"/>
          </ac:spMkLst>
        </pc:spChg>
        <pc:picChg chg="add mod">
          <ac:chgData name="Commodore St Germain" userId="420783ab-3e48-4f67-af00-cfba62042d5f" providerId="ADAL" clId="{5CFBCFCE-2BF9-427F-BF00-E9099D88084A}" dt="2026-06-04T22:49:32.604" v="10379" actId="1076"/>
          <ac:picMkLst>
            <pc:docMk/>
            <pc:sldMk cId="3490009447" sldId="509"/>
            <ac:picMk id="5" creationId="{B9513183-8A60-289A-77DE-F1F6DC7B5396}"/>
          </ac:picMkLst>
        </pc:picChg>
        <pc:picChg chg="add mod">
          <ac:chgData name="Commodore St Germain" userId="420783ab-3e48-4f67-af00-cfba62042d5f" providerId="ADAL" clId="{5CFBCFCE-2BF9-427F-BF00-E9099D88084A}" dt="2026-06-04T22:50:40.573" v="10384" actId="1076"/>
          <ac:picMkLst>
            <pc:docMk/>
            <pc:sldMk cId="3490009447" sldId="509"/>
            <ac:picMk id="7" creationId="{49DD1487-683A-827A-467B-B1C52D484AAF}"/>
          </ac:picMkLst>
        </pc:picChg>
        <pc:picChg chg="add mod">
          <ac:chgData name="Commodore St Germain" userId="420783ab-3e48-4f67-af00-cfba62042d5f" providerId="ADAL" clId="{5CFBCFCE-2BF9-427F-BF00-E9099D88084A}" dt="2026-06-04T22:51:04.390" v="10388" actId="14100"/>
          <ac:picMkLst>
            <pc:docMk/>
            <pc:sldMk cId="3490009447" sldId="509"/>
            <ac:picMk id="9" creationId="{8AF52E64-F1E0-476E-86C4-1B74173FA606}"/>
          </ac:picMkLst>
        </pc:picChg>
        <pc:inkChg chg="add del">
          <ac:chgData name="Commodore St Germain" userId="420783ab-3e48-4f67-af00-cfba62042d5f" providerId="ADAL" clId="{5CFBCFCE-2BF9-427F-BF00-E9099D88084A}" dt="2026-06-12T16:07:55.120" v="12887" actId="478"/>
          <ac:inkMkLst>
            <pc:docMk/>
            <pc:sldMk cId="3490009447" sldId="509"/>
            <ac:inkMk id="3" creationId="{8EFD1A2E-7CF5-D7F8-7D02-E40A2BD720D7}"/>
          </ac:inkMkLst>
        </pc:inkChg>
      </pc:sldChg>
      <pc:sldChg chg="add del">
        <pc:chgData name="Commodore St Germain" userId="420783ab-3e48-4f67-af00-cfba62042d5f" providerId="ADAL" clId="{5CFBCFCE-2BF9-427F-BF00-E9099D88084A}" dt="2026-06-04T21:22:13.651" v="8189"/>
        <pc:sldMkLst>
          <pc:docMk/>
          <pc:sldMk cId="3294537783" sldId="510"/>
        </pc:sldMkLst>
      </pc:sldChg>
      <pc:sldChg chg="addSp delSp modSp add mod">
        <pc:chgData name="Commodore St Germain" userId="420783ab-3e48-4f67-af00-cfba62042d5f" providerId="ADAL" clId="{5CFBCFCE-2BF9-427F-BF00-E9099D88084A}" dt="2026-06-12T16:07:32.387" v="12881" actId="478"/>
        <pc:sldMkLst>
          <pc:docMk/>
          <pc:sldMk cId="3370116187" sldId="510"/>
        </pc:sldMkLst>
        <pc:spChg chg="mod">
          <ac:chgData name="Commodore St Germain" userId="420783ab-3e48-4f67-af00-cfba62042d5f" providerId="ADAL" clId="{5CFBCFCE-2BF9-427F-BF00-E9099D88084A}" dt="2026-06-04T21:35:26.998" v="8659" actId="20577"/>
          <ac:spMkLst>
            <pc:docMk/>
            <pc:sldMk cId="3370116187" sldId="510"/>
            <ac:spMk id="2" creationId="{911E3A24-F6F0-9E9F-B19B-1536B9B41494}"/>
          </ac:spMkLst>
        </pc:spChg>
        <pc:spChg chg="add 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3" creationId="{CF4F9D66-B6FA-F679-CB6E-41D3C3972405}"/>
          </ac:spMkLst>
        </pc:spChg>
        <pc:spChg chg="mod ord">
          <ac:chgData name="Commodore St Germain" userId="420783ab-3e48-4f67-af00-cfba62042d5f" providerId="ADAL" clId="{5CFBCFCE-2BF9-427F-BF00-E9099D88084A}" dt="2026-06-04T21:53:49.749" v="9325" actId="16959"/>
          <ac:spMkLst>
            <pc:docMk/>
            <pc:sldMk cId="3370116187" sldId="510"/>
            <ac:spMk id="6" creationId="{73EDBDAC-C7F4-F813-F241-4B485618F10C}"/>
          </ac:spMkLst>
        </pc:spChg>
        <pc:spChg chg="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7" creationId="{395202E2-109D-A935-B799-6CFABA6BCD04}"/>
          </ac:spMkLst>
        </pc:spChg>
        <pc:spChg chg="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8" creationId="{6E05FEED-3BBA-C4A4-2813-9579283BCCCD}"/>
          </ac:spMkLst>
        </pc:spChg>
        <pc:spChg chg="mod">
          <ac:chgData name="Commodore St Germain" userId="420783ab-3e48-4f67-af00-cfba62042d5f" providerId="ADAL" clId="{5CFBCFCE-2BF9-427F-BF00-E9099D88084A}" dt="2026-06-04T21:55:32.681" v="9463" actId="20577"/>
          <ac:spMkLst>
            <pc:docMk/>
            <pc:sldMk cId="3370116187" sldId="510"/>
            <ac:spMk id="9" creationId="{DF5A5FF7-8285-0FF9-C780-30D8D1FA7685}"/>
          </ac:spMkLst>
        </pc:spChg>
        <pc:spChg chg="add 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10" creationId="{4BBC8CCF-F9CE-949C-B2D7-015A2284EF57}"/>
          </ac:spMkLst>
        </pc:spChg>
        <pc:spChg chg="add mod">
          <ac:chgData name="Commodore St Germain" userId="420783ab-3e48-4f67-af00-cfba62042d5f" providerId="ADAL" clId="{5CFBCFCE-2BF9-427F-BF00-E9099D88084A}" dt="2026-06-04T22:16:30.451" v="9686"/>
          <ac:spMkLst>
            <pc:docMk/>
            <pc:sldMk cId="3370116187" sldId="510"/>
            <ac:spMk id="20" creationId="{C98DC1FB-3655-6814-F8EE-577379F6F020}"/>
          </ac:spMkLst>
        </pc:spChg>
        <pc:picChg chg="mod modCrop">
          <ac:chgData name="Commodore St Germain" userId="420783ab-3e48-4f67-af00-cfba62042d5f" providerId="ADAL" clId="{5CFBCFCE-2BF9-427F-BF00-E9099D88084A}" dt="2026-06-04T21:51:12.827" v="9279" actId="1036"/>
          <ac:picMkLst>
            <pc:docMk/>
            <pc:sldMk cId="3370116187" sldId="510"/>
            <ac:picMk id="4" creationId="{6CEF70E2-418E-6DB1-DE9A-1825A6D5A6F1}"/>
          </ac:picMkLst>
        </pc:picChg>
        <pc:picChg chg="mod modCrop">
          <ac:chgData name="Commodore St Germain" userId="420783ab-3e48-4f67-af00-cfba62042d5f" providerId="ADAL" clId="{5CFBCFCE-2BF9-427F-BF00-E9099D88084A}" dt="2026-06-04T21:51:12.827" v="9279" actId="1036"/>
          <ac:picMkLst>
            <pc:docMk/>
            <pc:sldMk cId="3370116187" sldId="510"/>
            <ac:picMk id="5" creationId="{540002FD-1DE6-1BC0-C747-9E6E8A827190}"/>
          </ac:picMkLst>
        </pc:picChg>
        <pc:inkChg chg="add del">
          <ac:chgData name="Commodore St Germain" userId="420783ab-3e48-4f67-af00-cfba62042d5f" providerId="ADAL" clId="{5CFBCFCE-2BF9-427F-BF00-E9099D88084A}" dt="2026-06-12T16:07:32.387" v="12881" actId="478"/>
          <ac:inkMkLst>
            <pc:docMk/>
            <pc:sldMk cId="3370116187" sldId="510"/>
            <ac:inkMk id="12" creationId="{3C2F757A-9B6A-4B27-1061-B21C42F65D92}"/>
          </ac:inkMkLst>
        </pc:inkChg>
        <pc:cxnChg chg="add mod">
          <ac:chgData name="Commodore St Germain" userId="420783ab-3e48-4f67-af00-cfba62042d5f" providerId="ADAL" clId="{5CFBCFCE-2BF9-427F-BF00-E9099D88084A}" dt="2026-06-04T21:54:49.798" v="9342" actId="692"/>
          <ac:cxnSpMkLst>
            <pc:docMk/>
            <pc:sldMk cId="3370116187" sldId="510"/>
            <ac:cxnSpMk id="11" creationId="{26ADF2AF-422C-6812-0119-09DB3A5EFB01}"/>
          </ac:cxnSpMkLst>
        </pc:cxnChg>
        <pc:cxnChg chg="add del mod">
          <ac:chgData name="Commodore St Germain" userId="420783ab-3e48-4f67-af00-cfba62042d5f" providerId="ADAL" clId="{5CFBCFCE-2BF9-427F-BF00-E9099D88084A}" dt="2026-06-04T21:54:37.498" v="9336" actId="478"/>
          <ac:cxnSpMkLst>
            <pc:docMk/>
            <pc:sldMk cId="3370116187" sldId="510"/>
            <ac:cxnSpMk id="12" creationId="{4E6377D3-6520-8BE9-DDA4-CCF8B5649A12}"/>
          </ac:cxnSpMkLst>
        </pc:cxnChg>
        <pc:cxnChg chg="add del mod">
          <ac:chgData name="Commodore St Germain" userId="420783ab-3e48-4f67-af00-cfba62042d5f" providerId="ADAL" clId="{5CFBCFCE-2BF9-427F-BF00-E9099D88084A}" dt="2026-06-04T21:54:52.839" v="9343" actId="478"/>
          <ac:cxnSpMkLst>
            <pc:docMk/>
            <pc:sldMk cId="3370116187" sldId="510"/>
            <ac:cxnSpMk id="15" creationId="{4B4B56F3-27E9-5A73-EF2A-18E58A5F333E}"/>
          </ac:cxnSpMkLst>
        </pc:cxnChg>
        <pc:cxnChg chg="add mod">
          <ac:chgData name="Commodore St Germain" userId="420783ab-3e48-4f67-af00-cfba62042d5f" providerId="ADAL" clId="{5CFBCFCE-2BF9-427F-BF00-E9099D88084A}" dt="2026-06-04T21:56:16.228" v="9478" actId="1076"/>
          <ac:cxnSpMkLst>
            <pc:docMk/>
            <pc:sldMk cId="3370116187" sldId="510"/>
            <ac:cxnSpMk id="16" creationId="{64A77454-1C74-216F-0A1D-752F7D5B36BF}"/>
          </ac:cxnSpMkLst>
        </pc:cxnChg>
        <pc:cxnChg chg="add mod">
          <ac:chgData name="Commodore St Germain" userId="420783ab-3e48-4f67-af00-cfba62042d5f" providerId="ADAL" clId="{5CFBCFCE-2BF9-427F-BF00-E9099D88084A}" dt="2026-06-04T21:56:20.355" v="9480" actId="1076"/>
          <ac:cxnSpMkLst>
            <pc:docMk/>
            <pc:sldMk cId="3370116187" sldId="510"/>
            <ac:cxnSpMk id="17" creationId="{5B37324D-C4C5-C28C-54FC-12199D574DC8}"/>
          </ac:cxnSpMkLst>
        </pc:cxnChg>
        <pc:cxnChg chg="add mod">
          <ac:chgData name="Commodore St Germain" userId="420783ab-3e48-4f67-af00-cfba62042d5f" providerId="ADAL" clId="{5CFBCFCE-2BF9-427F-BF00-E9099D88084A}" dt="2026-06-04T21:56:30.569" v="9490" actId="14100"/>
          <ac:cxnSpMkLst>
            <pc:docMk/>
            <pc:sldMk cId="3370116187" sldId="510"/>
            <ac:cxnSpMk id="18" creationId="{5D5A0283-3192-BC9A-380F-F824826BE7E8}"/>
          </ac:cxnSpMkLst>
        </pc:cxnChg>
      </pc:sldChg>
      <pc:sldChg chg="addSp delSp modSp add mod ord">
        <pc:chgData name="Commodore St Germain" userId="420783ab-3e48-4f67-af00-cfba62042d5f" providerId="ADAL" clId="{5CFBCFCE-2BF9-427F-BF00-E9099D88084A}" dt="2026-06-12T16:07:50.781" v="12886" actId="478"/>
        <pc:sldMkLst>
          <pc:docMk/>
          <pc:sldMk cId="178628471" sldId="511"/>
        </pc:sldMkLst>
        <pc:spChg chg="mod">
          <ac:chgData name="Commodore St Germain" userId="420783ab-3e48-4f67-af00-cfba62042d5f" providerId="ADAL" clId="{5CFBCFCE-2BF9-427F-BF00-E9099D88084A}" dt="2026-06-04T22:38:54.132" v="10194" actId="20577"/>
          <ac:spMkLst>
            <pc:docMk/>
            <pc:sldMk cId="178628471" sldId="511"/>
            <ac:spMk id="3" creationId="{56640401-90A1-19B8-1BEE-72C8E128C49A}"/>
          </ac:spMkLst>
        </pc:spChg>
        <pc:spChg chg="mod">
          <ac:chgData name="Commodore St Germain" userId="420783ab-3e48-4f67-af00-cfba62042d5f" providerId="ADAL" clId="{5CFBCFCE-2BF9-427F-BF00-E9099D88084A}" dt="2026-06-04T22:39:39.292" v="10250" actId="14100"/>
          <ac:spMkLst>
            <pc:docMk/>
            <pc:sldMk cId="178628471" sldId="511"/>
            <ac:spMk id="7" creationId="{F15C4B08-13CE-41D3-7BC9-A77EFFDDAB70}"/>
          </ac:spMkLst>
        </pc:spChg>
        <pc:spChg chg="mod">
          <ac:chgData name="Commodore St Germain" userId="420783ab-3e48-4f67-af00-cfba62042d5f" providerId="ADAL" clId="{5CFBCFCE-2BF9-427F-BF00-E9099D88084A}" dt="2026-06-04T22:39:46.772" v="10252" actId="14100"/>
          <ac:spMkLst>
            <pc:docMk/>
            <pc:sldMk cId="178628471" sldId="511"/>
            <ac:spMk id="8" creationId="{6954DA8B-0685-4E6B-8C32-D241807A99E4}"/>
          </ac:spMkLst>
        </pc:spChg>
        <pc:spChg chg="mod">
          <ac:chgData name="Commodore St Germain" userId="420783ab-3e48-4f67-af00-cfba62042d5f" providerId="ADAL" clId="{5CFBCFCE-2BF9-427F-BF00-E9099D88084A}" dt="2026-06-04T22:41:58.878" v="10253" actId="57"/>
          <ac:spMkLst>
            <pc:docMk/>
            <pc:sldMk cId="178628471" sldId="511"/>
            <ac:spMk id="9" creationId="{CF11CB97-CA2F-5297-C39B-0B963FA96DED}"/>
          </ac:spMkLst>
        </pc:spChg>
        <pc:spChg chg="mod">
          <ac:chgData name="Commodore St Germain" userId="420783ab-3e48-4f67-af00-cfba62042d5f" providerId="ADAL" clId="{5CFBCFCE-2BF9-427F-BF00-E9099D88084A}" dt="2026-06-04T22:42:30.343" v="10263" actId="20577"/>
          <ac:spMkLst>
            <pc:docMk/>
            <pc:sldMk cId="178628471" sldId="511"/>
            <ac:spMk id="10" creationId="{2E338F11-27C8-83BD-0467-CE12048FE973}"/>
          </ac:spMkLst>
        </pc:spChg>
        <pc:spChg chg="mod">
          <ac:chgData name="Commodore St Germain" userId="420783ab-3e48-4f67-af00-cfba62042d5f" providerId="ADAL" clId="{5CFBCFCE-2BF9-427F-BF00-E9099D88084A}" dt="2026-06-04T22:43:35.591" v="10307" actId="1076"/>
          <ac:spMkLst>
            <pc:docMk/>
            <pc:sldMk cId="178628471" sldId="511"/>
            <ac:spMk id="12" creationId="{1ED9C89A-12CA-71A2-A1D8-E919240AB1C6}"/>
          </ac:spMkLst>
        </pc:spChg>
        <pc:picChg chg="mod ord">
          <ac:chgData name="Commodore St Germain" userId="420783ab-3e48-4f67-af00-cfba62042d5f" providerId="ADAL" clId="{5CFBCFCE-2BF9-427F-BF00-E9099D88084A}" dt="2026-06-04T22:39:30.998" v="10248" actId="167"/>
          <ac:picMkLst>
            <pc:docMk/>
            <pc:sldMk cId="178628471" sldId="511"/>
            <ac:picMk id="5" creationId="{F8858CA4-2AA5-4837-508A-0ECC3BEE70C8}"/>
          </ac:picMkLst>
        </pc:picChg>
        <pc:inkChg chg="add del">
          <ac:chgData name="Commodore St Germain" userId="420783ab-3e48-4f67-af00-cfba62042d5f" providerId="ADAL" clId="{5CFBCFCE-2BF9-427F-BF00-E9099D88084A}" dt="2026-06-12T16:07:50.781" v="12886" actId="478"/>
          <ac:inkMkLst>
            <pc:docMk/>
            <pc:sldMk cId="178628471" sldId="511"/>
            <ac:inkMk id="4" creationId="{E8501F63-46AF-417A-D830-08852013A755}"/>
          </ac:inkMkLst>
        </pc:inkChg>
      </pc:sldChg>
      <pc:sldChg chg="add del">
        <pc:chgData name="Commodore St Germain" userId="420783ab-3e48-4f67-af00-cfba62042d5f" providerId="ADAL" clId="{5CFBCFCE-2BF9-427F-BF00-E9099D88084A}" dt="2026-06-04T21:22:13.651" v="8189"/>
        <pc:sldMkLst>
          <pc:docMk/>
          <pc:sldMk cId="3451853107" sldId="511"/>
        </pc:sldMkLst>
      </pc:sldChg>
      <pc:sldChg chg="add del">
        <pc:chgData name="Commodore St Germain" userId="420783ab-3e48-4f67-af00-cfba62042d5f" providerId="ADAL" clId="{5CFBCFCE-2BF9-427F-BF00-E9099D88084A}" dt="2026-06-04T21:22:13.651" v="8189"/>
        <pc:sldMkLst>
          <pc:docMk/>
          <pc:sldMk cId="1340936074" sldId="512"/>
        </pc:sldMkLst>
      </pc:sldChg>
      <pc:sldChg chg="addSp delSp modSp add mod">
        <pc:chgData name="Commodore St Germain" userId="420783ab-3e48-4f67-af00-cfba62042d5f" providerId="ADAL" clId="{5CFBCFCE-2BF9-427F-BF00-E9099D88084A}" dt="2026-06-12T16:06:56.057" v="12873" actId="478"/>
        <pc:sldMkLst>
          <pc:docMk/>
          <pc:sldMk cId="3817779411" sldId="512"/>
        </pc:sldMkLst>
        <pc:spChg chg="add del">
          <ac:chgData name="Commodore St Germain" userId="420783ab-3e48-4f67-af00-cfba62042d5f" providerId="ADAL" clId="{5CFBCFCE-2BF9-427F-BF00-E9099D88084A}" dt="2026-06-04T22:44:09.349" v="10311" actId="478"/>
          <ac:spMkLst>
            <pc:docMk/>
            <pc:sldMk cId="3817779411" sldId="512"/>
            <ac:spMk id="3" creationId="{4FE466A8-23B4-6225-51C4-271ED6AE2DDA}"/>
          </ac:spMkLst>
        </pc:spChg>
        <pc:spChg chg="mod">
          <ac:chgData name="Commodore St Germain" userId="420783ab-3e48-4f67-af00-cfba62042d5f" providerId="ADAL" clId="{5CFBCFCE-2BF9-427F-BF00-E9099D88084A}" dt="2026-06-04T22:45:12.923" v="10347" actId="1037"/>
          <ac:spMkLst>
            <pc:docMk/>
            <pc:sldMk cId="3817779411" sldId="512"/>
            <ac:spMk id="5" creationId="{449358CD-7FE8-5F5A-CA21-E775F27C1227}"/>
          </ac:spMkLst>
        </pc:spChg>
        <pc:spChg chg="mod">
          <ac:chgData name="Commodore St Germain" userId="420783ab-3e48-4f67-af00-cfba62042d5f" providerId="ADAL" clId="{5CFBCFCE-2BF9-427F-BF00-E9099D88084A}" dt="2026-06-04T22:44:36.433" v="10341" actId="14100"/>
          <ac:spMkLst>
            <pc:docMk/>
            <pc:sldMk cId="3817779411" sldId="512"/>
            <ac:spMk id="6" creationId="{659A8469-5E85-6A49-3CCC-FEC7B5217F2F}"/>
          </ac:spMkLst>
        </pc:spChg>
        <pc:spChg chg="mod">
          <ac:chgData name="Commodore St Germain" userId="420783ab-3e48-4f67-af00-cfba62042d5f" providerId="ADAL" clId="{5CFBCFCE-2BF9-427F-BF00-E9099D88084A}" dt="2026-06-04T22:44:58.165" v="10344" actId="14100"/>
          <ac:spMkLst>
            <pc:docMk/>
            <pc:sldMk cId="3817779411" sldId="512"/>
            <ac:spMk id="7" creationId="{67536D12-3E35-C0E0-8196-88E03E614C01}"/>
          </ac:spMkLst>
        </pc:spChg>
        <pc:spChg chg="del">
          <ac:chgData name="Commodore St Germain" userId="420783ab-3e48-4f67-af00-cfba62042d5f" providerId="ADAL" clId="{5CFBCFCE-2BF9-427F-BF00-E9099D88084A}" dt="2026-06-04T22:44:11.969" v="10312" actId="478"/>
          <ac:spMkLst>
            <pc:docMk/>
            <pc:sldMk cId="3817779411" sldId="512"/>
            <ac:spMk id="8" creationId="{0DCDB366-9AF3-36C5-B653-2F26FE518D36}"/>
          </ac:spMkLst>
        </pc:spChg>
        <pc:spChg chg="add del mod">
          <ac:chgData name="Commodore St Germain" userId="420783ab-3e48-4f67-af00-cfba62042d5f" providerId="ADAL" clId="{5CFBCFCE-2BF9-427F-BF00-E9099D88084A}" dt="2026-06-04T22:44:08.168" v="10310" actId="478"/>
          <ac:spMkLst>
            <pc:docMk/>
            <pc:sldMk cId="3817779411" sldId="512"/>
            <ac:spMk id="9" creationId="{9EE102EE-0386-95FA-2C75-A6453385508E}"/>
          </ac:spMkLst>
        </pc:spChg>
        <pc:spChg chg="add del mod">
          <ac:chgData name="Commodore St Germain" userId="420783ab-3e48-4f67-af00-cfba62042d5f" providerId="ADAL" clId="{5CFBCFCE-2BF9-427F-BF00-E9099D88084A}" dt="2026-06-04T22:44:16.255" v="10313" actId="478"/>
          <ac:spMkLst>
            <pc:docMk/>
            <pc:sldMk cId="3817779411" sldId="512"/>
            <ac:spMk id="11" creationId="{6966E974-5918-BE49-04BE-9CBCE60C8096}"/>
          </ac:spMkLst>
        </pc:spChg>
        <pc:inkChg chg="add del">
          <ac:chgData name="Commodore St Germain" userId="420783ab-3e48-4f67-af00-cfba62042d5f" providerId="ADAL" clId="{5CFBCFCE-2BF9-427F-BF00-E9099D88084A}" dt="2026-06-12T16:06:56.057" v="12873" actId="478"/>
          <ac:inkMkLst>
            <pc:docMk/>
            <pc:sldMk cId="3817779411" sldId="512"/>
            <ac:inkMk id="3" creationId="{DF5D49D6-AF78-0DBA-A762-999D447F0456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59.899" v="12888" actId="478"/>
        <pc:sldMkLst>
          <pc:docMk/>
          <pc:sldMk cId="3734831353" sldId="513"/>
        </pc:sldMkLst>
        <pc:spChg chg="add mod">
          <ac:chgData name="Commodore St Germain" userId="420783ab-3e48-4f67-af00-cfba62042d5f" providerId="ADAL" clId="{5CFBCFCE-2BF9-427F-BF00-E9099D88084A}" dt="2026-06-04T22:53:37.368" v="10446"/>
          <ac:spMkLst>
            <pc:docMk/>
            <pc:sldMk cId="3734831353" sldId="513"/>
            <ac:spMk id="8" creationId="{28EBB79C-E34C-8523-CE3F-F61C31889A84}"/>
          </ac:spMkLst>
        </pc:spChg>
        <pc:picChg chg="add mod">
          <ac:chgData name="Commodore St Germain" userId="420783ab-3e48-4f67-af00-cfba62042d5f" providerId="ADAL" clId="{5CFBCFCE-2BF9-427F-BF00-E9099D88084A}" dt="2026-06-04T22:53:10.806" v="10441" actId="14100"/>
          <ac:picMkLst>
            <pc:docMk/>
            <pc:sldMk cId="3734831353" sldId="513"/>
            <ac:picMk id="5" creationId="{AAE47AFB-3AFB-C1E9-D836-43DC16469377}"/>
          </ac:picMkLst>
        </pc:picChg>
        <pc:picChg chg="add mod">
          <ac:chgData name="Commodore St Germain" userId="420783ab-3e48-4f67-af00-cfba62042d5f" providerId="ADAL" clId="{5CFBCFCE-2BF9-427F-BF00-E9099D88084A}" dt="2026-06-04T22:53:32.656" v="10445" actId="1076"/>
          <ac:picMkLst>
            <pc:docMk/>
            <pc:sldMk cId="3734831353" sldId="513"/>
            <ac:picMk id="7" creationId="{4427E8A4-2865-5A80-D0E4-094E10535510}"/>
          </ac:picMkLst>
        </pc:picChg>
        <pc:inkChg chg="add del">
          <ac:chgData name="Commodore St Germain" userId="420783ab-3e48-4f67-af00-cfba62042d5f" providerId="ADAL" clId="{5CFBCFCE-2BF9-427F-BF00-E9099D88084A}" dt="2026-06-12T16:07:59.899" v="12888" actId="478"/>
          <ac:inkMkLst>
            <pc:docMk/>
            <pc:sldMk cId="3734831353" sldId="513"/>
            <ac:inkMk id="4" creationId="{C2DCAD31-0A14-001F-D5D9-31C2B221423E}"/>
          </ac:inkMkLst>
        </pc:inkChg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3939314872" sldId="514"/>
        </pc:sldMkLst>
      </pc:sldChg>
      <pc:sldChg chg="new del">
        <pc:chgData name="Commodore St Germain" userId="420783ab-3e48-4f67-af00-cfba62042d5f" providerId="ADAL" clId="{5CFBCFCE-2BF9-427F-BF00-E9099D88084A}" dt="2026-06-04T22:54:56.364" v="10450" actId="47"/>
        <pc:sldMkLst>
          <pc:docMk/>
          <pc:sldMk cId="4014942015" sldId="514"/>
        </pc:sldMkLst>
      </pc:sldChg>
      <pc:sldChg chg="new del">
        <pc:chgData name="Commodore St Germain" userId="420783ab-3e48-4f67-af00-cfba62042d5f" providerId="ADAL" clId="{5CFBCFCE-2BF9-427F-BF00-E9099D88084A}" dt="2026-06-04T22:54:52.691" v="10449" actId="47"/>
        <pc:sldMkLst>
          <pc:docMk/>
          <pc:sldMk cId="564289409" sldId="515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1291064997" sldId="515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3775181053" sldId="516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2821452139" sldId="517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661782046" sldId="518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1555293389" sldId="519"/>
        </pc:sldMkLst>
      </pc:sldChg>
      <pc:sldChg chg="modSp add mod">
        <pc:chgData name="Commodore St Germain" userId="420783ab-3e48-4f67-af00-cfba62042d5f" providerId="ADAL" clId="{5CFBCFCE-2BF9-427F-BF00-E9099D88084A}" dt="2026-06-05T03:09:33.540" v="10573" actId="27636"/>
        <pc:sldMkLst>
          <pc:docMk/>
          <pc:sldMk cId="2188028480" sldId="520"/>
        </pc:sldMkLst>
        <pc:spChg chg="mod">
          <ac:chgData name="Commodore St Germain" userId="420783ab-3e48-4f67-af00-cfba62042d5f" providerId="ADAL" clId="{5CFBCFCE-2BF9-427F-BF00-E9099D88084A}" dt="2026-06-05T03:09:21.250" v="10536" actId="1035"/>
          <ac:spMkLst>
            <pc:docMk/>
            <pc:sldMk cId="2188028480" sldId="52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5T03:09:33.540" v="10573" actId="27636"/>
          <ac:spMkLst>
            <pc:docMk/>
            <pc:sldMk cId="2188028480" sldId="520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5T03:08:37.854" v="10511" actId="20577"/>
        <pc:sldMkLst>
          <pc:docMk/>
          <pc:sldMk cId="3812754875" sldId="521"/>
        </pc:sldMkLst>
        <pc:spChg chg="mod">
          <ac:chgData name="Commodore St Germain" userId="420783ab-3e48-4f67-af00-cfba62042d5f" providerId="ADAL" clId="{5CFBCFCE-2BF9-427F-BF00-E9099D88084A}" dt="2026-06-05T03:08:37.854" v="10511" actId="20577"/>
          <ac:spMkLst>
            <pc:docMk/>
            <pc:sldMk cId="3812754875" sldId="521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5T03:03:34.722" v="10480" actId="20577"/>
          <ac:spMkLst>
            <pc:docMk/>
            <pc:sldMk cId="3812754875" sldId="521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5CFBCFCE-2BF9-427F-BF00-E9099D88084A}" dt="2026-06-05T03:09:46.327" v="10574"/>
        <pc:sldMkLst>
          <pc:docMk/>
          <pc:sldMk cId="1254396451" sldId="522"/>
        </pc:sldMkLst>
      </pc:sldChg>
      <pc:sldChg chg="add">
        <pc:chgData name="Commodore St Germain" userId="420783ab-3e48-4f67-af00-cfba62042d5f" providerId="ADAL" clId="{5CFBCFCE-2BF9-427F-BF00-E9099D88084A}" dt="2026-06-05T03:09:53.830" v="10577"/>
        <pc:sldMkLst>
          <pc:docMk/>
          <pc:sldMk cId="3613005843" sldId="523"/>
        </pc:sldMkLst>
      </pc:sldChg>
      <pc:sldChg chg="add">
        <pc:chgData name="Commodore St Germain" userId="420783ab-3e48-4f67-af00-cfba62042d5f" providerId="ADAL" clId="{5CFBCFCE-2BF9-427F-BF00-E9099D88084A}" dt="2026-06-05T03:09:58.927" v="10579"/>
        <pc:sldMkLst>
          <pc:docMk/>
          <pc:sldMk cId="1235549792" sldId="524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1351493711" sldId="525"/>
        </pc:sldMkLst>
      </pc:sldChg>
      <pc:sldChg chg="new del">
        <pc:chgData name="Commodore St Germain" userId="420783ab-3e48-4f67-af00-cfba62042d5f" providerId="ADAL" clId="{5CFBCFCE-2BF9-427F-BF00-E9099D88084A}" dt="2026-06-05T03:11:35.822" v="10620" actId="47"/>
        <pc:sldMkLst>
          <pc:docMk/>
          <pc:sldMk cId="221465668" sldId="526"/>
        </pc:sldMkLst>
      </pc:sldChg>
      <pc:sldChg chg="modSp add mod">
        <pc:chgData name="Commodore St Germain" userId="420783ab-3e48-4f67-af00-cfba62042d5f" providerId="ADAL" clId="{5CFBCFCE-2BF9-427F-BF00-E9099D88084A}" dt="2026-06-05T03:11:10.807" v="10616" actId="20577"/>
        <pc:sldMkLst>
          <pc:docMk/>
          <pc:sldMk cId="2792066975" sldId="527"/>
        </pc:sldMkLst>
        <pc:spChg chg="mod">
          <ac:chgData name="Commodore St Germain" userId="420783ab-3e48-4f67-af00-cfba62042d5f" providerId="ADAL" clId="{5CFBCFCE-2BF9-427F-BF00-E9099D88084A}" dt="2026-06-05T03:11:10.807" v="10616" actId="20577"/>
          <ac:spMkLst>
            <pc:docMk/>
            <pc:sldMk cId="2792066975" sldId="527"/>
            <ac:spMk id="2" creationId="{47641DBE-2009-958F-48F4-9C3B50118109}"/>
          </ac:spMkLst>
        </pc:spChg>
      </pc:sldChg>
      <pc:sldChg chg="add">
        <pc:chgData name="Commodore St Germain" userId="420783ab-3e48-4f67-af00-cfba62042d5f" providerId="ADAL" clId="{5CFBCFCE-2BF9-427F-BF00-E9099D88084A}" dt="2026-06-05T03:10:57.147" v="10585"/>
        <pc:sldMkLst>
          <pc:docMk/>
          <pc:sldMk cId="208004239" sldId="528"/>
        </pc:sldMkLst>
      </pc:sldChg>
      <pc:sldChg chg="addSp delSp modSp new del mod">
        <pc:chgData name="Commodore St Germain" userId="420783ab-3e48-4f67-af00-cfba62042d5f" providerId="ADAL" clId="{5CFBCFCE-2BF9-427F-BF00-E9099D88084A}" dt="2026-06-05T03:58:31.138" v="11676" actId="47"/>
        <pc:sldMkLst>
          <pc:docMk/>
          <pc:sldMk cId="1809911259" sldId="529"/>
        </pc:sldMkLst>
        <pc:picChg chg="add del mod">
          <ac:chgData name="Commodore St Germain" userId="420783ab-3e48-4f67-af00-cfba62042d5f" providerId="ADAL" clId="{5CFBCFCE-2BF9-427F-BF00-E9099D88084A}" dt="2026-06-05T03:34:37.876" v="10811" actId="478"/>
          <ac:picMkLst>
            <pc:docMk/>
            <pc:sldMk cId="1809911259" sldId="529"/>
            <ac:picMk id="5" creationId="{DBF03AAD-34EA-8278-BA6C-D4410B1F089C}"/>
          </ac:picMkLst>
        </pc:picChg>
      </pc:sldChg>
      <pc:sldChg chg="new del">
        <pc:chgData name="Commodore St Germain" userId="420783ab-3e48-4f67-af00-cfba62042d5f" providerId="ADAL" clId="{5CFBCFCE-2BF9-427F-BF00-E9099D88084A}" dt="2026-06-05T03:11:25.209" v="10618" actId="47"/>
        <pc:sldMkLst>
          <pc:docMk/>
          <pc:sldMk cId="1414639031" sldId="530"/>
        </pc:sldMkLst>
      </pc:sldChg>
      <pc:sldChg chg="add del">
        <pc:chgData name="Commodore St Germain" userId="420783ab-3e48-4f67-af00-cfba62042d5f" providerId="ADAL" clId="{5CFBCFCE-2BF9-427F-BF00-E9099D88084A}" dt="2026-06-05T04:33:00.431" v="12010" actId="47"/>
        <pc:sldMkLst>
          <pc:docMk/>
          <pc:sldMk cId="2670414368" sldId="530"/>
        </pc:sldMkLst>
      </pc:sldChg>
      <pc:sldChg chg="addSp delSp modSp new mod">
        <pc:chgData name="Commodore St Germain" userId="420783ab-3e48-4f67-af00-cfba62042d5f" providerId="ADAL" clId="{5CFBCFCE-2BF9-427F-BF00-E9099D88084A}" dt="2026-06-12T16:08:45.112" v="12902" actId="478"/>
        <pc:sldMkLst>
          <pc:docMk/>
          <pc:sldMk cId="2816682944" sldId="531"/>
        </pc:sldMkLst>
        <pc:spChg chg="mod">
          <ac:chgData name="Commodore St Germain" userId="420783ab-3e48-4f67-af00-cfba62042d5f" providerId="ADAL" clId="{5CFBCFCE-2BF9-427F-BF00-E9099D88084A}" dt="2026-06-05T03:55:59.131" v="11563" actId="20577"/>
          <ac:spMkLst>
            <pc:docMk/>
            <pc:sldMk cId="2816682944" sldId="531"/>
            <ac:spMk id="2" creationId="{A9D3B8F5-1C91-96BC-CB30-E151A6EC4BB3}"/>
          </ac:spMkLst>
        </pc:spChg>
        <pc:spChg chg="del">
          <ac:chgData name="Commodore St Germain" userId="420783ab-3e48-4f67-af00-cfba62042d5f" providerId="ADAL" clId="{5CFBCFCE-2BF9-427F-BF00-E9099D88084A}" dt="2026-06-05T03:35:46.709" v="10901" actId="478"/>
          <ac:spMkLst>
            <pc:docMk/>
            <pc:sldMk cId="2816682944" sldId="531"/>
            <ac:spMk id="3" creationId="{115000C8-4DF9-D5DC-86BE-2B6DE9168C81}"/>
          </ac:spMkLst>
        </pc:spChg>
        <pc:spChg chg="add mod">
          <ac:chgData name="Commodore St Germain" userId="420783ab-3e48-4f67-af00-cfba62042d5f" providerId="ADAL" clId="{5CFBCFCE-2BF9-427F-BF00-E9099D88084A}" dt="2026-06-05T03:36:41.203" v="10920" actId="1038"/>
          <ac:spMkLst>
            <pc:docMk/>
            <pc:sldMk cId="2816682944" sldId="531"/>
            <ac:spMk id="5" creationId="{D3659808-96E6-E0D4-87ED-ED2D744F840D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6" creationId="{D74C1C3F-36E7-08E8-F9EB-6656EDF2F909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7" creationId="{FBDBCE75-C46C-EBFD-7BE7-775AC0D873F9}"/>
          </ac:spMkLst>
        </pc:spChg>
        <pc:spChg chg="add mod">
          <ac:chgData name="Commodore St Germain" userId="420783ab-3e48-4f67-af00-cfba62042d5f" providerId="ADAL" clId="{5CFBCFCE-2BF9-427F-BF00-E9099D88084A}" dt="2026-06-05T03:43:56.859" v="11238" actId="20577"/>
          <ac:spMkLst>
            <pc:docMk/>
            <pc:sldMk cId="2816682944" sldId="531"/>
            <ac:spMk id="8" creationId="{6E0A9AAB-FA22-1594-2BAB-22B57355C5D7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9" creationId="{C13759D9-C765-E3B4-4992-913514E304E7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10" creationId="{251B797E-48F1-B4A5-2C00-489EFC947D25}"/>
          </ac:spMkLst>
        </pc:spChg>
        <pc:spChg chg="add del mod">
          <ac:chgData name="Commodore St Germain" userId="420783ab-3e48-4f67-af00-cfba62042d5f" providerId="ADAL" clId="{5CFBCFCE-2BF9-427F-BF00-E9099D88084A}" dt="2026-06-12T01:16:02.337" v="12837" actId="478"/>
          <ac:spMkLst>
            <pc:docMk/>
            <pc:sldMk cId="2816682944" sldId="531"/>
            <ac:spMk id="12" creationId="{833F65D4-E62E-35F9-4F94-C2CE8805D258}"/>
          </ac:spMkLst>
        </pc:spChg>
        <pc:spChg chg="add del mod">
          <ac:chgData name="Commodore St Germain" userId="420783ab-3e48-4f67-af00-cfba62042d5f" providerId="ADAL" clId="{5CFBCFCE-2BF9-427F-BF00-E9099D88084A}" dt="2026-06-12T01:16:17.842" v="12840" actId="478"/>
          <ac:spMkLst>
            <pc:docMk/>
            <pc:sldMk cId="2816682944" sldId="531"/>
            <ac:spMk id="13" creationId="{01C61356-F9A4-91E4-7A77-E2BC32A9B334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5" creationId="{A3060DB1-DDFE-C62B-F2C2-50F18CAB4857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6" creationId="{D116F77E-3F80-455E-7DA6-33E0E36C009A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7" creationId="{C2418BA0-AC6A-BAE0-32FB-11FBA9106765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8" creationId="{A43FEE5E-F067-75CC-DB7A-EB5F9429A18F}"/>
          </ac:spMkLst>
        </pc:spChg>
        <pc:spChg chg="add del mod">
          <ac:chgData name="Commodore St Germain" userId="420783ab-3e48-4f67-af00-cfba62042d5f" providerId="ADAL" clId="{5CFBCFCE-2BF9-427F-BF00-E9099D88084A}" dt="2026-06-12T01:16:02.337" v="12837" actId="478"/>
          <ac:spMkLst>
            <pc:docMk/>
            <pc:sldMk cId="2816682944" sldId="531"/>
            <ac:spMk id="19" creationId="{3FEC1243-0938-DCB0-F597-0C28F40787D7}"/>
          </ac:spMkLst>
        </pc:spChg>
        <pc:spChg chg="add del mod">
          <ac:chgData name="Commodore St Germain" userId="420783ab-3e48-4f67-af00-cfba62042d5f" providerId="ADAL" clId="{5CFBCFCE-2BF9-427F-BF00-E9099D88084A}" dt="2026-06-12T01:15:58.900" v="12836" actId="478"/>
          <ac:spMkLst>
            <pc:docMk/>
            <pc:sldMk cId="2816682944" sldId="531"/>
            <ac:spMk id="20" creationId="{0C328F63-2610-28C8-0417-AC4BE1537CCD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21" creationId="{FA0A6B24-B167-0981-12BE-AF28D4605637}"/>
          </ac:spMkLst>
        </pc:spChg>
        <pc:spChg chg="add mod">
          <ac:chgData name="Commodore St Germain" userId="420783ab-3e48-4f67-af00-cfba62042d5f" providerId="ADAL" clId="{5CFBCFCE-2BF9-427F-BF00-E9099D88084A}" dt="2026-06-05T04:33:41.629" v="12022" actId="20577"/>
          <ac:spMkLst>
            <pc:docMk/>
            <pc:sldMk cId="2816682944" sldId="531"/>
            <ac:spMk id="29" creationId="{A3D03482-D99B-6383-4AB0-28DB1B990253}"/>
          </ac:spMkLst>
        </pc:spChg>
        <pc:picChg chg="add mod modCrop">
          <ac:chgData name="Commodore St Germain" userId="420783ab-3e48-4f67-af00-cfba62042d5f" providerId="ADAL" clId="{5CFBCFCE-2BF9-427F-BF00-E9099D88084A}" dt="2026-06-05T03:38:50.256" v="10977" actId="1076"/>
          <ac:picMkLst>
            <pc:docMk/>
            <pc:sldMk cId="2816682944" sldId="531"/>
            <ac:picMk id="4" creationId="{0DD3AB76-E729-A7A7-3824-90E29F452AF3}"/>
          </ac:picMkLst>
        </pc:picChg>
        <pc:picChg chg="add mod">
          <ac:chgData name="Commodore St Germain" userId="420783ab-3e48-4f67-af00-cfba62042d5f" providerId="ADAL" clId="{5CFBCFCE-2BF9-427F-BF00-E9099D88084A}" dt="2026-06-05T03:39:49.794" v="10996" actId="571"/>
          <ac:picMkLst>
            <pc:docMk/>
            <pc:sldMk cId="2816682944" sldId="531"/>
            <ac:picMk id="11" creationId="{E5235FC2-6E5E-C960-BF7E-D53647491487}"/>
          </ac:picMkLst>
        </pc:picChg>
        <pc:picChg chg="add mod">
          <ac:chgData name="Commodore St Germain" userId="420783ab-3e48-4f67-af00-cfba62042d5f" providerId="ADAL" clId="{5CFBCFCE-2BF9-427F-BF00-E9099D88084A}" dt="2026-06-05T03:41:41.666" v="11192" actId="571"/>
          <ac:picMkLst>
            <pc:docMk/>
            <pc:sldMk cId="2816682944" sldId="531"/>
            <ac:picMk id="14" creationId="{2B2F2AF0-1AEC-18E4-A635-6D6DBD0344BB}"/>
          </ac:picMkLst>
        </pc:picChg>
        <pc:inkChg chg="add del">
          <ac:chgData name="Commodore St Germain" userId="420783ab-3e48-4f67-af00-cfba62042d5f" providerId="ADAL" clId="{5CFBCFCE-2BF9-427F-BF00-E9099D88084A}" dt="2026-06-12T16:08:45.112" v="12902" actId="478"/>
          <ac:inkMkLst>
            <pc:docMk/>
            <pc:sldMk cId="2816682944" sldId="531"/>
            <ac:inkMk id="3" creationId="{C4475F22-0B9F-917B-0EF7-5DDB39373DCD}"/>
          </ac:inkMkLst>
        </pc:inkChg>
        <pc:cxnChg chg="add mod">
          <ac:chgData name="Commodore St Germain" userId="420783ab-3e48-4f67-af00-cfba62042d5f" providerId="ADAL" clId="{5CFBCFCE-2BF9-427F-BF00-E9099D88084A}" dt="2026-06-05T03:45:19.443" v="11260" actId="692"/>
          <ac:cxnSpMkLst>
            <pc:docMk/>
            <pc:sldMk cId="2816682944" sldId="531"/>
            <ac:cxnSpMk id="23" creationId="{3BCE52A5-84F0-71FE-9EFC-53DEC546BAC2}"/>
          </ac:cxnSpMkLst>
        </pc:cxnChg>
        <pc:cxnChg chg="add del mod">
          <ac:chgData name="Commodore St Germain" userId="420783ab-3e48-4f67-af00-cfba62042d5f" providerId="ADAL" clId="{5CFBCFCE-2BF9-427F-BF00-E9099D88084A}" dt="2026-06-12T01:16:15.326" v="12839" actId="478"/>
          <ac:cxnSpMkLst>
            <pc:docMk/>
            <pc:sldMk cId="2816682944" sldId="531"/>
            <ac:cxnSpMk id="24" creationId="{3B43A050-E38A-24A8-79CD-15FFA89CC71E}"/>
          </ac:cxnSpMkLst>
        </pc:cxnChg>
        <pc:cxnChg chg="add del mod">
          <ac:chgData name="Commodore St Germain" userId="420783ab-3e48-4f67-af00-cfba62042d5f" providerId="ADAL" clId="{5CFBCFCE-2BF9-427F-BF00-E9099D88084A}" dt="2026-06-12T01:16:06.412" v="12838" actId="478"/>
          <ac:cxnSpMkLst>
            <pc:docMk/>
            <pc:sldMk cId="2816682944" sldId="531"/>
            <ac:cxnSpMk id="27" creationId="{A0F0D696-41CC-4175-CDF0-E8594A752E7C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8:54.604" v="12904" actId="478"/>
        <pc:sldMkLst>
          <pc:docMk/>
          <pc:sldMk cId="2562567968" sldId="532"/>
        </pc:sldMkLst>
        <pc:spChg chg="mod">
          <ac:chgData name="Commodore St Germain" userId="420783ab-3e48-4f67-af00-cfba62042d5f" providerId="ADAL" clId="{5CFBCFCE-2BF9-427F-BF00-E9099D88084A}" dt="2026-06-05T03:58:12.333" v="11674" actId="20577"/>
          <ac:spMkLst>
            <pc:docMk/>
            <pc:sldMk cId="2562567968" sldId="532"/>
            <ac:spMk id="2" creationId="{EAD4D538-A20C-2210-69DC-93B1787E8304}"/>
          </ac:spMkLst>
        </pc:spChg>
        <pc:spChg chg="del">
          <ac:chgData name="Commodore St Germain" userId="420783ab-3e48-4f67-af00-cfba62042d5f" providerId="ADAL" clId="{5CFBCFCE-2BF9-427F-BF00-E9099D88084A}" dt="2026-06-05T03:34:47.750" v="10815" actId="478"/>
          <ac:spMkLst>
            <pc:docMk/>
            <pc:sldMk cId="2562567968" sldId="532"/>
            <ac:spMk id="3" creationId="{C75CA16C-A74B-F373-2F31-78869C32E167}"/>
          </ac:spMkLst>
        </pc:spChg>
        <pc:spChg chg="add mod">
          <ac:chgData name="Commodore St Germain" userId="420783ab-3e48-4f67-af00-cfba62042d5f" providerId="ADAL" clId="{5CFBCFCE-2BF9-427F-BF00-E9099D88084A}" dt="2026-06-05T03:50:07.653" v="11334"/>
          <ac:spMkLst>
            <pc:docMk/>
            <pc:sldMk cId="2562567968" sldId="532"/>
            <ac:spMk id="5" creationId="{873EA4D7-FF40-C368-5452-FB81DF045A91}"/>
          </ac:spMkLst>
        </pc:spChg>
        <pc:spChg chg="add mod">
          <ac:chgData name="Commodore St Germain" userId="420783ab-3e48-4f67-af00-cfba62042d5f" providerId="ADAL" clId="{5CFBCFCE-2BF9-427F-BF00-E9099D88084A}" dt="2026-06-05T03:58:24.282" v="11675"/>
          <ac:spMkLst>
            <pc:docMk/>
            <pc:sldMk cId="2562567968" sldId="532"/>
            <ac:spMk id="6" creationId="{34F2BFDF-58E0-CDCE-721F-0D02F6FE5063}"/>
          </ac:spMkLst>
        </pc:spChg>
        <pc:picChg chg="add mod">
          <ac:chgData name="Commodore St Germain" userId="420783ab-3e48-4f67-af00-cfba62042d5f" providerId="ADAL" clId="{5CFBCFCE-2BF9-427F-BF00-E9099D88084A}" dt="2026-06-05T03:57:51.432" v="11614" actId="1076"/>
          <ac:picMkLst>
            <pc:docMk/>
            <pc:sldMk cId="2562567968" sldId="532"/>
            <ac:picMk id="4" creationId="{A2D184AA-B2CE-E861-17FF-F6974A60FF1C}"/>
          </ac:picMkLst>
        </pc:picChg>
        <pc:inkChg chg="add del">
          <ac:chgData name="Commodore St Germain" userId="420783ab-3e48-4f67-af00-cfba62042d5f" providerId="ADAL" clId="{5CFBCFCE-2BF9-427F-BF00-E9099D88084A}" dt="2026-06-12T16:08:54.604" v="12904" actId="478"/>
          <ac:inkMkLst>
            <pc:docMk/>
            <pc:sldMk cId="2562567968" sldId="532"/>
            <ac:inkMk id="3" creationId="{FFB06018-96B9-5314-2A68-2CF7DCF0BBE1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8:58.393" v="12905" actId="478"/>
        <pc:sldMkLst>
          <pc:docMk/>
          <pc:sldMk cId="1543869188" sldId="533"/>
        </pc:sldMkLst>
        <pc:spChg chg="add mod">
          <ac:chgData name="Commodore St Germain" userId="420783ab-3e48-4f67-af00-cfba62042d5f" providerId="ADAL" clId="{5CFBCFCE-2BF9-427F-BF00-E9099D88084A}" dt="2026-06-05T03:18:13.297" v="10643" actId="20577"/>
          <ac:spMkLst>
            <pc:docMk/>
            <pc:sldMk cId="1543869188" sldId="533"/>
            <ac:spMk id="8" creationId="{DE3491F2-FFC5-B73B-1E07-09FCBF5B8BAF}"/>
          </ac:spMkLst>
        </pc:spChg>
        <pc:picChg chg="add mod">
          <ac:chgData name="Commodore St Germain" userId="420783ab-3e48-4f67-af00-cfba62042d5f" providerId="ADAL" clId="{5CFBCFCE-2BF9-427F-BF00-E9099D88084A}" dt="2026-06-05T03:13:12.968" v="10632" actId="14100"/>
          <ac:picMkLst>
            <pc:docMk/>
            <pc:sldMk cId="1543869188" sldId="533"/>
            <ac:picMk id="5" creationId="{170A6949-D47D-12EE-6969-26ECD2E599AF}"/>
          </ac:picMkLst>
        </pc:picChg>
        <pc:picChg chg="add del mod">
          <ac:chgData name="Commodore St Germain" userId="420783ab-3e48-4f67-af00-cfba62042d5f" providerId="ADAL" clId="{5CFBCFCE-2BF9-427F-BF00-E9099D88084A}" dt="2026-06-05T03:14:45.453" v="10635" actId="478"/>
          <ac:picMkLst>
            <pc:docMk/>
            <pc:sldMk cId="1543869188" sldId="533"/>
            <ac:picMk id="7" creationId="{A63DFE7E-1A4A-B720-AD7F-173D962146E8}"/>
          </ac:picMkLst>
        </pc:picChg>
        <pc:picChg chg="add del">
          <ac:chgData name="Commodore St Germain" userId="420783ab-3e48-4f67-af00-cfba62042d5f" providerId="ADAL" clId="{5CFBCFCE-2BF9-427F-BF00-E9099D88084A}" dt="2026-06-05T03:18:49.714" v="10649" actId="478"/>
          <ac:picMkLst>
            <pc:docMk/>
            <pc:sldMk cId="1543869188" sldId="533"/>
            <ac:picMk id="10" creationId="{B9F9E1DB-52C1-90FA-E1B8-4B26D0ECFF19}"/>
          </ac:picMkLst>
        </pc:picChg>
        <pc:picChg chg="add mod">
          <ac:chgData name="Commodore St Germain" userId="420783ab-3e48-4f67-af00-cfba62042d5f" providerId="ADAL" clId="{5CFBCFCE-2BF9-427F-BF00-E9099D88084A}" dt="2026-06-05T03:18:36.257" v="10647" actId="14100"/>
          <ac:picMkLst>
            <pc:docMk/>
            <pc:sldMk cId="1543869188" sldId="533"/>
            <ac:picMk id="12" creationId="{92849522-FDF9-DE33-7003-B362C6677603}"/>
          </ac:picMkLst>
        </pc:picChg>
        <pc:picChg chg="add del mod">
          <ac:chgData name="Commodore St Germain" userId="420783ab-3e48-4f67-af00-cfba62042d5f" providerId="ADAL" clId="{5CFBCFCE-2BF9-427F-BF00-E9099D88084A}" dt="2026-06-05T03:21:42.413" v="10654" actId="478"/>
          <ac:picMkLst>
            <pc:docMk/>
            <pc:sldMk cId="1543869188" sldId="533"/>
            <ac:picMk id="13" creationId="{6EF666A2-D5E4-A5B9-0983-C1F4A4EEAA8E}"/>
          </ac:picMkLst>
        </pc:picChg>
        <pc:picChg chg="add mod">
          <ac:chgData name="Commodore St Germain" userId="420783ab-3e48-4f67-af00-cfba62042d5f" providerId="ADAL" clId="{5CFBCFCE-2BF9-427F-BF00-E9099D88084A}" dt="2026-06-05T03:22:08.847" v="10657" actId="692"/>
          <ac:picMkLst>
            <pc:docMk/>
            <pc:sldMk cId="1543869188" sldId="533"/>
            <ac:picMk id="15" creationId="{6328F7C0-6F8B-97FC-F041-BF8EC71AB40C}"/>
          </ac:picMkLst>
        </pc:picChg>
        <pc:inkChg chg="add del">
          <ac:chgData name="Commodore St Germain" userId="420783ab-3e48-4f67-af00-cfba62042d5f" providerId="ADAL" clId="{5CFBCFCE-2BF9-427F-BF00-E9099D88084A}" dt="2026-06-12T16:08:58.393" v="12905" actId="478"/>
          <ac:inkMkLst>
            <pc:docMk/>
            <pc:sldMk cId="1543869188" sldId="533"/>
            <ac:inkMk id="4" creationId="{93BAAA33-7C5E-7120-B12C-1521FEDBE612}"/>
          </ac:inkMkLst>
        </pc:inkChg>
      </pc:sldChg>
      <pc:sldChg chg="addSp new del mod ord">
        <pc:chgData name="Commodore St Germain" userId="420783ab-3e48-4f67-af00-cfba62042d5f" providerId="ADAL" clId="{5CFBCFCE-2BF9-427F-BF00-E9099D88084A}" dt="2026-06-05T04:33:00.431" v="12010" actId="47"/>
        <pc:sldMkLst>
          <pc:docMk/>
          <pc:sldMk cId="3449292318" sldId="534"/>
        </pc:sldMkLst>
        <pc:spChg chg="add">
          <ac:chgData name="Commodore St Germain" userId="420783ab-3e48-4f67-af00-cfba62042d5f" providerId="ADAL" clId="{5CFBCFCE-2BF9-427F-BF00-E9099D88084A}" dt="2026-06-05T03:14:55.277" v="10636"/>
          <ac:spMkLst>
            <pc:docMk/>
            <pc:sldMk cId="3449292318" sldId="534"/>
            <ac:spMk id="4" creationId="{0D99DF5A-6A8D-5348-A436-BC938B9DE182}"/>
          </ac:spMkLst>
        </pc:spChg>
        <pc:picChg chg="add">
          <ac:chgData name="Commodore St Germain" userId="420783ab-3e48-4f67-af00-cfba62042d5f" providerId="ADAL" clId="{5CFBCFCE-2BF9-427F-BF00-E9099D88084A}" dt="2026-06-05T03:15:20.828" v="10637" actId="22"/>
          <ac:picMkLst>
            <pc:docMk/>
            <pc:sldMk cId="3449292318" sldId="534"/>
            <ac:picMk id="6" creationId="{B8458048-C286-C9F2-FD5A-392195D19021}"/>
          </ac:picMkLst>
        </pc:picChg>
      </pc:sldChg>
      <pc:sldChg chg="new del">
        <pc:chgData name="Commodore St Germain" userId="420783ab-3e48-4f67-af00-cfba62042d5f" providerId="ADAL" clId="{5CFBCFCE-2BF9-427F-BF00-E9099D88084A}" dt="2026-06-05T03:28:36.857" v="10729" actId="47"/>
        <pc:sldMkLst>
          <pc:docMk/>
          <pc:sldMk cId="1748085728" sldId="535"/>
        </pc:sldMkLst>
      </pc:sldChg>
      <pc:sldChg chg="new del">
        <pc:chgData name="Commodore St Germain" userId="420783ab-3e48-4f67-af00-cfba62042d5f" providerId="ADAL" clId="{5CFBCFCE-2BF9-427F-BF00-E9099D88084A}" dt="2026-06-05T03:28:36.857" v="10729" actId="47"/>
        <pc:sldMkLst>
          <pc:docMk/>
          <pc:sldMk cId="166420590" sldId="536"/>
        </pc:sldMkLst>
      </pc:sldChg>
      <pc:sldChg chg="addSp delSp modSp add mod">
        <pc:chgData name="Commodore St Germain" userId="420783ab-3e48-4f67-af00-cfba62042d5f" providerId="ADAL" clId="{5CFBCFCE-2BF9-427F-BF00-E9099D88084A}" dt="2026-06-12T16:09:02.257" v="12906" actId="478"/>
        <pc:sldMkLst>
          <pc:docMk/>
          <pc:sldMk cId="1313168834" sldId="537"/>
        </pc:sldMkLst>
        <pc:picChg chg="del">
          <ac:chgData name="Commodore St Germain" userId="420783ab-3e48-4f67-af00-cfba62042d5f" providerId="ADAL" clId="{5CFBCFCE-2BF9-427F-BF00-E9099D88084A}" dt="2026-06-05T03:24:11.271" v="10668" actId="478"/>
          <ac:picMkLst>
            <pc:docMk/>
            <pc:sldMk cId="1313168834" sldId="537"/>
            <ac:picMk id="5" creationId="{170A6949-D47D-12EE-6969-26ECD2E599AF}"/>
          </ac:picMkLst>
        </pc:picChg>
        <pc:picChg chg="add mod">
          <ac:chgData name="Commodore St Germain" userId="420783ab-3e48-4f67-af00-cfba62042d5f" providerId="ADAL" clId="{5CFBCFCE-2BF9-427F-BF00-E9099D88084A}" dt="2026-06-05T03:22:41.006" v="10662" actId="14100"/>
          <ac:picMkLst>
            <pc:docMk/>
            <pc:sldMk cId="1313168834" sldId="537"/>
            <ac:picMk id="6" creationId="{339849BC-25F8-1989-F90E-01F0B1514546}"/>
          </ac:picMkLst>
        </pc:picChg>
        <pc:picChg chg="add mod">
          <ac:chgData name="Commodore St Germain" userId="420783ab-3e48-4f67-af00-cfba62042d5f" providerId="ADAL" clId="{5CFBCFCE-2BF9-427F-BF00-E9099D88084A}" dt="2026-06-05T03:24:33.361" v="10671" actId="14100"/>
          <ac:picMkLst>
            <pc:docMk/>
            <pc:sldMk cId="1313168834" sldId="537"/>
            <ac:picMk id="9" creationId="{C599F1F3-0D02-FD0C-FD71-7CAF665325A0}"/>
          </ac:picMkLst>
        </pc:picChg>
        <pc:picChg chg="del">
          <ac:chgData name="Commodore St Germain" userId="420783ab-3e48-4f67-af00-cfba62042d5f" providerId="ADAL" clId="{5CFBCFCE-2BF9-427F-BF00-E9099D88084A}" dt="2026-06-05T03:22:17.387" v="10659" actId="478"/>
          <ac:picMkLst>
            <pc:docMk/>
            <pc:sldMk cId="1313168834" sldId="537"/>
            <ac:picMk id="12" creationId="{92849522-FDF9-DE33-7003-B362C6677603}"/>
          </ac:picMkLst>
        </pc:picChg>
        <pc:inkChg chg="add del">
          <ac:chgData name="Commodore St Germain" userId="420783ab-3e48-4f67-af00-cfba62042d5f" providerId="ADAL" clId="{5CFBCFCE-2BF9-427F-BF00-E9099D88084A}" dt="2026-06-12T16:09:02.257" v="12906" actId="478"/>
          <ac:inkMkLst>
            <pc:docMk/>
            <pc:sldMk cId="1313168834" sldId="537"/>
            <ac:inkMk id="4" creationId="{B9B54BDC-BE61-A36F-F522-02C3FFACC29E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08.083" v="12907" actId="478"/>
        <pc:sldMkLst>
          <pc:docMk/>
          <pc:sldMk cId="753067038" sldId="538"/>
        </pc:sldMkLst>
        <pc:picChg chg="del">
          <ac:chgData name="Commodore St Germain" userId="420783ab-3e48-4f67-af00-cfba62042d5f" providerId="ADAL" clId="{5CFBCFCE-2BF9-427F-BF00-E9099D88084A}" dt="2026-06-05T03:23:08.858" v="10665" actId="478"/>
          <ac:picMkLst>
            <pc:docMk/>
            <pc:sldMk cId="753067038" sldId="538"/>
            <ac:picMk id="5" creationId="{170A6949-D47D-12EE-6969-26ECD2E599AF}"/>
          </ac:picMkLst>
        </pc:picChg>
        <pc:picChg chg="add mod">
          <ac:chgData name="Commodore St Germain" userId="420783ab-3e48-4f67-af00-cfba62042d5f" providerId="ADAL" clId="{5CFBCFCE-2BF9-427F-BF00-E9099D88084A}" dt="2026-06-05T03:23:18.618" v="10667" actId="14100"/>
          <ac:picMkLst>
            <pc:docMk/>
            <pc:sldMk cId="753067038" sldId="538"/>
            <ac:picMk id="7" creationId="{215449DC-E512-30C3-EC39-F04E526CF1A2}"/>
          </ac:picMkLst>
        </pc:picChg>
        <pc:inkChg chg="add del">
          <ac:chgData name="Commodore St Germain" userId="420783ab-3e48-4f67-af00-cfba62042d5f" providerId="ADAL" clId="{5CFBCFCE-2BF9-427F-BF00-E9099D88084A}" dt="2026-06-12T16:09:08.083" v="12907" actId="478"/>
          <ac:inkMkLst>
            <pc:docMk/>
            <pc:sldMk cId="753067038" sldId="538"/>
            <ac:inkMk id="4" creationId="{B92F54C1-6E51-98EE-1E0D-11EB2F75541C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15.716" v="12908" actId="478"/>
        <pc:sldMkLst>
          <pc:docMk/>
          <pc:sldMk cId="2742341767" sldId="539"/>
        </pc:sldMkLst>
        <pc:picChg chg="add mod">
          <ac:chgData name="Commodore St Germain" userId="420783ab-3e48-4f67-af00-cfba62042d5f" providerId="ADAL" clId="{5CFBCFCE-2BF9-427F-BF00-E9099D88084A}" dt="2026-06-05T03:25:16.592" v="10680" actId="1076"/>
          <ac:picMkLst>
            <pc:docMk/>
            <pc:sldMk cId="2742341767" sldId="539"/>
            <ac:picMk id="5" creationId="{46B09F9E-BC55-0CBA-E9FD-4AFA6CFA79A1}"/>
          </ac:picMkLst>
        </pc:picChg>
        <pc:picChg chg="del">
          <ac:chgData name="Commodore St Germain" userId="420783ab-3e48-4f67-af00-cfba62042d5f" providerId="ADAL" clId="{5CFBCFCE-2BF9-427F-BF00-E9099D88084A}" dt="2026-06-05T03:25:08.171" v="10676" actId="478"/>
          <ac:picMkLst>
            <pc:docMk/>
            <pc:sldMk cId="2742341767" sldId="539"/>
            <ac:picMk id="6" creationId="{339849BC-25F8-1989-F90E-01F0B1514546}"/>
          </ac:picMkLst>
        </pc:picChg>
        <pc:picChg chg="del">
          <ac:chgData name="Commodore St Germain" userId="420783ab-3e48-4f67-af00-cfba62042d5f" providerId="ADAL" clId="{5CFBCFCE-2BF9-427F-BF00-E9099D88084A}" dt="2026-06-05T03:25:03.494" v="10673" actId="478"/>
          <ac:picMkLst>
            <pc:docMk/>
            <pc:sldMk cId="2742341767" sldId="539"/>
            <ac:picMk id="7" creationId="{215449DC-E512-30C3-EC39-F04E526CF1A2}"/>
          </ac:picMkLst>
        </pc:picChg>
        <pc:picChg chg="add mod">
          <ac:chgData name="Commodore St Germain" userId="420783ab-3e48-4f67-af00-cfba62042d5f" providerId="ADAL" clId="{5CFBCFCE-2BF9-427F-BF00-E9099D88084A}" dt="2026-06-05T03:25:46.335" v="10683" actId="14100"/>
          <ac:picMkLst>
            <pc:docMk/>
            <pc:sldMk cId="2742341767" sldId="539"/>
            <ac:picMk id="10" creationId="{8D30A099-2785-3CA6-E272-FFE4988D9B7E}"/>
          </ac:picMkLst>
        </pc:picChg>
        <pc:picChg chg="add mod">
          <ac:chgData name="Commodore St Germain" userId="420783ab-3e48-4f67-af00-cfba62042d5f" providerId="ADAL" clId="{5CFBCFCE-2BF9-427F-BF00-E9099D88084A}" dt="2026-06-05T03:26:02.946" v="10686" actId="14100"/>
          <ac:picMkLst>
            <pc:docMk/>
            <pc:sldMk cId="2742341767" sldId="539"/>
            <ac:picMk id="12" creationId="{C9C906A7-1B59-17C2-78BC-51AF8DCAC0CE}"/>
          </ac:picMkLst>
        </pc:picChg>
        <pc:picChg chg="add mod">
          <ac:chgData name="Commodore St Germain" userId="420783ab-3e48-4f67-af00-cfba62042d5f" providerId="ADAL" clId="{5CFBCFCE-2BF9-427F-BF00-E9099D88084A}" dt="2026-06-05T03:26:21.710" v="10689" actId="14100"/>
          <ac:picMkLst>
            <pc:docMk/>
            <pc:sldMk cId="2742341767" sldId="539"/>
            <ac:picMk id="14" creationId="{A14B0E2E-0783-6663-D519-6B7656D8C4DB}"/>
          </ac:picMkLst>
        </pc:picChg>
        <pc:inkChg chg="add del">
          <ac:chgData name="Commodore St Germain" userId="420783ab-3e48-4f67-af00-cfba62042d5f" providerId="ADAL" clId="{5CFBCFCE-2BF9-427F-BF00-E9099D88084A}" dt="2026-06-12T16:09:15.716" v="12908" actId="478"/>
          <ac:inkMkLst>
            <pc:docMk/>
            <pc:sldMk cId="2742341767" sldId="539"/>
            <ac:inkMk id="4" creationId="{3A9D6228-7279-B5CC-BCDA-EAC887BA082E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19.835" v="12909" actId="478"/>
        <pc:sldMkLst>
          <pc:docMk/>
          <pc:sldMk cId="3461387573" sldId="540"/>
        </pc:sldMkLst>
        <pc:picChg chg="del">
          <ac:chgData name="Commodore St Germain" userId="420783ab-3e48-4f67-af00-cfba62042d5f" providerId="ADAL" clId="{5CFBCFCE-2BF9-427F-BF00-E9099D88084A}" dt="2026-06-05T03:27:04.906" v="10691" actId="478"/>
          <ac:picMkLst>
            <pc:docMk/>
            <pc:sldMk cId="3461387573" sldId="540"/>
            <ac:picMk id="5" creationId="{46B09F9E-BC55-0CBA-E9FD-4AFA6CFA79A1}"/>
          </ac:picMkLst>
        </pc:picChg>
        <pc:picChg chg="add mod">
          <ac:chgData name="Commodore St Germain" userId="420783ab-3e48-4f67-af00-cfba62042d5f" providerId="ADAL" clId="{5CFBCFCE-2BF9-427F-BF00-E9099D88084A}" dt="2026-06-05T03:27:10.192" v="10695" actId="1076"/>
          <ac:picMkLst>
            <pc:docMk/>
            <pc:sldMk cId="3461387573" sldId="540"/>
            <ac:picMk id="6" creationId="{A349B596-A88C-8833-8081-634D96FCB626}"/>
          </ac:picMkLst>
        </pc:picChg>
        <pc:picChg chg="add mod">
          <ac:chgData name="Commodore St Germain" userId="420783ab-3e48-4f67-af00-cfba62042d5f" providerId="ADAL" clId="{5CFBCFCE-2BF9-427F-BF00-E9099D88084A}" dt="2026-06-05T03:27:31.540" v="10700" actId="1076"/>
          <ac:picMkLst>
            <pc:docMk/>
            <pc:sldMk cId="3461387573" sldId="540"/>
            <ac:picMk id="9" creationId="{60A80191-5E37-0C18-7387-7DA855F85AAE}"/>
          </ac:picMkLst>
        </pc:picChg>
        <pc:picChg chg="del">
          <ac:chgData name="Commodore St Germain" userId="420783ab-3e48-4f67-af00-cfba62042d5f" providerId="ADAL" clId="{5CFBCFCE-2BF9-427F-BF00-E9099D88084A}" dt="2026-06-05T03:27:22.705" v="10696" actId="478"/>
          <ac:picMkLst>
            <pc:docMk/>
            <pc:sldMk cId="3461387573" sldId="540"/>
            <ac:picMk id="10" creationId="{8D30A099-2785-3CA6-E272-FFE4988D9B7E}"/>
          </ac:picMkLst>
        </pc:picChg>
        <pc:picChg chg="del">
          <ac:chgData name="Commodore St Germain" userId="420783ab-3e48-4f67-af00-cfba62042d5f" providerId="ADAL" clId="{5CFBCFCE-2BF9-427F-BF00-E9099D88084A}" dt="2026-06-05T03:27:22.705" v="10696" actId="478"/>
          <ac:picMkLst>
            <pc:docMk/>
            <pc:sldMk cId="3461387573" sldId="540"/>
            <ac:picMk id="14" creationId="{A14B0E2E-0783-6663-D519-6B7656D8C4DB}"/>
          </ac:picMkLst>
        </pc:picChg>
        <pc:inkChg chg="add del">
          <ac:chgData name="Commodore St Germain" userId="420783ab-3e48-4f67-af00-cfba62042d5f" providerId="ADAL" clId="{5CFBCFCE-2BF9-427F-BF00-E9099D88084A}" dt="2026-06-12T16:09:19.835" v="12909" actId="478"/>
          <ac:inkMkLst>
            <pc:docMk/>
            <pc:sldMk cId="3461387573" sldId="540"/>
            <ac:inkMk id="4" creationId="{1BA2D6CB-3730-B394-E65C-8A987D47A0AE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32.250" v="12912" actId="478"/>
        <pc:sldMkLst>
          <pc:docMk/>
          <pc:sldMk cId="2733088106" sldId="541"/>
        </pc:sldMkLst>
        <pc:spChg chg="del">
          <ac:chgData name="Commodore St Germain" userId="420783ab-3e48-4f67-af00-cfba62042d5f" providerId="ADAL" clId="{5CFBCFCE-2BF9-427F-BF00-E9099D88084A}" dt="2026-06-05T04:13:05.861" v="12009" actId="478"/>
          <ac:spMkLst>
            <pc:docMk/>
            <pc:sldMk cId="2733088106" sldId="541"/>
            <ac:spMk id="3" creationId="{3B185B6F-BA10-1B43-9416-C94B12B6503C}"/>
          </ac:spMkLst>
        </pc:spChg>
        <pc:picChg chg="add mod">
          <ac:chgData name="Commodore St Germain" userId="420783ab-3e48-4f67-af00-cfba62042d5f" providerId="ADAL" clId="{5CFBCFCE-2BF9-427F-BF00-E9099D88084A}" dt="2026-06-05T03:28:18.759" v="10724" actId="1076"/>
          <ac:picMkLst>
            <pc:docMk/>
            <pc:sldMk cId="2733088106" sldId="541"/>
            <ac:picMk id="5" creationId="{D81BB9FF-BC00-779B-375D-D6BE5F0708B1}"/>
          </ac:picMkLst>
        </pc:picChg>
        <pc:picChg chg="del">
          <ac:chgData name="Commodore St Germain" userId="420783ab-3e48-4f67-af00-cfba62042d5f" providerId="ADAL" clId="{5CFBCFCE-2BF9-427F-BF00-E9099D88084A}" dt="2026-06-05T03:28:03.524" v="10703" actId="478"/>
          <ac:picMkLst>
            <pc:docMk/>
            <pc:sldMk cId="2733088106" sldId="541"/>
            <ac:picMk id="6" creationId="{A349B596-A88C-8833-8081-634D96FCB626}"/>
          </ac:picMkLst>
        </pc:picChg>
        <pc:picChg chg="add mod">
          <ac:chgData name="Commodore St Germain" userId="420783ab-3e48-4f67-af00-cfba62042d5f" providerId="ADAL" clId="{5CFBCFCE-2BF9-427F-BF00-E9099D88084A}" dt="2026-06-05T03:28:28.403" v="10727" actId="1076"/>
          <ac:picMkLst>
            <pc:docMk/>
            <pc:sldMk cId="2733088106" sldId="541"/>
            <ac:picMk id="7" creationId="{86F716B9-9E30-C598-A7B6-6EDB17351AB4}"/>
          </ac:picMkLst>
        </pc:picChg>
        <pc:picChg chg="del">
          <ac:chgData name="Commodore St Germain" userId="420783ab-3e48-4f67-af00-cfba62042d5f" providerId="ADAL" clId="{5CFBCFCE-2BF9-427F-BF00-E9099D88084A}" dt="2026-06-05T03:28:09.843" v="10706" actId="478"/>
          <ac:picMkLst>
            <pc:docMk/>
            <pc:sldMk cId="2733088106" sldId="541"/>
            <ac:picMk id="9" creationId="{60A80191-5E37-0C18-7387-7DA855F85AAE}"/>
          </ac:picMkLst>
        </pc:picChg>
        <pc:picChg chg="add mod">
          <ac:chgData name="Commodore St Germain" userId="420783ab-3e48-4f67-af00-cfba62042d5f" providerId="ADAL" clId="{5CFBCFCE-2BF9-427F-BF00-E9099D88084A}" dt="2026-06-05T04:07:47.616" v="11856" actId="14100"/>
          <ac:picMkLst>
            <pc:docMk/>
            <pc:sldMk cId="2733088106" sldId="541"/>
            <ac:picMk id="10" creationId="{1B507CF3-76D9-09DA-47FA-C7211CDFBDD0}"/>
          </ac:picMkLst>
        </pc:picChg>
        <pc:picChg chg="mod">
          <ac:chgData name="Commodore St Germain" userId="420783ab-3e48-4f67-af00-cfba62042d5f" providerId="ADAL" clId="{5CFBCFCE-2BF9-427F-BF00-E9099D88084A}" dt="2026-06-05T03:28:20.729" v="10725" actId="1076"/>
          <ac:picMkLst>
            <pc:docMk/>
            <pc:sldMk cId="2733088106" sldId="541"/>
            <ac:picMk id="12" creationId="{C9C906A7-1B59-17C2-78BC-51AF8DCAC0CE}"/>
          </ac:picMkLst>
        </pc:picChg>
        <pc:picChg chg="del mod">
          <ac:chgData name="Commodore St Germain" userId="420783ab-3e48-4f67-af00-cfba62042d5f" providerId="ADAL" clId="{5CFBCFCE-2BF9-427F-BF00-E9099D88084A}" dt="2026-06-05T04:07:33.780" v="11852" actId="478"/>
          <ac:picMkLst>
            <pc:docMk/>
            <pc:sldMk cId="2733088106" sldId="541"/>
            <ac:picMk id="15" creationId="{6328F7C0-6F8B-97FC-F041-BF8EC71AB40C}"/>
          </ac:picMkLst>
        </pc:picChg>
        <pc:inkChg chg="add del">
          <ac:chgData name="Commodore St Germain" userId="420783ab-3e48-4f67-af00-cfba62042d5f" providerId="ADAL" clId="{5CFBCFCE-2BF9-427F-BF00-E9099D88084A}" dt="2026-06-12T16:09:32.250" v="12912" actId="478"/>
          <ac:inkMkLst>
            <pc:docMk/>
            <pc:sldMk cId="2733088106" sldId="541"/>
            <ac:inkMk id="3" creationId="{BFB5B5D4-4B18-E76B-E606-9F6AC44BC586}"/>
          </ac:inkMkLst>
        </pc:inkChg>
      </pc:sldChg>
      <pc:sldChg chg="addSp delSp modSp new del mod">
        <pc:chgData name="Commodore St Germain" userId="420783ab-3e48-4f67-af00-cfba62042d5f" providerId="ADAL" clId="{5CFBCFCE-2BF9-427F-BF00-E9099D88084A}" dt="2026-06-05T03:57:37.896" v="11612" actId="47"/>
        <pc:sldMkLst>
          <pc:docMk/>
          <pc:sldMk cId="26243384" sldId="542"/>
        </pc:sldMkLst>
        <pc:spChg chg="mod">
          <ac:chgData name="Commodore St Germain" userId="420783ab-3e48-4f67-af00-cfba62042d5f" providerId="ADAL" clId="{5CFBCFCE-2BF9-427F-BF00-E9099D88084A}" dt="2026-06-05T03:35:24.498" v="10897" actId="14100"/>
          <ac:spMkLst>
            <pc:docMk/>
            <pc:sldMk cId="26243384" sldId="542"/>
            <ac:spMk id="2" creationId="{FFFBC6EA-57B1-1301-6AB1-65411867A18C}"/>
          </ac:spMkLst>
        </pc:spChg>
        <pc:spChg chg="del">
          <ac:chgData name="Commodore St Germain" userId="420783ab-3e48-4f67-af00-cfba62042d5f" providerId="ADAL" clId="{5CFBCFCE-2BF9-427F-BF00-E9099D88084A}" dt="2026-06-05T03:35:29.546" v="10898" actId="478"/>
          <ac:spMkLst>
            <pc:docMk/>
            <pc:sldMk cId="26243384" sldId="542"/>
            <ac:spMk id="3" creationId="{E95B95F8-B815-1B4B-E6DC-7B0BAB4B070B}"/>
          </ac:spMkLst>
        </pc:spChg>
        <pc:spChg chg="add del mod">
          <ac:chgData name="Commodore St Germain" userId="420783ab-3e48-4f67-af00-cfba62042d5f" providerId="ADAL" clId="{5CFBCFCE-2BF9-427F-BF00-E9099D88084A}" dt="2026-06-05T03:52:54.072" v="11449" actId="21"/>
          <ac:spMkLst>
            <pc:docMk/>
            <pc:sldMk cId="26243384" sldId="542"/>
            <ac:spMk id="4" creationId="{D9604D9E-2F54-4F48-E01A-0572E56F97F1}"/>
          </ac:spMkLst>
        </pc:spChg>
        <pc:spChg chg="add mod">
          <ac:chgData name="Commodore St Germain" userId="420783ab-3e48-4f67-af00-cfba62042d5f" providerId="ADAL" clId="{5CFBCFCE-2BF9-427F-BF00-E9099D88084A}" dt="2026-06-05T03:51:17.757" v="11416" actId="20577"/>
          <ac:spMkLst>
            <pc:docMk/>
            <pc:sldMk cId="26243384" sldId="542"/>
            <ac:spMk id="5" creationId="{0EB2E40C-740D-CA91-EF2D-F8AC581B6776}"/>
          </ac:spMkLst>
        </pc:spChg>
        <pc:spChg chg="add mod">
          <ac:chgData name="Commodore St Germain" userId="420783ab-3e48-4f67-af00-cfba62042d5f" providerId="ADAL" clId="{5CFBCFCE-2BF9-427F-BF00-E9099D88084A}" dt="2026-06-05T03:51:32.562" v="11419" actId="20577"/>
          <ac:spMkLst>
            <pc:docMk/>
            <pc:sldMk cId="26243384" sldId="542"/>
            <ac:spMk id="6" creationId="{9B591C69-1CF8-71D0-7FDD-8A1EF9103B6D}"/>
          </ac:spMkLst>
        </pc:spChg>
        <pc:spChg chg="add mod">
          <ac:chgData name="Commodore St Germain" userId="420783ab-3e48-4f67-af00-cfba62042d5f" providerId="ADAL" clId="{5CFBCFCE-2BF9-427F-BF00-E9099D88084A}" dt="2026-06-05T03:50:02.589" v="11333"/>
          <ac:spMkLst>
            <pc:docMk/>
            <pc:sldMk cId="26243384" sldId="542"/>
            <ac:spMk id="7" creationId="{15FD136F-4AED-9BC5-EFAF-DBBA9882ABCA}"/>
          </ac:spMkLst>
        </pc:spChg>
        <pc:spChg chg="add mod">
          <ac:chgData name="Commodore St Germain" userId="420783ab-3e48-4f67-af00-cfba62042d5f" providerId="ADAL" clId="{5CFBCFCE-2BF9-427F-BF00-E9099D88084A}" dt="2026-06-05T03:50:44.870" v="11411" actId="1076"/>
          <ac:spMkLst>
            <pc:docMk/>
            <pc:sldMk cId="26243384" sldId="542"/>
            <ac:spMk id="8" creationId="{35184D42-400D-8B49-ABE3-2060D617C086}"/>
          </ac:spMkLst>
        </pc:spChg>
      </pc:sldChg>
      <pc:sldChg chg="new del">
        <pc:chgData name="Commodore St Germain" userId="420783ab-3e48-4f67-af00-cfba62042d5f" providerId="ADAL" clId="{5CFBCFCE-2BF9-427F-BF00-E9099D88084A}" dt="2026-06-05T03:28:32.618" v="10728" actId="47"/>
        <pc:sldMkLst>
          <pc:docMk/>
          <pc:sldMk cId="3065749079" sldId="542"/>
        </pc:sldMkLst>
      </pc:sldChg>
      <pc:sldChg chg="addSp delSp modSp add mod">
        <pc:chgData name="Commodore St Germain" userId="420783ab-3e48-4f67-af00-cfba62042d5f" providerId="ADAL" clId="{5CFBCFCE-2BF9-427F-BF00-E9099D88084A}" dt="2026-06-12T16:08:10.928" v="12899" actId="20577"/>
        <pc:sldMkLst>
          <pc:docMk/>
          <pc:sldMk cId="3801255328" sldId="543"/>
        </pc:sldMkLst>
        <pc:spChg chg="mod">
          <ac:chgData name="Commodore St Germain" userId="420783ab-3e48-4f67-af00-cfba62042d5f" providerId="ADAL" clId="{5CFBCFCE-2BF9-427F-BF00-E9099D88084A}" dt="2026-06-12T16:08:10.928" v="12899" actId="20577"/>
          <ac:spMkLst>
            <pc:docMk/>
            <pc:sldMk cId="3801255328" sldId="543"/>
            <ac:spMk id="3" creationId="{4FE466A8-23B4-6225-51C4-271ED6AE2DDA}"/>
          </ac:spMkLst>
        </pc:spChg>
        <pc:spChg chg="mod">
          <ac:chgData name="Commodore St Germain" userId="420783ab-3e48-4f67-af00-cfba62042d5f" providerId="ADAL" clId="{5CFBCFCE-2BF9-427F-BF00-E9099D88084A}" dt="2026-06-12T01:14:46.362" v="12796" actId="255"/>
          <ac:spMkLst>
            <pc:docMk/>
            <pc:sldMk cId="3801255328" sldId="543"/>
            <ac:spMk id="7" creationId="{67536D12-3E35-C0E0-8196-88E03E614C01}"/>
          </ac:spMkLst>
        </pc:spChg>
        <pc:inkChg chg="add del">
          <ac:chgData name="Commodore St Germain" userId="420783ab-3e48-4f67-af00-cfba62042d5f" providerId="ADAL" clId="{5CFBCFCE-2BF9-427F-BF00-E9099D88084A}" dt="2026-06-12T16:08:04.533" v="12889" actId="478"/>
          <ac:inkMkLst>
            <pc:docMk/>
            <pc:sldMk cId="3801255328" sldId="543"/>
            <ac:inkMk id="9" creationId="{F274E43A-A506-2C96-68C8-4B26F86B398D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8:17.924" v="12900" actId="478"/>
        <pc:sldMkLst>
          <pc:docMk/>
          <pc:sldMk cId="1222945445" sldId="544"/>
        </pc:sldMkLst>
        <pc:spChg chg="mod">
          <ac:chgData name="Commodore St Germain" userId="420783ab-3e48-4f67-af00-cfba62042d5f" providerId="ADAL" clId="{5CFBCFCE-2BF9-427F-BF00-E9099D88084A}" dt="2026-06-05T03:55:02.344" v="11503" actId="20577"/>
          <ac:spMkLst>
            <pc:docMk/>
            <pc:sldMk cId="1222945445" sldId="544"/>
            <ac:spMk id="2" creationId="{495677BF-4B17-0D76-3F77-6625B2C63429}"/>
          </ac:spMkLst>
        </pc:spChg>
        <pc:spChg chg="mod">
          <ac:chgData name="Commodore St Germain" userId="420783ab-3e48-4f67-af00-cfba62042d5f" providerId="ADAL" clId="{5CFBCFCE-2BF9-427F-BF00-E9099D88084A}" dt="2026-06-12T01:14:03.167" v="12793" actId="20577"/>
          <ac:spMkLst>
            <pc:docMk/>
            <pc:sldMk cId="1222945445" sldId="544"/>
            <ac:spMk id="3" creationId="{4FE466A8-23B4-6225-51C4-271ED6AE2DDA}"/>
          </ac:spMkLst>
        </pc:spChg>
        <pc:spChg chg="add mod">
          <ac:chgData name="Commodore St Germain" userId="420783ab-3e48-4f67-af00-cfba62042d5f" providerId="ADAL" clId="{5CFBCFCE-2BF9-427F-BF00-E9099D88084A}" dt="2026-06-12T01:15:00.881" v="12813" actId="1036"/>
          <ac:spMkLst>
            <pc:docMk/>
            <pc:sldMk cId="1222945445" sldId="544"/>
            <ac:spMk id="4" creationId="{A636C2E4-95F1-F682-7F28-AFEE76AB29CC}"/>
          </ac:spMkLst>
        </pc:spChg>
        <pc:spChg chg="del mod">
          <ac:chgData name="Commodore St Germain" userId="420783ab-3e48-4f67-af00-cfba62042d5f" providerId="ADAL" clId="{5CFBCFCE-2BF9-427F-BF00-E9099D88084A}" dt="2026-06-05T03:52:24.650" v="11433" actId="478"/>
          <ac:spMkLst>
            <pc:docMk/>
            <pc:sldMk cId="1222945445" sldId="544"/>
            <ac:spMk id="4" creationId="{DFD79029-983F-35C0-AE99-4F5A0DB72DDD}"/>
          </ac:spMkLst>
        </pc:spChg>
        <pc:spChg chg="mod">
          <ac:chgData name="Commodore St Germain" userId="420783ab-3e48-4f67-af00-cfba62042d5f" providerId="ADAL" clId="{5CFBCFCE-2BF9-427F-BF00-E9099D88084A}" dt="2026-06-12T01:15:04.013" v="12820" actId="1035"/>
          <ac:spMkLst>
            <pc:docMk/>
            <pc:sldMk cId="1222945445" sldId="544"/>
            <ac:spMk id="6" creationId="{659A8469-5E85-6A49-3CCC-FEC7B5217F2F}"/>
          </ac:spMkLst>
        </pc:spChg>
        <pc:spChg chg="del mod">
          <ac:chgData name="Commodore St Germain" userId="420783ab-3e48-4f67-af00-cfba62042d5f" providerId="ADAL" clId="{5CFBCFCE-2BF9-427F-BF00-E9099D88084A}" dt="2026-06-12T01:14:56.995" v="12797" actId="478"/>
          <ac:spMkLst>
            <pc:docMk/>
            <pc:sldMk cId="1222945445" sldId="544"/>
            <ac:spMk id="7" creationId="{67536D12-3E35-C0E0-8196-88E03E614C01}"/>
          </ac:spMkLst>
        </pc:spChg>
        <pc:spChg chg="del">
          <ac:chgData name="Commodore St Germain" userId="420783ab-3e48-4f67-af00-cfba62042d5f" providerId="ADAL" clId="{5CFBCFCE-2BF9-427F-BF00-E9099D88084A}" dt="2026-06-05T03:52:15.026" v="11428" actId="478"/>
          <ac:spMkLst>
            <pc:docMk/>
            <pc:sldMk cId="1222945445" sldId="544"/>
            <ac:spMk id="8" creationId="{4D676D46-BE87-E67A-8B53-BB63B977252B}"/>
          </ac:spMkLst>
        </pc:spChg>
        <pc:spChg chg="add mod">
          <ac:chgData name="Commodore St Germain" userId="420783ab-3e48-4f67-af00-cfba62042d5f" providerId="ADAL" clId="{5CFBCFCE-2BF9-427F-BF00-E9099D88084A}" dt="2026-06-12T01:13:21.205" v="12783" actId="57"/>
          <ac:spMkLst>
            <pc:docMk/>
            <pc:sldMk cId="1222945445" sldId="544"/>
            <ac:spMk id="9" creationId="{D9604D9E-2F54-4F48-E01A-0572E56F97F1}"/>
          </ac:spMkLst>
        </pc:spChg>
        <pc:spChg chg="del">
          <ac:chgData name="Commodore St Germain" userId="420783ab-3e48-4f67-af00-cfba62042d5f" providerId="ADAL" clId="{5CFBCFCE-2BF9-427F-BF00-E9099D88084A}" dt="2026-06-05T03:52:16.768" v="11429" actId="478"/>
          <ac:spMkLst>
            <pc:docMk/>
            <pc:sldMk cId="1222945445" sldId="544"/>
            <ac:spMk id="12" creationId="{0F5393B9-C4EC-187C-B6B6-B5C574006C2C}"/>
          </ac:spMkLst>
        </pc:spChg>
        <pc:spChg chg="add mod">
          <ac:chgData name="Commodore St Germain" userId="420783ab-3e48-4f67-af00-cfba62042d5f" providerId="ADAL" clId="{5CFBCFCE-2BF9-427F-BF00-E9099D88084A}" dt="2026-06-12T01:13:24.362" v="12784" actId="57"/>
          <ac:spMkLst>
            <pc:docMk/>
            <pc:sldMk cId="1222945445" sldId="544"/>
            <ac:spMk id="13" creationId="{D097352E-29B3-EA28-BF8C-1480F5C69F39}"/>
          </ac:spMkLst>
        </pc:spChg>
        <pc:spChg chg="add mod">
          <ac:chgData name="Commodore St Germain" userId="420783ab-3e48-4f67-af00-cfba62042d5f" providerId="ADAL" clId="{5CFBCFCE-2BF9-427F-BF00-E9099D88084A}" dt="2026-06-12T01:13:29.633" v="12785" actId="57"/>
          <ac:spMkLst>
            <pc:docMk/>
            <pc:sldMk cId="1222945445" sldId="544"/>
            <ac:spMk id="14" creationId="{40D79CC5-F310-CB16-08A4-B8DF2AD181C9}"/>
          </ac:spMkLst>
        </pc:spChg>
        <pc:spChg chg="add mod">
          <ac:chgData name="Commodore St Germain" userId="420783ab-3e48-4f67-af00-cfba62042d5f" providerId="ADAL" clId="{5CFBCFCE-2BF9-427F-BF00-E9099D88084A}" dt="2026-06-05T03:54:16.029" v="11471" actId="1076"/>
          <ac:spMkLst>
            <pc:docMk/>
            <pc:sldMk cId="1222945445" sldId="544"/>
            <ac:spMk id="15" creationId="{C81FB3D1-8434-BA43-6D01-7999AC47238E}"/>
          </ac:spMkLst>
        </pc:spChg>
        <pc:spChg chg="add mod">
          <ac:chgData name="Commodore St Germain" userId="420783ab-3e48-4f67-af00-cfba62042d5f" providerId="ADAL" clId="{5CFBCFCE-2BF9-427F-BF00-E9099D88084A}" dt="2026-06-05T03:54:32.760" v="11474" actId="1076"/>
          <ac:spMkLst>
            <pc:docMk/>
            <pc:sldMk cId="1222945445" sldId="544"/>
            <ac:spMk id="16" creationId="{F488CE9B-B6B8-B266-758B-B067DCF22E9E}"/>
          </ac:spMkLst>
        </pc:spChg>
        <pc:inkChg chg="add del">
          <ac:chgData name="Commodore St Germain" userId="420783ab-3e48-4f67-af00-cfba62042d5f" providerId="ADAL" clId="{5CFBCFCE-2BF9-427F-BF00-E9099D88084A}" dt="2026-06-12T16:08:17.924" v="12900" actId="478"/>
          <ac:inkMkLst>
            <pc:docMk/>
            <pc:sldMk cId="1222945445" sldId="544"/>
            <ac:inkMk id="8" creationId="{E830C7C0-4F64-9F01-B419-7D689653FE13}"/>
          </ac:inkMkLst>
        </pc:inkChg>
        <pc:cxnChg chg="del">
          <ac:chgData name="Commodore St Germain" userId="420783ab-3e48-4f67-af00-cfba62042d5f" providerId="ADAL" clId="{5CFBCFCE-2BF9-427F-BF00-E9099D88084A}" dt="2026-06-05T03:52:11.059" v="11426" actId="478"/>
          <ac:cxnSpMkLst>
            <pc:docMk/>
            <pc:sldMk cId="1222945445" sldId="544"/>
            <ac:cxnSpMk id="10" creationId="{9939F377-2D07-A630-FD90-9F07D0BD3F9F}"/>
          </ac:cxnSpMkLst>
        </pc:cxnChg>
        <pc:cxnChg chg="del">
          <ac:chgData name="Commodore St Germain" userId="420783ab-3e48-4f67-af00-cfba62042d5f" providerId="ADAL" clId="{5CFBCFCE-2BF9-427F-BF00-E9099D88084A}" dt="2026-06-05T03:52:13.364" v="11427" actId="478"/>
          <ac:cxnSpMkLst>
            <pc:docMk/>
            <pc:sldMk cId="1222945445" sldId="544"/>
            <ac:cxnSpMk id="11" creationId="{A06CA4AF-F6FA-D772-990C-1DF38FD87A22}"/>
          </ac:cxnSpMkLst>
        </pc:cxnChg>
      </pc:sldChg>
      <pc:sldChg chg="addSp delSp modSp add mod ord">
        <pc:chgData name="Commodore St Germain" userId="420783ab-3e48-4f67-af00-cfba62042d5f" providerId="ADAL" clId="{5CFBCFCE-2BF9-427F-BF00-E9099D88084A}" dt="2026-06-12T16:08:22.694" v="12901" actId="478"/>
        <pc:sldMkLst>
          <pc:docMk/>
          <pc:sldMk cId="3176344502" sldId="545"/>
        </pc:sldMkLst>
        <pc:spChg chg="mod">
          <ac:chgData name="Commodore St Germain" userId="420783ab-3e48-4f67-af00-cfba62042d5f" providerId="ADAL" clId="{5CFBCFCE-2BF9-427F-BF00-E9099D88084A}" dt="2026-06-05T03:55:45.714" v="11507"/>
          <ac:spMkLst>
            <pc:docMk/>
            <pc:sldMk cId="3176344502" sldId="545"/>
            <ac:spMk id="2" creationId="{495677BF-4B17-0D76-3F77-6625B2C63429}"/>
          </ac:spMkLst>
        </pc:spChg>
        <pc:spChg chg="mod">
          <ac:chgData name="Commodore St Germain" userId="420783ab-3e48-4f67-af00-cfba62042d5f" providerId="ADAL" clId="{5CFBCFCE-2BF9-427F-BF00-E9099D88084A}" dt="2026-06-12T01:15:12.453" v="12822" actId="20577"/>
          <ac:spMkLst>
            <pc:docMk/>
            <pc:sldMk cId="3176344502" sldId="545"/>
            <ac:spMk id="3" creationId="{4FE466A8-23B4-6225-51C4-271ED6AE2DDA}"/>
          </ac:spMkLst>
        </pc:spChg>
        <pc:spChg chg="add mod">
          <ac:chgData name="Commodore St Germain" userId="420783ab-3e48-4f67-af00-cfba62042d5f" providerId="ADAL" clId="{5CFBCFCE-2BF9-427F-BF00-E9099D88084A}" dt="2026-06-05T03:56:51.720" v="11573" actId="1076"/>
          <ac:spMkLst>
            <pc:docMk/>
            <pc:sldMk cId="3176344502" sldId="545"/>
            <ac:spMk id="4" creationId="{CC7E2E2F-4125-3877-889B-BAD77923E900}"/>
          </ac:spMkLst>
        </pc:spChg>
        <pc:spChg chg="del">
          <ac:chgData name="Commodore St Germain" userId="420783ab-3e48-4f67-af00-cfba62042d5f" providerId="ADAL" clId="{5CFBCFCE-2BF9-427F-BF00-E9099D88084A}" dt="2026-06-12T01:15:18.251" v="12824" actId="478"/>
          <ac:spMkLst>
            <pc:docMk/>
            <pc:sldMk cId="3176344502" sldId="545"/>
            <ac:spMk id="7" creationId="{67536D12-3E35-C0E0-8196-88E03E614C01}"/>
          </ac:spMkLst>
        </pc:spChg>
        <pc:spChg chg="add mod">
          <ac:chgData name="Commodore St Germain" userId="420783ab-3e48-4f67-af00-cfba62042d5f" providerId="ADAL" clId="{5CFBCFCE-2BF9-427F-BF00-E9099D88084A}" dt="2026-06-05T03:56:38.031" v="11569" actId="1076"/>
          <ac:spMkLst>
            <pc:docMk/>
            <pc:sldMk cId="3176344502" sldId="545"/>
            <ac:spMk id="8" creationId="{0C42AEC2-F593-9438-EEC5-4826D3184242}"/>
          </ac:spMkLst>
        </pc:spChg>
        <pc:spChg chg="add mod">
          <ac:chgData name="Commodore St Germain" userId="420783ab-3e48-4f67-af00-cfba62042d5f" providerId="ADAL" clId="{5CFBCFCE-2BF9-427F-BF00-E9099D88084A}" dt="2026-06-12T01:15:15.229" v="12823"/>
          <ac:spMkLst>
            <pc:docMk/>
            <pc:sldMk cId="3176344502" sldId="545"/>
            <ac:spMk id="9" creationId="{50BD2610-774E-6B22-C916-B3944D6AEDC1}"/>
          </ac:spMkLst>
        </pc:spChg>
        <pc:spChg chg="del">
          <ac:chgData name="Commodore St Germain" userId="420783ab-3e48-4f67-af00-cfba62042d5f" providerId="ADAL" clId="{5CFBCFCE-2BF9-427F-BF00-E9099D88084A}" dt="2026-06-05T03:56:20.623" v="11564" actId="478"/>
          <ac:spMkLst>
            <pc:docMk/>
            <pc:sldMk cId="3176344502" sldId="545"/>
            <ac:spMk id="9" creationId="{D9604D9E-2F54-4F48-E01A-0572E56F97F1}"/>
          </ac:spMkLst>
        </pc:spChg>
        <pc:spChg chg="add mod">
          <ac:chgData name="Commodore St Germain" userId="420783ab-3e48-4f67-af00-cfba62042d5f" providerId="ADAL" clId="{5CFBCFCE-2BF9-427F-BF00-E9099D88084A}" dt="2026-06-05T03:56:38.031" v="11569" actId="1076"/>
          <ac:spMkLst>
            <pc:docMk/>
            <pc:sldMk cId="3176344502" sldId="545"/>
            <ac:spMk id="10" creationId="{41F5E4B3-DF22-7F33-1676-84F9513F6BEF}"/>
          </ac:spMkLst>
        </pc:spChg>
        <pc:spChg chg="add mod">
          <ac:chgData name="Commodore St Germain" userId="420783ab-3e48-4f67-af00-cfba62042d5f" providerId="ADAL" clId="{5CFBCFCE-2BF9-427F-BF00-E9099D88084A}" dt="2026-06-12T01:15:22.152" v="12826" actId="1076"/>
          <ac:spMkLst>
            <pc:docMk/>
            <pc:sldMk cId="3176344502" sldId="545"/>
            <ac:spMk id="11" creationId="{1249D8E6-E845-F22C-E66E-F877AD43B88E}"/>
          </ac:spMkLst>
        </pc:spChg>
        <pc:spChg chg="add del mod">
          <ac:chgData name="Commodore St Germain" userId="420783ab-3e48-4f67-af00-cfba62042d5f" providerId="ADAL" clId="{5CFBCFCE-2BF9-427F-BF00-E9099D88084A}" dt="2026-06-05T03:56:42.081" v="11570" actId="478"/>
          <ac:spMkLst>
            <pc:docMk/>
            <pc:sldMk cId="3176344502" sldId="545"/>
            <ac:spMk id="11" creationId="{74F73540-F9E8-CD72-71A9-9BA9DE2BB0B5}"/>
          </ac:spMkLst>
        </pc:spChg>
        <pc:spChg chg="del">
          <ac:chgData name="Commodore St Germain" userId="420783ab-3e48-4f67-af00-cfba62042d5f" providerId="ADAL" clId="{5CFBCFCE-2BF9-427F-BF00-E9099D88084A}" dt="2026-06-05T03:56:23.984" v="11565" actId="478"/>
          <ac:spMkLst>
            <pc:docMk/>
            <pc:sldMk cId="3176344502" sldId="545"/>
            <ac:spMk id="13" creationId="{D097352E-29B3-EA28-BF8C-1480F5C69F39}"/>
          </ac:spMkLst>
        </pc:spChg>
        <pc:spChg chg="del">
          <ac:chgData name="Commodore St Germain" userId="420783ab-3e48-4f67-af00-cfba62042d5f" providerId="ADAL" clId="{5CFBCFCE-2BF9-427F-BF00-E9099D88084A}" dt="2026-06-05T03:56:26.601" v="11566" actId="478"/>
          <ac:spMkLst>
            <pc:docMk/>
            <pc:sldMk cId="3176344502" sldId="545"/>
            <ac:spMk id="14" creationId="{40D79CC5-F310-CB16-08A4-B8DF2AD181C9}"/>
          </ac:spMkLst>
        </pc:spChg>
        <pc:spChg chg="del">
          <ac:chgData name="Commodore St Germain" userId="420783ab-3e48-4f67-af00-cfba62042d5f" providerId="ADAL" clId="{5CFBCFCE-2BF9-427F-BF00-E9099D88084A}" dt="2026-06-05T03:56:43.890" v="11571" actId="478"/>
          <ac:spMkLst>
            <pc:docMk/>
            <pc:sldMk cId="3176344502" sldId="545"/>
            <ac:spMk id="16" creationId="{F488CE9B-B6B8-B266-758B-B067DCF22E9E}"/>
          </ac:spMkLst>
        </pc:spChg>
        <pc:inkChg chg="add del">
          <ac:chgData name="Commodore St Germain" userId="420783ab-3e48-4f67-af00-cfba62042d5f" providerId="ADAL" clId="{5CFBCFCE-2BF9-427F-BF00-E9099D88084A}" dt="2026-06-12T16:08:22.694" v="12901" actId="478"/>
          <ac:inkMkLst>
            <pc:docMk/>
            <pc:sldMk cId="3176344502" sldId="545"/>
            <ac:inkMk id="12" creationId="{689349CF-F456-CEB4-F6A8-BD773038BA37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9:26.231" v="12911" actId="478"/>
        <pc:sldMkLst>
          <pc:docMk/>
          <pc:sldMk cId="1351365853" sldId="546"/>
        </pc:sldMkLst>
        <pc:spChg chg="mod">
          <ac:chgData name="Commodore St Germain" userId="420783ab-3e48-4f67-af00-cfba62042d5f" providerId="ADAL" clId="{5CFBCFCE-2BF9-427F-BF00-E9099D88084A}" dt="2026-06-05T04:11:12.358" v="11919" actId="20577"/>
          <ac:spMkLst>
            <pc:docMk/>
            <pc:sldMk cId="1351365853" sldId="546"/>
            <ac:spMk id="2" creationId="{C8D65D12-11DB-F730-AA67-B3E0C2C09781}"/>
          </ac:spMkLst>
        </pc:spChg>
        <pc:spChg chg="del">
          <ac:chgData name="Commodore St Germain" userId="420783ab-3e48-4f67-af00-cfba62042d5f" providerId="ADAL" clId="{5CFBCFCE-2BF9-427F-BF00-E9099D88084A}" dt="2026-06-05T04:11:25.424" v="11935" actId="478"/>
          <ac:spMkLst>
            <pc:docMk/>
            <pc:sldMk cId="1351365853" sldId="546"/>
            <ac:spMk id="3" creationId="{C5EAEF44-884A-B069-8160-04EAA4F1483A}"/>
          </ac:spMkLst>
        </pc:spChg>
        <pc:spChg chg="add mod">
          <ac:chgData name="Commodore St Germain" userId="420783ab-3e48-4f67-af00-cfba62042d5f" providerId="ADAL" clId="{5CFBCFCE-2BF9-427F-BF00-E9099D88084A}" dt="2026-06-05T04:12:20.497" v="11995" actId="1037"/>
          <ac:spMkLst>
            <pc:docMk/>
            <pc:sldMk cId="1351365853" sldId="546"/>
            <ac:spMk id="6" creationId="{083E52AC-D734-9DFF-FCF4-0A42CF283B0B}"/>
          </ac:spMkLst>
        </pc:spChg>
        <pc:spChg chg="add mod">
          <ac:chgData name="Commodore St Germain" userId="420783ab-3e48-4f67-af00-cfba62042d5f" providerId="ADAL" clId="{5CFBCFCE-2BF9-427F-BF00-E9099D88084A}" dt="2026-06-12T01:54:51.550" v="12843" actId="58"/>
          <ac:spMkLst>
            <pc:docMk/>
            <pc:sldMk cId="1351365853" sldId="546"/>
            <ac:spMk id="7" creationId="{5AD2F47F-8BF8-95F2-A031-56DD714EDEE4}"/>
          </ac:spMkLst>
        </pc:spChg>
        <pc:spChg chg="add mod">
          <ac:chgData name="Commodore St Germain" userId="420783ab-3e48-4f67-af00-cfba62042d5f" providerId="ADAL" clId="{5CFBCFCE-2BF9-427F-BF00-E9099D88084A}" dt="2026-06-05T04:12:20.497" v="11995" actId="1037"/>
          <ac:spMkLst>
            <pc:docMk/>
            <pc:sldMk cId="1351365853" sldId="546"/>
            <ac:spMk id="8" creationId="{05647C9A-C61E-5096-7CB0-A11E61856F3F}"/>
          </ac:spMkLst>
        </pc:spChg>
        <pc:spChg chg="add mod">
          <ac:chgData name="Commodore St Germain" userId="420783ab-3e48-4f67-af00-cfba62042d5f" providerId="ADAL" clId="{5CFBCFCE-2BF9-427F-BF00-E9099D88084A}" dt="2026-06-05T04:12:20.497" v="11995" actId="1037"/>
          <ac:spMkLst>
            <pc:docMk/>
            <pc:sldMk cId="1351365853" sldId="546"/>
            <ac:spMk id="9" creationId="{DC01ECC2-2332-0691-A354-B36FC3E03B76}"/>
          </ac:spMkLst>
        </pc:spChg>
        <pc:spChg chg="add mod">
          <ac:chgData name="Commodore St Germain" userId="420783ab-3e48-4f67-af00-cfba62042d5f" providerId="ADAL" clId="{5CFBCFCE-2BF9-427F-BF00-E9099D88084A}" dt="2026-06-12T01:54:57.740" v="12844" actId="58"/>
          <ac:spMkLst>
            <pc:docMk/>
            <pc:sldMk cId="1351365853" sldId="546"/>
            <ac:spMk id="10" creationId="{08618EF6-22BF-7512-3445-0359EC47037D}"/>
          </ac:spMkLst>
        </pc:spChg>
        <pc:spChg chg="add mod">
          <ac:chgData name="Commodore St Germain" userId="420783ab-3e48-4f67-af00-cfba62042d5f" providerId="ADAL" clId="{5CFBCFCE-2BF9-427F-BF00-E9099D88084A}" dt="2026-06-05T04:12:41.691" v="11998" actId="1076"/>
          <ac:spMkLst>
            <pc:docMk/>
            <pc:sldMk cId="1351365853" sldId="546"/>
            <ac:spMk id="11" creationId="{A17EA78D-89CE-7CF7-92BC-9D86C844D270}"/>
          </ac:spMkLst>
        </pc:spChg>
        <pc:spChg chg="add mod">
          <ac:chgData name="Commodore St Germain" userId="420783ab-3e48-4f67-af00-cfba62042d5f" providerId="ADAL" clId="{5CFBCFCE-2BF9-427F-BF00-E9099D88084A}" dt="2026-06-05T04:12:48.460" v="12004" actId="20577"/>
          <ac:spMkLst>
            <pc:docMk/>
            <pc:sldMk cId="1351365853" sldId="546"/>
            <ac:spMk id="12" creationId="{A7765BAA-B2C3-5B01-905A-70FDBBAAB5BA}"/>
          </ac:spMkLst>
        </pc:spChg>
        <pc:spChg chg="add mod">
          <ac:chgData name="Commodore St Germain" userId="420783ab-3e48-4f67-af00-cfba62042d5f" providerId="ADAL" clId="{5CFBCFCE-2BF9-427F-BF00-E9099D88084A}" dt="2026-06-05T04:12:53.340" v="12008" actId="20577"/>
          <ac:spMkLst>
            <pc:docMk/>
            <pc:sldMk cId="1351365853" sldId="546"/>
            <ac:spMk id="13" creationId="{70C1E1ED-CE69-B096-7C81-BE26567A26C8}"/>
          </ac:spMkLst>
        </pc:spChg>
        <pc:picChg chg="add mod">
          <ac:chgData name="Commodore St Germain" userId="420783ab-3e48-4f67-af00-cfba62042d5f" providerId="ADAL" clId="{5CFBCFCE-2BF9-427F-BF00-E9099D88084A}" dt="2026-06-05T04:07:30.244" v="11851" actId="1076"/>
          <ac:picMkLst>
            <pc:docMk/>
            <pc:sldMk cId="1351365853" sldId="546"/>
            <ac:picMk id="5" creationId="{058956D4-B61D-2CE5-E58C-1F168651F197}"/>
          </ac:picMkLst>
        </pc:picChg>
        <pc:inkChg chg="add del">
          <ac:chgData name="Commodore St Germain" userId="420783ab-3e48-4f67-af00-cfba62042d5f" providerId="ADAL" clId="{5CFBCFCE-2BF9-427F-BF00-E9099D88084A}" dt="2026-06-12T16:09:23.998" v="12910" actId="478"/>
          <ac:inkMkLst>
            <pc:docMk/>
            <pc:sldMk cId="1351365853" sldId="546"/>
            <ac:inkMk id="3" creationId="{ACB6D110-C4AE-223E-7E55-59A60B13D809}"/>
          </ac:inkMkLst>
        </pc:inkChg>
        <pc:inkChg chg="add del">
          <ac:chgData name="Commodore St Germain" userId="420783ab-3e48-4f67-af00-cfba62042d5f" providerId="ADAL" clId="{5CFBCFCE-2BF9-427F-BF00-E9099D88084A}" dt="2026-06-12T16:09:26.231" v="12911" actId="478"/>
          <ac:inkMkLst>
            <pc:docMk/>
            <pc:sldMk cId="1351365853" sldId="546"/>
            <ac:inkMk id="4" creationId="{1C4A2DB5-9325-48BC-1D44-71560D6C1F84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40:48.536" v="12917" actId="20577"/>
        <pc:sldMkLst>
          <pc:docMk/>
          <pc:sldMk cId="3979800489" sldId="547"/>
        </pc:sldMkLst>
        <pc:spChg chg="mod">
          <ac:chgData name="Commodore St Germain" userId="420783ab-3e48-4f67-af00-cfba62042d5f" providerId="ADAL" clId="{5CFBCFCE-2BF9-427F-BF00-E9099D88084A}" dt="2026-06-11T15:13:39.481" v="12064" actId="20577"/>
          <ac:spMkLst>
            <pc:docMk/>
            <pc:sldMk cId="3979800489" sldId="547"/>
            <ac:spMk id="2" creationId="{C4400265-2BCB-3DFE-FF35-FDE5EDD2B34E}"/>
          </ac:spMkLst>
        </pc:spChg>
        <pc:spChg chg="mod">
          <ac:chgData name="Commodore St Germain" userId="420783ab-3e48-4f67-af00-cfba62042d5f" providerId="ADAL" clId="{5CFBCFCE-2BF9-427F-BF00-E9099D88084A}" dt="2026-06-12T16:40:48.536" v="12917" actId="20577"/>
          <ac:spMkLst>
            <pc:docMk/>
            <pc:sldMk cId="3979800489" sldId="547"/>
            <ac:spMk id="3" creationId="{ADC9298D-805F-D0AC-FE4A-5A802179EE76}"/>
          </ac:spMkLst>
        </pc:spChg>
        <pc:picChg chg="add del mod">
          <ac:chgData name="Commodore St Germain" userId="420783ab-3e48-4f67-af00-cfba62042d5f" providerId="ADAL" clId="{5CFBCFCE-2BF9-427F-BF00-E9099D88084A}" dt="2026-06-11T15:17:12.702" v="12325" actId="478"/>
          <ac:picMkLst>
            <pc:docMk/>
            <pc:sldMk cId="3979800489" sldId="547"/>
            <ac:picMk id="5" creationId="{80517EE2-35BD-28E4-3058-7220BA0EDC83}"/>
          </ac:picMkLst>
        </pc:picChg>
        <pc:inkChg chg="add del">
          <ac:chgData name="Commodore St Germain" userId="420783ab-3e48-4f67-af00-cfba62042d5f" providerId="ADAL" clId="{5CFBCFCE-2BF9-427F-BF00-E9099D88084A}" dt="2026-06-12T16:06:01.652" v="12864" actId="478"/>
          <ac:inkMkLst>
            <pc:docMk/>
            <pc:sldMk cId="3979800489" sldId="547"/>
            <ac:inkMk id="6" creationId="{0ADE9679-AD8E-A4F7-4D81-84B5B0F3FBE6}"/>
          </ac:inkMkLst>
        </pc:inkChg>
      </pc:sldChg>
      <pc:sldChg chg="addSp delSp modSp new del mod">
        <pc:chgData name="Commodore St Germain" userId="420783ab-3e48-4f67-af00-cfba62042d5f" providerId="ADAL" clId="{5CFBCFCE-2BF9-427F-BF00-E9099D88084A}" dt="2026-06-12T16:05:57.250" v="12863" actId="47"/>
        <pc:sldMkLst>
          <pc:docMk/>
          <pc:sldMk cId="913539363" sldId="548"/>
        </pc:sldMkLst>
        <pc:picChg chg="add del mod">
          <ac:chgData name="Commodore St Germain" userId="420783ab-3e48-4f67-af00-cfba62042d5f" providerId="ADAL" clId="{5CFBCFCE-2BF9-427F-BF00-E9099D88084A}" dt="2026-06-12T16:05:48.722" v="12861" actId="478"/>
          <ac:picMkLst>
            <pc:docMk/>
            <pc:sldMk cId="913539363" sldId="548"/>
            <ac:picMk id="5" creationId="{6B63C4D3-18B1-AEFE-3659-6A777462B1E4}"/>
          </ac:picMkLst>
        </pc:picChg>
        <pc:inkChg chg="add del">
          <ac:chgData name="Commodore St Germain" userId="420783ab-3e48-4f67-af00-cfba62042d5f" providerId="ADAL" clId="{5CFBCFCE-2BF9-427F-BF00-E9099D88084A}" dt="2026-06-12T16:05:54.727" v="12862" actId="478"/>
          <ac:inkMkLst>
            <pc:docMk/>
            <pc:sldMk cId="913539363" sldId="548"/>
            <ac:inkMk id="6" creationId="{BCA9673A-5FC0-DCE6-1D03-AF3BF8180162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47:10.733" v="13080" actId="255"/>
        <pc:sldMkLst>
          <pc:docMk/>
          <pc:sldMk cId="467404505" sldId="549"/>
        </pc:sldMkLst>
        <pc:spChg chg="mod">
          <ac:chgData name="Commodore St Germain" userId="420783ab-3e48-4f67-af00-cfba62042d5f" providerId="ADAL" clId="{5CFBCFCE-2BF9-427F-BF00-E9099D88084A}" dt="2026-06-11T22:58:30.145" v="12561" actId="14100"/>
          <ac:spMkLst>
            <pc:docMk/>
            <pc:sldMk cId="467404505" sldId="549"/>
            <ac:spMk id="2" creationId="{3CD4A3EA-8A53-52E6-D28B-5F520BC78BCB}"/>
          </ac:spMkLst>
        </pc:spChg>
        <pc:spChg chg="mod">
          <ac:chgData name="Commodore St Germain" userId="420783ab-3e48-4f67-af00-cfba62042d5f" providerId="ADAL" clId="{5CFBCFCE-2BF9-427F-BF00-E9099D88084A}" dt="2026-06-12T16:47:10.733" v="13080" actId="255"/>
          <ac:spMkLst>
            <pc:docMk/>
            <pc:sldMk cId="467404505" sldId="549"/>
            <ac:spMk id="3" creationId="{E1DF2207-1712-5D7C-EDC1-0E8341301AEC}"/>
          </ac:spMkLst>
        </pc:spChg>
        <pc:spChg chg="add mod">
          <ac:chgData name="Commodore St Germain" userId="420783ab-3e48-4f67-af00-cfba62042d5f" providerId="ADAL" clId="{5CFBCFCE-2BF9-427F-BF00-E9099D88084A}" dt="2026-06-12T16:46:44.330" v="13060" actId="1076"/>
          <ac:spMkLst>
            <pc:docMk/>
            <pc:sldMk cId="467404505" sldId="549"/>
            <ac:spMk id="22" creationId="{34E23E32-53D7-56F7-732D-36B51F1858A7}"/>
          </ac:spMkLst>
        </pc:spChg>
        <pc:picChg chg="add mod">
          <ac:chgData name="Commodore St Germain" userId="420783ab-3e48-4f67-af00-cfba62042d5f" providerId="ADAL" clId="{5CFBCFCE-2BF9-427F-BF00-E9099D88084A}" dt="2026-06-12T16:43:32.979" v="12954" actId="1076"/>
          <ac:picMkLst>
            <pc:docMk/>
            <pc:sldMk cId="467404505" sldId="549"/>
            <ac:picMk id="5" creationId="{B8553D49-6244-6821-4FF1-1AA556CD97BF}"/>
          </ac:picMkLst>
        </pc:picChg>
        <pc:picChg chg="add mod">
          <ac:chgData name="Commodore St Germain" userId="420783ab-3e48-4f67-af00-cfba62042d5f" providerId="ADAL" clId="{5CFBCFCE-2BF9-427F-BF00-E9099D88084A}" dt="2026-06-12T16:44:51.473" v="12957" actId="1076"/>
          <ac:picMkLst>
            <pc:docMk/>
            <pc:sldMk cId="467404505" sldId="549"/>
            <ac:picMk id="7" creationId="{665183A8-6130-4829-2345-8AACE3591BE2}"/>
          </ac:picMkLst>
        </pc:picChg>
        <pc:picChg chg="add del">
          <ac:chgData name="Commodore St Germain" userId="420783ab-3e48-4f67-af00-cfba62042d5f" providerId="ADAL" clId="{5CFBCFCE-2BF9-427F-BF00-E9099D88084A}" dt="2026-06-12T16:45:38.712" v="12965" actId="478"/>
          <ac:picMkLst>
            <pc:docMk/>
            <pc:sldMk cId="467404505" sldId="549"/>
            <ac:picMk id="11" creationId="{68D49D15-3F43-1054-A0A7-0AA4952B165A}"/>
          </ac:picMkLst>
        </pc:picChg>
        <pc:cxnChg chg="add mod">
          <ac:chgData name="Commodore St Germain" userId="420783ab-3e48-4f67-af00-cfba62042d5f" providerId="ADAL" clId="{5CFBCFCE-2BF9-427F-BF00-E9099D88084A}" dt="2026-06-12T16:46:06.779" v="12975" actId="14100"/>
          <ac:cxnSpMkLst>
            <pc:docMk/>
            <pc:sldMk cId="467404505" sldId="549"/>
            <ac:cxnSpMk id="9" creationId="{498E06D7-2F2F-6C95-8CCF-65BB122EAD29}"/>
          </ac:cxnSpMkLst>
        </pc:cxnChg>
        <pc:cxnChg chg="add mod">
          <ac:chgData name="Commodore St Germain" userId="420783ab-3e48-4f67-af00-cfba62042d5f" providerId="ADAL" clId="{5CFBCFCE-2BF9-427F-BF00-E9099D88084A}" dt="2026-06-12T16:46:10.845" v="12976" actId="14100"/>
          <ac:cxnSpMkLst>
            <pc:docMk/>
            <pc:sldMk cId="467404505" sldId="549"/>
            <ac:cxnSpMk id="13" creationId="{BC7725B5-FBAE-7900-BC0F-CF8331584C1C}"/>
          </ac:cxnSpMkLst>
        </pc:cxnChg>
        <pc:cxnChg chg="add mod">
          <ac:chgData name="Commodore St Germain" userId="420783ab-3e48-4f67-af00-cfba62042d5f" providerId="ADAL" clId="{5CFBCFCE-2BF9-427F-BF00-E9099D88084A}" dt="2026-06-12T16:45:54.481" v="12971" actId="14100"/>
          <ac:cxnSpMkLst>
            <pc:docMk/>
            <pc:sldMk cId="467404505" sldId="549"/>
            <ac:cxnSpMk id="15" creationId="{D452AC27-347B-633A-7F71-0650909F0DE7}"/>
          </ac:cxnSpMkLst>
        </pc:cxnChg>
        <pc:cxnChg chg="add mod">
          <ac:chgData name="Commodore St Germain" userId="420783ab-3e48-4f67-af00-cfba62042d5f" providerId="ADAL" clId="{5CFBCFCE-2BF9-427F-BF00-E9099D88084A}" dt="2026-06-12T16:46:01.391" v="12974" actId="14100"/>
          <ac:cxnSpMkLst>
            <pc:docMk/>
            <pc:sldMk cId="467404505" sldId="549"/>
            <ac:cxnSpMk id="18" creationId="{FE1F2CD7-7B79-A817-3D60-2A2483A954F9}"/>
          </ac:cxnSpMkLst>
        </pc:cxnChg>
      </pc:sldChg>
      <pc:sldChg chg="addSp delSp modSp add mod ord">
        <pc:chgData name="Commodore St Germain" userId="420783ab-3e48-4f67-af00-cfba62042d5f" providerId="ADAL" clId="{5CFBCFCE-2BF9-427F-BF00-E9099D88084A}" dt="2026-06-12T16:41:02.280" v="12918" actId="6549"/>
        <pc:sldMkLst>
          <pc:docMk/>
          <pc:sldMk cId="1348586274" sldId="550"/>
        </pc:sldMkLst>
        <pc:spChg chg="mod">
          <ac:chgData name="Commodore St Germain" userId="420783ab-3e48-4f67-af00-cfba62042d5f" providerId="ADAL" clId="{5CFBCFCE-2BF9-427F-BF00-E9099D88084A}" dt="2026-06-12T16:41:02.280" v="12918" actId="6549"/>
          <ac:spMkLst>
            <pc:docMk/>
            <pc:sldMk cId="1348586274" sldId="550"/>
            <ac:spMk id="3" creationId="{ADC9298D-805F-D0AC-FE4A-5A802179EE76}"/>
          </ac:spMkLst>
        </pc:spChg>
        <pc:inkChg chg="add del">
          <ac:chgData name="Commodore St Germain" userId="420783ab-3e48-4f67-af00-cfba62042d5f" providerId="ADAL" clId="{5CFBCFCE-2BF9-427F-BF00-E9099D88084A}" dt="2026-06-12T16:06:51.249" v="12872" actId="478"/>
          <ac:inkMkLst>
            <pc:docMk/>
            <pc:sldMk cId="1348586274" sldId="550"/>
            <ac:inkMk id="4" creationId="{CDE57941-B8DE-E5B4-BAA0-6DA2F25CFADC}"/>
          </ac:inkMkLst>
        </pc:inkChg>
        <pc:inkChg chg="del">
          <ac:chgData name="Commodore St Germain" userId="420783ab-3e48-4f67-af00-cfba62042d5f" providerId="ADAL" clId="{5CFBCFCE-2BF9-427F-BF00-E9099D88084A}" dt="2026-06-11T23:02:30.499" v="12628" actId="478"/>
          <ac:inkMkLst>
            <pc:docMk/>
            <pc:sldMk cId="1348586274" sldId="550"/>
            <ac:inkMk id="6" creationId="{0ADE9679-AD8E-A4F7-4D81-84B5B0F3FBE6}"/>
          </ac:inkMkLst>
        </pc:inkChg>
      </pc:sldChg>
      <pc:sldChg chg="modSp add mod">
        <pc:chgData name="Commodore St Germain" userId="420783ab-3e48-4f67-af00-cfba62042d5f" providerId="ADAL" clId="{5CFBCFCE-2BF9-427F-BF00-E9099D88084A}" dt="2026-06-12T16:41:10.010" v="12919" actId="6549"/>
        <pc:sldMkLst>
          <pc:docMk/>
          <pc:sldMk cId="4200625495" sldId="551"/>
        </pc:sldMkLst>
        <pc:spChg chg="mod">
          <ac:chgData name="Commodore St Germain" userId="420783ab-3e48-4f67-af00-cfba62042d5f" providerId="ADAL" clId="{5CFBCFCE-2BF9-427F-BF00-E9099D88084A}" dt="2026-06-12T16:41:10.010" v="12919" actId="6549"/>
          <ac:spMkLst>
            <pc:docMk/>
            <pc:sldMk cId="4200625495" sldId="551"/>
            <ac:spMk id="3" creationId="{ADC9298D-805F-D0AC-FE4A-5A802179EE76}"/>
          </ac:spMkLst>
        </pc:spChg>
      </pc:sldChg>
      <pc:sldChg chg="addSp delSp modSp add mod">
        <pc:chgData name="Commodore St Germain" userId="420783ab-3e48-4f67-af00-cfba62042d5f" providerId="ADAL" clId="{5CFBCFCE-2BF9-427F-BF00-E9099D88084A}" dt="2026-06-12T16:08:49.932" v="12903" actId="478"/>
        <pc:sldMkLst>
          <pc:docMk/>
          <pc:sldMk cId="1414915842" sldId="552"/>
        </pc:sldMkLst>
        <pc:spChg chg="del">
          <ac:chgData name="Commodore St Germain" userId="420783ab-3e48-4f67-af00-cfba62042d5f" providerId="ADAL" clId="{5CFBCFCE-2BF9-427F-BF00-E9099D88084A}" dt="2026-06-12T01:15:51.686" v="12834" actId="478"/>
          <ac:spMkLst>
            <pc:docMk/>
            <pc:sldMk cId="1414915842" sldId="552"/>
            <ac:spMk id="5" creationId="{D3659808-96E6-E0D4-87ED-ED2D744F840D}"/>
          </ac:spMkLst>
        </pc:spChg>
        <pc:spChg chg="del mod">
          <ac:chgData name="Commodore St Germain" userId="420783ab-3e48-4f67-af00-cfba62042d5f" providerId="ADAL" clId="{5CFBCFCE-2BF9-427F-BF00-E9099D88084A}" dt="2026-06-12T01:15:43.113" v="12831" actId="478"/>
          <ac:spMkLst>
            <pc:docMk/>
            <pc:sldMk cId="1414915842" sldId="552"/>
            <ac:spMk id="6" creationId="{D74C1C3F-36E7-08E8-F9EB-6656EDF2F909}"/>
          </ac:spMkLst>
        </pc:spChg>
        <pc:spChg chg="del">
          <ac:chgData name="Commodore St Germain" userId="420783ab-3e48-4f67-af00-cfba62042d5f" providerId="ADAL" clId="{5CFBCFCE-2BF9-427F-BF00-E9099D88084A}" dt="2026-06-12T01:15:38.952" v="12829" actId="478"/>
          <ac:spMkLst>
            <pc:docMk/>
            <pc:sldMk cId="1414915842" sldId="552"/>
            <ac:spMk id="7" creationId="{FBDBCE75-C46C-EBFD-7BE7-775AC0D873F9}"/>
          </ac:spMkLst>
        </pc:spChg>
        <pc:spChg chg="del">
          <ac:chgData name="Commodore St Germain" userId="420783ab-3e48-4f67-af00-cfba62042d5f" providerId="ADAL" clId="{5CFBCFCE-2BF9-427F-BF00-E9099D88084A}" dt="2026-06-12T01:15:45.528" v="12832" actId="478"/>
          <ac:spMkLst>
            <pc:docMk/>
            <pc:sldMk cId="1414915842" sldId="552"/>
            <ac:spMk id="8" creationId="{6E0A9AAB-FA22-1594-2BAB-22B57355C5D7}"/>
          </ac:spMkLst>
        </pc:spChg>
        <pc:spChg chg="del">
          <ac:chgData name="Commodore St Germain" userId="420783ab-3e48-4f67-af00-cfba62042d5f" providerId="ADAL" clId="{5CFBCFCE-2BF9-427F-BF00-E9099D88084A}" dt="2026-06-12T01:15:54.256" v="12835" actId="478"/>
          <ac:spMkLst>
            <pc:docMk/>
            <pc:sldMk cId="1414915842" sldId="552"/>
            <ac:spMk id="9" creationId="{C13759D9-C765-E3B4-4992-913514E304E7}"/>
          </ac:spMkLst>
        </pc:spChg>
        <pc:spChg chg="del">
          <ac:chgData name="Commodore St Germain" userId="420783ab-3e48-4f67-af00-cfba62042d5f" providerId="ADAL" clId="{5CFBCFCE-2BF9-427F-BF00-E9099D88084A}" dt="2026-06-12T01:15:36.576" v="12828" actId="478"/>
          <ac:spMkLst>
            <pc:docMk/>
            <pc:sldMk cId="1414915842" sldId="552"/>
            <ac:spMk id="10" creationId="{251B797E-48F1-B4A5-2C00-489EFC947D25}"/>
          </ac:spMkLst>
        </pc:spChg>
        <pc:inkChg chg="add del">
          <ac:chgData name="Commodore St Germain" userId="420783ab-3e48-4f67-af00-cfba62042d5f" providerId="ADAL" clId="{5CFBCFCE-2BF9-427F-BF00-E9099D88084A}" dt="2026-06-12T16:08:49.932" v="12903" actId="478"/>
          <ac:inkMkLst>
            <pc:docMk/>
            <pc:sldMk cId="1414915842" sldId="552"/>
            <ac:inkMk id="3" creationId="{91DDF16D-A60A-C81D-B50D-854B6DE38EC3}"/>
          </ac:inkMkLst>
        </pc:inkChg>
        <pc:cxnChg chg="del mod">
          <ac:chgData name="Commodore St Germain" userId="420783ab-3e48-4f67-af00-cfba62042d5f" providerId="ADAL" clId="{5CFBCFCE-2BF9-427F-BF00-E9099D88084A}" dt="2026-06-12T01:15:47.076" v="12833" actId="478"/>
          <ac:cxnSpMkLst>
            <pc:docMk/>
            <pc:sldMk cId="1414915842" sldId="552"/>
            <ac:cxnSpMk id="23" creationId="{3BCE52A5-84F0-71FE-9EFC-53DEC546BAC2}"/>
          </ac:cxnSpMkLst>
        </pc:cxnChg>
      </pc:sldChg>
      <pc:sldChg chg="add del">
        <pc:chgData name="Commodore St Germain" userId="420783ab-3e48-4f67-af00-cfba62042d5f" providerId="ADAL" clId="{5CFBCFCE-2BF9-427F-BF00-E9099D88084A}" dt="2026-06-12T01:14:27.132" v="12794" actId="47"/>
        <pc:sldMkLst>
          <pc:docMk/>
          <pc:sldMk cId="3011699687" sldId="552"/>
        </pc:sldMkLst>
      </pc:sldChg>
    </pc:docChg>
  </pc:docChgLst>
  <pc:docChgLst>
    <pc:chgData name="Commodore St Germain" userId="420783ab-3e48-4f67-af00-cfba62042d5f" providerId="ADAL" clId="{3A486AAD-BC27-47F5-8996-BA460BAE3F30}"/>
    <pc:docChg chg="undo custSel addSld delSld modSld sldOrd">
      <pc:chgData name="Commodore St Germain" userId="420783ab-3e48-4f67-af00-cfba62042d5f" providerId="ADAL" clId="{3A486AAD-BC27-47F5-8996-BA460BAE3F30}" dt="2026-06-12T20:15:09.527" v="2422" actId="47"/>
      <pc:docMkLst>
        <pc:docMk/>
      </pc:docMkLst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88868991" sldId="35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7591377" sldId="45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636822445" sldId="45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03266270" sldId="45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644319005" sldId="45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149595921" sldId="46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43044065" sldId="46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116588555" sldId="46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688385272" sldId="46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864104796" sldId="46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85749345" sldId="46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108582388" sldId="47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77633309" sldId="47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84765076" sldId="47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630064968" sldId="47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230235612" sldId="47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776016504" sldId="47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281798079" sldId="47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239169614" sldId="47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834219289" sldId="48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42435221" sldId="48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34877995" sldId="48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721137488" sldId="48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924870965" sldId="48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280580299" sldId="48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988729229" sldId="48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235898062" sldId="48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54119110" sldId="49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17606520" sldId="49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023810596" sldId="49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059919022" sldId="49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189788877" sldId="49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909720361" sldId="49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583264510" sldId="49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635017718" sldId="49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06566351" sldId="49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96352976" sldId="50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510367849" sldId="50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57525220" sldId="50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66153949" sldId="50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918442713" sldId="50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053010070" sldId="50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124540282" sldId="50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57264047" sldId="50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71738810" sldId="50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90009447" sldId="50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70116187" sldId="51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78628471" sldId="51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817779411" sldId="51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734831353" sldId="51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188028480" sldId="52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812754875" sldId="52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254396451" sldId="52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613005843" sldId="523"/>
        </pc:sldMkLst>
      </pc:sldChg>
      <pc:sldChg chg="modSp del mod">
        <pc:chgData name="Commodore St Germain" userId="420783ab-3e48-4f67-af00-cfba62042d5f" providerId="ADAL" clId="{3A486AAD-BC27-47F5-8996-BA460BAE3F30}" dt="2026-06-12T20:11:47.173" v="2383" actId="47"/>
        <pc:sldMkLst>
          <pc:docMk/>
          <pc:sldMk cId="1235549792" sldId="524"/>
        </pc:sldMkLst>
        <pc:spChg chg="mod">
          <ac:chgData name="Commodore St Germain" userId="420783ab-3e48-4f67-af00-cfba62042d5f" providerId="ADAL" clId="{3A486AAD-BC27-47F5-8996-BA460BAE3F30}" dt="2026-06-12T18:05:27.057" v="0"/>
          <ac:spMkLst>
            <pc:docMk/>
            <pc:sldMk cId="1235549792" sldId="524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18:30:56.764" v="464" actId="14100"/>
          <ac:spMkLst>
            <pc:docMk/>
            <pc:sldMk cId="1235549792" sldId="524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92066975" sldId="52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08004239" sldId="52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816682944" sldId="53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562567968" sldId="53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543869188" sldId="53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13168834" sldId="53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753067038" sldId="53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42341767" sldId="53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61387573" sldId="54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33088106" sldId="54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801255328" sldId="54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222945445" sldId="54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176344502" sldId="54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51365853" sldId="54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979800489" sldId="54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67404505" sldId="54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48586274" sldId="55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200625495" sldId="55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414915842" sldId="552"/>
        </pc:sldMkLst>
      </pc:sldChg>
      <pc:sldChg chg="addSp modSp new mod">
        <pc:chgData name="Commodore St Germain" userId="420783ab-3e48-4f67-af00-cfba62042d5f" providerId="ADAL" clId="{3A486AAD-BC27-47F5-8996-BA460BAE3F30}" dt="2026-06-12T18:34:19.916" v="478"/>
        <pc:sldMkLst>
          <pc:docMk/>
          <pc:sldMk cId="2746476453" sldId="553"/>
        </pc:sldMkLst>
        <pc:spChg chg="mod">
          <ac:chgData name="Commodore St Germain" userId="420783ab-3e48-4f67-af00-cfba62042d5f" providerId="ADAL" clId="{3A486AAD-BC27-47F5-8996-BA460BAE3F30}" dt="2026-06-12T18:23:09.311" v="426" actId="20577"/>
          <ac:spMkLst>
            <pc:docMk/>
            <pc:sldMk cId="2746476453" sldId="553"/>
            <ac:spMk id="2" creationId="{25520B35-1594-E5AE-BA0C-AA1B6A6F63F8}"/>
          </ac:spMkLst>
        </pc:spChg>
        <pc:spChg chg="add mod">
          <ac:chgData name="Commodore St Germain" userId="420783ab-3e48-4f67-af00-cfba62042d5f" providerId="ADAL" clId="{3A486AAD-BC27-47F5-8996-BA460BAE3F30}" dt="2026-06-12T18:34:19.916" v="478"/>
          <ac:spMkLst>
            <pc:docMk/>
            <pc:sldMk cId="2746476453" sldId="553"/>
            <ac:spMk id="6" creationId="{A507751C-894E-E5F3-B87F-D07D174715A6}"/>
          </ac:spMkLst>
        </pc:spChg>
        <pc:picChg chg="add mod">
          <ac:chgData name="Commodore St Germain" userId="420783ab-3e48-4f67-af00-cfba62042d5f" providerId="ADAL" clId="{3A486AAD-BC27-47F5-8996-BA460BAE3F30}" dt="2026-06-12T18:19:03.890" v="11" actId="1076"/>
          <ac:picMkLst>
            <pc:docMk/>
            <pc:sldMk cId="2746476453" sldId="553"/>
            <ac:picMk id="5" creationId="{DD63BEDD-5EC8-7311-636A-9C0A16B9E056}"/>
          </ac:picMkLst>
        </pc:picChg>
      </pc:sldChg>
      <pc:sldChg chg="addSp modSp new mod ord">
        <pc:chgData name="Commodore St Germain" userId="420783ab-3e48-4f67-af00-cfba62042d5f" providerId="ADAL" clId="{3A486AAD-BC27-47F5-8996-BA460BAE3F30}" dt="2026-06-12T18:34:13.153" v="477" actId="20577"/>
        <pc:sldMkLst>
          <pc:docMk/>
          <pc:sldMk cId="4022694360" sldId="554"/>
        </pc:sldMkLst>
        <pc:spChg chg="mod">
          <ac:chgData name="Commodore St Germain" userId="420783ab-3e48-4f67-af00-cfba62042d5f" providerId="ADAL" clId="{3A486AAD-BC27-47F5-8996-BA460BAE3F30}" dt="2026-06-12T18:22:10.727" v="399" actId="20577"/>
          <ac:spMkLst>
            <pc:docMk/>
            <pc:sldMk cId="4022694360" sldId="554"/>
            <ac:spMk id="2" creationId="{125792AF-2E6D-FFA1-F57F-CDE9D182A500}"/>
          </ac:spMkLst>
        </pc:spChg>
        <pc:spChg chg="add mod">
          <ac:chgData name="Commodore St Germain" userId="420783ab-3e48-4f67-af00-cfba62042d5f" providerId="ADAL" clId="{3A486AAD-BC27-47F5-8996-BA460BAE3F30}" dt="2026-06-12T18:34:13.153" v="477" actId="20577"/>
          <ac:spMkLst>
            <pc:docMk/>
            <pc:sldMk cId="4022694360" sldId="554"/>
            <ac:spMk id="5" creationId="{612530A8-5CD6-0BA5-2EB9-49DC97821608}"/>
          </ac:spMkLst>
        </pc:spChg>
        <pc:picChg chg="add mod">
          <ac:chgData name="Commodore St Germain" userId="420783ab-3e48-4f67-af00-cfba62042d5f" providerId="ADAL" clId="{3A486AAD-BC27-47F5-8996-BA460BAE3F30}" dt="2026-06-12T18:22:19.636" v="401" actId="1076"/>
          <ac:picMkLst>
            <pc:docMk/>
            <pc:sldMk cId="4022694360" sldId="554"/>
            <ac:picMk id="4" creationId="{A61421C1-3D01-71DF-458A-212023EF8ACF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20:03:04.875" v="2155" actId="14100"/>
        <pc:sldMkLst>
          <pc:docMk/>
          <pc:sldMk cId="3936140050" sldId="555"/>
        </pc:sldMkLst>
        <pc:spChg chg="mod">
          <ac:chgData name="Commodore St Germain" userId="420783ab-3e48-4f67-af00-cfba62042d5f" providerId="ADAL" clId="{3A486AAD-BC27-47F5-8996-BA460BAE3F30}" dt="2026-06-12T20:03:04.875" v="2155" actId="14100"/>
          <ac:spMkLst>
            <pc:docMk/>
            <pc:sldMk cId="3936140050" sldId="555"/>
            <ac:spMk id="2" creationId="{3E0031FE-7FDD-FF76-8527-BFD61D62C76A}"/>
          </ac:spMkLst>
        </pc:spChg>
        <pc:spChg chg="add mod">
          <ac:chgData name="Commodore St Germain" userId="420783ab-3e48-4f67-af00-cfba62042d5f" providerId="ADAL" clId="{3A486AAD-BC27-47F5-8996-BA460BAE3F30}" dt="2026-06-12T18:34:22.580" v="479"/>
          <ac:spMkLst>
            <pc:docMk/>
            <pc:sldMk cId="3936140050" sldId="555"/>
            <ac:spMk id="6" creationId="{73B950FD-4AFE-1DF0-CBEF-DD1399C9D29C}"/>
          </ac:spMkLst>
        </pc:spChg>
        <pc:picChg chg="add mod">
          <ac:chgData name="Commodore St Germain" userId="420783ab-3e48-4f67-af00-cfba62042d5f" providerId="ADAL" clId="{3A486AAD-BC27-47F5-8996-BA460BAE3F30}" dt="2026-06-12T18:33:47.371" v="467" actId="1076"/>
          <ac:picMkLst>
            <pc:docMk/>
            <pc:sldMk cId="3936140050" sldId="555"/>
            <ac:picMk id="5" creationId="{60771358-A149-9504-EA47-44912299E984}"/>
          </ac:picMkLst>
        </pc:picChg>
      </pc:sldChg>
      <pc:sldChg chg="addSp delSp modSp new del mod">
        <pc:chgData name="Commodore St Germain" userId="420783ab-3e48-4f67-af00-cfba62042d5f" providerId="ADAL" clId="{3A486AAD-BC27-47F5-8996-BA460BAE3F30}" dt="2026-06-12T19:20:18.084" v="1049" actId="47"/>
        <pc:sldMkLst>
          <pc:docMk/>
          <pc:sldMk cId="2858897802" sldId="556"/>
        </pc:sldMkLst>
        <pc:spChg chg="mod">
          <ac:chgData name="Commodore St Germain" userId="420783ab-3e48-4f67-af00-cfba62042d5f" providerId="ADAL" clId="{3A486AAD-BC27-47F5-8996-BA460BAE3F30}" dt="2026-06-12T19:07:56.472" v="707" actId="1076"/>
          <ac:spMkLst>
            <pc:docMk/>
            <pc:sldMk cId="2858897802" sldId="556"/>
            <ac:spMk id="2" creationId="{915121CB-07C3-F17E-0131-DEFAAE02A7B1}"/>
          </ac:spMkLst>
        </pc:spChg>
        <pc:spChg chg="mod">
          <ac:chgData name="Commodore St Germain" userId="420783ab-3e48-4f67-af00-cfba62042d5f" providerId="ADAL" clId="{3A486AAD-BC27-47F5-8996-BA460BAE3F30}" dt="2026-06-12T19:17:09.625" v="1036" actId="6549"/>
          <ac:spMkLst>
            <pc:docMk/>
            <pc:sldMk cId="2858897802" sldId="556"/>
            <ac:spMk id="3" creationId="{7D6D7DCE-99D4-3F93-6A91-06DC901E40C4}"/>
          </ac:spMkLst>
        </pc:spChg>
        <pc:spChg chg="add mod">
          <ac:chgData name="Commodore St Germain" userId="420783ab-3e48-4f67-af00-cfba62042d5f" providerId="ADAL" clId="{3A486AAD-BC27-47F5-8996-BA460BAE3F30}" dt="2026-06-12T18:58:54.212" v="557"/>
          <ac:spMkLst>
            <pc:docMk/>
            <pc:sldMk cId="2858897802" sldId="556"/>
            <ac:spMk id="4" creationId="{5872006F-23CB-7B37-388E-097A23CD7C40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16" creationId="{B0B6B18B-2BE8-CCA1-3F07-93D50B128B5F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17" creationId="{F94E9B33-7D50-1FDF-8E25-1DE569A7EF81}"/>
          </ac:spMkLst>
        </pc:spChg>
        <pc:spChg chg="add del mod">
          <ac:chgData name="Commodore St Germain" userId="420783ab-3e48-4f67-af00-cfba62042d5f" providerId="ADAL" clId="{3A486AAD-BC27-47F5-8996-BA460BAE3F30}" dt="2026-06-12T19:17:07.602" v="1035" actId="478"/>
          <ac:spMkLst>
            <pc:docMk/>
            <pc:sldMk cId="2858897802" sldId="556"/>
            <ac:spMk id="19" creationId="{0AFFE4ED-EE9B-8892-E064-5A04231626F5}"/>
          </ac:spMkLst>
        </pc:spChg>
        <pc:spChg chg="add del mod">
          <ac:chgData name="Commodore St Germain" userId="420783ab-3e48-4f67-af00-cfba62042d5f" providerId="ADAL" clId="{3A486AAD-BC27-47F5-8996-BA460BAE3F30}" dt="2026-06-12T19:17:05.919" v="1034" actId="478"/>
          <ac:spMkLst>
            <pc:docMk/>
            <pc:sldMk cId="2858897802" sldId="556"/>
            <ac:spMk id="20" creationId="{ACB42567-F024-6E4F-34A1-9A8AAE79ED4F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1" creationId="{B5CFB248-0B72-F3A6-8A30-2E220ECEB480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3" creationId="{4229FF80-BA10-2A01-D1B3-AED9065D301D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4" creationId="{EDF4CB95-6319-1880-2DCD-F967D6EF118A}"/>
          </ac:spMkLst>
        </pc:spChg>
        <pc:spChg chg="add del mod">
          <ac:chgData name="Commodore St Germain" userId="420783ab-3e48-4f67-af00-cfba62042d5f" providerId="ADAL" clId="{3A486AAD-BC27-47F5-8996-BA460BAE3F30}" dt="2026-06-12T19:10:49.743" v="781" actId="21"/>
          <ac:spMkLst>
            <pc:docMk/>
            <pc:sldMk cId="2858897802" sldId="556"/>
            <ac:spMk id="25" creationId="{85D720B2-B31F-574C-BAB2-B2D0E2C73A53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8" creationId="{85D720B2-B31F-574C-BAB2-B2D0E2C73A53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9" creationId="{B9DBB698-A50F-8451-1FB4-CD5D44A1FC93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0" creationId="{7DCFF6BB-0E9E-78A8-A8A1-C115AE68C89D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1" creationId="{44E8F05B-649B-A409-4E51-7443979521B5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2" creationId="{F51200B4-F506-7E49-B94B-E1A7BDEEB610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3" creationId="{7A198E49-8FB8-ADB0-B127-1EA77E7E9B5F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5" creationId="{2F6D07A2-7A8E-2A69-40C8-565E1929FA52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6" creationId="{98CF7D24-4F2A-0655-8076-02A9B505E4BD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7" creationId="{222AE244-0907-C491-7D89-8F47CC4A53E7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8" creationId="{380C00A9-5E9F-4215-91DC-ADEF48E158D6}"/>
          </ac:spMkLst>
        </pc:spChg>
        <pc:picChg chg="add mod">
          <ac:chgData name="Commodore St Germain" userId="420783ab-3e48-4f67-af00-cfba62042d5f" providerId="ADAL" clId="{3A486AAD-BC27-47F5-8996-BA460BAE3F30}" dt="2026-06-12T19:00:26.361" v="647" actId="1036"/>
          <ac:picMkLst>
            <pc:docMk/>
            <pc:sldMk cId="2858897802" sldId="556"/>
            <ac:picMk id="6" creationId="{4EAC6284-58A7-B0DB-1109-D9BC97432D4D}"/>
          </ac:picMkLst>
        </pc:picChg>
        <pc:picChg chg="add mod">
          <ac:chgData name="Commodore St Germain" userId="420783ab-3e48-4f67-af00-cfba62042d5f" providerId="ADAL" clId="{3A486AAD-BC27-47F5-8996-BA460BAE3F30}" dt="2026-06-12T19:00:26.361" v="647" actId="1036"/>
          <ac:picMkLst>
            <pc:docMk/>
            <pc:sldMk cId="2858897802" sldId="556"/>
            <ac:picMk id="8" creationId="{4142CB01-7ED4-A9CC-0D22-2FB6DC53C1A6}"/>
          </ac:picMkLst>
        </pc:picChg>
        <pc:picChg chg="add del mod">
          <ac:chgData name="Commodore St Germain" userId="420783ab-3e48-4f67-af00-cfba62042d5f" providerId="ADAL" clId="{3A486AAD-BC27-47F5-8996-BA460BAE3F30}" dt="2026-06-12T19:04:44.044" v="680" actId="478"/>
          <ac:picMkLst>
            <pc:docMk/>
            <pc:sldMk cId="2858897802" sldId="556"/>
            <ac:picMk id="12" creationId="{DF436104-18AA-828E-73C3-E4819A00F071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15" creationId="{4B0BD718-C5E9-E8FA-E893-F99D1E8EFB98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18" creationId="{CD0A3A3C-9267-4E69-7A27-F2EF4DEDC751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22" creationId="{81658BB2-C593-A103-0C96-240845CDE128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34" creationId="{61EC52B6-15CD-213F-31BC-EAF22356DCFB}"/>
          </ac:picMkLst>
        </pc:picChg>
        <pc:cxnChg chg="add mod">
          <ac:chgData name="Commodore St Germain" userId="420783ab-3e48-4f67-af00-cfba62042d5f" providerId="ADAL" clId="{3A486AAD-BC27-47F5-8996-BA460BAE3F30}" dt="2026-06-12T19:00:44.295" v="649" actId="692"/>
          <ac:cxnSpMkLst>
            <pc:docMk/>
            <pc:sldMk cId="2858897802" sldId="556"/>
            <ac:cxnSpMk id="10" creationId="{1953C8AE-4A5B-EA57-795C-1EAF13FDB9AC}"/>
          </ac:cxnSpMkLst>
        </pc:cxnChg>
        <pc:cxnChg chg="add del mod">
          <ac:chgData name="Commodore St Germain" userId="420783ab-3e48-4f67-af00-cfba62042d5f" providerId="ADAL" clId="{3A486AAD-BC27-47F5-8996-BA460BAE3F30}" dt="2026-06-12T19:17:03.757" v="1032" actId="478"/>
          <ac:cxnSpMkLst>
            <pc:docMk/>
            <pc:sldMk cId="2858897802" sldId="556"/>
            <ac:cxnSpMk id="13" creationId="{3848E602-01A2-D3CC-1170-4FC4307228FC}"/>
          </ac:cxnSpMkLst>
        </pc:cxnChg>
        <pc:cxnChg chg="add del mod">
          <ac:chgData name="Commodore St Germain" userId="420783ab-3e48-4f67-af00-cfba62042d5f" providerId="ADAL" clId="{3A486AAD-BC27-47F5-8996-BA460BAE3F30}" dt="2026-06-12T19:17:05.271" v="1033" actId="478"/>
          <ac:cxnSpMkLst>
            <pc:docMk/>
            <pc:sldMk cId="2858897802" sldId="556"/>
            <ac:cxnSpMk id="26" creationId="{4F702FBC-6764-F739-B3B8-3460DE1256F7}"/>
          </ac:cxnSpMkLst>
        </pc:cxnChg>
        <pc:cxnChg chg="add del mod">
          <ac:chgData name="Commodore St Germain" userId="420783ab-3e48-4f67-af00-cfba62042d5f" providerId="ADAL" clId="{3A486AAD-BC27-47F5-8996-BA460BAE3F30}" dt="2026-06-12T19:17:03.757" v="1032" actId="478"/>
          <ac:cxnSpMkLst>
            <pc:docMk/>
            <pc:sldMk cId="2858897802" sldId="556"/>
            <ac:cxnSpMk id="39" creationId="{F9E5AEB1-5290-1A0E-C7B0-7DFFA9A0D776}"/>
          </ac:cxnSpMkLst>
        </pc:cxnChg>
      </pc:sldChg>
      <pc:sldChg chg="addSp delSp modSp new mod ord">
        <pc:chgData name="Commodore St Germain" userId="420783ab-3e48-4f67-af00-cfba62042d5f" providerId="ADAL" clId="{3A486AAD-BC27-47F5-8996-BA460BAE3F30}" dt="2026-06-12T20:03:59.527" v="2203" actId="20577"/>
        <pc:sldMkLst>
          <pc:docMk/>
          <pc:sldMk cId="2828329715" sldId="557"/>
        </pc:sldMkLst>
        <pc:spChg chg="mod">
          <ac:chgData name="Commodore St Germain" userId="420783ab-3e48-4f67-af00-cfba62042d5f" providerId="ADAL" clId="{3A486AAD-BC27-47F5-8996-BA460BAE3F30}" dt="2026-06-12T20:03:59.527" v="2203" actId="20577"/>
          <ac:spMkLst>
            <pc:docMk/>
            <pc:sldMk cId="2828329715" sldId="557"/>
            <ac:spMk id="2" creationId="{43BA4BDC-318F-8F55-7352-67023259C055}"/>
          </ac:spMkLst>
        </pc:spChg>
        <pc:spChg chg="del">
          <ac:chgData name="Commodore St Germain" userId="420783ab-3e48-4f67-af00-cfba62042d5f" providerId="ADAL" clId="{3A486AAD-BC27-47F5-8996-BA460BAE3F30}" dt="2026-06-12T19:54:33.820" v="1990" actId="478"/>
          <ac:spMkLst>
            <pc:docMk/>
            <pc:sldMk cId="2828329715" sldId="557"/>
            <ac:spMk id="3" creationId="{C04911E3-B489-5C86-E4E5-6CB3FAF7707A}"/>
          </ac:spMkLst>
        </pc:spChg>
        <pc:spChg chg="add mod">
          <ac:chgData name="Commodore St Germain" userId="420783ab-3e48-4f67-af00-cfba62042d5f" providerId="ADAL" clId="{3A486AAD-BC27-47F5-8996-BA460BAE3F30}" dt="2026-06-12T18:28:01.749" v="441" actId="20577"/>
          <ac:spMkLst>
            <pc:docMk/>
            <pc:sldMk cId="2828329715" sldId="557"/>
            <ac:spMk id="8" creationId="{5E01878B-F590-03FA-B2F2-93CD43A99EEC}"/>
          </ac:spMkLst>
        </pc:sp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5" creationId="{B3E9BD05-4144-9119-9927-9470607B1A25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7" creationId="{7947A7D6-7B37-6225-592D-70C76FBBD6BB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10" creationId="{FDD5D56F-997A-E85F-D96B-6523FD1B11A8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12" creationId="{538E0F5F-775A-513C-F2E2-C7E74A1A759A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14" creationId="{4F7D8905-5BC0-EA03-FA20-F853ABD4D391}"/>
          </ac:picMkLst>
        </pc:picChg>
        <pc:picChg chg="add mod">
          <ac:chgData name="Commodore St Germain" userId="420783ab-3e48-4f67-af00-cfba62042d5f" providerId="ADAL" clId="{3A486AAD-BC27-47F5-8996-BA460BAE3F30}" dt="2026-06-12T19:57:04.425" v="2066" actId="14100"/>
          <ac:picMkLst>
            <pc:docMk/>
            <pc:sldMk cId="2828329715" sldId="557"/>
            <ac:picMk id="16" creationId="{9C7742CD-F347-3E40-C546-362223340319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58:18.504" v="2072"/>
        <pc:sldMkLst>
          <pc:docMk/>
          <pc:sldMk cId="628545744" sldId="558"/>
        </pc:sldMkLst>
        <pc:spChg chg="mod">
          <ac:chgData name="Commodore St Germain" userId="420783ab-3e48-4f67-af00-cfba62042d5f" providerId="ADAL" clId="{3A486AAD-BC27-47F5-8996-BA460BAE3F30}" dt="2026-06-12T19:49:06.760" v="1816" actId="20577"/>
          <ac:spMkLst>
            <pc:docMk/>
            <pc:sldMk cId="628545744" sldId="558"/>
            <ac:spMk id="2" creationId="{E4A2A084-F844-4458-BF90-E04ACE53C778}"/>
          </ac:spMkLst>
        </pc:spChg>
        <pc:spChg chg="add mod">
          <ac:chgData name="Commodore St Germain" userId="420783ab-3e48-4f67-af00-cfba62042d5f" providerId="ADAL" clId="{3A486AAD-BC27-47F5-8996-BA460BAE3F30}" dt="2026-06-12T19:58:18.504" v="2072"/>
          <ac:spMkLst>
            <pc:docMk/>
            <pc:sldMk cId="628545744" sldId="558"/>
            <ac:spMk id="7" creationId="{A27BF034-63BB-9A0B-617A-8D82A0495E7F}"/>
          </ac:spMkLst>
        </pc:spChg>
        <pc:picChg chg="add mod">
          <ac:chgData name="Commodore St Germain" userId="420783ab-3e48-4f67-af00-cfba62042d5f" providerId="ADAL" clId="{3A486AAD-BC27-47F5-8996-BA460BAE3F30}" dt="2026-06-12T19:57:35.714" v="2067" actId="1076"/>
          <ac:picMkLst>
            <pc:docMk/>
            <pc:sldMk cId="628545744" sldId="558"/>
            <ac:picMk id="5" creationId="{B9D0F4AB-23D5-2CCF-3C44-15ABAE94F1F5}"/>
          </ac:picMkLst>
        </pc:picChg>
        <pc:picChg chg="add mod">
          <ac:chgData name="Commodore St Germain" userId="420783ab-3e48-4f67-af00-cfba62042d5f" providerId="ADAL" clId="{3A486AAD-BC27-47F5-8996-BA460BAE3F30}" dt="2026-06-12T19:57:50.052" v="2071" actId="1076"/>
          <ac:picMkLst>
            <pc:docMk/>
            <pc:sldMk cId="628545744" sldId="558"/>
            <ac:picMk id="6" creationId="{ACA4FC07-1DE7-D378-FC9D-405180071C38}"/>
          </ac:picMkLst>
        </pc:picChg>
      </pc:sldChg>
      <pc:sldChg chg="addSp modSp new mod ord">
        <pc:chgData name="Commodore St Germain" userId="420783ab-3e48-4f67-af00-cfba62042d5f" providerId="ADAL" clId="{3A486AAD-BC27-47F5-8996-BA460BAE3F30}" dt="2026-06-12T19:59:14.129" v="2078"/>
        <pc:sldMkLst>
          <pc:docMk/>
          <pc:sldMk cId="157592516" sldId="559"/>
        </pc:sldMkLst>
        <pc:spChg chg="mod">
          <ac:chgData name="Commodore St Germain" userId="420783ab-3e48-4f67-af00-cfba62042d5f" providerId="ADAL" clId="{3A486AAD-BC27-47F5-8996-BA460BAE3F30}" dt="2026-06-12T19:50:30.473" v="1918" actId="14100"/>
          <ac:spMkLst>
            <pc:docMk/>
            <pc:sldMk cId="157592516" sldId="559"/>
            <ac:spMk id="2" creationId="{0D7C55EF-7698-424C-8C94-97FFA43D230D}"/>
          </ac:spMkLst>
        </pc:spChg>
        <pc:spChg chg="add mod">
          <ac:chgData name="Commodore St Germain" userId="420783ab-3e48-4f67-af00-cfba62042d5f" providerId="ADAL" clId="{3A486AAD-BC27-47F5-8996-BA460BAE3F30}" dt="2026-06-12T19:59:08.393" v="2076"/>
          <ac:spMkLst>
            <pc:docMk/>
            <pc:sldMk cId="157592516" sldId="559"/>
            <ac:spMk id="6" creationId="{4D04EEF3-D29E-7C11-387D-9CA83A247E74}"/>
          </ac:spMkLst>
        </pc:spChg>
        <pc:picChg chg="add mod">
          <ac:chgData name="Commodore St Germain" userId="420783ab-3e48-4f67-af00-cfba62042d5f" providerId="ADAL" clId="{3A486AAD-BC27-47F5-8996-BA460BAE3F30}" dt="2026-06-12T19:50:36.354" v="1921" actId="14100"/>
          <ac:picMkLst>
            <pc:docMk/>
            <pc:sldMk cId="157592516" sldId="559"/>
            <ac:picMk id="5" creationId="{7EAE84C2-6053-F9E5-D5CC-E7A24D46F5DD}"/>
          </ac:picMkLst>
        </pc:picChg>
      </pc:sldChg>
      <pc:sldChg chg="addSp delSp modSp new mod">
        <pc:chgData name="Commodore St Germain" userId="420783ab-3e48-4f67-af00-cfba62042d5f" providerId="ADAL" clId="{3A486AAD-BC27-47F5-8996-BA460BAE3F30}" dt="2026-06-12T20:01:01.005" v="2099"/>
        <pc:sldMkLst>
          <pc:docMk/>
          <pc:sldMk cId="2635102731" sldId="560"/>
        </pc:sldMkLst>
        <pc:spChg chg="add mod">
          <ac:chgData name="Commodore St Germain" userId="420783ab-3e48-4f67-af00-cfba62042d5f" providerId="ADAL" clId="{3A486AAD-BC27-47F5-8996-BA460BAE3F30}" dt="2026-06-12T20:01:01.005" v="2099"/>
          <ac:spMkLst>
            <pc:docMk/>
            <pc:sldMk cId="2635102731" sldId="560"/>
            <ac:spMk id="9" creationId="{7BA8F148-405B-75FB-2F27-B7900B9842CC}"/>
          </ac:spMkLst>
        </pc:spChg>
        <pc:picChg chg="add del mod">
          <ac:chgData name="Commodore St Germain" userId="420783ab-3e48-4f67-af00-cfba62042d5f" providerId="ADAL" clId="{3A486AAD-BC27-47F5-8996-BA460BAE3F30}" dt="2026-06-12T19:59:17.780" v="2079" actId="478"/>
          <ac:picMkLst>
            <pc:docMk/>
            <pc:sldMk cId="2635102731" sldId="560"/>
            <ac:picMk id="5" creationId="{364A8FEC-C4D6-2848-6164-0CFE0E5B2CB6}"/>
          </ac:picMkLst>
        </pc:picChg>
        <pc:picChg chg="add mod">
          <ac:chgData name="Commodore St Germain" userId="420783ab-3e48-4f67-af00-cfba62042d5f" providerId="ADAL" clId="{3A486AAD-BC27-47F5-8996-BA460BAE3F30}" dt="2026-06-12T20:00:37.714" v="2093" actId="1076"/>
          <ac:picMkLst>
            <pc:docMk/>
            <pc:sldMk cId="2635102731" sldId="560"/>
            <ac:picMk id="7" creationId="{E53E3A06-2B3E-817D-301E-693A439FD1CE}"/>
          </ac:picMkLst>
        </pc:picChg>
        <pc:picChg chg="add mod">
          <ac:chgData name="Commodore St Germain" userId="420783ab-3e48-4f67-af00-cfba62042d5f" providerId="ADAL" clId="{3A486AAD-BC27-47F5-8996-BA460BAE3F30}" dt="2026-06-12T20:00:39.848" v="2094" actId="1076"/>
          <ac:picMkLst>
            <pc:docMk/>
            <pc:sldMk cId="2635102731" sldId="560"/>
            <ac:picMk id="8" creationId="{37447DFC-B051-CD2F-B0A5-10CDDA6469D9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22:09.738" v="1135" actId="20577"/>
        <pc:sldMkLst>
          <pc:docMk/>
          <pc:sldMk cId="2063569614" sldId="561"/>
        </pc:sldMkLst>
        <pc:spChg chg="mod">
          <ac:chgData name="Commodore St Germain" userId="420783ab-3e48-4f67-af00-cfba62042d5f" providerId="ADAL" clId="{3A486AAD-BC27-47F5-8996-BA460BAE3F30}" dt="2026-06-12T19:21:31.083" v="1129" actId="20577"/>
          <ac:spMkLst>
            <pc:docMk/>
            <pc:sldMk cId="2063569614" sldId="561"/>
            <ac:spMk id="2" creationId="{06C1FB7E-CFBB-7AAE-4FD8-5C0B3AC06884}"/>
          </ac:spMkLst>
        </pc:spChg>
        <pc:spChg chg="add mod">
          <ac:chgData name="Commodore St Germain" userId="420783ab-3e48-4f67-af00-cfba62042d5f" providerId="ADAL" clId="{3A486AAD-BC27-47F5-8996-BA460BAE3F30}" dt="2026-06-12T19:22:09.738" v="1135" actId="20577"/>
          <ac:spMkLst>
            <pc:docMk/>
            <pc:sldMk cId="2063569614" sldId="561"/>
            <ac:spMk id="6" creationId="{6A6E7C7B-81C6-0834-0D2B-33251DF63D6C}"/>
          </ac:spMkLst>
        </pc:spChg>
        <pc:picChg chg="add mod">
          <ac:chgData name="Commodore St Germain" userId="420783ab-3e48-4f67-af00-cfba62042d5f" providerId="ADAL" clId="{3A486AAD-BC27-47F5-8996-BA460BAE3F30}" dt="2026-06-12T19:21:47.125" v="1131" actId="1076"/>
          <ac:picMkLst>
            <pc:docMk/>
            <pc:sldMk cId="2063569614" sldId="561"/>
            <ac:picMk id="5" creationId="{78BCD3B8-2563-CD50-BD79-9C04C6CB599B}"/>
          </ac:picMkLst>
        </pc:picChg>
      </pc:sldChg>
      <pc:sldChg chg="addSp modSp new del mod">
        <pc:chgData name="Commodore St Germain" userId="420783ab-3e48-4f67-af00-cfba62042d5f" providerId="ADAL" clId="{3A486AAD-BC27-47F5-8996-BA460BAE3F30}" dt="2026-06-12T19:30:04.473" v="1249" actId="47"/>
        <pc:sldMkLst>
          <pc:docMk/>
          <pc:sldMk cId="1234077616" sldId="562"/>
        </pc:sldMkLst>
        <pc:spChg chg="add mod">
          <ac:chgData name="Commodore St Germain" userId="420783ab-3e48-4f67-af00-cfba62042d5f" providerId="ADAL" clId="{3A486AAD-BC27-47F5-8996-BA460BAE3F30}" dt="2026-06-12T19:22:19.977" v="1138"/>
          <ac:spMkLst>
            <pc:docMk/>
            <pc:sldMk cId="1234077616" sldId="562"/>
            <ac:spMk id="6" creationId="{3BCCD5E3-CC56-6824-232D-76ACB897DD8E}"/>
          </ac:spMkLst>
        </pc:spChg>
        <pc:picChg chg="add">
          <ac:chgData name="Commodore St Germain" userId="420783ab-3e48-4f67-af00-cfba62042d5f" providerId="ADAL" clId="{3A486AAD-BC27-47F5-8996-BA460BAE3F30}" dt="2026-06-12T19:21:59.013" v="1132" actId="22"/>
          <ac:picMkLst>
            <pc:docMk/>
            <pc:sldMk cId="1234077616" sldId="562"/>
            <ac:picMk id="5" creationId="{AD0A21DF-5B68-0E1F-5E9D-A64476DA732B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34:09.383" v="1350" actId="1076"/>
        <pc:sldMkLst>
          <pc:docMk/>
          <pc:sldMk cId="3159232496" sldId="563"/>
        </pc:sldMkLst>
        <pc:spChg chg="mod">
          <ac:chgData name="Commodore St Germain" userId="420783ab-3e48-4f67-af00-cfba62042d5f" providerId="ADAL" clId="{3A486AAD-BC27-47F5-8996-BA460BAE3F30}" dt="2026-06-12T19:33:18.862" v="1340" actId="14100"/>
          <ac:spMkLst>
            <pc:docMk/>
            <pc:sldMk cId="3159232496" sldId="563"/>
            <ac:spMk id="2" creationId="{88BFBA7C-7070-7B48-59B2-4328FC7EF3B1}"/>
          </ac:spMkLst>
        </pc:spChg>
        <pc:spChg chg="add mod">
          <ac:chgData name="Commodore St Germain" userId="420783ab-3e48-4f67-af00-cfba62042d5f" providerId="ADAL" clId="{3A486AAD-BC27-47F5-8996-BA460BAE3F30}" dt="2026-06-12T19:34:07.306" v="1349" actId="1076"/>
          <ac:spMkLst>
            <pc:docMk/>
            <pc:sldMk cId="3159232496" sldId="563"/>
            <ac:spMk id="6" creationId="{D12CD21D-1BBF-2FEC-C7F8-345AA6739F43}"/>
          </ac:spMkLst>
        </pc:spChg>
        <pc:picChg chg="add mod">
          <ac:chgData name="Commodore St Germain" userId="420783ab-3e48-4f67-af00-cfba62042d5f" providerId="ADAL" clId="{3A486AAD-BC27-47F5-8996-BA460BAE3F30}" dt="2026-06-12T19:34:02.324" v="1347" actId="1076"/>
          <ac:picMkLst>
            <pc:docMk/>
            <pc:sldMk cId="3159232496" sldId="563"/>
            <ac:picMk id="5" creationId="{14C5B034-97E1-1DD8-EA4E-81D4BC0C2FF1}"/>
          </ac:picMkLst>
        </pc:picChg>
        <pc:picChg chg="add mod">
          <ac:chgData name="Commodore St Germain" userId="420783ab-3e48-4f67-af00-cfba62042d5f" providerId="ADAL" clId="{3A486AAD-BC27-47F5-8996-BA460BAE3F30}" dt="2026-06-12T19:34:09.383" v="1350" actId="1076"/>
          <ac:picMkLst>
            <pc:docMk/>
            <pc:sldMk cId="3159232496" sldId="563"/>
            <ac:picMk id="8" creationId="{97F4C937-7891-4197-B6E7-ADD3A509874A}"/>
          </ac:picMkLst>
        </pc:picChg>
      </pc:sldChg>
      <pc:sldChg chg="add del ord">
        <pc:chgData name="Commodore St Germain" userId="420783ab-3e48-4f67-af00-cfba62042d5f" providerId="ADAL" clId="{3A486AAD-BC27-47F5-8996-BA460BAE3F30}" dt="2026-06-12T19:20:18.084" v="1049" actId="47"/>
        <pc:sldMkLst>
          <pc:docMk/>
          <pc:sldMk cId="471178975" sldId="564"/>
        </pc:sldMkLst>
      </pc:sldChg>
      <pc:sldChg chg="addSp delSp modSp add del mod">
        <pc:chgData name="Commodore St Germain" userId="420783ab-3e48-4f67-af00-cfba62042d5f" providerId="ADAL" clId="{3A486AAD-BC27-47F5-8996-BA460BAE3F30}" dt="2026-06-12T19:37:35.409" v="1531" actId="47"/>
        <pc:sldMkLst>
          <pc:docMk/>
          <pc:sldMk cId="1316316715" sldId="565"/>
        </pc:sldMkLst>
        <pc:picChg chg="add mod ord">
          <ac:chgData name="Commodore St Germain" userId="420783ab-3e48-4f67-af00-cfba62042d5f" providerId="ADAL" clId="{3A486AAD-BC27-47F5-8996-BA460BAE3F30}" dt="2026-06-12T19:19:42.184" v="1043" actId="1076"/>
          <ac:picMkLst>
            <pc:docMk/>
            <pc:sldMk cId="1316316715" sldId="565"/>
            <ac:picMk id="7" creationId="{93018F15-3855-D350-DA40-1A8BB09C0C60}"/>
          </ac:picMkLst>
        </pc:picChg>
        <pc:picChg chg="add mod ord">
          <ac:chgData name="Commodore St Germain" userId="420783ab-3e48-4f67-af00-cfba62042d5f" providerId="ADAL" clId="{3A486AAD-BC27-47F5-8996-BA460BAE3F30}" dt="2026-06-12T19:19:53.648" v="1048" actId="1076"/>
          <ac:picMkLst>
            <pc:docMk/>
            <pc:sldMk cId="1316316715" sldId="565"/>
            <ac:picMk id="11" creationId="{757986ED-B930-FE61-2B2F-3BFCA3EABB0A}"/>
          </ac:picMkLst>
        </pc:picChg>
        <pc:picChg chg="del">
          <ac:chgData name="Commodore St Germain" userId="420783ab-3e48-4f67-af00-cfba62042d5f" providerId="ADAL" clId="{3A486AAD-BC27-47F5-8996-BA460BAE3F30}" dt="2026-06-12T19:19:29.646" v="1041" actId="478"/>
          <ac:picMkLst>
            <pc:docMk/>
            <pc:sldMk cId="1316316715" sldId="565"/>
            <ac:picMk id="22" creationId="{81658BB2-C593-A103-0C96-240845CDE128}"/>
          </ac:picMkLst>
        </pc:picChg>
        <pc:picChg chg="del">
          <ac:chgData name="Commodore St Germain" userId="420783ab-3e48-4f67-af00-cfba62042d5f" providerId="ADAL" clId="{3A486AAD-BC27-47F5-8996-BA460BAE3F30}" dt="2026-06-12T19:19:44.927" v="1044" actId="478"/>
          <ac:picMkLst>
            <pc:docMk/>
            <pc:sldMk cId="1316316715" sldId="565"/>
            <ac:picMk id="34" creationId="{61EC52B6-15CD-213F-31BC-EAF22356DCFB}"/>
          </ac:picMkLst>
        </pc:picChg>
      </pc:sldChg>
      <pc:sldChg chg="add del">
        <pc:chgData name="Commodore St Germain" userId="420783ab-3e48-4f67-af00-cfba62042d5f" providerId="ADAL" clId="{3A486AAD-BC27-47F5-8996-BA460BAE3F30}" dt="2026-06-12T19:20:18.084" v="1049" actId="47"/>
        <pc:sldMkLst>
          <pc:docMk/>
          <pc:sldMk cId="2600205374" sldId="566"/>
        </pc:sldMkLst>
      </pc:sldChg>
      <pc:sldChg chg="addSp modSp add mod ord">
        <pc:chgData name="Commodore St Germain" userId="420783ab-3e48-4f67-af00-cfba62042d5f" providerId="ADAL" clId="{3A486AAD-BC27-47F5-8996-BA460BAE3F30}" dt="2026-06-12T19:37:30.235" v="1530" actId="692"/>
        <pc:sldMkLst>
          <pc:docMk/>
          <pc:sldMk cId="2987423795" sldId="566"/>
        </pc:sldMkLst>
        <pc:spChg chg="add mod">
          <ac:chgData name="Commodore St Germain" userId="420783ab-3e48-4f67-af00-cfba62042d5f" providerId="ADAL" clId="{3A486AAD-BC27-47F5-8996-BA460BAE3F30}" dt="2026-06-12T19:36:28.821" v="1505" actId="20577"/>
          <ac:spMkLst>
            <pc:docMk/>
            <pc:sldMk cId="2987423795" sldId="566"/>
            <ac:spMk id="12" creationId="{329A8C0F-7A09-07E1-A296-6CB6941FEEA6}"/>
          </ac:spMkLst>
        </pc:spChg>
        <pc:spChg chg="add mod">
          <ac:chgData name="Commodore St Germain" userId="420783ab-3e48-4f67-af00-cfba62042d5f" providerId="ADAL" clId="{3A486AAD-BC27-47F5-8996-BA460BAE3F30}" dt="2026-06-12T19:36:39.564" v="1516" actId="20577"/>
          <ac:spMkLst>
            <pc:docMk/>
            <pc:sldMk cId="2987423795" sldId="566"/>
            <ac:spMk id="14" creationId="{A6669BEC-9096-C27E-904D-5B2B78EA67D4}"/>
          </ac:spMkLst>
        </pc:spChg>
        <pc:cxnChg chg="mod">
          <ac:chgData name="Commodore St Germain" userId="420783ab-3e48-4f67-af00-cfba62042d5f" providerId="ADAL" clId="{3A486AAD-BC27-47F5-8996-BA460BAE3F30}" dt="2026-06-12T19:37:30.235" v="1530" actId="692"/>
          <ac:cxnSpMkLst>
            <pc:docMk/>
            <pc:sldMk cId="2987423795" sldId="566"/>
            <ac:cxnSpMk id="10" creationId="{1953C8AE-4A5B-EA57-795C-1EAF13FDB9AC}"/>
          </ac:cxnSpMkLst>
        </pc:cxnChg>
        <pc:cxnChg chg="mod">
          <ac:chgData name="Commodore St Germain" userId="420783ab-3e48-4f67-af00-cfba62042d5f" providerId="ADAL" clId="{3A486AAD-BC27-47F5-8996-BA460BAE3F30}" dt="2026-06-12T19:37:30.235" v="1530" actId="692"/>
          <ac:cxnSpMkLst>
            <pc:docMk/>
            <pc:sldMk cId="2987423795" sldId="566"/>
            <ac:cxnSpMk id="13" creationId="{3848E602-01A2-D3CC-1170-4FC4307228FC}"/>
          </ac:cxnSpMkLst>
        </pc:cxnChg>
        <pc:cxnChg chg="add mod">
          <ac:chgData name="Commodore St Germain" userId="420783ab-3e48-4f67-af00-cfba62042d5f" providerId="ADAL" clId="{3A486AAD-BC27-47F5-8996-BA460BAE3F30}" dt="2026-06-12T19:37:20.844" v="1529" actId="692"/>
          <ac:cxnSpMkLst>
            <pc:docMk/>
            <pc:sldMk cId="2987423795" sldId="566"/>
            <ac:cxnSpMk id="22" creationId="{E7908693-E495-12C8-FCDB-DB8FA050AFFF}"/>
          </ac:cxnSpMkLst>
        </pc:cxnChg>
        <pc:cxnChg chg="mod">
          <ac:chgData name="Commodore St Germain" userId="420783ab-3e48-4f67-af00-cfba62042d5f" providerId="ADAL" clId="{3A486AAD-BC27-47F5-8996-BA460BAE3F30}" dt="2026-06-12T19:37:30.235" v="1530" actId="692"/>
          <ac:cxnSpMkLst>
            <pc:docMk/>
            <pc:sldMk cId="2987423795" sldId="566"/>
            <ac:cxnSpMk id="26" creationId="{4F702FBC-6764-F739-B3B8-3460DE1256F7}"/>
          </ac:cxnSpMkLst>
        </pc:cxnChg>
      </pc:sldChg>
      <pc:sldChg chg="add del">
        <pc:chgData name="Commodore St Germain" userId="420783ab-3e48-4f67-af00-cfba62042d5f" providerId="ADAL" clId="{3A486AAD-BC27-47F5-8996-BA460BAE3F30}" dt="2026-06-12T19:37:35.409" v="1531" actId="47"/>
        <pc:sldMkLst>
          <pc:docMk/>
          <pc:sldMk cId="2987485560" sldId="567"/>
        </pc:sldMkLst>
      </pc:sldChg>
      <pc:sldChg chg="add del">
        <pc:chgData name="Commodore St Germain" userId="420783ab-3e48-4f67-af00-cfba62042d5f" providerId="ADAL" clId="{3A486AAD-BC27-47F5-8996-BA460BAE3F30}" dt="2026-06-12T19:37:35.409" v="1531" actId="47"/>
        <pc:sldMkLst>
          <pc:docMk/>
          <pc:sldMk cId="1750992515" sldId="568"/>
        </pc:sldMkLst>
      </pc:sldChg>
      <pc:sldChg chg="add ord">
        <pc:chgData name="Commodore St Germain" userId="420783ab-3e48-4f67-af00-cfba62042d5f" providerId="ADAL" clId="{3A486AAD-BC27-47F5-8996-BA460BAE3F30}" dt="2026-06-12T19:30:21.226" v="1251"/>
        <pc:sldMkLst>
          <pc:docMk/>
          <pc:sldMk cId="1569852561" sldId="569"/>
        </pc:sldMkLst>
      </pc:sldChg>
      <pc:sldChg chg="add del">
        <pc:chgData name="Commodore St Germain" userId="420783ab-3e48-4f67-af00-cfba62042d5f" providerId="ADAL" clId="{3A486AAD-BC27-47F5-8996-BA460BAE3F30}" dt="2026-06-12T19:22:14.840" v="1137"/>
        <pc:sldMkLst>
          <pc:docMk/>
          <pc:sldMk cId="607892208" sldId="570"/>
        </pc:sldMkLst>
      </pc:sldChg>
      <pc:sldChg chg="addSp modSp new mod">
        <pc:chgData name="Commodore St Germain" userId="420783ab-3e48-4f67-af00-cfba62042d5f" providerId="ADAL" clId="{3A486AAD-BC27-47F5-8996-BA460BAE3F30}" dt="2026-06-12T19:26:06.853" v="1217" actId="20577"/>
        <pc:sldMkLst>
          <pc:docMk/>
          <pc:sldMk cId="1152192985" sldId="570"/>
        </pc:sldMkLst>
        <pc:spChg chg="mod">
          <ac:chgData name="Commodore St Germain" userId="420783ab-3e48-4f67-af00-cfba62042d5f" providerId="ADAL" clId="{3A486AAD-BC27-47F5-8996-BA460BAE3F30}" dt="2026-06-12T19:26:06.853" v="1217" actId="20577"/>
          <ac:spMkLst>
            <pc:docMk/>
            <pc:sldMk cId="1152192985" sldId="570"/>
            <ac:spMk id="2" creationId="{32D094A5-7E30-2E9D-9652-6AE4FDAD11BE}"/>
          </ac:spMkLst>
        </pc:spChg>
        <pc:spChg chg="add mod">
          <ac:chgData name="Commodore St Germain" userId="420783ab-3e48-4f67-af00-cfba62042d5f" providerId="ADAL" clId="{3A486AAD-BC27-47F5-8996-BA460BAE3F30}" dt="2026-06-12T19:25:43.582" v="1159"/>
          <ac:spMkLst>
            <pc:docMk/>
            <pc:sldMk cId="1152192985" sldId="570"/>
            <ac:spMk id="6" creationId="{52338115-6183-BAAB-C568-752A170F204B}"/>
          </ac:spMkLst>
        </pc:spChg>
        <pc:picChg chg="add mod">
          <ac:chgData name="Commodore St Germain" userId="420783ab-3e48-4f67-af00-cfba62042d5f" providerId="ADAL" clId="{3A486AAD-BC27-47F5-8996-BA460BAE3F30}" dt="2026-06-12T19:25:53.224" v="1160" actId="14100"/>
          <ac:picMkLst>
            <pc:docMk/>
            <pc:sldMk cId="1152192985" sldId="570"/>
            <ac:picMk id="5" creationId="{9F734E7B-F009-5C0A-BAD4-4DEB913430A7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35:49.867" v="1494" actId="1076"/>
        <pc:sldMkLst>
          <pc:docMk/>
          <pc:sldMk cId="3568380889" sldId="571"/>
        </pc:sldMkLst>
        <pc:spChg chg="mod">
          <ac:chgData name="Commodore St Germain" userId="420783ab-3e48-4f67-af00-cfba62042d5f" providerId="ADAL" clId="{3A486AAD-BC27-47F5-8996-BA460BAE3F30}" dt="2026-06-12T19:35:48.546" v="1493" actId="14100"/>
          <ac:spMkLst>
            <pc:docMk/>
            <pc:sldMk cId="3568380889" sldId="571"/>
            <ac:spMk id="2" creationId="{4F5FB0A4-BF37-4A5A-E2E7-CC550EA53EA3}"/>
          </ac:spMkLst>
        </pc:spChg>
        <pc:spChg chg="add mod">
          <ac:chgData name="Commodore St Germain" userId="420783ab-3e48-4f67-af00-cfba62042d5f" providerId="ADAL" clId="{3A486AAD-BC27-47F5-8996-BA460BAE3F30}" dt="2026-06-12T19:28:49.280" v="1223"/>
          <ac:spMkLst>
            <pc:docMk/>
            <pc:sldMk cId="3568380889" sldId="571"/>
            <ac:spMk id="6" creationId="{84913524-1046-290B-9923-CB769A4B175C}"/>
          </ac:spMkLst>
        </pc:spChg>
        <pc:picChg chg="add mod">
          <ac:chgData name="Commodore St Germain" userId="420783ab-3e48-4f67-af00-cfba62042d5f" providerId="ADAL" clId="{3A486AAD-BC27-47F5-8996-BA460BAE3F30}" dt="2026-06-12T19:35:49.867" v="1494" actId="1076"/>
          <ac:picMkLst>
            <pc:docMk/>
            <pc:sldMk cId="3568380889" sldId="571"/>
            <ac:picMk id="5" creationId="{0F4D5626-7633-A655-480E-A9EFC2ED29DC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35:19.703" v="1432" actId="14100"/>
        <pc:sldMkLst>
          <pc:docMk/>
          <pc:sldMk cId="2373609413" sldId="572"/>
        </pc:sldMkLst>
        <pc:spChg chg="mod">
          <ac:chgData name="Commodore St Germain" userId="420783ab-3e48-4f67-af00-cfba62042d5f" providerId="ADAL" clId="{3A486AAD-BC27-47F5-8996-BA460BAE3F30}" dt="2026-06-12T19:35:19.703" v="1432" actId="14100"/>
          <ac:spMkLst>
            <pc:docMk/>
            <pc:sldMk cId="2373609413" sldId="572"/>
            <ac:spMk id="2" creationId="{0448362B-6FA8-3031-3488-DB561D56024F}"/>
          </ac:spMkLst>
        </pc:spChg>
        <pc:spChg chg="add mod">
          <ac:chgData name="Commodore St Germain" userId="420783ab-3e48-4f67-af00-cfba62042d5f" providerId="ADAL" clId="{3A486AAD-BC27-47F5-8996-BA460BAE3F30}" dt="2026-06-12T19:28:50.713" v="1224"/>
          <ac:spMkLst>
            <pc:docMk/>
            <pc:sldMk cId="2373609413" sldId="572"/>
            <ac:spMk id="6" creationId="{A973CC4D-7791-DD4B-E1D3-062BA288A624}"/>
          </ac:spMkLst>
        </pc:spChg>
        <pc:picChg chg="add mod">
          <ac:chgData name="Commodore St Germain" userId="420783ab-3e48-4f67-af00-cfba62042d5f" providerId="ADAL" clId="{3A486AAD-BC27-47F5-8996-BA460BAE3F30}" dt="2026-06-12T19:34:40.933" v="1354" actId="1076"/>
          <ac:picMkLst>
            <pc:docMk/>
            <pc:sldMk cId="2373609413" sldId="572"/>
            <ac:picMk id="5" creationId="{C8A13A61-A699-4414-5DFF-32AE1056E738}"/>
          </ac:picMkLst>
        </pc:picChg>
      </pc:sldChg>
      <pc:sldChg chg="new del">
        <pc:chgData name="Commodore St Germain" userId="420783ab-3e48-4f67-af00-cfba62042d5f" providerId="ADAL" clId="{3A486AAD-BC27-47F5-8996-BA460BAE3F30}" dt="2026-06-12T19:51:16.578" v="1926" actId="47"/>
        <pc:sldMkLst>
          <pc:docMk/>
          <pc:sldMk cId="3824453472" sldId="573"/>
        </pc:sldMkLst>
      </pc:sldChg>
      <pc:sldChg chg="modSp add mod">
        <pc:chgData name="Commodore St Germain" userId="420783ab-3e48-4f67-af00-cfba62042d5f" providerId="ADAL" clId="{3A486AAD-BC27-47F5-8996-BA460BAE3F30}" dt="2026-06-12T20:13:40.144" v="2410" actId="20577"/>
        <pc:sldMkLst>
          <pc:docMk/>
          <pc:sldMk cId="1174957456" sldId="574"/>
        </pc:sldMkLst>
        <pc:spChg chg="mod">
          <ac:chgData name="Commodore St Germain" userId="420783ab-3e48-4f67-af00-cfba62042d5f" providerId="ADAL" clId="{3A486AAD-BC27-47F5-8996-BA460BAE3F30}" dt="2026-06-12T20:13:40.144" v="2410" actId="20577"/>
          <ac:spMkLst>
            <pc:docMk/>
            <pc:sldMk cId="1174957456" sldId="574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20:11:40.309" v="2382"/>
          <ac:spMkLst>
            <pc:docMk/>
            <pc:sldMk cId="1174957456" sldId="574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3A486AAD-BC27-47F5-8996-BA460BAE3F30}" dt="2026-06-12T19:30:42.224" v="1254"/>
        <pc:sldMkLst>
          <pc:docMk/>
          <pc:sldMk cId="713843548" sldId="575"/>
        </pc:sldMkLst>
      </pc:sldChg>
      <pc:sldChg chg="add">
        <pc:chgData name="Commodore St Germain" userId="420783ab-3e48-4f67-af00-cfba62042d5f" providerId="ADAL" clId="{3A486AAD-BC27-47F5-8996-BA460BAE3F30}" dt="2026-06-12T19:37:37.091" v="1532"/>
        <pc:sldMkLst>
          <pc:docMk/>
          <pc:sldMk cId="568518935" sldId="576"/>
        </pc:sldMkLst>
      </pc:sldChg>
      <pc:sldChg chg="add">
        <pc:chgData name="Commodore St Germain" userId="420783ab-3e48-4f67-af00-cfba62042d5f" providerId="ADAL" clId="{3A486AAD-BC27-47F5-8996-BA460BAE3F30}" dt="2026-06-12T19:37:37.344" v="1533"/>
        <pc:sldMkLst>
          <pc:docMk/>
          <pc:sldMk cId="1862190613" sldId="577"/>
        </pc:sldMkLst>
      </pc:sldChg>
      <pc:sldChg chg="add">
        <pc:chgData name="Commodore St Germain" userId="420783ab-3e48-4f67-af00-cfba62042d5f" providerId="ADAL" clId="{3A486AAD-BC27-47F5-8996-BA460BAE3F30}" dt="2026-06-12T19:37:37.537" v="1534"/>
        <pc:sldMkLst>
          <pc:docMk/>
          <pc:sldMk cId="810907624" sldId="578"/>
        </pc:sldMkLst>
      </pc:sldChg>
      <pc:sldChg chg="add">
        <pc:chgData name="Commodore St Germain" userId="420783ab-3e48-4f67-af00-cfba62042d5f" providerId="ADAL" clId="{3A486AAD-BC27-47F5-8996-BA460BAE3F30}" dt="2026-06-12T19:40:05.431" v="1535"/>
        <pc:sldMkLst>
          <pc:docMk/>
          <pc:sldMk cId="3926428220" sldId="579"/>
        </pc:sldMkLst>
      </pc:sldChg>
      <pc:sldChg chg="addSp modSp new mod">
        <pc:chgData name="Commodore St Germain" userId="420783ab-3e48-4f67-af00-cfba62042d5f" providerId="ADAL" clId="{3A486AAD-BC27-47F5-8996-BA460BAE3F30}" dt="2026-06-12T19:50:47.847" v="1923" actId="14100"/>
        <pc:sldMkLst>
          <pc:docMk/>
          <pc:sldMk cId="2998118930" sldId="580"/>
        </pc:sldMkLst>
        <pc:spChg chg="mod">
          <ac:chgData name="Commodore St Germain" userId="420783ab-3e48-4f67-af00-cfba62042d5f" providerId="ADAL" clId="{3A486AAD-BC27-47F5-8996-BA460BAE3F30}" dt="2026-06-12T19:48:02.648" v="1749" actId="20577"/>
          <ac:spMkLst>
            <pc:docMk/>
            <pc:sldMk cId="2998118930" sldId="580"/>
            <ac:spMk id="2" creationId="{3ADD7ADA-9CE8-F511-9DA5-7AF259304002}"/>
          </ac:spMkLst>
        </pc:spChg>
        <pc:spChg chg="add mod">
          <ac:chgData name="Commodore St Germain" userId="420783ab-3e48-4f67-af00-cfba62042d5f" providerId="ADAL" clId="{3A486AAD-BC27-47F5-8996-BA460BAE3F30}" dt="2026-06-12T19:41:47.661" v="1572" actId="20577"/>
          <ac:spMkLst>
            <pc:docMk/>
            <pc:sldMk cId="2998118930" sldId="580"/>
            <ac:spMk id="6" creationId="{088B23B8-13FE-B723-9E8B-AD750C0D5DD8}"/>
          </ac:spMkLst>
        </pc:spChg>
        <pc:spChg chg="add mod">
          <ac:chgData name="Commodore St Germain" userId="420783ab-3e48-4f67-af00-cfba62042d5f" providerId="ADAL" clId="{3A486AAD-BC27-47F5-8996-BA460BAE3F30}" dt="2026-06-12T19:43:35.130" v="1615" actId="1037"/>
          <ac:spMkLst>
            <pc:docMk/>
            <pc:sldMk cId="2998118930" sldId="580"/>
            <ac:spMk id="7" creationId="{207EED04-517E-0508-8A00-8BDC4D4B3C21}"/>
          </ac:spMkLst>
        </pc:spChg>
        <pc:spChg chg="add mod">
          <ac:chgData name="Commodore St Germain" userId="420783ab-3e48-4f67-af00-cfba62042d5f" providerId="ADAL" clId="{3A486AAD-BC27-47F5-8996-BA460BAE3F30}" dt="2026-06-12T19:44:47.559" v="1624" actId="14100"/>
          <ac:spMkLst>
            <pc:docMk/>
            <pc:sldMk cId="2998118930" sldId="580"/>
            <ac:spMk id="8" creationId="{8B5C0D8F-0CCF-C8A8-4C3B-374176AA80B0}"/>
          </ac:spMkLst>
        </pc:spChg>
        <pc:spChg chg="add mod">
          <ac:chgData name="Commodore St Germain" userId="420783ab-3e48-4f67-af00-cfba62042d5f" providerId="ADAL" clId="{3A486AAD-BC27-47F5-8996-BA460BAE3F30}" dt="2026-06-12T19:45:10.802" v="1627" actId="14100"/>
          <ac:spMkLst>
            <pc:docMk/>
            <pc:sldMk cId="2998118930" sldId="580"/>
            <ac:spMk id="9" creationId="{CBBC2E0B-59DD-A0D5-08E8-A2BBC7246FFE}"/>
          </ac:spMkLst>
        </pc:spChg>
        <pc:spChg chg="add mod">
          <ac:chgData name="Commodore St Germain" userId="420783ab-3e48-4f67-af00-cfba62042d5f" providerId="ADAL" clId="{3A486AAD-BC27-47F5-8996-BA460BAE3F30}" dt="2026-06-12T19:45:32.522" v="1633" actId="14100"/>
          <ac:spMkLst>
            <pc:docMk/>
            <pc:sldMk cId="2998118930" sldId="580"/>
            <ac:spMk id="10" creationId="{9A258D7D-DEF2-D041-E62E-DDFE027ABD9A}"/>
          </ac:spMkLst>
        </pc:spChg>
        <pc:spChg chg="add mod">
          <ac:chgData name="Commodore St Germain" userId="420783ab-3e48-4f67-af00-cfba62042d5f" providerId="ADAL" clId="{3A486AAD-BC27-47F5-8996-BA460BAE3F30}" dt="2026-06-12T19:46:26.684" v="1664" actId="20577"/>
          <ac:spMkLst>
            <pc:docMk/>
            <pc:sldMk cId="2998118930" sldId="580"/>
            <ac:spMk id="12" creationId="{D2091E38-2608-77BC-DF3D-D52EF6248543}"/>
          </ac:spMkLst>
        </pc:spChg>
        <pc:spChg chg="add mod">
          <ac:chgData name="Commodore St Germain" userId="420783ab-3e48-4f67-af00-cfba62042d5f" providerId="ADAL" clId="{3A486AAD-BC27-47F5-8996-BA460BAE3F30}" dt="2026-06-12T19:47:18.460" v="1693" actId="14100"/>
          <ac:spMkLst>
            <pc:docMk/>
            <pc:sldMk cId="2998118930" sldId="580"/>
            <ac:spMk id="13" creationId="{86DCD569-A7EB-A3EC-8559-4BF229AFB5D9}"/>
          </ac:spMkLst>
        </pc:spChg>
        <pc:picChg chg="add mod">
          <ac:chgData name="Commodore St Germain" userId="420783ab-3e48-4f67-af00-cfba62042d5f" providerId="ADAL" clId="{3A486AAD-BC27-47F5-8996-BA460BAE3F30}" dt="2026-06-12T19:50:47.847" v="1923" actId="14100"/>
          <ac:picMkLst>
            <pc:docMk/>
            <pc:sldMk cId="2998118930" sldId="580"/>
            <ac:picMk id="5" creationId="{91B8F915-6D64-B18B-CC6B-B164DCEDD761}"/>
          </ac:picMkLst>
        </pc:picChg>
        <pc:picChg chg="add mod">
          <ac:chgData name="Commodore St Germain" userId="420783ab-3e48-4f67-af00-cfba62042d5f" providerId="ADAL" clId="{3A486AAD-BC27-47F5-8996-BA460BAE3F30}" dt="2026-06-12T19:45:43.079" v="1634"/>
          <ac:picMkLst>
            <pc:docMk/>
            <pc:sldMk cId="2998118930" sldId="580"/>
            <ac:picMk id="11" creationId="{98F57B15-55D2-C11C-814F-19805C6799C3}"/>
          </ac:picMkLst>
        </pc:picChg>
      </pc:sldChg>
      <pc:sldChg chg="addSp modSp new mod ord">
        <pc:chgData name="Commodore St Germain" userId="420783ab-3e48-4f67-af00-cfba62042d5f" providerId="ADAL" clId="{3A486AAD-BC27-47F5-8996-BA460BAE3F30}" dt="2026-06-12T19:58:31.726" v="2074"/>
        <pc:sldMkLst>
          <pc:docMk/>
          <pc:sldMk cId="557440775" sldId="581"/>
        </pc:sldMkLst>
        <pc:spChg chg="mod">
          <ac:chgData name="Commodore St Germain" userId="420783ab-3e48-4f67-af00-cfba62042d5f" providerId="ADAL" clId="{3A486AAD-BC27-47F5-8996-BA460BAE3F30}" dt="2026-06-12T19:41:32.595" v="1568" actId="20577"/>
          <ac:spMkLst>
            <pc:docMk/>
            <pc:sldMk cId="557440775" sldId="581"/>
            <ac:spMk id="2" creationId="{DB23F5B4-4927-1E36-4C14-20C292CEB8F2}"/>
          </ac:spMkLst>
        </pc:spChg>
        <pc:spChg chg="add mod">
          <ac:chgData name="Commodore St Germain" userId="420783ab-3e48-4f67-af00-cfba62042d5f" providerId="ADAL" clId="{3A486AAD-BC27-47F5-8996-BA460BAE3F30}" dt="2026-06-12T19:41:52.032" v="1575" actId="20577"/>
          <ac:spMkLst>
            <pc:docMk/>
            <pc:sldMk cId="557440775" sldId="581"/>
            <ac:spMk id="6" creationId="{712D857F-3F17-8AD5-2D45-014E1DF4F3E5}"/>
          </ac:spMkLst>
        </pc:spChg>
        <pc:picChg chg="add mod">
          <ac:chgData name="Commodore St Germain" userId="420783ab-3e48-4f67-af00-cfba62042d5f" providerId="ADAL" clId="{3A486AAD-BC27-47F5-8996-BA460BAE3F30}" dt="2026-06-12T19:47:40.955" v="1695" actId="1076"/>
          <ac:picMkLst>
            <pc:docMk/>
            <pc:sldMk cId="557440775" sldId="581"/>
            <ac:picMk id="5" creationId="{F16070D9-3F08-8F38-0669-CD53E6B33971}"/>
          </ac:picMkLst>
        </pc:picChg>
      </pc:sldChg>
      <pc:sldChg chg="new del">
        <pc:chgData name="Commodore St Germain" userId="420783ab-3e48-4f67-af00-cfba62042d5f" providerId="ADAL" clId="{3A486AAD-BC27-47F5-8996-BA460BAE3F30}" dt="2026-06-12T20:14:32.970" v="2418" actId="47"/>
        <pc:sldMkLst>
          <pc:docMk/>
          <pc:sldMk cId="2639101956" sldId="582"/>
        </pc:sldMkLst>
      </pc:sldChg>
      <pc:sldChg chg="new del">
        <pc:chgData name="Commodore St Germain" userId="420783ab-3e48-4f67-af00-cfba62042d5f" providerId="ADAL" clId="{3A486AAD-BC27-47F5-8996-BA460BAE3F30}" dt="2026-06-12T20:14:17.104" v="2414" actId="47"/>
        <pc:sldMkLst>
          <pc:docMk/>
          <pc:sldMk cId="3578777136" sldId="583"/>
        </pc:sldMkLst>
      </pc:sldChg>
      <pc:sldChg chg="add">
        <pc:chgData name="Commodore St Germain" userId="420783ab-3e48-4f67-af00-cfba62042d5f" providerId="ADAL" clId="{3A486AAD-BC27-47F5-8996-BA460BAE3F30}" dt="2026-06-12T19:58:37.334" v="2075"/>
        <pc:sldMkLst>
          <pc:docMk/>
          <pc:sldMk cId="3210570071" sldId="584"/>
        </pc:sldMkLst>
      </pc:sldChg>
      <pc:sldChg chg="addSp modSp new mod">
        <pc:chgData name="Commodore St Germain" userId="420783ab-3e48-4f67-af00-cfba62042d5f" providerId="ADAL" clId="{3A486AAD-BC27-47F5-8996-BA460BAE3F30}" dt="2026-06-12T20:01:02.140" v="2100"/>
        <pc:sldMkLst>
          <pc:docMk/>
          <pc:sldMk cId="3748148145" sldId="585"/>
        </pc:sldMkLst>
        <pc:spChg chg="add mod">
          <ac:chgData name="Commodore St Germain" userId="420783ab-3e48-4f67-af00-cfba62042d5f" providerId="ADAL" clId="{3A486AAD-BC27-47F5-8996-BA460BAE3F30}" dt="2026-06-12T20:01:02.140" v="2100"/>
          <ac:spMkLst>
            <pc:docMk/>
            <pc:sldMk cId="3748148145" sldId="585"/>
            <ac:spMk id="8" creationId="{F516A5DE-D593-A574-3B48-A13EB6CE35CA}"/>
          </ac:spMkLst>
        </pc:spChg>
        <pc:picChg chg="add mod">
          <ac:chgData name="Commodore St Germain" userId="420783ab-3e48-4f67-af00-cfba62042d5f" providerId="ADAL" clId="{3A486AAD-BC27-47F5-8996-BA460BAE3F30}" dt="2026-06-12T20:00:45.178" v="2095" actId="1076"/>
          <ac:picMkLst>
            <pc:docMk/>
            <pc:sldMk cId="3748148145" sldId="585"/>
            <ac:picMk id="5" creationId="{FBB10E68-2352-56EC-7721-F4404ADFBC91}"/>
          </ac:picMkLst>
        </pc:picChg>
        <pc:picChg chg="add mod modCrop">
          <ac:chgData name="Commodore St Germain" userId="420783ab-3e48-4f67-af00-cfba62042d5f" providerId="ADAL" clId="{3A486AAD-BC27-47F5-8996-BA460BAE3F30}" dt="2026-06-12T20:00:51.458" v="2098" actId="1076"/>
          <ac:picMkLst>
            <pc:docMk/>
            <pc:sldMk cId="3748148145" sldId="585"/>
            <ac:picMk id="6" creationId="{CC727C9F-77CC-63D7-2FB4-FF9621179E73}"/>
          </ac:picMkLst>
        </pc:picChg>
        <pc:picChg chg="add mod">
          <ac:chgData name="Commodore St Germain" userId="420783ab-3e48-4f67-af00-cfba62042d5f" providerId="ADAL" clId="{3A486AAD-BC27-47F5-8996-BA460BAE3F30}" dt="2026-06-12T20:00:49.400" v="2097" actId="1076"/>
          <ac:picMkLst>
            <pc:docMk/>
            <pc:sldMk cId="3748148145" sldId="585"/>
            <ac:picMk id="7" creationId="{3B84DF87-CD80-CE2C-B1D8-F2133CB57F45}"/>
          </ac:picMkLst>
        </pc:picChg>
      </pc:sldChg>
      <pc:sldChg chg="addSp modSp new mod ord">
        <pc:chgData name="Commodore St Germain" userId="420783ab-3e48-4f67-af00-cfba62042d5f" providerId="ADAL" clId="{3A486AAD-BC27-47F5-8996-BA460BAE3F30}" dt="2026-06-12T20:05:08.291" v="2273" actId="20577"/>
        <pc:sldMkLst>
          <pc:docMk/>
          <pc:sldMk cId="3542354279" sldId="586"/>
        </pc:sldMkLst>
        <pc:spChg chg="mod">
          <ac:chgData name="Commodore St Germain" userId="420783ab-3e48-4f67-af00-cfba62042d5f" providerId="ADAL" clId="{3A486AAD-BC27-47F5-8996-BA460BAE3F30}" dt="2026-06-12T20:04:57.284" v="2270" actId="14100"/>
          <ac:spMkLst>
            <pc:docMk/>
            <pc:sldMk cId="3542354279" sldId="586"/>
            <ac:spMk id="2" creationId="{4CA4C4BA-81D1-8FA8-05FA-5A12200C4CCE}"/>
          </ac:spMkLst>
        </pc:spChg>
        <pc:spChg chg="add mod">
          <ac:chgData name="Commodore St Germain" userId="420783ab-3e48-4f67-af00-cfba62042d5f" providerId="ADAL" clId="{3A486AAD-BC27-47F5-8996-BA460BAE3F30}" dt="2026-06-12T20:05:08.291" v="2273" actId="20577"/>
          <ac:spMkLst>
            <pc:docMk/>
            <pc:sldMk cId="3542354279" sldId="586"/>
            <ac:spMk id="6" creationId="{10A6C162-9FC7-C6E9-ADA3-646FCB10A2AB}"/>
          </ac:spMkLst>
        </pc:spChg>
        <pc:picChg chg="add mod">
          <ac:chgData name="Commodore St Germain" userId="420783ab-3e48-4f67-af00-cfba62042d5f" providerId="ADAL" clId="{3A486AAD-BC27-47F5-8996-BA460BAE3F30}" dt="2026-06-12T20:04:26.896" v="2206" actId="1076"/>
          <ac:picMkLst>
            <pc:docMk/>
            <pc:sldMk cId="3542354279" sldId="586"/>
            <ac:picMk id="5" creationId="{2F7DFB44-8A11-E71C-ACC0-C71ECBEBB766}"/>
          </ac:picMkLst>
        </pc:picChg>
      </pc:sldChg>
      <pc:sldChg chg="new 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11543639" sldId="587"/>
        </pc:sldMkLst>
      </pc:sldChg>
      <pc:sldChg chg="new 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45662578" sldId="588"/>
        </pc:sldMkLst>
      </pc:sldChg>
      <pc:sldChg chg="new 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798987025" sldId="589"/>
        </pc:sldMkLst>
      </pc:sldChg>
      <pc:sldChg chg="add ord">
        <pc:chgData name="Commodore St Germain" userId="420783ab-3e48-4f67-af00-cfba62042d5f" providerId="ADAL" clId="{3A486AAD-BC27-47F5-8996-BA460BAE3F30}" dt="2026-06-12T20:11:28.256" v="2380"/>
        <pc:sldMkLst>
          <pc:docMk/>
          <pc:sldMk cId="2181117721" sldId="590"/>
        </pc:sldMkLst>
      </pc:sldChg>
      <pc:sldChg chg="addSp delSp modSp new mod">
        <pc:chgData name="Commodore St Germain" userId="420783ab-3e48-4f67-af00-cfba62042d5f" providerId="ADAL" clId="{3A486AAD-BC27-47F5-8996-BA460BAE3F30}" dt="2026-06-12T20:06:53.248" v="2358"/>
        <pc:sldMkLst>
          <pc:docMk/>
          <pc:sldMk cId="1098314157" sldId="591"/>
        </pc:sldMkLst>
        <pc:spChg chg="mod">
          <ac:chgData name="Commodore St Germain" userId="420783ab-3e48-4f67-af00-cfba62042d5f" providerId="ADAL" clId="{3A486AAD-BC27-47F5-8996-BA460BAE3F30}" dt="2026-06-12T20:06:28.080" v="2353" actId="20577"/>
          <ac:spMkLst>
            <pc:docMk/>
            <pc:sldMk cId="1098314157" sldId="591"/>
            <ac:spMk id="2" creationId="{DE230907-5C35-F2DC-417C-99E921F6E50C}"/>
          </ac:spMkLst>
        </pc:spChg>
        <pc:spChg chg="add del">
          <ac:chgData name="Commodore St Germain" userId="420783ab-3e48-4f67-af00-cfba62042d5f" providerId="ADAL" clId="{3A486AAD-BC27-47F5-8996-BA460BAE3F30}" dt="2026-06-12T20:06:30.287" v="2355" actId="22"/>
          <ac:spMkLst>
            <pc:docMk/>
            <pc:sldMk cId="1098314157" sldId="591"/>
            <ac:spMk id="3" creationId="{C562C42D-66D8-7870-E69E-917D5A4B6CFA}"/>
          </ac:spMkLst>
        </pc:spChg>
        <pc:spChg chg="add mod">
          <ac:chgData name="Commodore St Germain" userId="420783ab-3e48-4f67-af00-cfba62042d5f" providerId="ADAL" clId="{3A486AAD-BC27-47F5-8996-BA460BAE3F30}" dt="2026-06-12T20:06:53.248" v="2358"/>
          <ac:spMkLst>
            <pc:docMk/>
            <pc:sldMk cId="1098314157" sldId="591"/>
            <ac:spMk id="8" creationId="{8EA5C8A7-1229-0264-BE10-0338A43DE337}"/>
          </ac:spMkLst>
        </pc:spChg>
        <pc:picChg chg="add del mod ord">
          <ac:chgData name="Commodore St Germain" userId="420783ab-3e48-4f67-af00-cfba62042d5f" providerId="ADAL" clId="{3A486AAD-BC27-47F5-8996-BA460BAE3F30}" dt="2026-06-12T20:06:30.287" v="2355" actId="22"/>
          <ac:picMkLst>
            <pc:docMk/>
            <pc:sldMk cId="1098314157" sldId="591"/>
            <ac:picMk id="5" creationId="{53CCA63D-9D7C-2BB8-420D-FC5258B797AD}"/>
          </ac:picMkLst>
        </pc:picChg>
        <pc:picChg chg="add mod">
          <ac:chgData name="Commodore St Germain" userId="420783ab-3e48-4f67-af00-cfba62042d5f" providerId="ADAL" clId="{3A486AAD-BC27-47F5-8996-BA460BAE3F30}" dt="2026-06-12T20:06:33.238" v="2357" actId="1076"/>
          <ac:picMkLst>
            <pc:docMk/>
            <pc:sldMk cId="1098314157" sldId="591"/>
            <ac:picMk id="7" creationId="{52AB2146-8541-9202-829F-A73AD167357A}"/>
          </ac:picMkLst>
        </pc:picChg>
      </pc:sldChg>
      <pc:sldChg chg="modSp new del mod">
        <pc:chgData name="Commodore St Germain" userId="420783ab-3e48-4f67-af00-cfba62042d5f" providerId="ADAL" clId="{3A486AAD-BC27-47F5-8996-BA460BAE3F30}" dt="2026-06-12T20:03:29.713" v="2187" actId="47"/>
        <pc:sldMkLst>
          <pc:docMk/>
          <pc:sldMk cId="3101486230" sldId="591"/>
        </pc:sldMkLst>
        <pc:spChg chg="mod">
          <ac:chgData name="Commodore St Germain" userId="420783ab-3e48-4f67-af00-cfba62042d5f" providerId="ADAL" clId="{3A486AAD-BC27-47F5-8996-BA460BAE3F30}" dt="2026-06-12T20:03:26.015" v="2186" actId="20577"/>
          <ac:spMkLst>
            <pc:docMk/>
            <pc:sldMk cId="3101486230" sldId="591"/>
            <ac:spMk id="2" creationId="{59BC828F-CF3D-5C75-6022-245D42B229C1}"/>
          </ac:spMkLst>
        </pc:spChg>
      </pc:sldChg>
      <pc:sldChg chg="addSp modSp new mod">
        <pc:chgData name="Commodore St Germain" userId="420783ab-3e48-4f67-af00-cfba62042d5f" providerId="ADAL" clId="{3A486AAD-BC27-47F5-8996-BA460BAE3F30}" dt="2026-06-12T20:10:29.772" v="2377" actId="14100"/>
        <pc:sldMkLst>
          <pc:docMk/>
          <pc:sldMk cId="3672589642" sldId="592"/>
        </pc:sldMkLst>
        <pc:spChg chg="add mod">
          <ac:chgData name="Commodore St Germain" userId="420783ab-3e48-4f67-af00-cfba62042d5f" providerId="ADAL" clId="{3A486AAD-BC27-47F5-8996-BA460BAE3F30}" dt="2026-06-12T20:10:23.113" v="2374" actId="1076"/>
          <ac:spMkLst>
            <pc:docMk/>
            <pc:sldMk cId="3672589642" sldId="592"/>
            <ac:spMk id="7" creationId="{104A788C-EBDD-123E-E5C8-3EF4510827FE}"/>
          </ac:spMkLst>
        </pc:spChg>
        <pc:picChg chg="add mod">
          <ac:chgData name="Commodore St Germain" userId="420783ab-3e48-4f67-af00-cfba62042d5f" providerId="ADAL" clId="{3A486AAD-BC27-47F5-8996-BA460BAE3F30}" dt="2026-06-12T20:07:55.238" v="2366" actId="1076"/>
          <ac:picMkLst>
            <pc:docMk/>
            <pc:sldMk cId="3672589642" sldId="592"/>
            <ac:picMk id="5" creationId="{20E32AF8-EC35-1013-C7B0-74FFF5BDB0D3}"/>
          </ac:picMkLst>
        </pc:picChg>
        <pc:picChg chg="add mod">
          <ac:chgData name="Commodore St Germain" userId="420783ab-3e48-4f67-af00-cfba62042d5f" providerId="ADAL" clId="{3A486AAD-BC27-47F5-8996-BA460BAE3F30}" dt="2026-06-12T20:10:29.772" v="2377" actId="14100"/>
          <ac:picMkLst>
            <pc:docMk/>
            <pc:sldMk cId="3672589642" sldId="592"/>
            <ac:picMk id="6" creationId="{9541E8D8-0141-32B2-0735-2F569E269781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20:10:33.699" v="2378" actId="14100"/>
        <pc:sldMkLst>
          <pc:docMk/>
          <pc:sldMk cId="2782471574" sldId="593"/>
        </pc:sldMkLst>
        <pc:spChg chg="add mod">
          <ac:chgData name="Commodore St Germain" userId="420783ab-3e48-4f67-af00-cfba62042d5f" providerId="ADAL" clId="{3A486AAD-BC27-47F5-8996-BA460BAE3F30}" dt="2026-06-12T20:10:24.645" v="2375"/>
          <ac:spMkLst>
            <pc:docMk/>
            <pc:sldMk cId="2782471574" sldId="593"/>
            <ac:spMk id="8" creationId="{C0DFF935-4424-C90F-C728-F370CD0D171D}"/>
          </ac:spMkLst>
        </pc:spChg>
        <pc:picChg chg="add mod">
          <ac:chgData name="Commodore St Germain" userId="420783ab-3e48-4f67-af00-cfba62042d5f" providerId="ADAL" clId="{3A486AAD-BC27-47F5-8996-BA460BAE3F30}" dt="2026-06-12T20:08:47.238" v="2369" actId="1076"/>
          <ac:picMkLst>
            <pc:docMk/>
            <pc:sldMk cId="2782471574" sldId="593"/>
            <ac:picMk id="5" creationId="{C3750037-D1E9-89E6-693E-89A0AE584823}"/>
          </ac:picMkLst>
        </pc:picChg>
        <pc:picChg chg="add mod">
          <ac:chgData name="Commodore St Germain" userId="420783ab-3e48-4f67-af00-cfba62042d5f" providerId="ADAL" clId="{3A486AAD-BC27-47F5-8996-BA460BAE3F30}" dt="2026-06-12T20:10:33.699" v="2378" actId="14100"/>
          <ac:picMkLst>
            <pc:docMk/>
            <pc:sldMk cId="2782471574" sldId="593"/>
            <ac:picMk id="7" creationId="{DA0D872F-8629-6BEA-02A7-D7B82A61D245}"/>
          </ac:picMkLst>
        </pc:picChg>
      </pc:sldChg>
      <pc:sldChg chg="add del">
        <pc:chgData name="Commodore St Germain" userId="420783ab-3e48-4f67-af00-cfba62042d5f" providerId="ADAL" clId="{3A486AAD-BC27-47F5-8996-BA460BAE3F30}" dt="2026-06-12T20:13:48.870" v="2412" actId="47"/>
        <pc:sldMkLst>
          <pc:docMk/>
          <pc:sldMk cId="1695345332" sldId="594"/>
        </pc:sldMkLst>
      </pc:sldChg>
      <pc:sldChg chg="add">
        <pc:chgData name="Commodore St Germain" userId="420783ab-3e48-4f67-af00-cfba62042d5f" providerId="ADAL" clId="{3A486AAD-BC27-47F5-8996-BA460BAE3F30}" dt="2026-06-12T20:13:47.499" v="2411"/>
        <pc:sldMkLst>
          <pc:docMk/>
          <pc:sldMk cId="3030047750" sldId="595"/>
        </pc:sldMkLst>
      </pc:sldChg>
      <pc:sldChg chg="modSp add mod">
        <pc:chgData name="Commodore St Germain" userId="420783ab-3e48-4f67-af00-cfba62042d5f" providerId="ADAL" clId="{3A486AAD-BC27-47F5-8996-BA460BAE3F30}" dt="2026-06-12T20:14:23.634" v="2416" actId="6549"/>
        <pc:sldMkLst>
          <pc:docMk/>
          <pc:sldMk cId="3427911341" sldId="596"/>
        </pc:sldMkLst>
        <pc:spChg chg="mod">
          <ac:chgData name="Commodore St Germain" userId="420783ab-3e48-4f67-af00-cfba62042d5f" providerId="ADAL" clId="{3A486AAD-BC27-47F5-8996-BA460BAE3F30}" dt="2026-06-12T20:14:20.680" v="2415" actId="6549"/>
          <ac:spMkLst>
            <pc:docMk/>
            <pc:sldMk cId="3427911341" sldId="59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20:14:23.634" v="2416" actId="6549"/>
          <ac:spMkLst>
            <pc:docMk/>
            <pc:sldMk cId="3427911341" sldId="596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3A486AAD-BC27-47F5-8996-BA460BAE3F30}" dt="2026-06-12T20:14:44.533" v="2421" actId="6549"/>
        <pc:sldMkLst>
          <pc:docMk/>
          <pc:sldMk cId="3812136103" sldId="597"/>
        </pc:sldMkLst>
        <pc:spChg chg="mod">
          <ac:chgData name="Commodore St Germain" userId="420783ab-3e48-4f67-af00-cfba62042d5f" providerId="ADAL" clId="{3A486AAD-BC27-47F5-8996-BA460BAE3F30}" dt="2026-06-12T20:14:40.543" v="2420" actId="6549"/>
          <ac:spMkLst>
            <pc:docMk/>
            <pc:sldMk cId="3812136103" sldId="597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20:14:44.533" v="2421" actId="6549"/>
          <ac:spMkLst>
            <pc:docMk/>
            <pc:sldMk cId="3812136103" sldId="597"/>
            <ac:spMk id="3" creationId="{FAE6C167-8755-0957-EC44-727CF70712E3}"/>
          </ac:spMkLst>
        </pc:spChg>
      </pc:sldChg>
    </pc:docChg>
  </pc:docChgLst>
  <pc:docChgLst>
    <pc:chgData name="Commodore St Germain" userId="420783ab-3e48-4f67-af00-cfba62042d5f" providerId="ADAL" clId="{D85A31B5-A721-4A72-9C03-6B8113CB4940}"/>
    <pc:docChg chg="undo redo custSel addSld delSld modSld sldOrd">
      <pc:chgData name="Commodore St Germain" userId="420783ab-3e48-4f67-af00-cfba62042d5f" providerId="ADAL" clId="{D85A31B5-A721-4A72-9C03-6B8113CB4940}" dt="2026-06-15T20:04:13.911" v="7964" actId="47"/>
      <pc:docMkLst>
        <pc:docMk/>
      </pc:docMkLst>
      <pc:sldChg chg="delSp add del mod">
        <pc:chgData name="Commodore St Germain" userId="420783ab-3e48-4f67-af00-cfba62042d5f" providerId="ADAL" clId="{D85A31B5-A721-4A72-9C03-6B8113CB4940}" dt="2026-06-13T19:27:04.815" v="227" actId="47"/>
        <pc:sldMkLst>
          <pc:docMk/>
          <pc:sldMk cId="3663225097" sldId="270"/>
        </pc:sldMkLst>
        <pc:inkChg chg="del">
          <ac:chgData name="Commodore St Germain" userId="420783ab-3e48-4f67-af00-cfba62042d5f" providerId="ADAL" clId="{D85A31B5-A721-4A72-9C03-6B8113CB4940}" dt="2026-06-13T19:19:39.141" v="79" actId="478"/>
          <ac:inkMkLst>
            <pc:docMk/>
            <pc:sldMk cId="3663225097" sldId="270"/>
            <ac:inkMk id="3" creationId="{2FDCBE6C-CD7A-3718-B167-9032928B54C5}"/>
          </ac:inkMkLst>
        </pc:inkChg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746476453" sldId="553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4022694360" sldId="554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936140050" sldId="555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828329715" sldId="557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628545744" sldId="558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57592516" sldId="559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635102731" sldId="560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063569614" sldId="561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159232496" sldId="563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987423795" sldId="566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569852561" sldId="569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152192985" sldId="570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568380889" sldId="571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373609413" sldId="572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174957456" sldId="574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713843548" sldId="575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568518935" sldId="576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862190613" sldId="577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810907624" sldId="578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926428220" sldId="579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998118930" sldId="580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557440775" sldId="581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210570071" sldId="584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748148145" sldId="585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542354279" sldId="586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181117721" sldId="590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098314157" sldId="591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672589642" sldId="592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782471574" sldId="593"/>
        </pc:sldMkLst>
      </pc:sldChg>
      <pc:sldChg chg="modSp mod">
        <pc:chgData name="Commodore St Germain" userId="420783ab-3e48-4f67-af00-cfba62042d5f" providerId="ADAL" clId="{D85A31B5-A721-4A72-9C03-6B8113CB4940}" dt="2026-06-13T22:20:38.322" v="971" actId="6549"/>
        <pc:sldMkLst>
          <pc:docMk/>
          <pc:sldMk cId="3030047750" sldId="595"/>
        </pc:sldMkLst>
        <pc:spChg chg="mod">
          <ac:chgData name="Commodore St Germain" userId="420783ab-3e48-4f67-af00-cfba62042d5f" providerId="ADAL" clId="{D85A31B5-A721-4A72-9C03-6B8113CB4940}" dt="2026-06-13T22:20:00.716" v="966" actId="20577"/>
          <ac:spMkLst>
            <pc:docMk/>
            <pc:sldMk cId="3030047750" sldId="59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85A31B5-A721-4A72-9C03-6B8113CB4940}" dt="2026-06-13T22:20:38.322" v="971" actId="6549"/>
          <ac:spMkLst>
            <pc:docMk/>
            <pc:sldMk cId="3030047750" sldId="595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D85A31B5-A721-4A72-9C03-6B8113CB4940}" dt="2026-06-13T18:44:17.494" v="10" actId="47"/>
        <pc:sldMkLst>
          <pc:docMk/>
          <pc:sldMk cId="3427911341" sldId="596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812136103" sldId="597"/>
        </pc:sldMkLst>
      </pc:sldChg>
      <pc:sldChg chg="addSp modSp new del">
        <pc:chgData name="Commodore St Germain" userId="420783ab-3e48-4f67-af00-cfba62042d5f" providerId="ADAL" clId="{D85A31B5-A721-4A72-9C03-6B8113CB4940}" dt="2026-06-13T19:38:48.708" v="229" actId="47"/>
        <pc:sldMkLst>
          <pc:docMk/>
          <pc:sldMk cId="587950231" sldId="598"/>
        </pc:sldMkLst>
        <pc:picChg chg="add mod">
          <ac:chgData name="Commodore St Germain" userId="420783ab-3e48-4f67-af00-cfba62042d5f" providerId="ADAL" clId="{D85A31B5-A721-4A72-9C03-6B8113CB4940}" dt="2026-06-13T19:38:40.298" v="228"/>
          <ac:picMkLst>
            <pc:docMk/>
            <pc:sldMk cId="587950231" sldId="598"/>
            <ac:picMk id="4" creationId="{46795D18-18F0-6784-6F5E-74C2129FBFDF}"/>
          </ac:picMkLst>
        </pc:picChg>
      </pc:sldChg>
      <pc:sldChg chg="addSp delSp modSp new mod ord">
        <pc:chgData name="Commodore St Germain" userId="420783ab-3e48-4f67-af00-cfba62042d5f" providerId="ADAL" clId="{D85A31B5-A721-4A72-9C03-6B8113CB4940}" dt="2026-06-13T22:22:34.023" v="999" actId="21"/>
        <pc:sldMkLst>
          <pc:docMk/>
          <pc:sldMk cId="2356293554" sldId="599"/>
        </pc:sldMkLst>
        <pc:spChg chg="mod">
          <ac:chgData name="Commodore St Germain" userId="420783ab-3e48-4f67-af00-cfba62042d5f" providerId="ADAL" clId="{D85A31B5-A721-4A72-9C03-6B8113CB4940}" dt="2026-06-13T19:24:42.474" v="174" actId="20577"/>
          <ac:spMkLst>
            <pc:docMk/>
            <pc:sldMk cId="2356293554" sldId="599"/>
            <ac:spMk id="2" creationId="{046F7E95-E262-CBB3-A822-A10DB61CFC74}"/>
          </ac:spMkLst>
        </pc:spChg>
        <pc:spChg chg="add mod">
          <ac:chgData name="Commodore St Germain" userId="420783ab-3e48-4f67-af00-cfba62042d5f" providerId="ADAL" clId="{D85A31B5-A721-4A72-9C03-6B8113CB4940}" dt="2026-06-13T19:20:06.223" v="102" actId="20577"/>
          <ac:spMkLst>
            <pc:docMk/>
            <pc:sldMk cId="2356293554" sldId="599"/>
            <ac:spMk id="10" creationId="{C9A3726A-D56A-E65F-4899-87A56758117B}"/>
          </ac:spMkLst>
        </pc:spChg>
        <pc:spChg chg="add del mod">
          <ac:chgData name="Commodore St Germain" userId="420783ab-3e48-4f67-af00-cfba62042d5f" providerId="ADAL" clId="{D85A31B5-A721-4A72-9C03-6B8113CB4940}" dt="2026-06-13T22:22:34.023" v="999" actId="21"/>
          <ac:spMkLst>
            <pc:docMk/>
            <pc:sldMk cId="2356293554" sldId="599"/>
            <ac:spMk id="22" creationId="{E8E0DE55-C7E7-6E46-89C0-C48602638B00}"/>
          </ac:spMkLst>
        </pc:spChg>
        <pc:picChg chg="add mod">
          <ac:chgData name="Commodore St Germain" userId="420783ab-3e48-4f67-af00-cfba62042d5f" providerId="ADAL" clId="{D85A31B5-A721-4A72-9C03-6B8113CB4940}" dt="2026-06-13T19:22:32.508" v="159" actId="1037"/>
          <ac:picMkLst>
            <pc:docMk/>
            <pc:sldMk cId="2356293554" sldId="599"/>
            <ac:picMk id="5" creationId="{587EF68D-3977-45C2-2FEE-6CFE41749F4A}"/>
          </ac:picMkLst>
        </pc:picChg>
        <pc:picChg chg="add del mod">
          <ac:chgData name="Commodore St Germain" userId="420783ab-3e48-4f67-af00-cfba62042d5f" providerId="ADAL" clId="{D85A31B5-A721-4A72-9C03-6B8113CB4940}" dt="2026-06-13T19:16:57.603" v="50" actId="478"/>
          <ac:picMkLst>
            <pc:docMk/>
            <pc:sldMk cId="2356293554" sldId="599"/>
            <ac:picMk id="7" creationId="{C9833713-EE27-41A0-97AF-6536DA80B09B}"/>
          </ac:picMkLst>
        </pc:picChg>
        <pc:picChg chg="add del">
          <ac:chgData name="Commodore St Germain" userId="420783ab-3e48-4f67-af00-cfba62042d5f" providerId="ADAL" clId="{D85A31B5-A721-4A72-9C03-6B8113CB4940}" dt="2026-06-13T19:16:55.055" v="48" actId="22"/>
          <ac:picMkLst>
            <pc:docMk/>
            <pc:sldMk cId="2356293554" sldId="599"/>
            <ac:picMk id="9" creationId="{E4EB11AE-B453-F899-CD49-E19E20C3DE63}"/>
          </ac:picMkLst>
        </pc:picChg>
        <pc:picChg chg="add mod">
          <ac:chgData name="Commodore St Germain" userId="420783ab-3e48-4f67-af00-cfba62042d5f" providerId="ADAL" clId="{D85A31B5-A721-4A72-9C03-6B8113CB4940}" dt="2026-06-13T19:22:32.508" v="159" actId="1037"/>
          <ac:picMkLst>
            <pc:docMk/>
            <pc:sldMk cId="2356293554" sldId="599"/>
            <ac:picMk id="12" creationId="{E4F44EE3-FF18-1D46-B870-3937B24DC432}"/>
          </ac:picMkLst>
        </pc:picChg>
        <pc:picChg chg="add mod modCrop">
          <ac:chgData name="Commodore St Germain" userId="420783ab-3e48-4f67-af00-cfba62042d5f" providerId="ADAL" clId="{D85A31B5-A721-4A72-9C03-6B8113CB4940}" dt="2026-06-13T19:22:59.859" v="162" actId="692"/>
          <ac:picMkLst>
            <pc:docMk/>
            <pc:sldMk cId="2356293554" sldId="599"/>
            <ac:picMk id="17" creationId="{055C8E2E-7D7E-58C0-6151-A5BF2EDCD094}"/>
          </ac:picMkLst>
        </pc:picChg>
        <pc:cxnChg chg="add mod">
          <ac:chgData name="Commodore St Germain" userId="420783ab-3e48-4f67-af00-cfba62042d5f" providerId="ADAL" clId="{D85A31B5-A721-4A72-9C03-6B8113CB4940}" dt="2026-06-13T19:23:31.867" v="166" actId="14100"/>
          <ac:cxnSpMkLst>
            <pc:docMk/>
            <pc:sldMk cId="2356293554" sldId="599"/>
            <ac:cxnSpMk id="14" creationId="{EE5C2EA9-4485-BACC-2BFF-B66269742B73}"/>
          </ac:cxnSpMkLst>
        </pc:cxnChg>
        <pc:cxnChg chg="add mod">
          <ac:chgData name="Commodore St Germain" userId="420783ab-3e48-4f67-af00-cfba62042d5f" providerId="ADAL" clId="{D85A31B5-A721-4A72-9C03-6B8113CB4940}" dt="2026-06-13T19:23:26.597" v="165" actId="14100"/>
          <ac:cxnSpMkLst>
            <pc:docMk/>
            <pc:sldMk cId="2356293554" sldId="599"/>
            <ac:cxnSpMk id="18" creationId="{91CABEAD-2C61-8046-29A5-33EC8430E7D5}"/>
          </ac:cxnSpMkLst>
        </pc:cxnChg>
      </pc:sldChg>
      <pc:sldChg chg="addSp delSp modSp new mod">
        <pc:chgData name="Commodore St Germain" userId="420783ab-3e48-4f67-af00-cfba62042d5f" providerId="ADAL" clId="{D85A31B5-A721-4A72-9C03-6B8113CB4940}" dt="2026-06-13T19:58:59.198" v="887" actId="14100"/>
        <pc:sldMkLst>
          <pc:docMk/>
          <pc:sldMk cId="2224341306" sldId="600"/>
        </pc:sldMkLst>
        <pc:spChg chg="mod">
          <ac:chgData name="Commodore St Germain" userId="420783ab-3e48-4f67-af00-cfba62042d5f" providerId="ADAL" clId="{D85A31B5-A721-4A72-9C03-6B8113CB4940}" dt="2026-06-13T19:58:59.198" v="887" actId="14100"/>
          <ac:spMkLst>
            <pc:docMk/>
            <pc:sldMk cId="2224341306" sldId="600"/>
            <ac:spMk id="2" creationId="{C0B17CAE-4801-4EE0-337E-CECC8F243818}"/>
          </ac:spMkLst>
        </pc:spChg>
        <pc:spChg chg="del">
          <ac:chgData name="Commodore St Germain" userId="420783ab-3e48-4f67-af00-cfba62042d5f" providerId="ADAL" clId="{D85A31B5-A721-4A72-9C03-6B8113CB4940}" dt="2026-06-13T19:53:43.536" v="684" actId="478"/>
          <ac:spMkLst>
            <pc:docMk/>
            <pc:sldMk cId="2224341306" sldId="600"/>
            <ac:spMk id="3" creationId="{837E8718-F807-6DDD-117C-A2C2FD800A05}"/>
          </ac:spMkLst>
        </pc:spChg>
        <pc:spChg chg="add mod">
          <ac:chgData name="Commodore St Germain" userId="420783ab-3e48-4f67-af00-cfba62042d5f" providerId="ADAL" clId="{D85A31B5-A721-4A72-9C03-6B8113CB4940}" dt="2026-06-13T19:53:19.972" v="682" actId="20577"/>
          <ac:spMkLst>
            <pc:docMk/>
            <pc:sldMk cId="2224341306" sldId="600"/>
            <ac:spMk id="8" creationId="{034FED06-0B08-66E8-630D-8739BCC92AE2}"/>
          </ac:spMkLst>
        </pc:spChg>
        <pc:spChg chg="add mod">
          <ac:chgData name="Commodore St Germain" userId="420783ab-3e48-4f67-af00-cfba62042d5f" providerId="ADAL" clId="{D85A31B5-A721-4A72-9C03-6B8113CB4940}" dt="2026-06-13T19:55:27.478" v="762" actId="20577"/>
          <ac:spMkLst>
            <pc:docMk/>
            <pc:sldMk cId="2224341306" sldId="600"/>
            <ac:spMk id="9" creationId="{6FCC81CE-E2DB-E279-0C34-DDD115E559F8}"/>
          </ac:spMkLst>
        </pc:spChg>
        <pc:spChg chg="add mod">
          <ac:chgData name="Commodore St Germain" userId="420783ab-3e48-4f67-af00-cfba62042d5f" providerId="ADAL" clId="{D85A31B5-A721-4A72-9C03-6B8113CB4940}" dt="2026-06-13T19:55:11.239" v="760" actId="57"/>
          <ac:spMkLst>
            <pc:docMk/>
            <pc:sldMk cId="2224341306" sldId="600"/>
            <ac:spMk id="16" creationId="{A8CDBC95-501A-640F-647E-74CEC023E93C}"/>
          </ac:spMkLst>
        </pc:spChg>
        <pc:spChg chg="add mod">
          <ac:chgData name="Commodore St Germain" userId="420783ab-3e48-4f67-af00-cfba62042d5f" providerId="ADAL" clId="{D85A31B5-A721-4A72-9C03-6B8113CB4940}" dt="2026-06-13T19:57:34.902" v="827" actId="1076"/>
          <ac:spMkLst>
            <pc:docMk/>
            <pc:sldMk cId="2224341306" sldId="600"/>
            <ac:spMk id="20" creationId="{E7148B89-241B-5D9A-DCAC-D43D76A074F2}"/>
          </ac:spMkLst>
        </pc:spChg>
        <pc:picChg chg="add del">
          <ac:chgData name="Commodore St Germain" userId="420783ab-3e48-4f67-af00-cfba62042d5f" providerId="ADAL" clId="{D85A31B5-A721-4A72-9C03-6B8113CB4940}" dt="2026-06-13T19:26:28.145" v="194" actId="21"/>
          <ac:picMkLst>
            <pc:docMk/>
            <pc:sldMk cId="2224341306" sldId="600"/>
            <ac:picMk id="5" creationId="{9FBA730A-64E6-A83B-3D09-C68628077DB7}"/>
          </ac:picMkLst>
        </pc:picChg>
        <pc:picChg chg="add mod">
          <ac:chgData name="Commodore St Germain" userId="420783ab-3e48-4f67-af00-cfba62042d5f" providerId="ADAL" clId="{D85A31B5-A721-4A72-9C03-6B8113CB4940}" dt="2026-06-13T19:58:38.424" v="868" actId="14100"/>
          <ac:picMkLst>
            <pc:docMk/>
            <pc:sldMk cId="2224341306" sldId="600"/>
            <ac:picMk id="7" creationId="{51FCEA71-BA5F-0A6A-A8A5-56FD3F0E8F00}"/>
          </ac:picMkLst>
        </pc:picChg>
        <pc:picChg chg="add del mod">
          <ac:chgData name="Commodore St Germain" userId="420783ab-3e48-4f67-af00-cfba62042d5f" providerId="ADAL" clId="{D85A31B5-A721-4A72-9C03-6B8113CB4940}" dt="2026-06-13T19:58:36.898" v="865" actId="22"/>
          <ac:picMkLst>
            <pc:docMk/>
            <pc:sldMk cId="2224341306" sldId="600"/>
            <ac:picMk id="23" creationId="{C1E0D6DA-07D8-5D3E-B913-9412F03FA51E}"/>
          </ac:picMkLst>
        </pc:picChg>
        <pc:cxnChg chg="add mod">
          <ac:chgData name="Commodore St Germain" userId="420783ab-3e48-4f67-af00-cfba62042d5f" providerId="ADAL" clId="{D85A31B5-A721-4A72-9C03-6B8113CB4940}" dt="2026-06-13T19:54:18.333" v="724" actId="14100"/>
          <ac:cxnSpMkLst>
            <pc:docMk/>
            <pc:sldMk cId="2224341306" sldId="600"/>
            <ac:cxnSpMk id="10" creationId="{1F30309B-994E-5352-42AE-1E3BD2E4B276}"/>
          </ac:cxnSpMkLst>
        </pc:cxnChg>
        <pc:cxnChg chg="add mod">
          <ac:chgData name="Commodore St Germain" userId="420783ab-3e48-4f67-af00-cfba62042d5f" providerId="ADAL" clId="{D85A31B5-A721-4A72-9C03-6B8113CB4940}" dt="2026-06-13T19:58:37.517" v="866" actId="14100"/>
          <ac:cxnSpMkLst>
            <pc:docMk/>
            <pc:sldMk cId="2224341306" sldId="600"/>
            <ac:cxnSpMk id="17" creationId="{8A55B8BA-ED70-8ACC-6618-A9A35CFBA75B}"/>
          </ac:cxnSpMkLst>
        </pc:cxnChg>
      </pc:sldChg>
      <pc:sldChg chg="addSp modSp new mod">
        <pc:chgData name="Commodore St Germain" userId="420783ab-3e48-4f67-af00-cfba62042d5f" providerId="ADAL" clId="{D85A31B5-A721-4A72-9C03-6B8113CB4940}" dt="2026-06-13T20:00:21.501" v="913" actId="1076"/>
        <pc:sldMkLst>
          <pc:docMk/>
          <pc:sldMk cId="3505094006" sldId="601"/>
        </pc:sldMkLst>
        <pc:spChg chg="mod">
          <ac:chgData name="Commodore St Germain" userId="420783ab-3e48-4f67-af00-cfba62042d5f" providerId="ADAL" clId="{D85A31B5-A721-4A72-9C03-6B8113CB4940}" dt="2026-06-13T19:59:26.526" v="908" actId="20577"/>
          <ac:spMkLst>
            <pc:docMk/>
            <pc:sldMk cId="3505094006" sldId="601"/>
            <ac:spMk id="2" creationId="{A492F090-5EF6-3B53-B72E-DFC2170E6915}"/>
          </ac:spMkLst>
        </pc:spChg>
        <pc:spChg chg="add mod">
          <ac:chgData name="Commodore St Germain" userId="420783ab-3e48-4f67-af00-cfba62042d5f" providerId="ADAL" clId="{D85A31B5-A721-4A72-9C03-6B8113CB4940}" dt="2026-06-13T19:59:42.520" v="909"/>
          <ac:spMkLst>
            <pc:docMk/>
            <pc:sldMk cId="3505094006" sldId="601"/>
            <ac:spMk id="4" creationId="{81942261-96B9-6BE5-DA30-5968E6405EAA}"/>
          </ac:spMkLst>
        </pc:spChg>
        <pc:picChg chg="add mod">
          <ac:chgData name="Commodore St Germain" userId="420783ab-3e48-4f67-af00-cfba62042d5f" providerId="ADAL" clId="{D85A31B5-A721-4A72-9C03-6B8113CB4940}" dt="2026-06-13T20:00:21.501" v="913" actId="1076"/>
          <ac:picMkLst>
            <pc:docMk/>
            <pc:sldMk cId="3505094006" sldId="601"/>
            <ac:picMk id="6" creationId="{E12E423F-B201-48DD-E4ED-BA55405E35A2}"/>
          </ac:picMkLst>
        </pc:picChg>
      </pc:sldChg>
      <pc:sldChg chg="addSp delSp modSp new mod">
        <pc:chgData name="Commodore St Germain" userId="420783ab-3e48-4f67-af00-cfba62042d5f" providerId="ADAL" clId="{D85A31B5-A721-4A72-9C03-6B8113CB4940}" dt="2026-06-13T22:30:07.941" v="1314" actId="1076"/>
        <pc:sldMkLst>
          <pc:docMk/>
          <pc:sldMk cId="3299875440" sldId="602"/>
        </pc:sldMkLst>
        <pc:spChg chg="mod">
          <ac:chgData name="Commodore St Germain" userId="420783ab-3e48-4f67-af00-cfba62042d5f" providerId="ADAL" clId="{D85A31B5-A721-4A72-9C03-6B8113CB4940}" dt="2026-06-13T22:26:28.133" v="1078" actId="120"/>
          <ac:spMkLst>
            <pc:docMk/>
            <pc:sldMk cId="3299875440" sldId="602"/>
            <ac:spMk id="2" creationId="{AB7FF2A2-3F0C-3175-666F-112798599211}"/>
          </ac:spMkLst>
        </pc:spChg>
        <pc:spChg chg="del">
          <ac:chgData name="Commodore St Germain" userId="420783ab-3e48-4f67-af00-cfba62042d5f" providerId="ADAL" clId="{D85A31B5-A721-4A72-9C03-6B8113CB4940}" dt="2026-06-13T22:25:02.911" v="1069" actId="478"/>
          <ac:spMkLst>
            <pc:docMk/>
            <pc:sldMk cId="3299875440" sldId="602"/>
            <ac:spMk id="3" creationId="{26C9AAD2-A3E6-EA38-70A4-13E15EA8707E}"/>
          </ac:spMkLst>
        </pc:spChg>
        <pc:spChg chg="add mod">
          <ac:chgData name="Commodore St Germain" userId="420783ab-3e48-4f67-af00-cfba62042d5f" providerId="ADAL" clId="{D85A31B5-A721-4A72-9C03-6B8113CB4940}" dt="2026-06-13T22:24:50.200" v="1068" actId="20577"/>
          <ac:spMkLst>
            <pc:docMk/>
            <pc:sldMk cId="3299875440" sldId="602"/>
            <ac:spMk id="6" creationId="{F8E61C12-54DD-215B-2602-5E84BC611DDF}"/>
          </ac:spMkLst>
        </pc:spChg>
        <pc:spChg chg="add mod">
          <ac:chgData name="Commodore St Germain" userId="420783ab-3e48-4f67-af00-cfba62042d5f" providerId="ADAL" clId="{D85A31B5-A721-4A72-9C03-6B8113CB4940}" dt="2026-06-13T22:28:37.798" v="1150" actId="313"/>
          <ac:spMkLst>
            <pc:docMk/>
            <pc:sldMk cId="3299875440" sldId="602"/>
            <ac:spMk id="12" creationId="{7A886FAC-C3D6-FC86-F991-FA0302E4D6E7}"/>
          </ac:spMkLst>
        </pc:spChg>
        <pc:spChg chg="add mod">
          <ac:chgData name="Commodore St Germain" userId="420783ab-3e48-4f67-af00-cfba62042d5f" providerId="ADAL" clId="{D85A31B5-A721-4A72-9C03-6B8113CB4940}" dt="2026-06-13T22:28:31.566" v="1146" actId="313"/>
          <ac:spMkLst>
            <pc:docMk/>
            <pc:sldMk cId="3299875440" sldId="602"/>
            <ac:spMk id="13" creationId="{94191E95-92AB-1BB8-FE1C-9036BEA9DC35}"/>
          </ac:spMkLst>
        </pc:spChg>
        <pc:spChg chg="add mod">
          <ac:chgData name="Commodore St Germain" userId="420783ab-3e48-4f67-af00-cfba62042d5f" providerId="ADAL" clId="{D85A31B5-A721-4A72-9C03-6B8113CB4940}" dt="2026-06-13T22:30:07.941" v="1314" actId="1076"/>
          <ac:spMkLst>
            <pc:docMk/>
            <pc:sldMk cId="3299875440" sldId="602"/>
            <ac:spMk id="14" creationId="{957D844D-5145-9CF1-7B47-15C5014EDBEB}"/>
          </ac:spMkLst>
        </pc:spChg>
        <pc:picChg chg="add">
          <ac:chgData name="Commodore St Germain" userId="420783ab-3e48-4f67-af00-cfba62042d5f" providerId="ADAL" clId="{D85A31B5-A721-4A72-9C03-6B8113CB4940}" dt="2026-06-13T22:24:20.149" v="1060" actId="22"/>
          <ac:picMkLst>
            <pc:docMk/>
            <pc:sldMk cId="3299875440" sldId="602"/>
            <ac:picMk id="5" creationId="{307514DC-C44F-67DE-7AB2-4C7F8F0334AE}"/>
          </ac:picMkLst>
        </pc:picChg>
        <pc:cxnChg chg="add mod">
          <ac:chgData name="Commodore St Germain" userId="420783ab-3e48-4f67-af00-cfba62042d5f" providerId="ADAL" clId="{D85A31B5-A721-4A72-9C03-6B8113CB4940}" dt="2026-06-13T22:27:02.778" v="1085" actId="1076"/>
          <ac:cxnSpMkLst>
            <pc:docMk/>
            <pc:sldMk cId="3299875440" sldId="602"/>
            <ac:cxnSpMk id="7" creationId="{6E95D9BB-22B8-7EF1-850D-4205394E80E3}"/>
          </ac:cxnSpMkLst>
        </pc:cxnChg>
        <pc:cxnChg chg="add mod">
          <ac:chgData name="Commodore St Germain" userId="420783ab-3e48-4f67-af00-cfba62042d5f" providerId="ADAL" clId="{D85A31B5-A721-4A72-9C03-6B8113CB4940}" dt="2026-06-13T22:27:09.472" v="1086" actId="14100"/>
          <ac:cxnSpMkLst>
            <pc:docMk/>
            <pc:sldMk cId="3299875440" sldId="602"/>
            <ac:cxnSpMk id="10" creationId="{EBA66279-7C53-1780-B69D-416F99CB7183}"/>
          </ac:cxnSpMkLst>
        </pc:cxnChg>
      </pc:sldChg>
      <pc:sldChg chg="addSp modSp new mod">
        <pc:chgData name="Commodore St Germain" userId="420783ab-3e48-4f67-af00-cfba62042d5f" providerId="ADAL" clId="{D85A31B5-A721-4A72-9C03-6B8113CB4940}" dt="2026-06-13T22:32:52.236" v="1647" actId="1076"/>
        <pc:sldMkLst>
          <pc:docMk/>
          <pc:sldMk cId="2079449299" sldId="603"/>
        </pc:sldMkLst>
        <pc:spChg chg="mod">
          <ac:chgData name="Commodore St Germain" userId="420783ab-3e48-4f67-af00-cfba62042d5f" providerId="ADAL" clId="{D85A31B5-A721-4A72-9C03-6B8113CB4940}" dt="2026-06-13T22:31:20.069" v="1497" actId="20577"/>
          <ac:spMkLst>
            <pc:docMk/>
            <pc:sldMk cId="2079449299" sldId="603"/>
            <ac:spMk id="2" creationId="{3D2D6A0E-625A-5E04-0432-261C7FF68345}"/>
          </ac:spMkLst>
        </pc:spChg>
        <pc:spChg chg="mod">
          <ac:chgData name="Commodore St Germain" userId="420783ab-3e48-4f67-af00-cfba62042d5f" providerId="ADAL" clId="{D85A31B5-A721-4A72-9C03-6B8113CB4940}" dt="2026-06-13T22:32:44.052" v="1646" actId="20577"/>
          <ac:spMkLst>
            <pc:docMk/>
            <pc:sldMk cId="2079449299" sldId="603"/>
            <ac:spMk id="3" creationId="{9128942D-04D1-4E38-AA0A-94C4950C89FB}"/>
          </ac:spMkLst>
        </pc:spChg>
        <pc:spChg chg="add mod">
          <ac:chgData name="Commodore St Germain" userId="420783ab-3e48-4f67-af00-cfba62042d5f" providerId="ADAL" clId="{D85A31B5-A721-4A72-9C03-6B8113CB4940}" dt="2026-06-13T22:32:17.196" v="1555"/>
          <ac:spMkLst>
            <pc:docMk/>
            <pc:sldMk cId="2079449299" sldId="603"/>
            <ac:spMk id="6" creationId="{7602C05D-1464-53A4-F253-ABD6152E9345}"/>
          </ac:spMkLst>
        </pc:spChg>
        <pc:picChg chg="add mod">
          <ac:chgData name="Commodore St Germain" userId="420783ab-3e48-4f67-af00-cfba62042d5f" providerId="ADAL" clId="{D85A31B5-A721-4A72-9C03-6B8113CB4940}" dt="2026-06-13T22:32:52.236" v="1647" actId="1076"/>
          <ac:picMkLst>
            <pc:docMk/>
            <pc:sldMk cId="2079449299" sldId="603"/>
            <ac:picMk id="5" creationId="{A21BA698-A966-B6E1-50AC-EE3BABAA763D}"/>
          </ac:picMkLst>
        </pc:picChg>
      </pc:sldChg>
      <pc:sldChg chg="new del">
        <pc:chgData name="Commodore St Germain" userId="420783ab-3e48-4f67-af00-cfba62042d5f" providerId="ADAL" clId="{D85A31B5-A721-4A72-9C03-6B8113CB4940}" dt="2026-06-13T23:03:43.062" v="2430" actId="47"/>
        <pc:sldMkLst>
          <pc:docMk/>
          <pc:sldMk cId="3980182401" sldId="604"/>
        </pc:sldMkLst>
      </pc:sldChg>
      <pc:sldChg chg="new del">
        <pc:chgData name="Commodore St Germain" userId="420783ab-3e48-4f67-af00-cfba62042d5f" providerId="ADAL" clId="{D85A31B5-A721-4A72-9C03-6B8113CB4940}" dt="2026-06-13T23:03:43.062" v="2430" actId="47"/>
        <pc:sldMkLst>
          <pc:docMk/>
          <pc:sldMk cId="3067652128" sldId="605"/>
        </pc:sldMkLst>
      </pc:sldChg>
      <pc:sldChg chg="new del">
        <pc:chgData name="Commodore St Germain" userId="420783ab-3e48-4f67-af00-cfba62042d5f" providerId="ADAL" clId="{D85A31B5-A721-4A72-9C03-6B8113CB4940}" dt="2026-06-13T19:07:18.469" v="24" actId="680"/>
        <pc:sldMkLst>
          <pc:docMk/>
          <pc:sldMk cId="20262791" sldId="606"/>
        </pc:sldMkLst>
      </pc:sldChg>
      <pc:sldChg chg="addSp delSp modSp add mod">
        <pc:chgData name="Commodore St Germain" userId="420783ab-3e48-4f67-af00-cfba62042d5f" providerId="ADAL" clId="{D85A31B5-A721-4A72-9C03-6B8113CB4940}" dt="2026-06-13T22:22:47.456" v="1029" actId="5793"/>
        <pc:sldMkLst>
          <pc:docMk/>
          <pc:sldMk cId="614331884" sldId="606"/>
        </pc:sldMkLst>
        <pc:spChg chg="add mod">
          <ac:chgData name="Commodore St Germain" userId="420783ab-3e48-4f67-af00-cfba62042d5f" providerId="ADAL" clId="{D85A31B5-A721-4A72-9C03-6B8113CB4940}" dt="2026-06-13T19:26:45.532" v="224" actId="1035"/>
          <ac:spMkLst>
            <pc:docMk/>
            <pc:sldMk cId="614331884" sldId="606"/>
            <ac:spMk id="4" creationId="{812E67CE-7081-A443-EC13-A2B7BE19517C}"/>
          </ac:spMkLst>
        </pc:spChg>
        <pc:spChg chg="mod ord">
          <ac:chgData name="Commodore St Germain" userId="420783ab-3e48-4f67-af00-cfba62042d5f" providerId="ADAL" clId="{D85A31B5-A721-4A72-9C03-6B8113CB4940}" dt="2026-06-13T19:26:54.134" v="226" actId="166"/>
          <ac:spMkLst>
            <pc:docMk/>
            <pc:sldMk cId="614331884" sldId="606"/>
            <ac:spMk id="10" creationId="{C9A3726A-D56A-E65F-4899-87A56758117B}"/>
          </ac:spMkLst>
        </pc:spChg>
        <pc:spChg chg="add mod">
          <ac:chgData name="Commodore St Germain" userId="420783ab-3e48-4f67-af00-cfba62042d5f" providerId="ADAL" clId="{D85A31B5-A721-4A72-9C03-6B8113CB4940}" dt="2026-06-13T22:22:47.456" v="1029" actId="5793"/>
          <ac:spMkLst>
            <pc:docMk/>
            <pc:sldMk cId="614331884" sldId="606"/>
            <ac:spMk id="22" creationId="{E8E0DE55-C7E7-6E46-89C0-C48602638B00}"/>
          </ac:spMkLst>
        </pc:spChg>
        <pc:picChg chg="mod modCrop">
          <ac:chgData name="Commodore St Germain" userId="420783ab-3e48-4f67-af00-cfba62042d5f" providerId="ADAL" clId="{D85A31B5-A721-4A72-9C03-6B8113CB4940}" dt="2026-06-13T19:26:45.532" v="224" actId="1035"/>
          <ac:picMkLst>
            <pc:docMk/>
            <pc:sldMk cId="614331884" sldId="606"/>
            <ac:picMk id="5" creationId="{587EF68D-3977-45C2-2FEE-6CFE41749F4A}"/>
          </ac:picMkLst>
        </pc:picChg>
        <pc:picChg chg="add mod">
          <ac:chgData name="Commodore St Germain" userId="420783ab-3e48-4f67-af00-cfba62042d5f" providerId="ADAL" clId="{D85A31B5-A721-4A72-9C03-6B8113CB4940}" dt="2026-06-13T19:26:45.532" v="224" actId="1035"/>
          <ac:picMkLst>
            <pc:docMk/>
            <pc:sldMk cId="614331884" sldId="606"/>
            <ac:picMk id="6" creationId="{9FBA730A-64E6-A83B-3D09-C68628077DB7}"/>
          </ac:picMkLst>
        </pc:picChg>
        <pc:picChg chg="del">
          <ac:chgData name="Commodore St Germain" userId="420783ab-3e48-4f67-af00-cfba62042d5f" providerId="ADAL" clId="{D85A31B5-A721-4A72-9C03-6B8113CB4940}" dt="2026-06-13T19:25:07.412" v="176" actId="478"/>
          <ac:picMkLst>
            <pc:docMk/>
            <pc:sldMk cId="614331884" sldId="606"/>
            <ac:picMk id="12" creationId="{E4F44EE3-FF18-1D46-B870-3937B24DC432}"/>
          </ac:picMkLst>
        </pc:picChg>
        <pc:picChg chg="del">
          <ac:chgData name="Commodore St Germain" userId="420783ab-3e48-4f67-af00-cfba62042d5f" providerId="ADAL" clId="{D85A31B5-A721-4A72-9C03-6B8113CB4940}" dt="2026-06-13T19:25:17.080" v="178" actId="478"/>
          <ac:picMkLst>
            <pc:docMk/>
            <pc:sldMk cId="614331884" sldId="606"/>
            <ac:picMk id="17" creationId="{055C8E2E-7D7E-58C0-6151-A5BF2EDCD094}"/>
          </ac:picMkLst>
        </pc:picChg>
        <pc:cxnChg chg="del mod">
          <ac:chgData name="Commodore St Germain" userId="420783ab-3e48-4f67-af00-cfba62042d5f" providerId="ADAL" clId="{D85A31B5-A721-4A72-9C03-6B8113CB4940}" dt="2026-06-13T19:25:11.951" v="177" actId="478"/>
          <ac:cxnSpMkLst>
            <pc:docMk/>
            <pc:sldMk cId="614331884" sldId="606"/>
            <ac:cxnSpMk id="14" creationId="{EE5C2EA9-4485-BACC-2BFF-B66269742B73}"/>
          </ac:cxnSpMkLst>
        </pc:cxnChg>
        <pc:cxnChg chg="del mod">
          <ac:chgData name="Commodore St Germain" userId="420783ab-3e48-4f67-af00-cfba62042d5f" providerId="ADAL" clId="{D85A31B5-A721-4A72-9C03-6B8113CB4940}" dt="2026-06-13T19:25:18.900" v="179" actId="478"/>
          <ac:cxnSpMkLst>
            <pc:docMk/>
            <pc:sldMk cId="614331884" sldId="606"/>
            <ac:cxnSpMk id="18" creationId="{91CABEAD-2C61-8046-29A5-33EC8430E7D5}"/>
          </ac:cxnSpMkLst>
        </pc:cxnChg>
      </pc:sldChg>
      <pc:sldChg chg="addSp delSp modSp add mod">
        <pc:chgData name="Commodore St Germain" userId="420783ab-3e48-4f67-af00-cfba62042d5f" providerId="ADAL" clId="{D85A31B5-A721-4A72-9C03-6B8113CB4940}" dt="2026-06-13T19:44:53.655" v="367" actId="20577"/>
        <pc:sldMkLst>
          <pc:docMk/>
          <pc:sldMk cId="2504516454" sldId="607"/>
        </pc:sldMkLst>
        <pc:spChg chg="mod">
          <ac:chgData name="Commodore St Germain" userId="420783ab-3e48-4f67-af00-cfba62042d5f" providerId="ADAL" clId="{D85A31B5-A721-4A72-9C03-6B8113CB4940}" dt="2026-06-13T19:44:47.330" v="361" actId="20577"/>
          <ac:spMkLst>
            <pc:docMk/>
            <pc:sldMk cId="2504516454" sldId="607"/>
            <ac:spMk id="3" creationId="{7D6D7DCE-99D4-3F93-6A91-06DC901E40C4}"/>
          </ac:spMkLst>
        </pc:spChg>
        <pc:spChg chg="mod">
          <ac:chgData name="Commodore St Germain" userId="420783ab-3e48-4f67-af00-cfba62042d5f" providerId="ADAL" clId="{D85A31B5-A721-4A72-9C03-6B8113CB4940}" dt="2026-06-13T19:44:53.655" v="367" actId="20577"/>
          <ac:spMkLst>
            <pc:docMk/>
            <pc:sldMk cId="2504516454" sldId="607"/>
            <ac:spMk id="4" creationId="{5872006F-23CB-7B37-388E-097A23CD7C40}"/>
          </ac:spMkLst>
        </pc:spChg>
        <pc:spChg chg="add del mod">
          <ac:chgData name="Commodore St Germain" userId="420783ab-3e48-4f67-af00-cfba62042d5f" providerId="ADAL" clId="{D85A31B5-A721-4A72-9C03-6B8113CB4940}" dt="2026-06-13T19:44:27.763" v="324" actId="478"/>
          <ac:spMkLst>
            <pc:docMk/>
            <pc:sldMk cId="2504516454" sldId="607"/>
            <ac:spMk id="8" creationId="{03F90C7C-B6EB-F31D-26DE-ACDBD5F6475A}"/>
          </ac:spMkLst>
        </pc:spChg>
        <pc:picChg chg="add del mod">
          <ac:chgData name="Commodore St Germain" userId="420783ab-3e48-4f67-af00-cfba62042d5f" providerId="ADAL" clId="{D85A31B5-A721-4A72-9C03-6B8113CB4940}" dt="2026-06-13T19:44:27.763" v="324" actId="478"/>
          <ac:picMkLst>
            <pc:docMk/>
            <pc:sldMk cId="2504516454" sldId="607"/>
            <ac:picMk id="7" creationId="{C260841D-E5CF-ABB4-AB42-655B8EFBCA14}"/>
          </ac:picMkLst>
        </pc:picChg>
        <pc:picChg chg="add del mod">
          <ac:chgData name="Commodore St Germain" userId="420783ab-3e48-4f67-af00-cfba62042d5f" providerId="ADAL" clId="{D85A31B5-A721-4A72-9C03-6B8113CB4940}" dt="2026-06-13T19:44:27.763" v="324" actId="478"/>
          <ac:picMkLst>
            <pc:docMk/>
            <pc:sldMk cId="2504516454" sldId="607"/>
            <ac:picMk id="10" creationId="{2F2B881A-3727-3D2E-56CF-1EEDC572A1F6}"/>
          </ac:picMkLst>
        </pc:picChg>
      </pc:sldChg>
      <pc:sldChg chg="new del">
        <pc:chgData name="Commodore St Germain" userId="420783ab-3e48-4f67-af00-cfba62042d5f" providerId="ADAL" clId="{D85A31B5-A721-4A72-9C03-6B8113CB4940}" dt="2026-06-13T19:07:17.189" v="23" actId="680"/>
        <pc:sldMkLst>
          <pc:docMk/>
          <pc:sldMk cId="3184052890" sldId="607"/>
        </pc:sldMkLst>
      </pc:sldChg>
      <pc:sldChg chg="addSp delSp modSp add mod">
        <pc:chgData name="Commodore St Germain" userId="420783ab-3e48-4f67-af00-cfba62042d5f" providerId="ADAL" clId="{D85A31B5-A721-4A72-9C03-6B8113CB4940}" dt="2026-06-13T19:57:17.363" v="825" actId="20577"/>
        <pc:sldMkLst>
          <pc:docMk/>
          <pc:sldMk cId="3415247627" sldId="608"/>
        </pc:sldMkLst>
        <pc:spChg chg="mod">
          <ac:chgData name="Commodore St Germain" userId="420783ab-3e48-4f67-af00-cfba62042d5f" providerId="ADAL" clId="{D85A31B5-A721-4A72-9C03-6B8113CB4940}" dt="2026-06-13T19:47:12.278" v="518" actId="14100"/>
          <ac:spMkLst>
            <pc:docMk/>
            <pc:sldMk cId="3415247627" sldId="608"/>
            <ac:spMk id="2" creationId="{915121CB-07C3-F17E-0131-DEFAAE02A7B1}"/>
          </ac:spMkLst>
        </pc:spChg>
        <pc:spChg chg="mod">
          <ac:chgData name="Commodore St Germain" userId="420783ab-3e48-4f67-af00-cfba62042d5f" providerId="ADAL" clId="{D85A31B5-A721-4A72-9C03-6B8113CB4940}" dt="2026-06-13T19:43:35.604" v="314" actId="6549"/>
          <ac:spMkLst>
            <pc:docMk/>
            <pc:sldMk cId="3415247627" sldId="608"/>
            <ac:spMk id="3" creationId="{7D6D7DCE-99D4-3F93-6A91-06DC901E40C4}"/>
          </ac:spMkLst>
        </pc:spChg>
        <pc:spChg chg="mod">
          <ac:chgData name="Commodore St Germain" userId="420783ab-3e48-4f67-af00-cfba62042d5f" providerId="ADAL" clId="{D85A31B5-A721-4A72-9C03-6B8113CB4940}" dt="2026-06-13T19:45:58.953" v="377" actId="20577"/>
          <ac:spMkLst>
            <pc:docMk/>
            <pc:sldMk cId="3415247627" sldId="608"/>
            <ac:spMk id="4" creationId="{5872006F-23CB-7B37-388E-097A23CD7C40}"/>
          </ac:spMkLst>
        </pc:spChg>
        <pc:spChg chg="mod">
          <ac:chgData name="Commodore St Germain" userId="420783ab-3e48-4f67-af00-cfba62042d5f" providerId="ADAL" clId="{D85A31B5-A721-4A72-9C03-6B8113CB4940}" dt="2026-06-13T19:49:34.259" v="579" actId="14100"/>
          <ac:spMkLst>
            <pc:docMk/>
            <pc:sldMk cId="3415247627" sldId="608"/>
            <ac:spMk id="8" creationId="{03F90C7C-B6EB-F31D-26DE-ACDBD5F6475A}"/>
          </ac:spMkLst>
        </pc:spChg>
        <pc:spChg chg="add del">
          <ac:chgData name="Commodore St Germain" userId="420783ab-3e48-4f67-af00-cfba62042d5f" providerId="ADAL" clId="{D85A31B5-A721-4A72-9C03-6B8113CB4940}" dt="2026-06-13T19:46:00.107" v="379" actId="22"/>
          <ac:spMkLst>
            <pc:docMk/>
            <pc:sldMk cId="3415247627" sldId="608"/>
            <ac:spMk id="9" creationId="{26EDF306-49C2-0F38-7340-CD54FB5A2F88}"/>
          </ac:spMkLst>
        </pc:spChg>
        <pc:spChg chg="add mod">
          <ac:chgData name="Commodore St Germain" userId="420783ab-3e48-4f67-af00-cfba62042d5f" providerId="ADAL" clId="{D85A31B5-A721-4A72-9C03-6B8113CB4940}" dt="2026-06-13T19:51:06.991" v="597" actId="20577"/>
          <ac:spMkLst>
            <pc:docMk/>
            <pc:sldMk cId="3415247627" sldId="608"/>
            <ac:spMk id="13" creationId="{4BD3F28D-D71B-44E6-C20C-DA4B5EE85FDC}"/>
          </ac:spMkLst>
        </pc:spChg>
        <pc:spChg chg="add mod">
          <ac:chgData name="Commodore St Germain" userId="420783ab-3e48-4f67-af00-cfba62042d5f" providerId="ADAL" clId="{D85A31B5-A721-4A72-9C03-6B8113CB4940}" dt="2026-06-13T19:51:24.905" v="607" actId="20577"/>
          <ac:spMkLst>
            <pc:docMk/>
            <pc:sldMk cId="3415247627" sldId="608"/>
            <ac:spMk id="14" creationId="{1DDF1901-B8CB-A209-1807-F1399A0F5DF8}"/>
          </ac:spMkLst>
        </pc:spChg>
        <pc:spChg chg="add mod">
          <ac:chgData name="Commodore St Germain" userId="420783ab-3e48-4f67-af00-cfba62042d5f" providerId="ADAL" clId="{D85A31B5-A721-4A72-9C03-6B8113CB4940}" dt="2026-06-13T19:57:05.180" v="809" actId="1076"/>
          <ac:spMkLst>
            <pc:docMk/>
            <pc:sldMk cId="3415247627" sldId="608"/>
            <ac:spMk id="21" creationId="{28EBC18A-A6F7-855E-2E7C-507F706506AB}"/>
          </ac:spMkLst>
        </pc:spChg>
        <pc:spChg chg="add mod">
          <ac:chgData name="Commodore St Germain" userId="420783ab-3e48-4f67-af00-cfba62042d5f" providerId="ADAL" clId="{D85A31B5-A721-4A72-9C03-6B8113CB4940}" dt="2026-06-13T19:57:17.363" v="825" actId="20577"/>
          <ac:spMkLst>
            <pc:docMk/>
            <pc:sldMk cId="3415247627" sldId="608"/>
            <ac:spMk id="22" creationId="{46FBF4EC-A14F-5608-80EF-430A2AC3D209}"/>
          </ac:spMkLst>
        </pc:spChg>
        <pc:picChg chg="del">
          <ac:chgData name="Commodore St Germain" userId="420783ab-3e48-4f67-af00-cfba62042d5f" providerId="ADAL" clId="{D85A31B5-A721-4A72-9C03-6B8113CB4940}" dt="2026-06-13T19:43:32.116" v="313" actId="478"/>
          <ac:picMkLst>
            <pc:docMk/>
            <pc:sldMk cId="3415247627" sldId="608"/>
            <ac:picMk id="6" creationId="{4EAC6284-58A7-B0DB-1109-D9BC97432D4D}"/>
          </ac:picMkLst>
        </pc:picChg>
        <pc:picChg chg="add del mod ord">
          <ac:chgData name="Commodore St Germain" userId="420783ab-3e48-4f67-af00-cfba62042d5f" providerId="ADAL" clId="{D85A31B5-A721-4A72-9C03-6B8113CB4940}" dt="2026-06-13T19:56:25.099" v="769" actId="1076"/>
          <ac:picMkLst>
            <pc:docMk/>
            <pc:sldMk cId="3415247627" sldId="608"/>
            <ac:picMk id="7" creationId="{C260841D-E5CF-ABB4-AB42-655B8EFBCA14}"/>
          </ac:picMkLst>
        </pc:picChg>
        <pc:picChg chg="mod">
          <ac:chgData name="Commodore St Germain" userId="420783ab-3e48-4f67-af00-cfba62042d5f" providerId="ADAL" clId="{D85A31B5-A721-4A72-9C03-6B8113CB4940}" dt="2026-06-13T19:47:18.903" v="519" actId="1076"/>
          <ac:picMkLst>
            <pc:docMk/>
            <pc:sldMk cId="3415247627" sldId="608"/>
            <ac:picMk id="10" creationId="{2F2B881A-3727-3D2E-56CF-1EEDC572A1F6}"/>
          </ac:picMkLst>
        </pc:picChg>
        <pc:picChg chg="add mod">
          <ac:chgData name="Commodore St Germain" userId="420783ab-3e48-4f67-af00-cfba62042d5f" providerId="ADAL" clId="{D85A31B5-A721-4A72-9C03-6B8113CB4940}" dt="2026-06-13T19:46:50.216" v="449" actId="1035"/>
          <ac:picMkLst>
            <pc:docMk/>
            <pc:sldMk cId="3415247627" sldId="608"/>
            <ac:picMk id="12" creationId="{DE8986C9-5A03-4DE1-7455-A32F00E5D66C}"/>
          </ac:picMkLst>
        </pc:picChg>
        <pc:cxnChg chg="add mod">
          <ac:chgData name="Commodore St Germain" userId="420783ab-3e48-4f67-af00-cfba62042d5f" providerId="ADAL" clId="{D85A31B5-A721-4A72-9C03-6B8113CB4940}" dt="2026-06-13T19:51:47.812" v="612" actId="14100"/>
          <ac:cxnSpMkLst>
            <pc:docMk/>
            <pc:sldMk cId="3415247627" sldId="608"/>
            <ac:cxnSpMk id="15" creationId="{42FF175C-5341-037E-72FA-6A2B5770B48B}"/>
          </ac:cxnSpMkLst>
        </pc:cxnChg>
        <pc:cxnChg chg="add mod">
          <ac:chgData name="Commodore St Germain" userId="420783ab-3e48-4f67-af00-cfba62042d5f" providerId="ADAL" clId="{D85A31B5-A721-4A72-9C03-6B8113CB4940}" dt="2026-06-13T19:52:04.516" v="615" actId="14100"/>
          <ac:cxnSpMkLst>
            <pc:docMk/>
            <pc:sldMk cId="3415247627" sldId="608"/>
            <ac:cxnSpMk id="19" creationId="{3FEC80DC-74E0-18FA-704B-C99BF8609886}"/>
          </ac:cxnSpMkLst>
        </pc:cxnChg>
      </pc:sldChg>
      <pc:sldChg chg="new del">
        <pc:chgData name="Commodore St Germain" userId="420783ab-3e48-4f67-af00-cfba62042d5f" providerId="ADAL" clId="{D85A31B5-A721-4A72-9C03-6B8113CB4940}" dt="2026-06-13T22:18:54.595" v="915" actId="47"/>
        <pc:sldMkLst>
          <pc:docMk/>
          <pc:sldMk cId="1128207659" sldId="609"/>
        </pc:sldMkLst>
      </pc:sldChg>
      <pc:sldChg chg="modSp add mod ord">
        <pc:chgData name="Commodore St Germain" userId="420783ab-3e48-4f67-af00-cfba62042d5f" providerId="ADAL" clId="{D85A31B5-A721-4A72-9C03-6B8113CB4940}" dt="2026-06-13T22:20:25.011" v="968" actId="27636"/>
        <pc:sldMkLst>
          <pc:docMk/>
          <pc:sldMk cId="3259019517" sldId="610"/>
        </pc:sldMkLst>
        <pc:spChg chg="mod">
          <ac:chgData name="Commodore St Germain" userId="420783ab-3e48-4f67-af00-cfba62042d5f" providerId="ADAL" clId="{D85A31B5-A721-4A72-9C03-6B8113CB4940}" dt="2026-06-13T22:19:48.238" v="943" actId="20577"/>
          <ac:spMkLst>
            <pc:docMk/>
            <pc:sldMk cId="3259019517" sldId="61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85A31B5-A721-4A72-9C03-6B8113CB4940}" dt="2026-06-13T22:20:25.011" v="968" actId="27636"/>
          <ac:spMkLst>
            <pc:docMk/>
            <pc:sldMk cId="3259019517" sldId="610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D85A31B5-A721-4A72-9C03-6B8113CB4940}" dt="2026-06-13T22:20:43.897" v="972"/>
        <pc:sldMkLst>
          <pc:docMk/>
          <pc:sldMk cId="1442310337" sldId="611"/>
        </pc:sldMkLst>
      </pc:sldChg>
      <pc:sldChg chg="modSp add mod ord">
        <pc:chgData name="Commodore St Germain" userId="420783ab-3e48-4f67-af00-cfba62042d5f" providerId="ADAL" clId="{D85A31B5-A721-4A72-9C03-6B8113CB4940}" dt="2026-06-13T22:21:07.940" v="985" actId="6549"/>
        <pc:sldMkLst>
          <pc:docMk/>
          <pc:sldMk cId="580635750" sldId="612"/>
        </pc:sldMkLst>
        <pc:spChg chg="mod">
          <ac:chgData name="Commodore St Germain" userId="420783ab-3e48-4f67-af00-cfba62042d5f" providerId="ADAL" clId="{D85A31B5-A721-4A72-9C03-6B8113CB4940}" dt="2026-06-13T22:21:03.145" v="984" actId="20577"/>
          <ac:spMkLst>
            <pc:docMk/>
            <pc:sldMk cId="580635750" sldId="612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85A31B5-A721-4A72-9C03-6B8113CB4940}" dt="2026-06-13T22:21:07.940" v="985" actId="6549"/>
          <ac:spMkLst>
            <pc:docMk/>
            <pc:sldMk cId="580635750" sldId="612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D85A31B5-A721-4A72-9C03-6B8113CB4940}" dt="2026-06-13T22:21:21.973" v="986"/>
        <pc:sldMkLst>
          <pc:docMk/>
          <pc:sldMk cId="4075184878" sldId="613"/>
        </pc:sldMkLst>
      </pc:sldChg>
      <pc:sldChg chg="add">
        <pc:chgData name="Commodore St Germain" userId="420783ab-3e48-4f67-af00-cfba62042d5f" providerId="ADAL" clId="{D85A31B5-A721-4A72-9C03-6B8113CB4940}" dt="2026-06-13T22:21:21.973" v="986"/>
        <pc:sldMkLst>
          <pc:docMk/>
          <pc:sldMk cId="629404695" sldId="614"/>
        </pc:sldMkLst>
      </pc:sldChg>
      <pc:sldChg chg="add">
        <pc:chgData name="Commodore St Germain" userId="420783ab-3e48-4f67-af00-cfba62042d5f" providerId="ADAL" clId="{D85A31B5-A721-4A72-9C03-6B8113CB4940}" dt="2026-06-13T22:21:28.685" v="987"/>
        <pc:sldMkLst>
          <pc:docMk/>
          <pc:sldMk cId="2340879467" sldId="615"/>
        </pc:sldMkLst>
      </pc:sldChg>
      <pc:sldChg chg="modSp add mod">
        <pc:chgData name="Commodore St Germain" userId="420783ab-3e48-4f67-af00-cfba62042d5f" providerId="ADAL" clId="{D85A31B5-A721-4A72-9C03-6B8113CB4940}" dt="2026-06-13T22:21:41.353" v="991" actId="6549"/>
        <pc:sldMkLst>
          <pc:docMk/>
          <pc:sldMk cId="1811089796" sldId="616"/>
        </pc:sldMkLst>
        <pc:spChg chg="mod">
          <ac:chgData name="Commodore St Germain" userId="420783ab-3e48-4f67-af00-cfba62042d5f" providerId="ADAL" clId="{D85A31B5-A721-4A72-9C03-6B8113CB4940}" dt="2026-06-13T22:21:34.239" v="989" actId="6549"/>
          <ac:spMkLst>
            <pc:docMk/>
            <pc:sldMk cId="1811089796" sldId="61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85A31B5-A721-4A72-9C03-6B8113CB4940}" dt="2026-06-13T22:21:41.353" v="991" actId="6549"/>
          <ac:spMkLst>
            <pc:docMk/>
            <pc:sldMk cId="1811089796" sldId="616"/>
            <ac:spMk id="3" creationId="{FAE6C167-8755-0957-EC44-727CF70712E3}"/>
          </ac:spMkLst>
        </pc:spChg>
      </pc:sldChg>
      <pc:sldChg chg="addSp delSp modSp new mod">
        <pc:chgData name="Commodore St Germain" userId="420783ab-3e48-4f67-af00-cfba62042d5f" providerId="ADAL" clId="{D85A31B5-A721-4A72-9C03-6B8113CB4940}" dt="2026-06-14T01:55:47.700" v="4017"/>
        <pc:sldMkLst>
          <pc:docMk/>
          <pc:sldMk cId="2159984290" sldId="617"/>
        </pc:sldMkLst>
        <pc:spChg chg="mod">
          <ac:chgData name="Commodore St Germain" userId="420783ab-3e48-4f67-af00-cfba62042d5f" providerId="ADAL" clId="{D85A31B5-A721-4A72-9C03-6B8113CB4940}" dt="2026-06-14T01:18:50.221" v="2718" actId="20577"/>
          <ac:spMkLst>
            <pc:docMk/>
            <pc:sldMk cId="2159984290" sldId="617"/>
            <ac:spMk id="2" creationId="{8C88DF7A-BA1A-8637-FBBD-24463C6AE0DA}"/>
          </ac:spMkLst>
        </pc:spChg>
        <pc:spChg chg="del">
          <ac:chgData name="Commodore St Germain" userId="420783ab-3e48-4f67-af00-cfba62042d5f" providerId="ADAL" clId="{D85A31B5-A721-4A72-9C03-6B8113CB4940}" dt="2026-06-14T01:09:52.966" v="2574" actId="478"/>
          <ac:spMkLst>
            <pc:docMk/>
            <pc:sldMk cId="2159984290" sldId="617"/>
            <ac:spMk id="3" creationId="{82E7349E-E712-195A-267F-2E3DE275220A}"/>
          </ac:spMkLst>
        </pc:spChg>
        <pc:spChg chg="add mod">
          <ac:chgData name="Commodore St Germain" userId="420783ab-3e48-4f67-af00-cfba62042d5f" providerId="ADAL" clId="{D85A31B5-A721-4A72-9C03-6B8113CB4940}" dt="2026-06-14T01:50:32.740" v="3814" actId="1076"/>
          <ac:spMkLst>
            <pc:docMk/>
            <pc:sldMk cId="2159984290" sldId="617"/>
            <ac:spMk id="4" creationId="{8941CE8E-044D-4475-B9CF-9573C72FDA33}"/>
          </ac:spMkLst>
        </pc:spChg>
        <pc:spChg chg="add del mod">
          <ac:chgData name="Commodore St Germain" userId="420783ab-3e48-4f67-af00-cfba62042d5f" providerId="ADAL" clId="{D85A31B5-A721-4A72-9C03-6B8113CB4940}" dt="2026-06-14T01:08:20.183" v="2555" actId="478"/>
          <ac:spMkLst>
            <pc:docMk/>
            <pc:sldMk cId="2159984290" sldId="617"/>
            <ac:spMk id="5" creationId="{232F2EC8-D0DC-9D12-C826-CD4F45EC3225}"/>
          </ac:spMkLst>
        </pc:spChg>
        <pc:spChg chg="add mod">
          <ac:chgData name="Commodore St Germain" userId="420783ab-3e48-4f67-af00-cfba62042d5f" providerId="ADAL" clId="{D85A31B5-A721-4A72-9C03-6B8113CB4940}" dt="2026-06-14T01:50:35.800" v="3815" actId="1076"/>
          <ac:spMkLst>
            <pc:docMk/>
            <pc:sldMk cId="2159984290" sldId="617"/>
            <ac:spMk id="6" creationId="{04AEA548-FA87-3019-528E-5F7AA1CA5723}"/>
          </ac:spMkLst>
        </pc:spChg>
        <pc:spChg chg="add del mod">
          <ac:chgData name="Commodore St Germain" userId="420783ab-3e48-4f67-af00-cfba62042d5f" providerId="ADAL" clId="{D85A31B5-A721-4A72-9C03-6B8113CB4940}" dt="2026-06-14T01:17:41.799" v="2670" actId="478"/>
          <ac:spMkLst>
            <pc:docMk/>
            <pc:sldMk cId="2159984290" sldId="617"/>
            <ac:spMk id="7" creationId="{C2662259-F36A-C29E-A52C-C1E7E03070EE}"/>
          </ac:spMkLst>
        </pc:spChg>
        <pc:spChg chg="add mod">
          <ac:chgData name="Commodore St Germain" userId="420783ab-3e48-4f67-af00-cfba62042d5f" providerId="ADAL" clId="{D85A31B5-A721-4A72-9C03-6B8113CB4940}" dt="2026-06-14T01:50:41.706" v="3845" actId="1036"/>
          <ac:spMkLst>
            <pc:docMk/>
            <pc:sldMk cId="2159984290" sldId="617"/>
            <ac:spMk id="8" creationId="{E2ADE552-0A1E-AD62-B4FE-BDF18FA48314}"/>
          </ac:spMkLst>
        </pc:spChg>
        <pc:spChg chg="add del mod">
          <ac:chgData name="Commodore St Germain" userId="420783ab-3e48-4f67-af00-cfba62042d5f" providerId="ADAL" clId="{D85A31B5-A721-4A72-9C03-6B8113CB4940}" dt="2026-06-14T01:17:41.799" v="2670" actId="478"/>
          <ac:spMkLst>
            <pc:docMk/>
            <pc:sldMk cId="2159984290" sldId="617"/>
            <ac:spMk id="9" creationId="{DEB3271E-D8E6-9951-248E-AF5A0669F7A1}"/>
          </ac:spMkLst>
        </pc:spChg>
        <pc:spChg chg="add mod">
          <ac:chgData name="Commodore St Germain" userId="420783ab-3e48-4f67-af00-cfba62042d5f" providerId="ADAL" clId="{D85A31B5-A721-4A72-9C03-6B8113CB4940}" dt="2026-06-14T01:50:41.706" v="3845" actId="1036"/>
          <ac:spMkLst>
            <pc:docMk/>
            <pc:sldMk cId="2159984290" sldId="617"/>
            <ac:spMk id="10" creationId="{EEAB1CDD-C341-8D2B-5B62-316128B94107}"/>
          </ac:spMkLst>
        </pc:spChg>
        <pc:spChg chg="add del mod">
          <ac:chgData name="Commodore St Germain" userId="420783ab-3e48-4f67-af00-cfba62042d5f" providerId="ADAL" clId="{D85A31B5-A721-4A72-9C03-6B8113CB4940}" dt="2026-06-14T01:17:41.799" v="2670" actId="478"/>
          <ac:spMkLst>
            <pc:docMk/>
            <pc:sldMk cId="2159984290" sldId="617"/>
            <ac:spMk id="11" creationId="{987268EC-A19B-87EF-B946-9BF5226374A5}"/>
          </ac:spMkLst>
        </pc:spChg>
        <pc:spChg chg="add mod">
          <ac:chgData name="Commodore St Germain" userId="420783ab-3e48-4f67-af00-cfba62042d5f" providerId="ADAL" clId="{D85A31B5-A721-4A72-9C03-6B8113CB4940}" dt="2026-06-14T01:50:41.706" v="3845" actId="1036"/>
          <ac:spMkLst>
            <pc:docMk/>
            <pc:sldMk cId="2159984290" sldId="617"/>
            <ac:spMk id="13" creationId="{0F3D08E7-A91D-A416-ACD9-11EE87FAFD16}"/>
          </ac:spMkLst>
        </pc:spChg>
        <pc:spChg chg="add mod">
          <ac:chgData name="Commodore St Germain" userId="420783ab-3e48-4f67-af00-cfba62042d5f" providerId="ADAL" clId="{D85A31B5-A721-4A72-9C03-6B8113CB4940}" dt="2026-06-14T01:50:41.706" v="3845" actId="1036"/>
          <ac:spMkLst>
            <pc:docMk/>
            <pc:sldMk cId="2159984290" sldId="617"/>
            <ac:spMk id="20" creationId="{6E2C1E29-B203-FA65-043B-DAB9C0DE7BF2}"/>
          </ac:spMkLst>
        </pc:spChg>
        <pc:spChg chg="add mod">
          <ac:chgData name="Commodore St Germain" userId="420783ab-3e48-4f67-af00-cfba62042d5f" providerId="ADAL" clId="{D85A31B5-A721-4A72-9C03-6B8113CB4940}" dt="2026-06-14T01:52:34.783" v="3905" actId="20577"/>
          <ac:spMkLst>
            <pc:docMk/>
            <pc:sldMk cId="2159984290" sldId="617"/>
            <ac:spMk id="21" creationId="{E9EB7D51-983A-CC36-5B30-0AD2173D512D}"/>
          </ac:spMkLst>
        </pc:spChg>
        <pc:spChg chg="add mod">
          <ac:chgData name="Commodore St Germain" userId="420783ab-3e48-4f67-af00-cfba62042d5f" providerId="ADAL" clId="{D85A31B5-A721-4A72-9C03-6B8113CB4940}" dt="2026-06-14T01:52:29.478" v="3903" actId="20577"/>
          <ac:spMkLst>
            <pc:docMk/>
            <pc:sldMk cId="2159984290" sldId="617"/>
            <ac:spMk id="22" creationId="{3103388C-6C8B-0C82-8F4F-2141D7388BFF}"/>
          </ac:spMkLst>
        </pc:spChg>
        <pc:spChg chg="add mod">
          <ac:chgData name="Commodore St Germain" userId="420783ab-3e48-4f67-af00-cfba62042d5f" providerId="ADAL" clId="{D85A31B5-A721-4A72-9C03-6B8113CB4940}" dt="2026-06-14T01:51:41.911" v="3891" actId="1076"/>
          <ac:spMkLst>
            <pc:docMk/>
            <pc:sldMk cId="2159984290" sldId="617"/>
            <ac:spMk id="27" creationId="{D8C65C29-5A10-9040-5E9F-9C885B8794B0}"/>
          </ac:spMkLst>
        </pc:spChg>
        <pc:spChg chg="add mod">
          <ac:chgData name="Commodore St Germain" userId="420783ab-3e48-4f67-af00-cfba62042d5f" providerId="ADAL" clId="{D85A31B5-A721-4A72-9C03-6B8113CB4940}" dt="2026-06-14T01:52:39.722" v="3907" actId="20577"/>
          <ac:spMkLst>
            <pc:docMk/>
            <pc:sldMk cId="2159984290" sldId="617"/>
            <ac:spMk id="28" creationId="{6D1C5CC3-F3CE-3E3D-EFC5-6535B1254176}"/>
          </ac:spMkLst>
        </pc:spChg>
        <pc:spChg chg="add mod">
          <ac:chgData name="Commodore St Germain" userId="420783ab-3e48-4f67-af00-cfba62042d5f" providerId="ADAL" clId="{D85A31B5-A721-4A72-9C03-6B8113CB4940}" dt="2026-06-14T01:52:14.708" v="3900" actId="1076"/>
          <ac:spMkLst>
            <pc:docMk/>
            <pc:sldMk cId="2159984290" sldId="617"/>
            <ac:spMk id="29" creationId="{C5EF643E-B5BF-E8D3-B7A2-7EBBD70C2EA4}"/>
          </ac:spMkLst>
        </pc:spChg>
        <pc:spChg chg="add mod">
          <ac:chgData name="Commodore St Germain" userId="420783ab-3e48-4f67-af00-cfba62042d5f" providerId="ADAL" clId="{D85A31B5-A721-4A72-9C03-6B8113CB4940}" dt="2026-06-14T01:52:51.293" v="3909" actId="1076"/>
          <ac:spMkLst>
            <pc:docMk/>
            <pc:sldMk cId="2159984290" sldId="617"/>
            <ac:spMk id="30" creationId="{1339EE9F-3144-146D-7558-AB2D6FC3D9A8}"/>
          </ac:spMkLst>
        </pc:spChg>
        <pc:spChg chg="add mod">
          <ac:chgData name="Commodore St Germain" userId="420783ab-3e48-4f67-af00-cfba62042d5f" providerId="ADAL" clId="{D85A31B5-A721-4A72-9C03-6B8113CB4940}" dt="2026-06-14T01:53:37.135" v="3918" actId="14100"/>
          <ac:spMkLst>
            <pc:docMk/>
            <pc:sldMk cId="2159984290" sldId="617"/>
            <ac:spMk id="31" creationId="{8A3FE798-D093-D16F-3B80-C2B7DEDC2A1D}"/>
          </ac:spMkLst>
        </pc:spChg>
        <pc:spChg chg="add mod">
          <ac:chgData name="Commodore St Germain" userId="420783ab-3e48-4f67-af00-cfba62042d5f" providerId="ADAL" clId="{D85A31B5-A721-4A72-9C03-6B8113CB4940}" dt="2026-06-14T01:54:03.085" v="3920" actId="1076"/>
          <ac:spMkLst>
            <pc:docMk/>
            <pc:sldMk cId="2159984290" sldId="617"/>
            <ac:spMk id="32" creationId="{260C690E-E0E6-E551-6DCA-8175C6205D47}"/>
          </ac:spMkLst>
        </pc:spChg>
        <pc:spChg chg="add mod">
          <ac:chgData name="Commodore St Germain" userId="420783ab-3e48-4f67-af00-cfba62042d5f" providerId="ADAL" clId="{D85A31B5-A721-4A72-9C03-6B8113CB4940}" dt="2026-06-14T01:54:07.754" v="3922" actId="1076"/>
          <ac:spMkLst>
            <pc:docMk/>
            <pc:sldMk cId="2159984290" sldId="617"/>
            <ac:spMk id="33" creationId="{E10ACCAC-E377-930F-E203-E89D5163213A}"/>
          </ac:spMkLst>
        </pc:spChg>
        <pc:spChg chg="add mod">
          <ac:chgData name="Commodore St Germain" userId="420783ab-3e48-4f67-af00-cfba62042d5f" providerId="ADAL" clId="{D85A31B5-A721-4A72-9C03-6B8113CB4940}" dt="2026-06-14T01:54:35.873" v="3970" actId="1076"/>
          <ac:spMkLst>
            <pc:docMk/>
            <pc:sldMk cId="2159984290" sldId="617"/>
            <ac:spMk id="34" creationId="{FD898F9C-C220-F2E5-A11B-A8368DD17881}"/>
          </ac:spMkLst>
        </pc:spChg>
        <pc:spChg chg="add mod">
          <ac:chgData name="Commodore St Germain" userId="420783ab-3e48-4f67-af00-cfba62042d5f" providerId="ADAL" clId="{D85A31B5-A721-4A72-9C03-6B8113CB4940}" dt="2026-06-14T01:55:35.770" v="4016" actId="20577"/>
          <ac:spMkLst>
            <pc:docMk/>
            <pc:sldMk cId="2159984290" sldId="617"/>
            <ac:spMk id="35" creationId="{B243CD56-9B2D-46AE-00A5-D82E2299A04A}"/>
          </ac:spMkLst>
        </pc:spChg>
        <pc:spChg chg="add mod">
          <ac:chgData name="Commodore St Germain" userId="420783ab-3e48-4f67-af00-cfba62042d5f" providerId="ADAL" clId="{D85A31B5-A721-4A72-9C03-6B8113CB4940}" dt="2026-06-14T01:55:47.700" v="4017"/>
          <ac:spMkLst>
            <pc:docMk/>
            <pc:sldMk cId="2159984290" sldId="617"/>
            <ac:spMk id="36" creationId="{4E92CDD5-A625-0731-67ED-0F8E2050F9EC}"/>
          </ac:spMkLst>
        </pc:spChg>
        <pc:picChg chg="add mod">
          <ac:chgData name="Commodore St Germain" userId="420783ab-3e48-4f67-af00-cfba62042d5f" providerId="ADAL" clId="{D85A31B5-A721-4A72-9C03-6B8113CB4940}" dt="2026-06-14T01:51:37.453" v="3890" actId="1038"/>
          <ac:picMkLst>
            <pc:docMk/>
            <pc:sldMk cId="2159984290" sldId="617"/>
            <ac:picMk id="24" creationId="{A74F23A0-DF3F-801B-DEF4-07F2D5634405}"/>
          </ac:picMkLst>
        </pc:picChg>
        <pc:picChg chg="add mod">
          <ac:chgData name="Commodore St Germain" userId="420783ab-3e48-4f67-af00-cfba62042d5f" providerId="ADAL" clId="{D85A31B5-A721-4A72-9C03-6B8113CB4940}" dt="2026-06-14T01:51:30.837" v="3877" actId="14100"/>
          <ac:picMkLst>
            <pc:docMk/>
            <pc:sldMk cId="2159984290" sldId="617"/>
            <ac:picMk id="26" creationId="{A4B61E99-820C-F7DB-1513-E7985A41EFDA}"/>
          </ac:picMkLst>
        </pc:picChg>
        <pc:cxnChg chg="add mod">
          <ac:chgData name="Commodore St Germain" userId="420783ab-3e48-4f67-af00-cfba62042d5f" providerId="ADAL" clId="{D85A31B5-A721-4A72-9C03-6B8113CB4940}" dt="2026-06-14T01:50:41.706" v="3845" actId="1036"/>
          <ac:cxnSpMkLst>
            <pc:docMk/>
            <pc:sldMk cId="2159984290" sldId="617"/>
            <ac:cxnSpMk id="12" creationId="{89B7A2CC-483E-1421-03AB-81719230F528}"/>
          </ac:cxnSpMkLst>
        </pc:cxnChg>
        <pc:cxnChg chg="add mod">
          <ac:chgData name="Commodore St Germain" userId="420783ab-3e48-4f67-af00-cfba62042d5f" providerId="ADAL" clId="{D85A31B5-A721-4A72-9C03-6B8113CB4940}" dt="2026-06-14T01:50:41.706" v="3845" actId="1036"/>
          <ac:cxnSpMkLst>
            <pc:docMk/>
            <pc:sldMk cId="2159984290" sldId="617"/>
            <ac:cxnSpMk id="14" creationId="{2E33FE34-1A8B-BC71-0ABF-362034CB43C4}"/>
          </ac:cxnSpMkLst>
        </pc:cxnChg>
      </pc:sldChg>
      <pc:sldChg chg="addSp modSp new mod modNotesTx">
        <pc:chgData name="Commodore St Germain" userId="420783ab-3e48-4f67-af00-cfba62042d5f" providerId="ADAL" clId="{D85A31B5-A721-4A72-9C03-6B8113CB4940}" dt="2026-06-15T19:58:54.205" v="7910"/>
        <pc:sldMkLst>
          <pc:docMk/>
          <pc:sldMk cId="401886829" sldId="618"/>
        </pc:sldMkLst>
        <pc:spChg chg="add mod">
          <ac:chgData name="Commodore St Germain" userId="420783ab-3e48-4f67-af00-cfba62042d5f" providerId="ADAL" clId="{D85A31B5-A721-4A72-9C03-6B8113CB4940}" dt="2026-06-14T01:56:21.927" v="4020"/>
          <ac:spMkLst>
            <pc:docMk/>
            <pc:sldMk cId="401886829" sldId="618"/>
            <ac:spMk id="4" creationId="{2710B391-2A4F-4EDF-E685-6565FDD56F0B}"/>
          </ac:spMkLst>
        </pc:spChg>
        <pc:spChg chg="add mod">
          <ac:chgData name="Commodore St Germain" userId="420783ab-3e48-4f67-af00-cfba62042d5f" providerId="ADAL" clId="{D85A31B5-A721-4A72-9C03-6B8113CB4940}" dt="2026-06-14T01:57:17.129" v="4026" actId="1076"/>
          <ac:spMkLst>
            <pc:docMk/>
            <pc:sldMk cId="401886829" sldId="618"/>
            <ac:spMk id="7" creationId="{50026F91-FC9A-28E8-12EB-7504988460CF}"/>
          </ac:spMkLst>
        </pc:spChg>
        <pc:picChg chg="add mod">
          <ac:chgData name="Commodore St Germain" userId="420783ab-3e48-4f67-af00-cfba62042d5f" providerId="ADAL" clId="{D85A31B5-A721-4A72-9C03-6B8113CB4940}" dt="2026-06-14T01:57:19.525" v="4034" actId="1037"/>
          <ac:picMkLst>
            <pc:docMk/>
            <pc:sldMk cId="401886829" sldId="618"/>
            <ac:picMk id="6" creationId="{C6A2FBB2-349F-2A42-0CEA-23D895FB3FC3}"/>
          </ac:picMkLst>
        </pc:picChg>
      </pc:sldChg>
      <pc:sldChg chg="addSp delSp modSp new mod">
        <pc:chgData name="Commodore St Germain" userId="420783ab-3e48-4f67-af00-cfba62042d5f" providerId="ADAL" clId="{D85A31B5-A721-4A72-9C03-6B8113CB4940}" dt="2026-06-14T02:08:47.683" v="4788" actId="1036"/>
        <pc:sldMkLst>
          <pc:docMk/>
          <pc:sldMk cId="2345231966" sldId="619"/>
        </pc:sldMkLst>
        <pc:spChg chg="mod">
          <ac:chgData name="Commodore St Germain" userId="420783ab-3e48-4f67-af00-cfba62042d5f" providerId="ADAL" clId="{D85A31B5-A721-4A72-9C03-6B8113CB4940}" dt="2026-06-14T01:57:45.622" v="4068" actId="20577"/>
          <ac:spMkLst>
            <pc:docMk/>
            <pc:sldMk cId="2345231966" sldId="619"/>
            <ac:spMk id="2" creationId="{E12C498C-457E-F4DA-32E1-565EA6669E0E}"/>
          </ac:spMkLst>
        </pc:spChg>
        <pc:spChg chg="del">
          <ac:chgData name="Commodore St Germain" userId="420783ab-3e48-4f67-af00-cfba62042d5f" providerId="ADAL" clId="{D85A31B5-A721-4A72-9C03-6B8113CB4940}" dt="2026-06-14T01:58:25.599" v="4072" actId="478"/>
          <ac:spMkLst>
            <pc:docMk/>
            <pc:sldMk cId="2345231966" sldId="619"/>
            <ac:spMk id="3" creationId="{23AA25E4-F427-2041-D2F6-7D60B60E0B7F}"/>
          </ac:spMkLst>
        </pc:spChg>
        <pc:spChg chg="add mod">
          <ac:chgData name="Commodore St Germain" userId="420783ab-3e48-4f67-af00-cfba62042d5f" providerId="ADAL" clId="{D85A31B5-A721-4A72-9C03-6B8113CB4940}" dt="2026-06-14T01:57:51.248" v="4069"/>
          <ac:spMkLst>
            <pc:docMk/>
            <pc:sldMk cId="2345231966" sldId="619"/>
            <ac:spMk id="4" creationId="{B2B29074-CB75-25B2-832B-42BE229EBE8B}"/>
          </ac:spMkLst>
        </pc:spChg>
        <pc:spChg chg="add mod">
          <ac:chgData name="Commodore St Germain" userId="420783ab-3e48-4f67-af00-cfba62042d5f" providerId="ADAL" clId="{D85A31B5-A721-4A72-9C03-6B8113CB4940}" dt="2026-06-14T01:58:12.766" v="4070"/>
          <ac:spMkLst>
            <pc:docMk/>
            <pc:sldMk cId="2345231966" sldId="619"/>
            <ac:spMk id="5" creationId="{B9D8F8B4-5841-2639-5C1D-6C7102861DD3}"/>
          </ac:spMkLst>
        </pc:spChg>
        <pc:spChg chg="add mod">
          <ac:chgData name="Commodore St Germain" userId="420783ab-3e48-4f67-af00-cfba62042d5f" providerId="ADAL" clId="{D85A31B5-A721-4A72-9C03-6B8113CB4940}" dt="2026-06-14T02:08:21.528" v="4769" actId="1076"/>
          <ac:spMkLst>
            <pc:docMk/>
            <pc:sldMk cId="2345231966" sldId="619"/>
            <ac:spMk id="6" creationId="{69E72E4D-ED22-40E4-A98D-BF0A6D0A740D}"/>
          </ac:spMkLst>
        </pc:spChg>
        <pc:spChg chg="add mod">
          <ac:chgData name="Commodore St Germain" userId="420783ab-3e48-4f67-af00-cfba62042d5f" providerId="ADAL" clId="{D85A31B5-A721-4A72-9C03-6B8113CB4940}" dt="2026-06-14T02:08:23.483" v="4772" actId="20577"/>
          <ac:spMkLst>
            <pc:docMk/>
            <pc:sldMk cId="2345231966" sldId="619"/>
            <ac:spMk id="7" creationId="{11AF43FC-0ED8-271A-AF3B-E0395D7C014F}"/>
          </ac:spMkLst>
        </pc:spChg>
        <pc:picChg chg="add mod">
          <ac:chgData name="Commodore St Germain" userId="420783ab-3e48-4f67-af00-cfba62042d5f" providerId="ADAL" clId="{D85A31B5-A721-4A72-9C03-6B8113CB4940}" dt="2026-06-14T02:08:47.683" v="4788" actId="1036"/>
          <ac:picMkLst>
            <pc:docMk/>
            <pc:sldMk cId="2345231966" sldId="619"/>
            <ac:picMk id="9" creationId="{6152C100-4222-7E75-B97B-71C41285E78B}"/>
          </ac:picMkLst>
        </pc:picChg>
      </pc:sldChg>
      <pc:sldChg chg="addSp modSp new mod">
        <pc:chgData name="Commodore St Germain" userId="420783ab-3e48-4f67-af00-cfba62042d5f" providerId="ADAL" clId="{D85A31B5-A721-4A72-9C03-6B8113CB4940}" dt="2026-06-15T19:52:13.209" v="7664"/>
        <pc:sldMkLst>
          <pc:docMk/>
          <pc:sldMk cId="3978829395" sldId="620"/>
        </pc:sldMkLst>
        <pc:spChg chg="mod">
          <ac:chgData name="Commodore St Germain" userId="420783ab-3e48-4f67-af00-cfba62042d5f" providerId="ADAL" clId="{D85A31B5-A721-4A72-9C03-6B8113CB4940}" dt="2026-06-15T18:49:49.299" v="4996" actId="20577"/>
          <ac:spMkLst>
            <pc:docMk/>
            <pc:sldMk cId="3978829395" sldId="620"/>
            <ac:spMk id="2" creationId="{2B2C23F4-B961-470C-72CC-B05D28A23976}"/>
          </ac:spMkLst>
        </pc:spChg>
        <pc:spChg chg="add mod">
          <ac:chgData name="Commodore St Germain" userId="420783ab-3e48-4f67-af00-cfba62042d5f" providerId="ADAL" clId="{D85A31B5-A721-4A72-9C03-6B8113CB4940}" dt="2026-06-15T19:52:13.209" v="7664"/>
          <ac:spMkLst>
            <pc:docMk/>
            <pc:sldMk cId="3978829395" sldId="620"/>
            <ac:spMk id="6" creationId="{6C27C0AD-FFA2-4480-B5B5-9FF98534A276}"/>
          </ac:spMkLst>
        </pc:spChg>
        <pc:picChg chg="add mod">
          <ac:chgData name="Commodore St Germain" userId="420783ab-3e48-4f67-af00-cfba62042d5f" providerId="ADAL" clId="{D85A31B5-A721-4A72-9C03-6B8113CB4940}" dt="2026-06-15T18:49:44.541" v="4984" actId="1076"/>
          <ac:picMkLst>
            <pc:docMk/>
            <pc:sldMk cId="3978829395" sldId="620"/>
            <ac:picMk id="5" creationId="{17F14DD1-F8E1-E9A5-33B4-027D1B2E29AD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5T19:58:27.050" v="7909"/>
        <pc:sldMkLst>
          <pc:docMk/>
          <pc:sldMk cId="3900104269" sldId="621"/>
        </pc:sldMkLst>
        <pc:spChg chg="add mod">
          <ac:chgData name="Commodore St Germain" userId="420783ab-3e48-4f67-af00-cfba62042d5f" providerId="ADAL" clId="{D85A31B5-A721-4A72-9C03-6B8113CB4940}" dt="2026-06-15T19:52:35.354" v="7670"/>
          <ac:spMkLst>
            <pc:docMk/>
            <pc:sldMk cId="3900104269" sldId="621"/>
            <ac:spMk id="8" creationId="{62F5B13F-B7BD-E403-54E9-C13C43476647}"/>
          </ac:spMkLst>
        </pc:spChg>
        <pc:picChg chg="add mod">
          <ac:chgData name="Commodore St Germain" userId="420783ab-3e48-4f67-af00-cfba62042d5f" providerId="ADAL" clId="{D85A31B5-A721-4A72-9C03-6B8113CB4940}" dt="2026-06-15T19:51:32.082" v="7658" actId="14100"/>
          <ac:picMkLst>
            <pc:docMk/>
            <pc:sldMk cId="3900104269" sldId="621"/>
            <ac:picMk id="5" creationId="{EEB72D4D-29C6-927B-1D0F-7E29CDB65D11}"/>
          </ac:picMkLst>
        </pc:picChg>
        <pc:picChg chg="add mod">
          <ac:chgData name="Commodore St Germain" userId="420783ab-3e48-4f67-af00-cfba62042d5f" providerId="ADAL" clId="{D85A31B5-A721-4A72-9C03-6B8113CB4940}" dt="2026-06-15T19:51:59.300" v="7663" actId="1076"/>
          <ac:picMkLst>
            <pc:docMk/>
            <pc:sldMk cId="3900104269" sldId="621"/>
            <ac:picMk id="7" creationId="{EAB5368B-63E8-B9AE-75F0-99E2A93686CD}"/>
          </ac:picMkLst>
        </pc:picChg>
      </pc:sldChg>
      <pc:sldChg chg="add">
        <pc:chgData name="Commodore St Germain" userId="420783ab-3e48-4f67-af00-cfba62042d5f" providerId="ADAL" clId="{D85A31B5-A721-4A72-9C03-6B8113CB4940}" dt="2026-06-13T22:23:35.410" v="1030"/>
        <pc:sldMkLst>
          <pc:docMk/>
          <pc:sldMk cId="752373862" sldId="622"/>
        </pc:sldMkLst>
      </pc:sldChg>
      <pc:sldChg chg="modSp add del mod">
        <pc:chgData name="Commodore St Germain" userId="420783ab-3e48-4f67-af00-cfba62042d5f" providerId="ADAL" clId="{D85A31B5-A721-4A72-9C03-6B8113CB4940}" dt="2026-06-13T23:03:43.062" v="2430" actId="47"/>
        <pc:sldMkLst>
          <pc:docMk/>
          <pc:sldMk cId="2689842198" sldId="623"/>
        </pc:sldMkLst>
        <pc:spChg chg="mod">
          <ac:chgData name="Commodore St Germain" userId="420783ab-3e48-4f67-af00-cfba62042d5f" providerId="ADAL" clId="{D85A31B5-A721-4A72-9C03-6B8113CB4940}" dt="2026-06-13T22:46:39.851" v="2190" actId="20577"/>
          <ac:spMkLst>
            <pc:docMk/>
            <pc:sldMk cId="2689842198" sldId="623"/>
            <ac:spMk id="2" creationId="{3D2D6A0E-625A-5E04-0432-261C7FF68345}"/>
          </ac:spMkLst>
        </pc:spChg>
      </pc:sldChg>
      <pc:sldChg chg="addSp delSp modSp new mod">
        <pc:chgData name="Commodore St Germain" userId="420783ab-3e48-4f67-af00-cfba62042d5f" providerId="ADAL" clId="{D85A31B5-A721-4A72-9C03-6B8113CB4940}" dt="2026-06-14T01:09:04.678" v="2573" actId="1036"/>
        <pc:sldMkLst>
          <pc:docMk/>
          <pc:sldMk cId="2616795099" sldId="624"/>
        </pc:sldMkLst>
        <pc:spChg chg="mod">
          <ac:chgData name="Commodore St Germain" userId="420783ab-3e48-4f67-af00-cfba62042d5f" providerId="ADAL" clId="{D85A31B5-A721-4A72-9C03-6B8113CB4940}" dt="2026-06-13T22:33:54.655" v="1730" actId="20577"/>
          <ac:spMkLst>
            <pc:docMk/>
            <pc:sldMk cId="2616795099" sldId="624"/>
            <ac:spMk id="2" creationId="{28EE04FF-FD30-8A6A-C664-DF8C63381F0F}"/>
          </ac:spMkLst>
        </pc:spChg>
        <pc:spChg chg="del">
          <ac:chgData name="Commodore St Germain" userId="420783ab-3e48-4f67-af00-cfba62042d5f" providerId="ADAL" clId="{D85A31B5-A721-4A72-9C03-6B8113CB4940}" dt="2026-06-13T22:34:01.321" v="1732" actId="478"/>
          <ac:spMkLst>
            <pc:docMk/>
            <pc:sldMk cId="2616795099" sldId="624"/>
            <ac:spMk id="3" creationId="{DC25731F-C49B-AF42-C4FF-C7DBB1A6C13F}"/>
          </ac:spMkLst>
        </pc:spChg>
        <pc:spChg chg="add del mod">
          <ac:chgData name="Commodore St Germain" userId="420783ab-3e48-4f67-af00-cfba62042d5f" providerId="ADAL" clId="{D85A31B5-A721-4A72-9C03-6B8113CB4940}" dt="2026-06-14T01:08:48.558" v="2563" actId="478"/>
          <ac:spMkLst>
            <pc:docMk/>
            <pc:sldMk cId="2616795099" sldId="624"/>
            <ac:spMk id="11" creationId="{5A39D8B7-7901-6651-66C1-EF8FA5E6DE73}"/>
          </ac:spMkLst>
        </pc:spChg>
        <pc:spChg chg="add del mod">
          <ac:chgData name="Commodore St Germain" userId="420783ab-3e48-4f67-af00-cfba62042d5f" providerId="ADAL" clId="{D85A31B5-A721-4A72-9C03-6B8113CB4940}" dt="2026-06-14T01:08:46.853" v="2562" actId="478"/>
          <ac:spMkLst>
            <pc:docMk/>
            <pc:sldMk cId="2616795099" sldId="624"/>
            <ac:spMk id="12" creationId="{472DD078-57DE-04D9-E341-9ECA75EF53B1}"/>
          </ac:spMkLst>
        </pc:spChg>
        <pc:spChg chg="add mod">
          <ac:chgData name="Commodore St Germain" userId="420783ab-3e48-4f67-af00-cfba62042d5f" providerId="ADAL" clId="{D85A31B5-A721-4A72-9C03-6B8113CB4940}" dt="2026-06-13T22:38:01.864" v="1798" actId="20577"/>
          <ac:spMkLst>
            <pc:docMk/>
            <pc:sldMk cId="2616795099" sldId="624"/>
            <ac:spMk id="13" creationId="{860A0C8C-F877-D24D-7579-549177D2E2EB}"/>
          </ac:spMkLst>
        </pc:spChg>
        <pc:spChg chg="add mod ord">
          <ac:chgData name="Commodore St Germain" userId="420783ab-3e48-4f67-af00-cfba62042d5f" providerId="ADAL" clId="{D85A31B5-A721-4A72-9C03-6B8113CB4940}" dt="2026-06-14T01:09:04.678" v="2573" actId="1036"/>
          <ac:spMkLst>
            <pc:docMk/>
            <pc:sldMk cId="2616795099" sldId="624"/>
            <ac:spMk id="16" creationId="{4E20F665-1B5E-7F70-8E72-48176A59BCA6}"/>
          </ac:spMkLst>
        </pc:spChg>
        <pc:spChg chg="add mod">
          <ac:chgData name="Commodore St Germain" userId="420783ab-3e48-4f67-af00-cfba62042d5f" providerId="ADAL" clId="{D85A31B5-A721-4A72-9C03-6B8113CB4940}" dt="2026-06-14T01:09:04.678" v="2573" actId="1036"/>
          <ac:spMkLst>
            <pc:docMk/>
            <pc:sldMk cId="2616795099" sldId="624"/>
            <ac:spMk id="17" creationId="{ECD24506-5D88-8102-092A-9353A64AC73B}"/>
          </ac:spMkLst>
        </pc:spChg>
        <pc:picChg chg="add mod ord">
          <ac:chgData name="Commodore St Germain" userId="420783ab-3e48-4f67-af00-cfba62042d5f" providerId="ADAL" clId="{D85A31B5-A721-4A72-9C03-6B8113CB4940}" dt="2026-06-14T01:09:04.678" v="2573" actId="1036"/>
          <ac:picMkLst>
            <pc:docMk/>
            <pc:sldMk cId="2616795099" sldId="624"/>
            <ac:picMk id="4" creationId="{4FED4F9E-269A-ACF1-A2B0-25609152436F}"/>
          </ac:picMkLst>
        </pc:picChg>
        <pc:picChg chg="add mod">
          <ac:chgData name="Commodore St Germain" userId="420783ab-3e48-4f67-af00-cfba62042d5f" providerId="ADAL" clId="{D85A31B5-A721-4A72-9C03-6B8113CB4940}" dt="2026-06-14T01:09:04.678" v="2573" actId="1036"/>
          <ac:picMkLst>
            <pc:docMk/>
            <pc:sldMk cId="2616795099" sldId="624"/>
            <ac:picMk id="6" creationId="{6A4A6BD3-2B2D-8E9C-AEC1-E0BD42BB321B}"/>
          </ac:picMkLst>
        </pc:picChg>
        <pc:picChg chg="add mod">
          <ac:chgData name="Commodore St Germain" userId="420783ab-3e48-4f67-af00-cfba62042d5f" providerId="ADAL" clId="{D85A31B5-A721-4A72-9C03-6B8113CB4940}" dt="2026-06-14T01:09:04.678" v="2573" actId="1036"/>
          <ac:picMkLst>
            <pc:docMk/>
            <pc:sldMk cId="2616795099" sldId="624"/>
            <ac:picMk id="8" creationId="{2856F5D0-0C46-3FF2-4478-94E862B8E8C3}"/>
          </ac:picMkLst>
        </pc:picChg>
        <pc:picChg chg="add mod">
          <ac:chgData name="Commodore St Germain" userId="420783ab-3e48-4f67-af00-cfba62042d5f" providerId="ADAL" clId="{D85A31B5-A721-4A72-9C03-6B8113CB4940}" dt="2026-06-14T01:09:04.678" v="2573" actId="1036"/>
          <ac:picMkLst>
            <pc:docMk/>
            <pc:sldMk cId="2616795099" sldId="624"/>
            <ac:picMk id="10" creationId="{49D4F158-5BAA-0C3F-E407-177CEA47DE9A}"/>
          </ac:picMkLst>
        </pc:picChg>
        <pc:picChg chg="add del mod">
          <ac:chgData name="Commodore St Germain" userId="420783ab-3e48-4f67-af00-cfba62042d5f" providerId="ADAL" clId="{D85A31B5-A721-4A72-9C03-6B8113CB4940}" dt="2026-06-14T00:59:06.831" v="2441" actId="478"/>
          <ac:picMkLst>
            <pc:docMk/>
            <pc:sldMk cId="2616795099" sldId="624"/>
            <ac:picMk id="15" creationId="{989D674C-4EE2-FD48-D26A-F1290DB9B834}"/>
          </ac:picMkLst>
        </pc:picChg>
        <pc:cxnChg chg="add mod">
          <ac:chgData name="Commodore St Germain" userId="420783ab-3e48-4f67-af00-cfba62042d5f" providerId="ADAL" clId="{D85A31B5-A721-4A72-9C03-6B8113CB4940}" dt="2026-06-14T01:09:04.678" v="2573" actId="1036"/>
          <ac:cxnSpMkLst>
            <pc:docMk/>
            <pc:sldMk cId="2616795099" sldId="624"/>
            <ac:cxnSpMk id="18" creationId="{D14694FC-0317-9807-916D-FEADF125DBC7}"/>
          </ac:cxnSpMkLst>
        </pc:cxnChg>
        <pc:cxnChg chg="add mod">
          <ac:chgData name="Commodore St Germain" userId="420783ab-3e48-4f67-af00-cfba62042d5f" providerId="ADAL" clId="{D85A31B5-A721-4A72-9C03-6B8113CB4940}" dt="2026-06-14T01:09:04.678" v="2573" actId="1036"/>
          <ac:cxnSpMkLst>
            <pc:docMk/>
            <pc:sldMk cId="2616795099" sldId="624"/>
            <ac:cxnSpMk id="19" creationId="{2DE34F98-85F7-4AB2-D7B8-1018BF6A7BA9}"/>
          </ac:cxnSpMkLst>
        </pc:cxnChg>
        <pc:cxnChg chg="add del mod">
          <ac:chgData name="Commodore St Germain" userId="420783ab-3e48-4f67-af00-cfba62042d5f" providerId="ADAL" clId="{D85A31B5-A721-4A72-9C03-6B8113CB4940}" dt="2026-06-14T00:59:06.831" v="2441" actId="478"/>
          <ac:cxnSpMkLst>
            <pc:docMk/>
            <pc:sldMk cId="2616795099" sldId="624"/>
            <ac:cxnSpMk id="20" creationId="{705A968C-40A5-4BA2-DB14-92D143F5F4AD}"/>
          </ac:cxnSpMkLst>
        </pc:cxnChg>
        <pc:cxnChg chg="add del mod">
          <ac:chgData name="Commodore St Germain" userId="420783ab-3e48-4f67-af00-cfba62042d5f" providerId="ADAL" clId="{D85A31B5-A721-4A72-9C03-6B8113CB4940}" dt="2026-06-14T00:59:32.142" v="2469" actId="478"/>
          <ac:cxnSpMkLst>
            <pc:docMk/>
            <pc:sldMk cId="2616795099" sldId="624"/>
            <ac:cxnSpMk id="21" creationId="{72209EA0-F586-7E5E-0A97-D9A2C909D053}"/>
          </ac:cxnSpMkLst>
        </pc:cxnChg>
      </pc:sldChg>
      <pc:sldChg chg="addSp modSp new del mod ord modNotesTx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170425358" sldId="625"/>
        </pc:sldMkLst>
        <pc:spChg chg="mod">
          <ac:chgData name="Commodore St Germain" userId="420783ab-3e48-4f67-af00-cfba62042d5f" providerId="ADAL" clId="{D85A31B5-A721-4A72-9C03-6B8113CB4940}" dt="2026-06-13T22:59:45.249" v="2403" actId="20577"/>
          <ac:spMkLst>
            <pc:docMk/>
            <pc:sldMk cId="1170425358" sldId="625"/>
            <ac:spMk id="3" creationId="{B2C2DC72-6768-1A39-BA1C-9F0BE8D739F0}"/>
          </ac:spMkLst>
        </pc:spChg>
        <pc:spChg chg="add mod">
          <ac:chgData name="Commodore St Germain" userId="420783ab-3e48-4f67-af00-cfba62042d5f" providerId="ADAL" clId="{D85A31B5-A721-4A72-9C03-6B8113CB4940}" dt="2026-06-13T22:59:33.156" v="2377"/>
          <ac:spMkLst>
            <pc:docMk/>
            <pc:sldMk cId="1170425358" sldId="625"/>
            <ac:spMk id="9" creationId="{A4C938E8-7764-D269-DE01-5653CBC6B123}"/>
          </ac:spMkLst>
        </pc:spChg>
        <pc:picChg chg="add mod">
          <ac:chgData name="Commodore St Germain" userId="420783ab-3e48-4f67-af00-cfba62042d5f" providerId="ADAL" clId="{D85A31B5-A721-4A72-9C03-6B8113CB4940}" dt="2026-06-13T22:53:23.506" v="2209" actId="14100"/>
          <ac:picMkLst>
            <pc:docMk/>
            <pc:sldMk cId="1170425358" sldId="625"/>
            <ac:picMk id="5" creationId="{AEBB1576-9D37-01B0-2041-58FE0324B43A}"/>
          </ac:picMkLst>
        </pc:picChg>
        <pc:picChg chg="add mod">
          <ac:chgData name="Commodore St Germain" userId="420783ab-3e48-4f67-af00-cfba62042d5f" providerId="ADAL" clId="{D85A31B5-A721-4A72-9C03-6B8113CB4940}" dt="2026-06-13T22:53:27.976" v="2210"/>
          <ac:picMkLst>
            <pc:docMk/>
            <pc:sldMk cId="1170425358" sldId="625"/>
            <ac:picMk id="6" creationId="{F02CDB18-17CA-E5E2-D69B-7F4BFCF97523}"/>
          </ac:picMkLst>
        </pc:picChg>
        <pc:picChg chg="add mod modCrop">
          <ac:chgData name="Commodore St Germain" userId="420783ab-3e48-4f67-af00-cfba62042d5f" providerId="ADAL" clId="{D85A31B5-A721-4A72-9C03-6B8113CB4940}" dt="2026-06-13T22:54:51.632" v="2218" actId="1076"/>
          <ac:picMkLst>
            <pc:docMk/>
            <pc:sldMk cId="1170425358" sldId="625"/>
            <ac:picMk id="8" creationId="{2DAE1B54-3149-258C-2625-23065D762990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3T22:59:34.464" v="2378"/>
        <pc:sldMkLst>
          <pc:docMk/>
          <pc:sldMk cId="4200110303" sldId="626"/>
        </pc:sldMkLst>
        <pc:spChg chg="add mod">
          <ac:chgData name="Commodore St Germain" userId="420783ab-3e48-4f67-af00-cfba62042d5f" providerId="ADAL" clId="{D85A31B5-A721-4A72-9C03-6B8113CB4940}" dt="2026-06-13T22:59:34.464" v="2378"/>
          <ac:spMkLst>
            <pc:docMk/>
            <pc:sldMk cId="4200110303" sldId="626"/>
            <ac:spMk id="7" creationId="{A428E448-97EA-D2C3-CFDB-2A9CEACD5504}"/>
          </ac:spMkLst>
        </pc:spChg>
        <pc:picChg chg="add mod">
          <ac:chgData name="Commodore St Germain" userId="420783ab-3e48-4f67-af00-cfba62042d5f" providerId="ADAL" clId="{D85A31B5-A721-4A72-9C03-6B8113CB4940}" dt="2026-06-13T22:55:39.405" v="2222" actId="14100"/>
          <ac:picMkLst>
            <pc:docMk/>
            <pc:sldMk cId="4200110303" sldId="626"/>
            <ac:picMk id="5" creationId="{AD1D222A-139C-6144-AB6E-B50C2D7343DE}"/>
          </ac:picMkLst>
        </pc:picChg>
        <pc:picChg chg="add mod">
          <ac:chgData name="Commodore St Germain" userId="420783ab-3e48-4f67-af00-cfba62042d5f" providerId="ADAL" clId="{D85A31B5-A721-4A72-9C03-6B8113CB4940}" dt="2026-06-13T22:55:45.553" v="2223"/>
          <ac:picMkLst>
            <pc:docMk/>
            <pc:sldMk cId="4200110303" sldId="626"/>
            <ac:picMk id="6" creationId="{590B161A-68B2-E300-C82D-405ABEEA378F}"/>
          </ac:picMkLst>
        </pc:picChg>
      </pc:sldChg>
      <pc:sldChg chg="addSp modSp new mod ord modNotesTx">
        <pc:chgData name="Commodore St Germain" userId="420783ab-3e48-4f67-af00-cfba62042d5f" providerId="ADAL" clId="{D85A31B5-A721-4A72-9C03-6B8113CB4940}" dt="2026-06-13T22:59:31.723" v="2376"/>
        <pc:sldMkLst>
          <pc:docMk/>
          <pc:sldMk cId="4089654348" sldId="627"/>
        </pc:sldMkLst>
        <pc:spChg chg="add mod">
          <ac:chgData name="Commodore St Germain" userId="420783ab-3e48-4f67-af00-cfba62042d5f" providerId="ADAL" clId="{D85A31B5-A721-4A72-9C03-6B8113CB4940}" dt="2026-06-13T22:59:31.723" v="2376"/>
          <ac:spMkLst>
            <pc:docMk/>
            <pc:sldMk cId="4089654348" sldId="627"/>
            <ac:spMk id="7" creationId="{2DC5A293-3AE5-4BF7-8768-87F5A93136BE}"/>
          </ac:spMkLst>
        </pc:spChg>
        <pc:picChg chg="add mod">
          <ac:chgData name="Commodore St Germain" userId="420783ab-3e48-4f67-af00-cfba62042d5f" providerId="ADAL" clId="{D85A31B5-A721-4A72-9C03-6B8113CB4940}" dt="2026-06-13T22:56:24.144" v="2232" actId="14100"/>
          <ac:picMkLst>
            <pc:docMk/>
            <pc:sldMk cId="4089654348" sldId="627"/>
            <ac:picMk id="5" creationId="{60EA3D37-DFF3-2B4A-FD35-0686945BB64A}"/>
          </ac:picMkLst>
        </pc:picChg>
        <pc:picChg chg="add mod">
          <ac:chgData name="Commodore St Germain" userId="420783ab-3e48-4f67-af00-cfba62042d5f" providerId="ADAL" clId="{D85A31B5-A721-4A72-9C03-6B8113CB4940}" dt="2026-06-13T22:51:39.455" v="2206" actId="1076"/>
          <ac:picMkLst>
            <pc:docMk/>
            <pc:sldMk cId="4089654348" sldId="627"/>
            <ac:picMk id="6" creationId="{EE80B8F3-4C81-51E8-4B5E-C325D6474225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3T22:59:36.324" v="2379"/>
        <pc:sldMkLst>
          <pc:docMk/>
          <pc:sldMk cId="262311016" sldId="628"/>
        </pc:sldMkLst>
        <pc:spChg chg="add mod">
          <ac:chgData name="Commodore St Germain" userId="420783ab-3e48-4f67-af00-cfba62042d5f" providerId="ADAL" clId="{D85A31B5-A721-4A72-9C03-6B8113CB4940}" dt="2026-06-13T22:59:36.324" v="2379"/>
          <ac:spMkLst>
            <pc:docMk/>
            <pc:sldMk cId="262311016" sldId="628"/>
            <ac:spMk id="7" creationId="{1801074A-9CA5-97CE-E8A0-91C73DC41063}"/>
          </ac:spMkLst>
        </pc:spChg>
        <pc:picChg chg="add mod">
          <ac:chgData name="Commodore St Germain" userId="420783ab-3e48-4f67-af00-cfba62042d5f" providerId="ADAL" clId="{D85A31B5-A721-4A72-9C03-6B8113CB4940}" dt="2026-06-13T22:56:10.522" v="2230" actId="14100"/>
          <ac:picMkLst>
            <pc:docMk/>
            <pc:sldMk cId="262311016" sldId="628"/>
            <ac:picMk id="5" creationId="{75E72D03-80A7-556B-7370-0D700502FE04}"/>
          </ac:picMkLst>
        </pc:picChg>
        <pc:picChg chg="add mod">
          <ac:chgData name="Commodore St Germain" userId="420783ab-3e48-4f67-af00-cfba62042d5f" providerId="ADAL" clId="{D85A31B5-A721-4A72-9C03-6B8113CB4940}" dt="2026-06-13T22:56:16.379" v="2231"/>
          <ac:picMkLst>
            <pc:docMk/>
            <pc:sldMk cId="262311016" sldId="628"/>
            <ac:picMk id="6" creationId="{8781AAF7-550F-0AE8-8DC9-6DE3B3C60763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3T22:59:37.221" v="2380"/>
        <pc:sldMkLst>
          <pc:docMk/>
          <pc:sldMk cId="2257235551" sldId="629"/>
        </pc:sldMkLst>
        <pc:spChg chg="add mod">
          <ac:chgData name="Commodore St Germain" userId="420783ab-3e48-4f67-af00-cfba62042d5f" providerId="ADAL" clId="{D85A31B5-A721-4A72-9C03-6B8113CB4940}" dt="2026-06-13T22:59:37.221" v="2380"/>
          <ac:spMkLst>
            <pc:docMk/>
            <pc:sldMk cId="2257235551" sldId="629"/>
            <ac:spMk id="7" creationId="{87BE96E7-2420-7335-6042-0FBA15CB310D}"/>
          </ac:spMkLst>
        </pc:spChg>
        <pc:picChg chg="add mod">
          <ac:chgData name="Commodore St Germain" userId="420783ab-3e48-4f67-af00-cfba62042d5f" providerId="ADAL" clId="{D85A31B5-A721-4A72-9C03-6B8113CB4940}" dt="2026-06-13T22:57:20.329" v="2239" actId="1076"/>
          <ac:picMkLst>
            <pc:docMk/>
            <pc:sldMk cId="2257235551" sldId="629"/>
            <ac:picMk id="5" creationId="{88F16BCA-9E4E-2AAB-CD1F-8B9A86D8F00C}"/>
          </ac:picMkLst>
        </pc:picChg>
        <pc:picChg chg="add mod">
          <ac:chgData name="Commodore St Germain" userId="420783ab-3e48-4f67-af00-cfba62042d5f" providerId="ADAL" clId="{D85A31B5-A721-4A72-9C03-6B8113CB4940}" dt="2026-06-13T22:57:24.843" v="2240"/>
          <ac:picMkLst>
            <pc:docMk/>
            <pc:sldMk cId="2257235551" sldId="629"/>
            <ac:picMk id="6" creationId="{E9F14044-9C4E-E5FF-1EBC-CB59BC10C8B8}"/>
          </ac:picMkLst>
        </pc:picChg>
      </pc:sldChg>
      <pc:sldChg chg="addSp delSp modSp new mod">
        <pc:chgData name="Commodore St Germain" userId="420783ab-3e48-4f67-af00-cfba62042d5f" providerId="ADAL" clId="{D85A31B5-A721-4A72-9C03-6B8113CB4940}" dt="2026-06-13T23:02:29.916" v="2425"/>
        <pc:sldMkLst>
          <pc:docMk/>
          <pc:sldMk cId="2986429064" sldId="630"/>
        </pc:sldMkLst>
        <pc:spChg chg="mod">
          <ac:chgData name="Commodore St Germain" userId="420783ab-3e48-4f67-af00-cfba62042d5f" providerId="ADAL" clId="{D85A31B5-A721-4A72-9C03-6B8113CB4940}" dt="2026-06-13T22:57:59.102" v="2270" actId="20577"/>
          <ac:spMkLst>
            <pc:docMk/>
            <pc:sldMk cId="2986429064" sldId="630"/>
            <ac:spMk id="2" creationId="{6A278E28-7A58-6112-87AC-2781A8E4FAA2}"/>
          </ac:spMkLst>
        </pc:spChg>
        <pc:spChg chg="del">
          <ac:chgData name="Commodore St Germain" userId="420783ab-3e48-4f67-af00-cfba62042d5f" providerId="ADAL" clId="{D85A31B5-A721-4A72-9C03-6B8113CB4940}" dt="2026-06-13T22:58:12.430" v="2272" actId="478"/>
          <ac:spMkLst>
            <pc:docMk/>
            <pc:sldMk cId="2986429064" sldId="630"/>
            <ac:spMk id="3" creationId="{0CCE0ED2-5A19-790C-D552-3ED9B98C58E0}"/>
          </ac:spMkLst>
        </pc:spChg>
        <pc:spChg chg="add mod">
          <ac:chgData name="Commodore St Germain" userId="420783ab-3e48-4f67-af00-cfba62042d5f" providerId="ADAL" clId="{D85A31B5-A721-4A72-9C03-6B8113CB4940}" dt="2026-06-13T22:57:54.173" v="2243" actId="1076"/>
          <ac:spMkLst>
            <pc:docMk/>
            <pc:sldMk cId="2986429064" sldId="630"/>
            <ac:spMk id="6" creationId="{0F44EA18-8F26-C8C3-36D6-08A178F69DBF}"/>
          </ac:spMkLst>
        </pc:spChg>
        <pc:spChg chg="add mod">
          <ac:chgData name="Commodore St Germain" userId="420783ab-3e48-4f67-af00-cfba62042d5f" providerId="ADAL" clId="{D85A31B5-A721-4A72-9C03-6B8113CB4940}" dt="2026-06-13T22:59:03.672" v="2351" actId="20577"/>
          <ac:spMkLst>
            <pc:docMk/>
            <pc:sldMk cId="2986429064" sldId="630"/>
            <ac:spMk id="7" creationId="{B08129C9-1188-78A3-A602-BBB790815F66}"/>
          </ac:spMkLst>
        </pc:spChg>
        <pc:spChg chg="add mod">
          <ac:chgData name="Commodore St Germain" userId="420783ab-3e48-4f67-af00-cfba62042d5f" providerId="ADAL" clId="{D85A31B5-A721-4A72-9C03-6B8113CB4940}" dt="2026-06-13T22:59:24.859" v="2375" actId="20577"/>
          <ac:spMkLst>
            <pc:docMk/>
            <pc:sldMk cId="2986429064" sldId="630"/>
            <ac:spMk id="8" creationId="{DD28D190-CB2C-1AC1-BEDF-CDC11CE18964}"/>
          </ac:spMkLst>
        </pc:spChg>
        <pc:spChg chg="add mod">
          <ac:chgData name="Commodore St Germain" userId="420783ab-3e48-4f67-af00-cfba62042d5f" providerId="ADAL" clId="{D85A31B5-A721-4A72-9C03-6B8113CB4940}" dt="2026-06-13T23:02:29.916" v="2425"/>
          <ac:spMkLst>
            <pc:docMk/>
            <pc:sldMk cId="2986429064" sldId="630"/>
            <ac:spMk id="9" creationId="{D5E872A9-E9DE-46BF-A4D7-A185A538FB95}"/>
          </ac:spMkLst>
        </pc:spChg>
        <pc:picChg chg="add mod">
          <ac:chgData name="Commodore St Germain" userId="420783ab-3e48-4f67-af00-cfba62042d5f" providerId="ADAL" clId="{D85A31B5-A721-4A72-9C03-6B8113CB4940}" dt="2026-06-13T22:57:54.173" v="2243" actId="1076"/>
          <ac:picMkLst>
            <pc:docMk/>
            <pc:sldMk cId="2986429064" sldId="630"/>
            <ac:picMk id="4" creationId="{C8333EB7-4777-C219-62CC-8BB2EEAD9FAD}"/>
          </ac:picMkLst>
        </pc:picChg>
        <pc:picChg chg="add mod">
          <ac:chgData name="Commodore St Germain" userId="420783ab-3e48-4f67-af00-cfba62042d5f" providerId="ADAL" clId="{D85A31B5-A721-4A72-9C03-6B8113CB4940}" dt="2026-06-13T22:57:54.173" v="2243" actId="1076"/>
          <ac:picMkLst>
            <pc:docMk/>
            <pc:sldMk cId="2986429064" sldId="630"/>
            <ac:picMk id="5" creationId="{86B69135-C110-33A3-E68E-A039C8E79C3C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3T23:02:31.882" v="2426"/>
        <pc:sldMkLst>
          <pc:docMk/>
          <pc:sldMk cId="1991914218" sldId="631"/>
        </pc:sldMkLst>
        <pc:spChg chg="add mod">
          <ac:chgData name="Commodore St Germain" userId="420783ab-3e48-4f67-af00-cfba62042d5f" providerId="ADAL" clId="{D85A31B5-A721-4A72-9C03-6B8113CB4940}" dt="2026-06-13T23:02:31.882" v="2426"/>
          <ac:spMkLst>
            <pc:docMk/>
            <pc:sldMk cId="1991914218" sldId="631"/>
            <ac:spMk id="7" creationId="{40AB5362-7BE7-F534-E35C-F21579258A00}"/>
          </ac:spMkLst>
        </pc:spChg>
        <pc:picChg chg="add mod">
          <ac:chgData name="Commodore St Germain" userId="420783ab-3e48-4f67-af00-cfba62042d5f" providerId="ADAL" clId="{D85A31B5-A721-4A72-9C03-6B8113CB4940}" dt="2026-06-13T23:00:12.599" v="2406" actId="14100"/>
          <ac:picMkLst>
            <pc:docMk/>
            <pc:sldMk cId="1991914218" sldId="631"/>
            <ac:picMk id="5" creationId="{2B0A9B83-1244-60B6-DC9A-DA22CDD7057F}"/>
          </ac:picMkLst>
        </pc:picChg>
        <pc:picChg chg="add mod">
          <ac:chgData name="Commodore St Germain" userId="420783ab-3e48-4f67-af00-cfba62042d5f" providerId="ADAL" clId="{D85A31B5-A721-4A72-9C03-6B8113CB4940}" dt="2026-06-13T23:00:32.991" v="2408" actId="1076"/>
          <ac:picMkLst>
            <pc:docMk/>
            <pc:sldMk cId="1991914218" sldId="631"/>
            <ac:picMk id="6" creationId="{DC3C1E2B-BEDA-A150-16CC-53DA043E5A5C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3T23:02:33.197" v="2427"/>
        <pc:sldMkLst>
          <pc:docMk/>
          <pc:sldMk cId="3917662207" sldId="632"/>
        </pc:sldMkLst>
        <pc:spChg chg="add mod">
          <ac:chgData name="Commodore St Germain" userId="420783ab-3e48-4f67-af00-cfba62042d5f" providerId="ADAL" clId="{D85A31B5-A721-4A72-9C03-6B8113CB4940}" dt="2026-06-13T23:02:33.197" v="2427"/>
          <ac:spMkLst>
            <pc:docMk/>
            <pc:sldMk cId="3917662207" sldId="632"/>
            <ac:spMk id="7" creationId="{C4065577-BC9D-BCE6-28ED-053047DF360F}"/>
          </ac:spMkLst>
        </pc:spChg>
        <pc:picChg chg="add mod">
          <ac:chgData name="Commodore St Germain" userId="420783ab-3e48-4f67-af00-cfba62042d5f" providerId="ADAL" clId="{D85A31B5-A721-4A72-9C03-6B8113CB4940}" dt="2026-06-13T23:01:24.876" v="2416" actId="14100"/>
          <ac:picMkLst>
            <pc:docMk/>
            <pc:sldMk cId="3917662207" sldId="632"/>
            <ac:picMk id="5" creationId="{AB072D17-9F29-A76B-1FF5-863097BBCD69}"/>
          </ac:picMkLst>
        </pc:picChg>
        <pc:picChg chg="add mod">
          <ac:chgData name="Commodore St Germain" userId="420783ab-3e48-4f67-af00-cfba62042d5f" providerId="ADAL" clId="{D85A31B5-A721-4A72-9C03-6B8113CB4940}" dt="2026-06-13T23:01:21.897" v="2415" actId="1076"/>
          <ac:picMkLst>
            <pc:docMk/>
            <pc:sldMk cId="3917662207" sldId="632"/>
            <ac:picMk id="6" creationId="{326D8ECF-3B1C-1406-7BF4-E32FE2A49AE3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3T23:02:34.640" v="2428"/>
        <pc:sldMkLst>
          <pc:docMk/>
          <pc:sldMk cId="2023397810" sldId="633"/>
        </pc:sldMkLst>
        <pc:spChg chg="add mod">
          <ac:chgData name="Commodore St Germain" userId="420783ab-3e48-4f67-af00-cfba62042d5f" providerId="ADAL" clId="{D85A31B5-A721-4A72-9C03-6B8113CB4940}" dt="2026-06-13T23:02:34.640" v="2428"/>
          <ac:spMkLst>
            <pc:docMk/>
            <pc:sldMk cId="2023397810" sldId="633"/>
            <ac:spMk id="7" creationId="{8F0DD48E-DA38-6515-077E-24CE9DFB8DE5}"/>
          </ac:spMkLst>
        </pc:spChg>
        <pc:picChg chg="add mod">
          <ac:chgData name="Commodore St Germain" userId="420783ab-3e48-4f67-af00-cfba62042d5f" providerId="ADAL" clId="{D85A31B5-A721-4A72-9C03-6B8113CB4940}" dt="2026-06-13T23:02:00.137" v="2422" actId="14100"/>
          <ac:picMkLst>
            <pc:docMk/>
            <pc:sldMk cId="2023397810" sldId="633"/>
            <ac:picMk id="5" creationId="{8E9A7B91-7479-E0E8-FD23-3D0B784732C1}"/>
          </ac:picMkLst>
        </pc:picChg>
        <pc:picChg chg="add mod">
          <ac:chgData name="Commodore St Germain" userId="420783ab-3e48-4f67-af00-cfba62042d5f" providerId="ADAL" clId="{D85A31B5-A721-4A72-9C03-6B8113CB4940}" dt="2026-06-13T23:02:06.836" v="2423"/>
          <ac:picMkLst>
            <pc:docMk/>
            <pc:sldMk cId="2023397810" sldId="633"/>
            <ac:picMk id="6" creationId="{1547EA66-40F0-FC1A-F338-0EF2C0112713}"/>
          </ac:picMkLst>
        </pc:picChg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961184634" sldId="634"/>
        </pc:sldMkLst>
      </pc:sldChg>
      <pc:sldChg chg="new del">
        <pc:chgData name="Commodore St Germain" userId="420783ab-3e48-4f67-af00-cfba62042d5f" providerId="ADAL" clId="{D85A31B5-A721-4A72-9C03-6B8113CB4940}" dt="2026-06-13T23:02:59.603" v="2429" actId="47"/>
        <pc:sldMkLst>
          <pc:docMk/>
          <pc:sldMk cId="2524638363" sldId="634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020642231" sldId="635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975996601" sldId="636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834132919" sldId="637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825845545" sldId="638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078212789" sldId="639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318911065" sldId="640"/>
        </pc:sldMkLst>
      </pc:sldChg>
      <pc:sldChg chg="add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350208721" sldId="641"/>
        </pc:sldMkLst>
      </pc:sldChg>
      <pc:sldChg chg="addSp delSp modSp new mod">
        <pc:chgData name="Commodore St Germain" userId="420783ab-3e48-4f67-af00-cfba62042d5f" providerId="ADAL" clId="{D85A31B5-A721-4A72-9C03-6B8113CB4940}" dt="2026-06-14T01:08:38.816" v="2561" actId="1076"/>
        <pc:sldMkLst>
          <pc:docMk/>
          <pc:sldMk cId="3257629876" sldId="642"/>
        </pc:sldMkLst>
        <pc:spChg chg="mod">
          <ac:chgData name="Commodore St Germain" userId="420783ab-3e48-4f67-af00-cfba62042d5f" providerId="ADAL" clId="{D85A31B5-A721-4A72-9C03-6B8113CB4940}" dt="2026-06-14T01:02:33.071" v="2485" actId="20577"/>
          <ac:spMkLst>
            <pc:docMk/>
            <pc:sldMk cId="3257629876" sldId="642"/>
            <ac:spMk id="2" creationId="{B2ED7FC6-D80D-8065-FFF7-B7E5061CB349}"/>
          </ac:spMkLst>
        </pc:spChg>
        <pc:spChg chg="del">
          <ac:chgData name="Commodore St Germain" userId="420783ab-3e48-4f67-af00-cfba62042d5f" providerId="ADAL" clId="{D85A31B5-A721-4A72-9C03-6B8113CB4940}" dt="2026-06-14T01:02:38.324" v="2486" actId="478"/>
          <ac:spMkLst>
            <pc:docMk/>
            <pc:sldMk cId="3257629876" sldId="642"/>
            <ac:spMk id="3" creationId="{29793027-10ED-BBF5-A565-08AFE7894806}"/>
          </ac:spMkLst>
        </pc:spChg>
        <pc:spChg chg="add mod">
          <ac:chgData name="Commodore St Germain" userId="420783ab-3e48-4f67-af00-cfba62042d5f" providerId="ADAL" clId="{D85A31B5-A721-4A72-9C03-6B8113CB4940}" dt="2026-06-14T01:03:02.553" v="2491" actId="1076"/>
          <ac:spMkLst>
            <pc:docMk/>
            <pc:sldMk cId="3257629876" sldId="642"/>
            <ac:spMk id="5" creationId="{80C188FE-6787-4999-56B3-7D8189429F23}"/>
          </ac:spMkLst>
        </pc:spChg>
        <pc:spChg chg="add mod">
          <ac:chgData name="Commodore St Germain" userId="420783ab-3e48-4f67-af00-cfba62042d5f" providerId="ADAL" clId="{D85A31B5-A721-4A72-9C03-6B8113CB4940}" dt="2026-06-14T01:08:38.816" v="2561" actId="1076"/>
          <ac:spMkLst>
            <pc:docMk/>
            <pc:sldMk cId="3257629876" sldId="642"/>
            <ac:spMk id="6" creationId="{AE300DF9-86C8-291E-A31B-2D4162ADA185}"/>
          </ac:spMkLst>
        </pc:spChg>
        <pc:spChg chg="add mod">
          <ac:chgData name="Commodore St Germain" userId="420783ab-3e48-4f67-af00-cfba62042d5f" providerId="ADAL" clId="{D85A31B5-A721-4A72-9C03-6B8113CB4940}" dt="2026-06-14T01:03:27.865" v="2497" actId="20577"/>
          <ac:spMkLst>
            <pc:docMk/>
            <pc:sldMk cId="3257629876" sldId="642"/>
            <ac:spMk id="8" creationId="{73E324E6-E8B3-70B8-8DFF-F73AB29E4293}"/>
          </ac:spMkLst>
        </pc:spChg>
        <pc:picChg chg="add mod">
          <ac:chgData name="Commodore St Germain" userId="420783ab-3e48-4f67-af00-cfba62042d5f" providerId="ADAL" clId="{D85A31B5-A721-4A72-9C03-6B8113CB4940}" dt="2026-06-14T01:02:44.185" v="2488" actId="1076"/>
          <ac:picMkLst>
            <pc:docMk/>
            <pc:sldMk cId="3257629876" sldId="642"/>
            <ac:picMk id="4" creationId="{F8870E1A-1943-D1A2-F244-E58C8141F62A}"/>
          </ac:picMkLst>
        </pc:picChg>
        <pc:cxnChg chg="add del mod">
          <ac:chgData name="Commodore St Germain" userId="420783ab-3e48-4f67-af00-cfba62042d5f" providerId="ADAL" clId="{D85A31B5-A721-4A72-9C03-6B8113CB4940}" dt="2026-06-14T01:02:40.202" v="2487" actId="478"/>
          <ac:cxnSpMkLst>
            <pc:docMk/>
            <pc:sldMk cId="3257629876" sldId="642"/>
            <ac:cxnSpMk id="7" creationId="{F702BCA5-36D9-AE0B-1DF8-D36DF9A85702}"/>
          </ac:cxnSpMkLst>
        </pc:cxnChg>
      </pc:sldChg>
      <pc:sldChg chg="addSp modSp new mod modNotesTx">
        <pc:chgData name="Commodore St Germain" userId="420783ab-3e48-4f67-af00-cfba62042d5f" providerId="ADAL" clId="{D85A31B5-A721-4A72-9C03-6B8113CB4940}" dt="2026-06-14T01:06:12.453" v="2513"/>
        <pc:sldMkLst>
          <pc:docMk/>
          <pc:sldMk cId="71060442" sldId="643"/>
        </pc:sldMkLst>
        <pc:spChg chg="add mod">
          <ac:chgData name="Commodore St Germain" userId="420783ab-3e48-4f67-af00-cfba62042d5f" providerId="ADAL" clId="{D85A31B5-A721-4A72-9C03-6B8113CB4940}" dt="2026-06-14T01:06:12.453" v="2513"/>
          <ac:spMkLst>
            <pc:docMk/>
            <pc:sldMk cId="71060442" sldId="643"/>
            <ac:spMk id="7" creationId="{9907435C-0A92-1B4C-DC4D-E7213891713E}"/>
          </ac:spMkLst>
        </pc:spChg>
        <pc:picChg chg="add mod">
          <ac:chgData name="Commodore St Germain" userId="420783ab-3e48-4f67-af00-cfba62042d5f" providerId="ADAL" clId="{D85A31B5-A721-4A72-9C03-6B8113CB4940}" dt="2026-06-14T01:04:26.673" v="2501" actId="14100"/>
          <ac:picMkLst>
            <pc:docMk/>
            <pc:sldMk cId="71060442" sldId="643"/>
            <ac:picMk id="5" creationId="{CF456C30-7D5C-9918-B8BA-72C55CD8113C}"/>
          </ac:picMkLst>
        </pc:picChg>
        <pc:picChg chg="add mod">
          <ac:chgData name="Commodore St Germain" userId="420783ab-3e48-4f67-af00-cfba62042d5f" providerId="ADAL" clId="{D85A31B5-A721-4A72-9C03-6B8113CB4940}" dt="2026-06-14T01:04:36.068" v="2504" actId="14100"/>
          <ac:picMkLst>
            <pc:docMk/>
            <pc:sldMk cId="71060442" sldId="643"/>
            <ac:picMk id="6" creationId="{12FD0722-B6E9-F3C6-17DB-6C23069D7772}"/>
          </ac:picMkLst>
        </pc:picChg>
      </pc:sldChg>
      <pc:sldChg chg="addSp modSp new mod">
        <pc:chgData name="Commodore St Germain" userId="420783ab-3e48-4f67-af00-cfba62042d5f" providerId="ADAL" clId="{D85A31B5-A721-4A72-9C03-6B8113CB4940}" dt="2026-06-14T01:06:13.784" v="2514"/>
        <pc:sldMkLst>
          <pc:docMk/>
          <pc:sldMk cId="1570671276" sldId="644"/>
        </pc:sldMkLst>
        <pc:spChg chg="add mod">
          <ac:chgData name="Commodore St Germain" userId="420783ab-3e48-4f67-af00-cfba62042d5f" providerId="ADAL" clId="{D85A31B5-A721-4A72-9C03-6B8113CB4940}" dt="2026-06-14T01:06:13.784" v="2514"/>
          <ac:spMkLst>
            <pc:docMk/>
            <pc:sldMk cId="1570671276" sldId="644"/>
            <ac:spMk id="7" creationId="{276A524C-8BFF-F032-DE0F-07A599B177B5}"/>
          </ac:spMkLst>
        </pc:spChg>
        <pc:picChg chg="add mod">
          <ac:chgData name="Commodore St Germain" userId="420783ab-3e48-4f67-af00-cfba62042d5f" providerId="ADAL" clId="{D85A31B5-A721-4A72-9C03-6B8113CB4940}" dt="2026-06-14T01:05:56.821" v="2509" actId="1076"/>
          <ac:picMkLst>
            <pc:docMk/>
            <pc:sldMk cId="1570671276" sldId="644"/>
            <ac:picMk id="5" creationId="{73D1DD55-40CA-C26C-BC12-23D19F9392A5}"/>
          </ac:picMkLst>
        </pc:picChg>
        <pc:picChg chg="add mod">
          <ac:chgData name="Commodore St Germain" userId="420783ab-3e48-4f67-af00-cfba62042d5f" providerId="ADAL" clId="{D85A31B5-A721-4A72-9C03-6B8113CB4940}" dt="2026-06-14T01:06:06.796" v="2512" actId="1076"/>
          <ac:picMkLst>
            <pc:docMk/>
            <pc:sldMk cId="1570671276" sldId="644"/>
            <ac:picMk id="6" creationId="{5B2EF391-172F-1D78-D4F6-7B2D3355C64F}"/>
          </ac:picMkLst>
        </pc:picChg>
      </pc:sldChg>
      <pc:sldChg chg="add del ord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263494749" sldId="645"/>
        </pc:sldMkLst>
      </pc:sldChg>
      <pc:sldChg chg="addSp delSp modSp add mod">
        <pc:chgData name="Commodore St Germain" userId="420783ab-3e48-4f67-af00-cfba62042d5f" providerId="ADAL" clId="{D85A31B5-A721-4A72-9C03-6B8113CB4940}" dt="2026-06-14T01:38:42.787" v="3610" actId="20577"/>
        <pc:sldMkLst>
          <pc:docMk/>
          <pc:sldMk cId="621367104" sldId="646"/>
        </pc:sldMkLst>
        <pc:spChg chg="add del mod">
          <ac:chgData name="Commodore St Germain" userId="420783ab-3e48-4f67-af00-cfba62042d5f" providerId="ADAL" clId="{D85A31B5-A721-4A72-9C03-6B8113CB4940}" dt="2026-06-14T01:26:23.021" v="3018" actId="478"/>
          <ac:spMkLst>
            <pc:docMk/>
            <pc:sldMk cId="621367104" sldId="646"/>
            <ac:spMk id="3" creationId="{5503FCD6-A8FD-7AAB-17F4-86F52038E0F4}"/>
          </ac:spMkLst>
        </pc:spChg>
        <pc:spChg chg="mod">
          <ac:chgData name="Commodore St Germain" userId="420783ab-3e48-4f67-af00-cfba62042d5f" providerId="ADAL" clId="{D85A31B5-A721-4A72-9C03-6B8113CB4940}" dt="2026-06-14T01:24:31.462" v="2969" actId="1038"/>
          <ac:spMkLst>
            <pc:docMk/>
            <pc:sldMk cId="621367104" sldId="646"/>
            <ac:spMk id="4" creationId="{8941CE8E-044D-4475-B9CF-9573C72FDA33}"/>
          </ac:spMkLst>
        </pc:spChg>
        <pc:spChg chg="mod">
          <ac:chgData name="Commodore St Germain" userId="420783ab-3e48-4f67-af00-cfba62042d5f" providerId="ADAL" clId="{D85A31B5-A721-4A72-9C03-6B8113CB4940}" dt="2026-06-14T01:24:26.324" v="2959" actId="1035"/>
          <ac:spMkLst>
            <pc:docMk/>
            <pc:sldMk cId="621367104" sldId="646"/>
            <ac:spMk id="6" creationId="{04AEA548-FA87-3019-528E-5F7AA1CA5723}"/>
          </ac:spMkLst>
        </pc:spChg>
        <pc:spChg chg="mod">
          <ac:chgData name="Commodore St Germain" userId="420783ab-3e48-4f67-af00-cfba62042d5f" providerId="ADAL" clId="{D85A31B5-A721-4A72-9C03-6B8113CB4940}" dt="2026-06-14T01:24:06.809" v="2943" actId="207"/>
          <ac:spMkLst>
            <pc:docMk/>
            <pc:sldMk cId="621367104" sldId="646"/>
            <ac:spMk id="8" creationId="{E2ADE552-0A1E-AD62-B4FE-BDF18FA48314}"/>
          </ac:spMkLst>
        </pc:spChg>
        <pc:spChg chg="add mod">
          <ac:chgData name="Commodore St Germain" userId="420783ab-3e48-4f67-af00-cfba62042d5f" providerId="ADAL" clId="{D85A31B5-A721-4A72-9C03-6B8113CB4940}" dt="2026-06-14T01:25:05.245" v="2988" actId="1035"/>
          <ac:spMkLst>
            <pc:docMk/>
            <pc:sldMk cId="621367104" sldId="646"/>
            <ac:spMk id="9" creationId="{E307A8C0-21A9-65DD-8774-7E45425EB9E9}"/>
          </ac:spMkLst>
        </pc:spChg>
        <pc:spChg chg="mod">
          <ac:chgData name="Commodore St Germain" userId="420783ab-3e48-4f67-af00-cfba62042d5f" providerId="ADAL" clId="{D85A31B5-A721-4A72-9C03-6B8113CB4940}" dt="2026-06-14T01:26:01.147" v="3012" actId="20577"/>
          <ac:spMkLst>
            <pc:docMk/>
            <pc:sldMk cId="621367104" sldId="646"/>
            <ac:spMk id="10" creationId="{EEAB1CDD-C341-8D2B-5B62-316128B94107}"/>
          </ac:spMkLst>
        </pc:spChg>
        <pc:spChg chg="add mod">
          <ac:chgData name="Commodore St Germain" userId="420783ab-3e48-4f67-af00-cfba62042d5f" providerId="ADAL" clId="{D85A31B5-A721-4A72-9C03-6B8113CB4940}" dt="2026-06-14T01:28:58.785" v="3203" actId="1076"/>
          <ac:spMkLst>
            <pc:docMk/>
            <pc:sldMk cId="621367104" sldId="646"/>
            <ac:spMk id="13" creationId="{DAB0C235-CAF8-5DE9-7A08-C407562F7CCA}"/>
          </ac:spMkLst>
        </pc:spChg>
        <pc:spChg chg="add mod">
          <ac:chgData name="Commodore St Germain" userId="420783ab-3e48-4f67-af00-cfba62042d5f" providerId="ADAL" clId="{D85A31B5-A721-4A72-9C03-6B8113CB4940}" dt="2026-06-14T01:25:36.014" v="2995"/>
          <ac:spMkLst>
            <pc:docMk/>
            <pc:sldMk cId="621367104" sldId="646"/>
            <ac:spMk id="18" creationId="{E09D9F54-82D7-4FD3-9529-7B93952C25D4}"/>
          </ac:spMkLst>
        </pc:spChg>
        <pc:spChg chg="add mod">
          <ac:chgData name="Commodore St Germain" userId="420783ab-3e48-4f67-af00-cfba62042d5f" providerId="ADAL" clId="{D85A31B5-A721-4A72-9C03-6B8113CB4940}" dt="2026-06-14T01:26:47.846" v="3043" actId="692"/>
          <ac:spMkLst>
            <pc:docMk/>
            <pc:sldMk cId="621367104" sldId="646"/>
            <ac:spMk id="22" creationId="{B168F7EA-C071-9F0D-247F-8497ACD5D82E}"/>
          </ac:spMkLst>
        </pc:spChg>
        <pc:spChg chg="add mod">
          <ac:chgData name="Commodore St Germain" userId="420783ab-3e48-4f67-af00-cfba62042d5f" providerId="ADAL" clId="{D85A31B5-A721-4A72-9C03-6B8113CB4940}" dt="2026-06-14T01:27:18.860" v="3049" actId="1076"/>
          <ac:spMkLst>
            <pc:docMk/>
            <pc:sldMk cId="621367104" sldId="646"/>
            <ac:spMk id="23" creationId="{9DEB2E88-D47B-6456-90A0-D9EB795B757C}"/>
          </ac:spMkLst>
        </pc:spChg>
        <pc:spChg chg="add mod">
          <ac:chgData name="Commodore St Germain" userId="420783ab-3e48-4f67-af00-cfba62042d5f" providerId="ADAL" clId="{D85A31B5-A721-4A72-9C03-6B8113CB4940}" dt="2026-06-14T01:28:42.950" v="3200" actId="14100"/>
          <ac:spMkLst>
            <pc:docMk/>
            <pc:sldMk cId="621367104" sldId="646"/>
            <ac:spMk id="24" creationId="{F7037BDC-F475-62FE-BEAD-93C75E84FC4B}"/>
          </ac:spMkLst>
        </pc:spChg>
        <pc:spChg chg="add mod">
          <ac:chgData name="Commodore St Germain" userId="420783ab-3e48-4f67-af00-cfba62042d5f" providerId="ADAL" clId="{D85A31B5-A721-4A72-9C03-6B8113CB4940}" dt="2026-06-14T01:32:50.067" v="3314" actId="1038"/>
          <ac:spMkLst>
            <pc:docMk/>
            <pc:sldMk cId="621367104" sldId="646"/>
            <ac:spMk id="25" creationId="{158263E4-B164-59BB-CAEE-E76A2D017AF7}"/>
          </ac:spMkLst>
        </pc:spChg>
        <pc:spChg chg="add mod">
          <ac:chgData name="Commodore St Germain" userId="420783ab-3e48-4f67-af00-cfba62042d5f" providerId="ADAL" clId="{D85A31B5-A721-4A72-9C03-6B8113CB4940}" dt="2026-06-14T01:38:07.300" v="3513" actId="20577"/>
          <ac:spMkLst>
            <pc:docMk/>
            <pc:sldMk cId="621367104" sldId="646"/>
            <ac:spMk id="26" creationId="{24DC7249-E8EE-E67B-165F-0C10D6AF0F9C}"/>
          </ac:spMkLst>
        </pc:spChg>
        <pc:spChg chg="add mod">
          <ac:chgData name="Commodore St Germain" userId="420783ab-3e48-4f67-af00-cfba62042d5f" providerId="ADAL" clId="{D85A31B5-A721-4A72-9C03-6B8113CB4940}" dt="2026-06-14T01:31:17.563" v="3269" actId="1038"/>
          <ac:spMkLst>
            <pc:docMk/>
            <pc:sldMk cId="621367104" sldId="646"/>
            <ac:spMk id="27" creationId="{1F0DA428-8656-D643-BAF7-8B9BD01B4351}"/>
          </ac:spMkLst>
        </pc:spChg>
        <pc:spChg chg="add mod">
          <ac:chgData name="Commodore St Germain" userId="420783ab-3e48-4f67-af00-cfba62042d5f" providerId="ADAL" clId="{D85A31B5-A721-4A72-9C03-6B8113CB4940}" dt="2026-06-14T01:32:53.748" v="3315" actId="1076"/>
          <ac:spMkLst>
            <pc:docMk/>
            <pc:sldMk cId="621367104" sldId="646"/>
            <ac:spMk id="28" creationId="{B89D215E-AF4E-AB74-D247-7D2E4F86515C}"/>
          </ac:spMkLst>
        </pc:spChg>
        <pc:spChg chg="add mod">
          <ac:chgData name="Commodore St Germain" userId="420783ab-3e48-4f67-af00-cfba62042d5f" providerId="ADAL" clId="{D85A31B5-A721-4A72-9C03-6B8113CB4940}" dt="2026-06-14T01:30:48.287" v="3255" actId="1076"/>
          <ac:spMkLst>
            <pc:docMk/>
            <pc:sldMk cId="621367104" sldId="646"/>
            <ac:spMk id="29" creationId="{EB33D58C-7E14-9134-9759-F364BE65E9F6}"/>
          </ac:spMkLst>
        </pc:spChg>
        <pc:spChg chg="add mod">
          <ac:chgData name="Commodore St Germain" userId="420783ab-3e48-4f67-af00-cfba62042d5f" providerId="ADAL" clId="{D85A31B5-A721-4A72-9C03-6B8113CB4940}" dt="2026-06-14T01:32:42.241" v="3305" actId="1038"/>
          <ac:spMkLst>
            <pc:docMk/>
            <pc:sldMk cId="621367104" sldId="646"/>
            <ac:spMk id="32" creationId="{25FB5179-4292-25EE-AE28-8E6418E65CC0}"/>
          </ac:spMkLst>
        </pc:spChg>
        <pc:spChg chg="add mod">
          <ac:chgData name="Commodore St Germain" userId="420783ab-3e48-4f67-af00-cfba62042d5f" providerId="ADAL" clId="{D85A31B5-A721-4A72-9C03-6B8113CB4940}" dt="2026-06-14T01:33:09.382" v="3340" actId="1076"/>
          <ac:spMkLst>
            <pc:docMk/>
            <pc:sldMk cId="621367104" sldId="646"/>
            <ac:spMk id="36" creationId="{C4AA1813-7DAD-FB4D-7723-5FD7D56CCEAD}"/>
          </ac:spMkLst>
        </pc:spChg>
        <pc:spChg chg="add mod">
          <ac:chgData name="Commodore St Germain" userId="420783ab-3e48-4f67-af00-cfba62042d5f" providerId="ADAL" clId="{D85A31B5-A721-4A72-9C03-6B8113CB4940}" dt="2026-06-14T01:35:02.004" v="3356"/>
          <ac:spMkLst>
            <pc:docMk/>
            <pc:sldMk cId="621367104" sldId="646"/>
            <ac:spMk id="37" creationId="{A820E8F4-B1E3-3860-FFC7-72165B718A38}"/>
          </ac:spMkLst>
        </pc:spChg>
        <pc:spChg chg="add del mod">
          <ac:chgData name="Commodore St Germain" userId="420783ab-3e48-4f67-af00-cfba62042d5f" providerId="ADAL" clId="{D85A31B5-A721-4A72-9C03-6B8113CB4940}" dt="2026-06-14T01:36:49.434" v="3397" actId="478"/>
          <ac:spMkLst>
            <pc:docMk/>
            <pc:sldMk cId="621367104" sldId="646"/>
            <ac:spMk id="39" creationId="{72A124E5-F7E6-81E0-9654-5D9EE5FD21DA}"/>
          </ac:spMkLst>
        </pc:spChg>
        <pc:spChg chg="add mod">
          <ac:chgData name="Commodore St Germain" userId="420783ab-3e48-4f67-af00-cfba62042d5f" providerId="ADAL" clId="{D85A31B5-A721-4A72-9C03-6B8113CB4940}" dt="2026-06-14T01:36:45.600" v="3396" actId="20577"/>
          <ac:spMkLst>
            <pc:docMk/>
            <pc:sldMk cId="621367104" sldId="646"/>
            <ac:spMk id="40" creationId="{6E47F48A-8669-6EFC-AAEB-EDBF19D025EA}"/>
          </ac:spMkLst>
        </pc:spChg>
        <pc:spChg chg="add mod">
          <ac:chgData name="Commodore St Germain" userId="420783ab-3e48-4f67-af00-cfba62042d5f" providerId="ADAL" clId="{D85A31B5-A721-4A72-9C03-6B8113CB4940}" dt="2026-06-14T01:38:42.787" v="3610" actId="20577"/>
          <ac:spMkLst>
            <pc:docMk/>
            <pc:sldMk cId="621367104" sldId="646"/>
            <ac:spMk id="41" creationId="{93FF8D83-72BC-CC40-AA21-8077C10DEC00}"/>
          </ac:spMkLst>
        </pc:spChg>
        <pc:cxnChg chg="add mod">
          <ac:chgData name="Commodore St Germain" userId="420783ab-3e48-4f67-af00-cfba62042d5f" providerId="ADAL" clId="{D85A31B5-A721-4A72-9C03-6B8113CB4940}" dt="2026-06-14T01:31:03.041" v="3257" actId="14100"/>
          <ac:cxnSpMkLst>
            <pc:docMk/>
            <pc:sldMk cId="621367104" sldId="646"/>
            <ac:cxnSpMk id="7" creationId="{873A177F-61D7-640B-F1EA-C250CBD95E2C}"/>
          </ac:cxnSpMkLst>
        </pc:cxnChg>
        <pc:cxnChg chg="add mod">
          <ac:chgData name="Commodore St Germain" userId="420783ab-3e48-4f67-af00-cfba62042d5f" providerId="ADAL" clId="{D85A31B5-A721-4A72-9C03-6B8113CB4940}" dt="2026-06-14T01:30:58.682" v="3256" actId="14100"/>
          <ac:cxnSpMkLst>
            <pc:docMk/>
            <pc:sldMk cId="621367104" sldId="646"/>
            <ac:cxnSpMk id="11" creationId="{A468B9BB-168B-9286-5FCC-70532BB055BE}"/>
          </ac:cxnSpMkLst>
        </pc:cxnChg>
        <pc:cxnChg chg="add mod">
          <ac:chgData name="Commodore St Germain" userId="420783ab-3e48-4f67-af00-cfba62042d5f" providerId="ADAL" clId="{D85A31B5-A721-4A72-9C03-6B8113CB4940}" dt="2026-06-14T01:26:59.375" v="3044" actId="692"/>
          <ac:cxnSpMkLst>
            <pc:docMk/>
            <pc:sldMk cId="621367104" sldId="646"/>
            <ac:cxnSpMk id="20" creationId="{400FE70A-1522-DC13-F5B1-A0BFEC2FD692}"/>
          </ac:cxnSpMkLst>
        </pc:cxnChg>
        <pc:cxnChg chg="add mod">
          <ac:chgData name="Commodore St Germain" userId="420783ab-3e48-4f67-af00-cfba62042d5f" providerId="ADAL" clId="{D85A31B5-A721-4A72-9C03-6B8113CB4940}" dt="2026-06-14T01:32:50.067" v="3314" actId="1038"/>
          <ac:cxnSpMkLst>
            <pc:docMk/>
            <pc:sldMk cId="621367104" sldId="646"/>
            <ac:cxnSpMk id="34" creationId="{4582E5AB-2A57-93C1-D0A7-1A31C1E4AE81}"/>
          </ac:cxnSpMkLst>
        </pc:cxnChg>
        <pc:cxnChg chg="add mod">
          <ac:chgData name="Commodore St Germain" userId="420783ab-3e48-4f67-af00-cfba62042d5f" providerId="ADAL" clId="{D85A31B5-A721-4A72-9C03-6B8113CB4940}" dt="2026-06-14T01:32:50.067" v="3314" actId="1038"/>
          <ac:cxnSpMkLst>
            <pc:docMk/>
            <pc:sldMk cId="621367104" sldId="646"/>
            <ac:cxnSpMk id="35" creationId="{63455761-0497-EE7C-C6C5-48D2CB7A71DC}"/>
          </ac:cxnSpMkLst>
        </pc:cxnChg>
        <pc:cxnChg chg="add mod">
          <ac:chgData name="Commodore St Germain" userId="420783ab-3e48-4f67-af00-cfba62042d5f" providerId="ADAL" clId="{D85A31B5-A721-4A72-9C03-6B8113CB4940}" dt="2026-06-14T01:35:20.405" v="3358" actId="1076"/>
          <ac:cxnSpMkLst>
            <pc:docMk/>
            <pc:sldMk cId="621367104" sldId="646"/>
            <ac:cxnSpMk id="38" creationId="{0AADC21A-ED19-DCBA-641B-BFE7B81A7ECA}"/>
          </ac:cxnSpMkLst>
        </pc:cxnChg>
      </pc:sldChg>
      <pc:sldChg chg="addSp modSp new mod modNotesTx">
        <pc:chgData name="Commodore St Germain" userId="420783ab-3e48-4f67-af00-cfba62042d5f" providerId="ADAL" clId="{D85A31B5-A721-4A72-9C03-6B8113CB4940}" dt="2026-06-14T01:34:56.502" v="3355" actId="20577"/>
        <pc:sldMkLst>
          <pc:docMk/>
          <pc:sldMk cId="3627623641" sldId="647"/>
        </pc:sldMkLst>
        <pc:spChg chg="add mod">
          <ac:chgData name="Commodore St Germain" userId="420783ab-3e48-4f67-af00-cfba62042d5f" providerId="ADAL" clId="{D85A31B5-A721-4A72-9C03-6B8113CB4940}" dt="2026-06-14T01:34:29.012" v="3351" actId="1076"/>
          <ac:spMkLst>
            <pc:docMk/>
            <pc:sldMk cId="3627623641" sldId="647"/>
            <ac:spMk id="6" creationId="{1758FDD0-BB0D-27CF-8EEA-22A8F4F46DB0}"/>
          </ac:spMkLst>
        </pc:spChg>
        <pc:spChg chg="add mod">
          <ac:chgData name="Commodore St Germain" userId="420783ab-3e48-4f67-af00-cfba62042d5f" providerId="ADAL" clId="{D85A31B5-A721-4A72-9C03-6B8113CB4940}" dt="2026-06-14T01:34:56.502" v="3355" actId="20577"/>
          <ac:spMkLst>
            <pc:docMk/>
            <pc:sldMk cId="3627623641" sldId="647"/>
            <ac:spMk id="7" creationId="{FCDB1A73-4993-5EED-E885-B26D135D6D9D}"/>
          </ac:spMkLst>
        </pc:spChg>
        <pc:picChg chg="add mod">
          <ac:chgData name="Commodore St Germain" userId="420783ab-3e48-4f67-af00-cfba62042d5f" providerId="ADAL" clId="{D85A31B5-A721-4A72-9C03-6B8113CB4940}" dt="2026-06-14T01:34:19.122" v="3349" actId="14100"/>
          <ac:picMkLst>
            <pc:docMk/>
            <pc:sldMk cId="3627623641" sldId="647"/>
            <ac:picMk id="5" creationId="{E5E9401A-CF8F-E68D-E6B9-1E4EC9D3A661}"/>
          </ac:picMkLst>
        </pc:picChg>
      </pc:sldChg>
      <pc:sldChg chg="addSp delSp modSp add mod">
        <pc:chgData name="Commodore St Germain" userId="420783ab-3e48-4f67-af00-cfba62042d5f" providerId="ADAL" clId="{D85A31B5-A721-4A72-9C03-6B8113CB4940}" dt="2026-06-14T02:12:21.337" v="4971" actId="13926"/>
        <pc:sldMkLst>
          <pc:docMk/>
          <pc:sldMk cId="1336234600" sldId="648"/>
        </pc:sldMkLst>
        <pc:spChg chg="add mod">
          <ac:chgData name="Commodore St Germain" userId="420783ab-3e48-4f67-af00-cfba62042d5f" providerId="ADAL" clId="{D85A31B5-A721-4A72-9C03-6B8113CB4940}" dt="2026-06-14T02:11:23.871" v="4909" actId="14100"/>
          <ac:spMkLst>
            <pc:docMk/>
            <pc:sldMk cId="1336234600" sldId="648"/>
            <ac:spMk id="5" creationId="{58B4160B-CC7B-0776-ED04-06C27C187616}"/>
          </ac:spMkLst>
        </pc:spChg>
        <pc:spChg chg="mod">
          <ac:chgData name="Commodore St Germain" userId="420783ab-3e48-4f67-af00-cfba62042d5f" providerId="ADAL" clId="{D85A31B5-A721-4A72-9C03-6B8113CB4940}" dt="2026-06-14T02:12:21.337" v="4971" actId="13926"/>
          <ac:spMkLst>
            <pc:docMk/>
            <pc:sldMk cId="1336234600" sldId="648"/>
            <ac:spMk id="6" creationId="{69E72E4D-ED22-40E4-A98D-BF0A6D0A740D}"/>
          </ac:spMkLst>
        </pc:spChg>
        <pc:spChg chg="mod">
          <ac:chgData name="Commodore St Germain" userId="420783ab-3e48-4f67-af00-cfba62042d5f" providerId="ADAL" clId="{D85A31B5-A721-4A72-9C03-6B8113CB4940}" dt="2026-06-14T02:09:09.410" v="4794" actId="6549"/>
          <ac:spMkLst>
            <pc:docMk/>
            <pc:sldMk cId="1336234600" sldId="648"/>
            <ac:spMk id="7" creationId="{11AF43FC-0ED8-271A-AF3B-E0395D7C014F}"/>
          </ac:spMkLst>
        </pc:spChg>
        <pc:spChg chg="add mod">
          <ac:chgData name="Commodore St Germain" userId="420783ab-3e48-4f67-af00-cfba62042d5f" providerId="ADAL" clId="{D85A31B5-A721-4A72-9C03-6B8113CB4940}" dt="2026-06-14T02:11:34.519" v="4912" actId="14100"/>
          <ac:spMkLst>
            <pc:docMk/>
            <pc:sldMk cId="1336234600" sldId="648"/>
            <ac:spMk id="8" creationId="{2DE60A0A-B8B0-47AA-A396-C5DD5675580F}"/>
          </ac:spMkLst>
        </pc:spChg>
        <pc:picChg chg="add mod">
          <ac:chgData name="Commodore St Germain" userId="420783ab-3e48-4f67-af00-cfba62042d5f" providerId="ADAL" clId="{D85A31B5-A721-4A72-9C03-6B8113CB4940}" dt="2026-06-14T02:10:58.048" v="4905" actId="1076"/>
          <ac:picMkLst>
            <pc:docMk/>
            <pc:sldMk cId="1336234600" sldId="648"/>
            <ac:picMk id="3" creationId="{E754CF87-EC66-9A09-4781-49D11FCABCEB}"/>
          </ac:picMkLst>
        </pc:picChg>
        <pc:picChg chg="del">
          <ac:chgData name="Commodore St Germain" userId="420783ab-3e48-4f67-af00-cfba62042d5f" providerId="ADAL" clId="{D85A31B5-A721-4A72-9C03-6B8113CB4940}" dt="2026-06-14T02:09:06.054" v="4790" actId="478"/>
          <ac:picMkLst>
            <pc:docMk/>
            <pc:sldMk cId="1336234600" sldId="648"/>
            <ac:picMk id="9" creationId="{6152C100-4222-7E75-B97B-71C41285E78B}"/>
          </ac:picMkLst>
        </pc:picChg>
      </pc:sldChg>
      <pc:sldChg chg="addSp delSp modSp add mod">
        <pc:chgData name="Commodore St Germain" userId="420783ab-3e48-4f67-af00-cfba62042d5f" providerId="ADAL" clId="{D85A31B5-A721-4A72-9C03-6B8113CB4940}" dt="2026-06-15T20:00:14.940" v="7963" actId="1038"/>
        <pc:sldMkLst>
          <pc:docMk/>
          <pc:sldMk cId="338571629" sldId="649"/>
        </pc:sldMkLst>
        <pc:spChg chg="mod">
          <ac:chgData name="Commodore St Germain" userId="420783ab-3e48-4f67-af00-cfba62042d5f" providerId="ADAL" clId="{D85A31B5-A721-4A72-9C03-6B8113CB4940}" dt="2026-06-15T19:32:11.149" v="7193" actId="20577"/>
          <ac:spMkLst>
            <pc:docMk/>
            <pc:sldMk cId="338571629" sldId="649"/>
            <ac:spMk id="2" creationId="{2B2C23F4-B961-470C-72CC-B05D28A23976}"/>
          </ac:spMkLst>
        </pc:spChg>
        <pc:spChg chg="del">
          <ac:chgData name="Commodore St Germain" userId="420783ab-3e48-4f67-af00-cfba62042d5f" providerId="ADAL" clId="{D85A31B5-A721-4A72-9C03-6B8113CB4940}" dt="2026-06-15T18:50:08.929" v="4999" actId="478"/>
          <ac:spMkLst>
            <pc:docMk/>
            <pc:sldMk cId="338571629" sldId="649"/>
            <ac:spMk id="3" creationId="{5816C6B8-E5D8-49C0-3BAA-7C062866C25D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4" creationId="{4A80683A-17D3-70F2-D72B-01CB49B994F0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6" creationId="{C4727EF2-A5AB-2FA4-3E4B-E5607A23E75C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7" creationId="{42405401-7C50-5CE8-1923-18687A2624CF}"/>
          </ac:spMkLst>
        </pc:spChg>
        <pc:spChg chg="add del mod">
          <ac:chgData name="Commodore St Germain" userId="420783ab-3e48-4f67-af00-cfba62042d5f" providerId="ADAL" clId="{D85A31B5-A721-4A72-9C03-6B8113CB4940}" dt="2026-06-15T18:55:10.660" v="5106" actId="478"/>
          <ac:spMkLst>
            <pc:docMk/>
            <pc:sldMk cId="338571629" sldId="649"/>
            <ac:spMk id="8" creationId="{8EF70D57-CEF1-90D8-DD5F-D4E223E41009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9" creationId="{0E405087-38D1-EAD5-21DD-37306B30FCFB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0" creationId="{E8FB3EE1-D106-D6EC-C617-DF98A708A086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1" creationId="{4BAC0522-FE53-C78A-BE0A-4CB8F4F14217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2" creationId="{1F9AB023-6666-D240-2615-1038BE27DF4E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3" creationId="{07FFFAF7-34B1-F6E0-518C-A6FFE418E999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4" creationId="{94FE5868-2EDD-C1F6-5CF5-02B80337CE19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5" creationId="{B44FD425-E340-E26D-CD73-9FBA7C04F563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6" creationId="{305D2C2C-16BC-6E84-E735-ED8CB62A04A6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7" creationId="{83F1B577-3A00-A23E-FA06-451DBF823943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8" creationId="{0684F0D8-1A56-5E75-6D3C-EC034ED12E58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9" creationId="{C450BD4B-7740-1A72-8A84-B58780E0C37B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0" creationId="{C5CECEF4-88CF-EACA-814E-727F2042817C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1" creationId="{05F9E38D-F47E-7BE1-3A48-994781DFB88E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2" creationId="{B0342FF4-3EB1-3827-0AB3-5E6468D7198A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3" creationId="{A147B030-86E3-42D6-57EE-E97661FBBCA9}"/>
          </ac:spMkLst>
        </pc:spChg>
        <pc:spChg chg="add mod">
          <ac:chgData name="Commodore St Germain" userId="420783ab-3e48-4f67-af00-cfba62042d5f" providerId="ADAL" clId="{D85A31B5-A721-4A72-9C03-6B8113CB4940}" dt="2026-06-15T19:03:47.221" v="5334" actId="571"/>
          <ac:spMkLst>
            <pc:docMk/>
            <pc:sldMk cId="338571629" sldId="649"/>
            <ac:spMk id="24" creationId="{8D86C6E0-817A-B575-14FF-3F321A52184E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5" creationId="{67F62B8D-07B6-B882-5F3F-2F5FEE399230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6" creationId="{AD171CD0-FB6B-3C45-9F91-411CDCA7DFE7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7" creationId="{305CC52B-55FF-F94D-BAB3-94988BA20BBC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8" creationId="{FA20BD54-73D6-F4E9-D413-7EFE79604C03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9" creationId="{D3E11929-1FDA-9E19-2B1F-9E9E65F8D565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30" creationId="{C728E183-8CD9-F750-7E77-E70C013062C3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31" creationId="{352A5EAA-B07A-ADA4-E0DD-AB9261C70DD6}"/>
          </ac:spMkLst>
        </pc:spChg>
        <pc:spChg chg="add mod">
          <ac:chgData name="Commodore St Germain" userId="420783ab-3e48-4f67-af00-cfba62042d5f" providerId="ADAL" clId="{D85A31B5-A721-4A72-9C03-6B8113CB4940}" dt="2026-06-15T20:00:08.639" v="7943" actId="20577"/>
          <ac:spMkLst>
            <pc:docMk/>
            <pc:sldMk cId="338571629" sldId="649"/>
            <ac:spMk id="32" creationId="{AAB3BAA3-9261-C17A-812F-9DB5B9EBC0BE}"/>
          </ac:spMkLst>
        </pc:spChg>
        <pc:spChg chg="add mod">
          <ac:chgData name="Commodore St Germain" userId="420783ab-3e48-4f67-af00-cfba62042d5f" providerId="ADAL" clId="{D85A31B5-A721-4A72-9C03-6B8113CB4940}" dt="2026-06-15T20:00:14.940" v="7963" actId="1038"/>
          <ac:spMkLst>
            <pc:docMk/>
            <pc:sldMk cId="338571629" sldId="649"/>
            <ac:spMk id="33" creationId="{4BCE4C01-1784-9929-4655-985B9F57538C}"/>
          </ac:spMkLst>
        </pc:spChg>
        <pc:spChg chg="add mod">
          <ac:chgData name="Commodore St Germain" userId="420783ab-3e48-4f67-af00-cfba62042d5f" providerId="ADAL" clId="{D85A31B5-A721-4A72-9C03-6B8113CB4940}" dt="2026-06-15T20:00:14.940" v="7963" actId="1038"/>
          <ac:spMkLst>
            <pc:docMk/>
            <pc:sldMk cId="338571629" sldId="649"/>
            <ac:spMk id="34" creationId="{65A1357E-10DC-E2C3-AFC6-022EB474A8DC}"/>
          </ac:spMkLst>
        </pc:spChg>
        <pc:spChg chg="add mod">
          <ac:chgData name="Commodore St Germain" userId="420783ab-3e48-4f67-af00-cfba62042d5f" providerId="ADAL" clId="{D85A31B5-A721-4A72-9C03-6B8113CB4940}" dt="2026-06-15T19:21:28.319" v="6357" actId="1076"/>
          <ac:spMkLst>
            <pc:docMk/>
            <pc:sldMk cId="338571629" sldId="649"/>
            <ac:spMk id="35" creationId="{9EC6FADC-EBB3-4940-D8B2-02AC58EA21D8}"/>
          </ac:spMkLst>
        </pc:spChg>
        <pc:spChg chg="add mod">
          <ac:chgData name="Commodore St Germain" userId="420783ab-3e48-4f67-af00-cfba62042d5f" providerId="ADAL" clId="{D85A31B5-A721-4A72-9C03-6B8113CB4940}" dt="2026-06-15T19:21:28.319" v="6357" actId="1076"/>
          <ac:spMkLst>
            <pc:docMk/>
            <pc:sldMk cId="338571629" sldId="649"/>
            <ac:spMk id="36" creationId="{F5C330D3-28B2-1594-40F8-60550F6D5225}"/>
          </ac:spMkLst>
        </pc:spChg>
        <pc:spChg chg="add mod">
          <ac:chgData name="Commodore St Germain" userId="420783ab-3e48-4f67-af00-cfba62042d5f" providerId="ADAL" clId="{D85A31B5-A721-4A72-9C03-6B8113CB4940}" dt="2026-06-15T19:21:32.249" v="6359"/>
          <ac:spMkLst>
            <pc:docMk/>
            <pc:sldMk cId="338571629" sldId="649"/>
            <ac:spMk id="37" creationId="{C3E50339-CE60-722D-2757-03EF5FEC071A}"/>
          </ac:spMkLst>
        </pc:spChg>
        <pc:spChg chg="add mod">
          <ac:chgData name="Commodore St Germain" userId="420783ab-3e48-4f67-af00-cfba62042d5f" providerId="ADAL" clId="{D85A31B5-A721-4A72-9C03-6B8113CB4940}" dt="2026-06-15T19:21:32.249" v="6359"/>
          <ac:spMkLst>
            <pc:docMk/>
            <pc:sldMk cId="338571629" sldId="649"/>
            <ac:spMk id="38" creationId="{B7C3BF6E-D72A-C3AA-DBD8-43D7D6E0C1BD}"/>
          </ac:spMkLst>
        </pc:spChg>
        <pc:spChg chg="add mod">
          <ac:chgData name="Commodore St Germain" userId="420783ab-3e48-4f67-af00-cfba62042d5f" providerId="ADAL" clId="{D85A31B5-A721-4A72-9C03-6B8113CB4940}" dt="2026-06-15T19:52:21.951" v="7666" actId="1076"/>
          <ac:spMkLst>
            <pc:docMk/>
            <pc:sldMk cId="338571629" sldId="649"/>
            <ac:spMk id="39" creationId="{7E5C652D-FC8F-03DE-92A1-48F427E596F1}"/>
          </ac:spMkLst>
        </pc:spChg>
        <pc:picChg chg="del">
          <ac:chgData name="Commodore St Germain" userId="420783ab-3e48-4f67-af00-cfba62042d5f" providerId="ADAL" clId="{D85A31B5-A721-4A72-9C03-6B8113CB4940}" dt="2026-06-15T18:50:05.489" v="4998" actId="478"/>
          <ac:picMkLst>
            <pc:docMk/>
            <pc:sldMk cId="338571629" sldId="649"/>
            <ac:picMk id="5" creationId="{17F14DD1-F8E1-E9A5-33B4-027D1B2E29AD}"/>
          </ac:picMkLst>
        </pc:picChg>
      </pc:sldChg>
      <pc:sldChg chg="addSp modSp add del">
        <pc:chgData name="Commodore St Germain" userId="420783ab-3e48-4f67-af00-cfba62042d5f" providerId="ADAL" clId="{D85A31B5-A721-4A72-9C03-6B8113CB4940}" dt="2026-06-15T19:52:32.189" v="7668" actId="47"/>
        <pc:sldMkLst>
          <pc:docMk/>
          <pc:sldMk cId="3722533979" sldId="650"/>
        </pc:sldMkLst>
        <pc:spChg chg="add mod">
          <ac:chgData name="Commodore St Germain" userId="420783ab-3e48-4f67-af00-cfba62042d5f" providerId="ADAL" clId="{D85A31B5-A721-4A72-9C03-6B8113CB4940}" dt="2026-06-15T19:52:24.345" v="7667"/>
          <ac:spMkLst>
            <pc:docMk/>
            <pc:sldMk cId="3722533979" sldId="650"/>
            <ac:spMk id="3" creationId="{A1159F95-E3D5-AB0C-08F8-8A98E42F8E8D}"/>
          </ac:spMkLst>
        </pc:spChg>
      </pc:sldChg>
      <pc:sldChg chg="addSp delSp modSp add mod">
        <pc:chgData name="Commodore St Germain" userId="420783ab-3e48-4f67-af00-cfba62042d5f" providerId="ADAL" clId="{D85A31B5-A721-4A72-9C03-6B8113CB4940}" dt="2026-06-15T19:59:55.043" v="7938" actId="1037"/>
        <pc:sldMkLst>
          <pc:docMk/>
          <pc:sldMk cId="4060696980" sldId="651"/>
        </pc:sldMkLst>
        <pc:spChg chg="mod">
          <ac:chgData name="Commodore St Germain" userId="420783ab-3e48-4f67-af00-cfba62042d5f" providerId="ADAL" clId="{D85A31B5-A721-4A72-9C03-6B8113CB4940}" dt="2026-06-15T19:42:44.371" v="7400" actId="1076"/>
          <ac:spMkLst>
            <pc:docMk/>
            <pc:sldMk cId="4060696980" sldId="651"/>
            <ac:spMk id="2" creationId="{2B2C23F4-B961-470C-72CC-B05D28A23976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" creationId="{31475662-AE24-76FF-7A6C-2878EB581905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4" creationId="{4A80683A-17D3-70F2-D72B-01CB49B994F0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5" creationId="{4528B681-3336-E6DD-395D-4D62A9EC845F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6" creationId="{C4727EF2-A5AB-2FA4-3E4B-E5607A23E75C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7" creationId="{42405401-7C50-5CE8-1923-18687A2624CF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8" creationId="{31D403D7-C81E-4BE6-6B27-7EC8F90BDC3D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9" creationId="{0E405087-38D1-EAD5-21DD-37306B30FCFB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0" creationId="{E8FB3EE1-D106-D6EC-C617-DF98A708A086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1" creationId="{4BAC0522-FE53-C78A-BE0A-4CB8F4F14217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2" creationId="{1F9AB023-6666-D240-2615-1038BE27DF4E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3" creationId="{07FFFAF7-34B1-F6E0-518C-A6FFE418E999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4" creationId="{94FE5868-2EDD-C1F6-5CF5-02B80337CE19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5" creationId="{B44FD425-E340-E26D-CD73-9FBA7C04F563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6" creationId="{305D2C2C-16BC-6E84-E735-ED8CB62A04A6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7" creationId="{83F1B577-3A00-A23E-FA06-451DBF823943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8" creationId="{0684F0D8-1A56-5E75-6D3C-EC034ED12E58}"/>
          </ac:spMkLst>
        </pc:spChg>
        <pc:spChg chg="del mod">
          <ac:chgData name="Commodore St Germain" userId="420783ab-3e48-4f67-af00-cfba62042d5f" providerId="ADAL" clId="{D85A31B5-A721-4A72-9C03-6B8113CB4940}" dt="2026-06-15T19:43:35.940" v="7454" actId="478"/>
          <ac:spMkLst>
            <pc:docMk/>
            <pc:sldMk cId="4060696980" sldId="651"/>
            <ac:spMk id="19" creationId="{C450BD4B-7740-1A72-8A84-B58780E0C37B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0" creationId="{C5CECEF4-88CF-EACA-814E-727F2042817C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1" creationId="{05F9E38D-F47E-7BE1-3A48-994781DFB88E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2" creationId="{B0342FF4-3EB1-3827-0AB3-5E6468D7198A}"/>
          </ac:spMkLst>
        </pc:spChg>
        <pc:spChg chg="del">
          <ac:chgData name="Commodore St Germain" userId="420783ab-3e48-4f67-af00-cfba62042d5f" providerId="ADAL" clId="{D85A31B5-A721-4A72-9C03-6B8113CB4940}" dt="2026-06-15T19:45:52.850" v="7502" actId="478"/>
          <ac:spMkLst>
            <pc:docMk/>
            <pc:sldMk cId="4060696980" sldId="651"/>
            <ac:spMk id="23" creationId="{A147B030-86E3-42D6-57EE-E97661FBBCA9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4" creationId="{CCD4140E-7C56-B4BD-F679-8C82E89480DD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5" creationId="{67F62B8D-07B6-B882-5F3F-2F5FEE399230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6" creationId="{AD171CD0-FB6B-3C45-9F91-411CDCA7DFE7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7" creationId="{305CC52B-55FF-F94D-BAB3-94988BA20BBC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8" creationId="{FA20BD54-73D6-F4E9-D413-7EFE79604C03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9" creationId="{D3E11929-1FDA-9E19-2B1F-9E9E65F8D565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0" creationId="{C728E183-8CD9-F750-7E77-E70C013062C3}"/>
          </ac:spMkLst>
        </pc:spChg>
        <pc:spChg chg="del">
          <ac:chgData name="Commodore St Germain" userId="420783ab-3e48-4f67-af00-cfba62042d5f" providerId="ADAL" clId="{D85A31B5-A721-4A72-9C03-6B8113CB4940}" dt="2026-06-15T19:47:21.550" v="7528" actId="478"/>
          <ac:spMkLst>
            <pc:docMk/>
            <pc:sldMk cId="4060696980" sldId="651"/>
            <ac:spMk id="31" creationId="{352A5EAA-B07A-ADA4-E0DD-AB9261C70DD6}"/>
          </ac:spMkLst>
        </pc:spChg>
        <pc:spChg chg="mod">
          <ac:chgData name="Commodore St Germain" userId="420783ab-3e48-4f67-af00-cfba62042d5f" providerId="ADAL" clId="{D85A31B5-A721-4A72-9C03-6B8113CB4940}" dt="2026-06-15T19:59:43.300" v="7916" actId="20577"/>
          <ac:spMkLst>
            <pc:docMk/>
            <pc:sldMk cId="4060696980" sldId="651"/>
            <ac:spMk id="32" creationId="{AAB3BAA3-9261-C17A-812F-9DB5B9EBC0BE}"/>
          </ac:spMkLst>
        </pc:spChg>
        <pc:spChg chg="mod">
          <ac:chgData name="Commodore St Germain" userId="420783ab-3e48-4f67-af00-cfba62042d5f" providerId="ADAL" clId="{D85A31B5-A721-4A72-9C03-6B8113CB4940}" dt="2026-06-15T19:59:55.043" v="7938" actId="1037"/>
          <ac:spMkLst>
            <pc:docMk/>
            <pc:sldMk cId="4060696980" sldId="651"/>
            <ac:spMk id="33" creationId="{4BCE4C01-1784-9929-4655-985B9F57538C}"/>
          </ac:spMkLst>
        </pc:spChg>
        <pc:spChg chg="mod">
          <ac:chgData name="Commodore St Germain" userId="420783ab-3e48-4f67-af00-cfba62042d5f" providerId="ADAL" clId="{D85A31B5-A721-4A72-9C03-6B8113CB4940}" dt="2026-06-15T19:59:55.043" v="7938" actId="1037"/>
          <ac:spMkLst>
            <pc:docMk/>
            <pc:sldMk cId="4060696980" sldId="651"/>
            <ac:spMk id="34" creationId="{65A1357E-10DC-E2C3-AFC6-022EB474A8DC}"/>
          </ac:spMkLst>
        </pc:spChg>
        <pc:spChg chg="add mod">
          <ac:chgData name="Commodore St Germain" userId="420783ab-3e48-4f67-af00-cfba62042d5f" providerId="ADAL" clId="{D85A31B5-A721-4A72-9C03-6B8113CB4940}" dt="2026-06-15T19:46:22.100" v="7509" actId="1076"/>
          <ac:spMkLst>
            <pc:docMk/>
            <pc:sldMk cId="4060696980" sldId="651"/>
            <ac:spMk id="35" creationId="{3E98CA9C-7ED8-DE0C-E17C-02C730AD6AC3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6" creationId="{A62C1FFB-E078-A2CB-4D25-6CB094060A4E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7" creationId="{C0C6E45E-9F7E-4189-95FA-7AD0ABF1C8EB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8" creationId="{380F15FA-433A-096E-F9AA-99DB67E105CA}"/>
          </ac:spMkLst>
        </pc:spChg>
        <pc:spChg chg="add mod">
          <ac:chgData name="Commodore St Germain" userId="420783ab-3e48-4f67-af00-cfba62042d5f" providerId="ADAL" clId="{D85A31B5-A721-4A72-9C03-6B8113CB4940}" dt="2026-06-15T19:52:33.129" v="7669"/>
          <ac:spMkLst>
            <pc:docMk/>
            <pc:sldMk cId="4060696980" sldId="651"/>
            <ac:spMk id="39" creationId="{875DA09F-4C7D-4D72-EA73-118F7E674E5E}"/>
          </ac:spMkLst>
        </pc:spChg>
      </pc:sldChg>
      <pc:sldChg chg="addSp modSp new mod modNotesTx">
        <pc:chgData name="Commodore St Germain" userId="420783ab-3e48-4f67-af00-cfba62042d5f" providerId="ADAL" clId="{D85A31B5-A721-4A72-9C03-6B8113CB4940}" dt="2026-06-15T19:56:35.912" v="7725"/>
        <pc:sldMkLst>
          <pc:docMk/>
          <pc:sldMk cId="1673400948" sldId="652"/>
        </pc:sldMkLst>
        <pc:spChg chg="add mod">
          <ac:chgData name="Commodore St Germain" userId="420783ab-3e48-4f67-af00-cfba62042d5f" providerId="ADAL" clId="{D85A31B5-A721-4A72-9C03-6B8113CB4940}" dt="2026-06-15T19:52:38.661" v="7672"/>
          <ac:spMkLst>
            <pc:docMk/>
            <pc:sldMk cId="1673400948" sldId="652"/>
            <ac:spMk id="4" creationId="{F3982EBC-D966-50A0-8046-DEE3FDE4BC57}"/>
          </ac:spMkLst>
        </pc:spChg>
        <pc:picChg chg="add mod">
          <ac:chgData name="Commodore St Germain" userId="420783ab-3e48-4f67-af00-cfba62042d5f" providerId="ADAL" clId="{D85A31B5-A721-4A72-9C03-6B8113CB4940}" dt="2026-06-15T19:53:24.787" v="7724" actId="1035"/>
          <ac:picMkLst>
            <pc:docMk/>
            <pc:sldMk cId="1673400948" sldId="652"/>
            <ac:picMk id="5" creationId="{98EEAD8D-5CD0-101F-CCBE-FCF0D9787A26}"/>
          </ac:picMkLst>
        </pc:picChg>
        <pc:picChg chg="add mod">
          <ac:chgData name="Commodore St Germain" userId="420783ab-3e48-4f67-af00-cfba62042d5f" providerId="ADAL" clId="{D85A31B5-A721-4A72-9C03-6B8113CB4940}" dt="2026-06-15T19:53:24.787" v="7724" actId="1035"/>
          <ac:picMkLst>
            <pc:docMk/>
            <pc:sldMk cId="1673400948" sldId="652"/>
            <ac:picMk id="7" creationId="{5CDCCD75-8DB0-5401-9DAA-1DA40DA31C85}"/>
          </ac:picMkLst>
        </pc:picChg>
      </pc:sldChg>
    </pc:docChg>
  </pc:docChgLst>
  <pc:docChgLst>
    <pc:chgData name="Commodore St Germain" userId="420783ab-3e48-4f67-af00-cfba62042d5f" providerId="ADAL" clId="{DD1B7A10-BE32-4CF4-AD88-DA6C9D899118}"/>
    <pc:docChg chg="undo custSel addSld delSld modSld sldOrd">
      <pc:chgData name="Commodore St Germain" userId="420783ab-3e48-4f67-af00-cfba62042d5f" providerId="ADAL" clId="{DD1B7A10-BE32-4CF4-AD88-DA6C9D899118}" dt="2026-06-02T15:59:39.905" v="5084" actId="478"/>
      <pc:docMkLst>
        <pc:docMk/>
      </pc:docMkLst>
      <pc:sldChg chg="modSp mod">
        <pc:chgData name="Commodore St Germain" userId="420783ab-3e48-4f67-af00-cfba62042d5f" providerId="ADAL" clId="{DD1B7A10-BE32-4CF4-AD88-DA6C9D899118}" dt="2026-04-02T22:31:26.866" v="3116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DD1B7A10-BE32-4CF4-AD88-DA6C9D899118}" dt="2026-04-02T21:38:02.149" v="2988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D1B7A10-BE32-4CF4-AD88-DA6C9D899118}" dt="2026-04-02T22:31:26.866" v="3116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618327651" sldId="261"/>
        </pc:sldMkLst>
      </pc:sldChg>
      <pc:sldChg chg="addSp delSp modSp del mod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726688188" sldId="269"/>
        </pc:sldMkLst>
        <pc:spChg chg="add del">
          <ac:chgData name="Commodore St Germain" userId="420783ab-3e48-4f67-af00-cfba62042d5f" providerId="ADAL" clId="{DD1B7A10-BE32-4CF4-AD88-DA6C9D899118}" dt="2026-03-25T17:15:43.113" v="25" actId="22"/>
          <ac:spMkLst>
            <pc:docMk/>
            <pc:sldMk cId="1726688188" sldId="269"/>
            <ac:spMk id="6" creationId="{9F863737-C65B-9FC9-5B22-6B7C6EA6C8AA}"/>
          </ac:spMkLst>
        </pc:spChg>
        <pc:spChg chg="add del mod">
          <ac:chgData name="Commodore St Germain" userId="420783ab-3e48-4f67-af00-cfba62042d5f" providerId="ADAL" clId="{DD1B7A10-BE32-4CF4-AD88-DA6C9D899118}" dt="2026-03-25T17:16:22.937" v="41" actId="478"/>
          <ac:spMkLst>
            <pc:docMk/>
            <pc:sldMk cId="1726688188" sldId="269"/>
            <ac:spMk id="7" creationId="{89D7B06D-ACF1-5DB8-FBC5-DEB55B6C7042}"/>
          </ac:spMkLst>
        </pc:spChg>
        <pc:spChg chg="add del mod">
          <ac:chgData name="Commodore St Germain" userId="420783ab-3e48-4f67-af00-cfba62042d5f" providerId="ADAL" clId="{DD1B7A10-BE32-4CF4-AD88-DA6C9D899118}" dt="2026-03-25T17:16:31.113" v="50" actId="20577"/>
          <ac:spMkLst>
            <pc:docMk/>
            <pc:sldMk cId="1726688188" sldId="269"/>
            <ac:spMk id="8" creationId="{E959DF26-E62F-E676-CCB0-ED307E7ABFB1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2529775196" sldId="269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529775196" sldId="269"/>
            <ac:inkMk id="4" creationId="{7862C9D4-FFC2-4093-0575-3F19CD1C7F20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333781969" sldId="270"/>
        </pc:sldMkLst>
        <pc:spChg chg="add mod">
          <ac:chgData name="Commodore St Germain" userId="420783ab-3e48-4f67-af00-cfba62042d5f" providerId="ADAL" clId="{DD1B7A10-BE32-4CF4-AD88-DA6C9D899118}" dt="2026-03-25T17:16:34.462" v="51"/>
          <ac:spMkLst>
            <pc:docMk/>
            <pc:sldMk cId="1333781969" sldId="270"/>
            <ac:spMk id="4" creationId="{D22D2F82-231C-8B4C-3C4B-5623BCCEE91E}"/>
          </ac:spMkLst>
        </pc:sp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663225097" sldId="270"/>
        </pc:sldMkLst>
        <pc:spChg chg="del">
          <ac:chgData name="Commodore St Germain" userId="420783ab-3e48-4f67-af00-cfba62042d5f" providerId="ADAL" clId="{DD1B7A10-BE32-4CF4-AD88-DA6C9D899118}" dt="2026-04-02T21:21:20.736" v="1995" actId="478"/>
          <ac:spMkLst>
            <pc:docMk/>
            <pc:sldMk cId="3663225097" sldId="270"/>
            <ac:spMk id="3" creationId="{8909739A-2F63-895E-4AB2-3F1C4FA07A54}"/>
          </ac:spMkLst>
        </pc:spChg>
        <pc:spChg chg="add mod">
          <ac:chgData name="Commodore St Germain" userId="420783ab-3e48-4f67-af00-cfba62042d5f" providerId="ADAL" clId="{DD1B7A10-BE32-4CF4-AD88-DA6C9D899118}" dt="2026-04-02T21:21:01.409" v="1977" actId="692"/>
          <ac:spMkLst>
            <pc:docMk/>
            <pc:sldMk cId="3663225097" sldId="270"/>
            <ac:spMk id="6" creationId="{7B023B2C-5F9C-498B-F231-1135E9B7C9C6}"/>
          </ac:spMkLst>
        </pc:spChg>
        <pc:spChg chg="add mod">
          <ac:chgData name="Commodore St Germain" userId="420783ab-3e48-4f67-af00-cfba62042d5f" providerId="ADAL" clId="{DD1B7A10-BE32-4CF4-AD88-DA6C9D899118}" dt="2026-04-02T21:22:09.851" v="2022" actId="20577"/>
          <ac:spMkLst>
            <pc:docMk/>
            <pc:sldMk cId="3663225097" sldId="270"/>
            <ac:spMk id="7" creationId="{E57DD77E-1738-1E6C-0D75-938F8CDBA97A}"/>
          </ac:spMkLst>
        </pc:spChg>
        <pc:spChg chg="add mod">
          <ac:chgData name="Commodore St Germain" userId="420783ab-3e48-4f67-af00-cfba62042d5f" providerId="ADAL" clId="{DD1B7A10-BE32-4CF4-AD88-DA6C9D899118}" dt="2026-04-02T21:21:33.337" v="1999" actId="1076"/>
          <ac:spMkLst>
            <pc:docMk/>
            <pc:sldMk cId="3663225097" sldId="270"/>
            <ac:spMk id="8" creationId="{D8F61BB8-E4B2-C9E6-07AF-BB451A8A816F}"/>
          </ac:spMkLst>
        </pc:spChg>
        <pc:spChg chg="add mod">
          <ac:chgData name="Commodore St Germain" userId="420783ab-3e48-4f67-af00-cfba62042d5f" providerId="ADAL" clId="{DD1B7A10-BE32-4CF4-AD88-DA6C9D899118}" dt="2026-04-02T21:21:43.248" v="2001" actId="1076"/>
          <ac:spMkLst>
            <pc:docMk/>
            <pc:sldMk cId="3663225097" sldId="270"/>
            <ac:spMk id="9" creationId="{BE1F2BA6-F242-B64E-6FF8-12F595574D94}"/>
          </ac:spMkLst>
        </pc:spChg>
        <pc:spChg chg="add mod">
          <ac:chgData name="Commodore St Germain" userId="420783ab-3e48-4f67-af00-cfba62042d5f" providerId="ADAL" clId="{DD1B7A10-BE32-4CF4-AD88-DA6C9D899118}" dt="2026-04-02T21:21:58.891" v="2009" actId="1076"/>
          <ac:spMkLst>
            <pc:docMk/>
            <pc:sldMk cId="3663225097" sldId="270"/>
            <ac:spMk id="10" creationId="{B4A0D96B-EA95-CFC2-1A71-FAE119781FAD}"/>
          </ac:spMkLst>
        </pc:spChg>
        <pc:spChg chg="add mod">
          <ac:chgData name="Commodore St Germain" userId="420783ab-3e48-4f67-af00-cfba62042d5f" providerId="ADAL" clId="{DD1B7A10-BE32-4CF4-AD88-DA6C9D899118}" dt="2026-04-02T21:24:37.451" v="2200" actId="20577"/>
          <ac:spMkLst>
            <pc:docMk/>
            <pc:sldMk cId="3663225097" sldId="270"/>
            <ac:spMk id="11" creationId="{6C22946A-D837-DFAC-1C00-C065D74D5C1B}"/>
          </ac:spMkLst>
        </pc:spChg>
        <pc:picChg chg="mod">
          <ac:chgData name="Commodore St Germain" userId="420783ab-3e48-4f67-af00-cfba62042d5f" providerId="ADAL" clId="{DD1B7A10-BE32-4CF4-AD88-DA6C9D899118}" dt="2026-04-02T21:21:11.883" v="1994" actId="1038"/>
          <ac:picMkLst>
            <pc:docMk/>
            <pc:sldMk cId="3663225097" sldId="270"/>
            <ac:picMk id="5" creationId="{1DEC929C-88BC-B7A5-D2AA-7C7668CBB030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663225097" sldId="270"/>
            <ac:inkMk id="3" creationId="{2FDCBE6C-CD7A-3718-B167-9032928B54C5}"/>
          </ac:inkMkLst>
        </pc:ink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2621071" sldId="271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621071" sldId="271"/>
            <ac:inkMk id="6" creationId="{BDBE5D9C-43A9-6742-8C27-823B595B3BBB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187105507" sldId="271"/>
        </pc:sldMkLst>
        <pc:spChg chg="add mod">
          <ac:chgData name="Commodore St Germain" userId="420783ab-3e48-4f67-af00-cfba62042d5f" providerId="ADAL" clId="{DD1B7A10-BE32-4CF4-AD88-DA6C9D899118}" dt="2026-03-25T17:16:42.671" v="55"/>
          <ac:spMkLst>
            <pc:docMk/>
            <pc:sldMk cId="1187105507" sldId="271"/>
            <ac:spMk id="4" creationId="{B4CF0730-99DD-1A55-D12C-7E26A288FCED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731291704" sldId="272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731291704" sldId="272"/>
            <ac:inkMk id="6" creationId="{1168F267-B83A-9A68-14C2-E911433E1B14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205457803" sldId="272"/>
        </pc:sldMkLst>
        <pc:spChg chg="add mod">
          <ac:chgData name="Commodore St Germain" userId="420783ab-3e48-4f67-af00-cfba62042d5f" providerId="ADAL" clId="{DD1B7A10-BE32-4CF4-AD88-DA6C9D899118}" dt="2026-03-25T17:16:41.693" v="54"/>
          <ac:spMkLst>
            <pc:docMk/>
            <pc:sldMk cId="1205457803" sldId="272"/>
            <ac:spMk id="4" creationId="{0F04799A-AE63-6636-6DFE-B10F9B068054}"/>
          </ac:spMkLst>
        </pc:sp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822954819" sldId="273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039283715" sldId="274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4224144324" sldId="275"/>
        </pc:sldMkLst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1939850931" sldId="286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939850931" sldId="286"/>
            <ac:inkMk id="6" creationId="{8051193F-B32C-23D7-1E8C-F8CF0ADE1FE8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3138853666" sldId="286"/>
        </pc:sldMkLst>
        <pc:spChg chg="add mod">
          <ac:chgData name="Commodore St Germain" userId="420783ab-3e48-4f67-af00-cfba62042d5f" providerId="ADAL" clId="{DD1B7A10-BE32-4CF4-AD88-DA6C9D899118}" dt="2026-03-25T17:16:35.336" v="52"/>
          <ac:spMkLst>
            <pc:docMk/>
            <pc:sldMk cId="3138853666" sldId="286"/>
            <ac:spMk id="4" creationId="{E60A7076-85B0-37C7-B6BD-71716611C70D}"/>
          </ac:spMkLst>
        </pc:sp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830999383" sldId="287"/>
        </pc:sldMkLst>
        <pc:spChg chg="add mod">
          <ac:chgData name="Commodore St Germain" userId="420783ab-3e48-4f67-af00-cfba62042d5f" providerId="ADAL" clId="{DD1B7A10-BE32-4CF4-AD88-DA6C9D899118}" dt="2026-03-25T17:16:36.886" v="53"/>
          <ac:spMkLst>
            <pc:docMk/>
            <pc:sldMk cId="830999383" sldId="287"/>
            <ac:spMk id="3" creationId="{CC88CCF2-1B44-5727-DD5D-D50EC191B3AB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1697549984" sldId="287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697549984" sldId="287"/>
            <ac:inkMk id="5" creationId="{50F71FC2-9669-D855-1844-F95569F70597}"/>
          </ac:inkMkLst>
        </pc:ink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969642395" sldId="288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229496810" sldId="289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593251253" sldId="290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039702203" sldId="291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609744906" sldId="293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048587846" sldId="294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576210207" sldId="295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171624760" sldId="296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812790301" sldId="297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141021235" sldId="298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406647448" sldId="299"/>
        </pc:sldMkLst>
      </pc:sldChg>
      <pc:sldChg chg="del">
        <pc:chgData name="Commodore St Germain" userId="420783ab-3e48-4f67-af00-cfba62042d5f" providerId="ADAL" clId="{DD1B7A10-BE32-4CF4-AD88-DA6C9D899118}" dt="2026-04-02T21:35:40.360" v="2926" actId="47"/>
        <pc:sldMkLst>
          <pc:docMk/>
          <pc:sldMk cId="1505214996" sldId="300"/>
        </pc:sldMkLst>
      </pc:sldChg>
      <pc:sldChg chg="add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740031918" sldId="301"/>
        </pc:sldMkLst>
        <pc:spChg chg="mod">
          <ac:chgData name="Commodore St Germain" userId="420783ab-3e48-4f67-af00-cfba62042d5f" providerId="ADAL" clId="{DD1B7A10-BE32-4CF4-AD88-DA6C9D899118}" dt="2026-04-02T22:03:04.983" v="3079"/>
          <ac:spMkLst>
            <pc:docMk/>
            <pc:sldMk cId="3740031918" sldId="301"/>
            <ac:spMk id="2" creationId="{89CFA028-A444-F5A5-D31A-09AC3A39A1DF}"/>
          </ac:spMkLst>
        </pc:spChg>
        <pc:spChg chg="mod">
          <ac:chgData name="Commodore St Germain" userId="420783ab-3e48-4f67-af00-cfba62042d5f" providerId="ADAL" clId="{DD1B7A10-BE32-4CF4-AD88-DA6C9D899118}" dt="2026-04-02T22:03:19.013" v="3098" actId="20577"/>
          <ac:spMkLst>
            <pc:docMk/>
            <pc:sldMk cId="3740031918" sldId="301"/>
            <ac:spMk id="3" creationId="{92FD7851-841A-85C7-1753-9C54024F3468}"/>
          </ac:spMkLst>
        </pc:spChg>
        <pc:picChg chg="add mod modCrop">
          <ac:chgData name="Commodore St Germain" userId="420783ab-3e48-4f67-af00-cfba62042d5f" providerId="ADAL" clId="{DD1B7A10-BE32-4CF4-AD88-DA6C9D899118}" dt="2026-04-02T22:04:32.914" v="3109" actId="1076"/>
          <ac:picMkLst>
            <pc:docMk/>
            <pc:sldMk cId="3740031918" sldId="301"/>
            <ac:picMk id="5" creationId="{7D2F569E-12D7-904B-B591-051ED4F3703B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740031918" sldId="301"/>
            <ac:inkMk id="6" creationId="{7028AAA8-5B5D-87CD-6979-F190DD7F08B6}"/>
          </ac:inkMkLst>
        </pc:ink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4246797346" sldId="301"/>
        </pc:sldMkLst>
      </pc:sldChg>
      <pc:sldChg chg="modSp del mod">
        <pc:chgData name="Commodore St Germain" userId="420783ab-3e48-4f67-af00-cfba62042d5f" providerId="ADAL" clId="{DD1B7A10-BE32-4CF4-AD88-DA6C9D899118}" dt="2026-04-02T21:42:07.226" v="3044" actId="2696"/>
        <pc:sldMkLst>
          <pc:docMk/>
          <pc:sldMk cId="2320277183" sldId="303"/>
        </pc:sldMkLst>
        <pc:spChg chg="mod">
          <ac:chgData name="Commodore St Germain" userId="420783ab-3e48-4f67-af00-cfba62042d5f" providerId="ADAL" clId="{DD1B7A10-BE32-4CF4-AD88-DA6C9D899118}" dt="2026-04-02T21:40:20.630" v="3043" actId="20577"/>
          <ac:spMkLst>
            <pc:docMk/>
            <pc:sldMk cId="2320277183" sldId="303"/>
            <ac:spMk id="3" creationId="{268459E8-78B7-D55E-5167-733DBF77B426}"/>
          </ac:spMkLst>
        </pc:spChg>
      </pc:sldChg>
      <pc:sldChg chg="addSp delSp modSp new mod">
        <pc:chgData name="Commodore St Germain" userId="420783ab-3e48-4f67-af00-cfba62042d5f" providerId="ADAL" clId="{DD1B7A10-BE32-4CF4-AD88-DA6C9D899118}" dt="2026-06-02T15:59:39.905" v="5084" actId="478"/>
        <pc:sldMkLst>
          <pc:docMk/>
          <pc:sldMk cId="1851643530" sldId="304"/>
        </pc:sldMkLst>
        <pc:spChg chg="mod">
          <ac:chgData name="Commodore St Germain" userId="420783ab-3e48-4f67-af00-cfba62042d5f" providerId="ADAL" clId="{DD1B7A10-BE32-4CF4-AD88-DA6C9D899118}" dt="2026-03-25T17:18:48.416" v="135" actId="20577"/>
          <ac:spMkLst>
            <pc:docMk/>
            <pc:sldMk cId="1851643530" sldId="304"/>
            <ac:spMk id="2" creationId="{AE2D8282-7434-39EC-19E0-9E85000D9629}"/>
          </ac:spMkLst>
        </pc:spChg>
        <pc:spChg chg="add mod">
          <ac:chgData name="Commodore St Germain" userId="420783ab-3e48-4f67-af00-cfba62042d5f" providerId="ADAL" clId="{DD1B7A10-BE32-4CF4-AD88-DA6C9D899118}" dt="2026-03-25T17:22:22.308" v="189" actId="20577"/>
          <ac:spMkLst>
            <pc:docMk/>
            <pc:sldMk cId="1851643530" sldId="304"/>
            <ac:spMk id="6" creationId="{D5BA4817-F922-BA1A-61CD-722C28311856}"/>
          </ac:spMkLst>
        </pc:spChg>
        <pc:picChg chg="add mod">
          <ac:chgData name="Commodore St Germain" userId="420783ab-3e48-4f67-af00-cfba62042d5f" providerId="ADAL" clId="{DD1B7A10-BE32-4CF4-AD88-DA6C9D899118}" dt="2026-03-25T17:18:51.612" v="136" actId="1076"/>
          <ac:picMkLst>
            <pc:docMk/>
            <pc:sldMk cId="1851643530" sldId="304"/>
            <ac:picMk id="5" creationId="{31615202-EDCC-E358-E921-351F6643569B}"/>
          </ac:picMkLst>
        </pc:picChg>
        <pc:inkChg chg="add del">
          <ac:chgData name="Commodore St Germain" userId="420783ab-3e48-4f67-af00-cfba62042d5f" providerId="ADAL" clId="{DD1B7A10-BE32-4CF4-AD88-DA6C9D899118}" dt="2026-06-02T15:59:39.905" v="5084" actId="478"/>
          <ac:inkMkLst>
            <pc:docMk/>
            <pc:sldMk cId="1851643530" sldId="304"/>
            <ac:inkMk id="4" creationId="{24A5E96E-67B9-0846-2DB4-F1FBA6F9601B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667079879" sldId="305"/>
        </pc:sldMkLst>
        <pc:spChg chg="mod">
          <ac:chgData name="Commodore St Germain" userId="420783ab-3e48-4f67-af00-cfba62042d5f" providerId="ADAL" clId="{DD1B7A10-BE32-4CF4-AD88-DA6C9D899118}" dt="2026-04-02T20:36:17.098" v="983" actId="20577"/>
          <ac:spMkLst>
            <pc:docMk/>
            <pc:sldMk cId="2667079879" sldId="305"/>
            <ac:spMk id="2" creationId="{C4F1FAD2-E5DC-809E-B276-6BC44D925994}"/>
          </ac:spMkLst>
        </pc:spChg>
        <pc:spChg chg="mod">
          <ac:chgData name="Commodore St Germain" userId="420783ab-3e48-4f67-af00-cfba62042d5f" providerId="ADAL" clId="{DD1B7A10-BE32-4CF4-AD88-DA6C9D899118}" dt="2026-04-02T20:23:41.285" v="795" actId="20577"/>
          <ac:spMkLst>
            <pc:docMk/>
            <pc:sldMk cId="2667079879" sldId="305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DD1B7A10-BE32-4CF4-AD88-DA6C9D899118}" dt="2026-04-02T20:29:33.421" v="881" actId="20577"/>
          <ac:spMkLst>
            <pc:docMk/>
            <pc:sldMk cId="2667079879" sldId="305"/>
            <ac:spMk id="4" creationId="{8DBA5B64-6DB9-8B1F-7818-C048CB0DEF38}"/>
          </ac:spMkLst>
        </pc:spChg>
        <pc:picChg chg="add mod">
          <ac:chgData name="Commodore St Germain" userId="420783ab-3e48-4f67-af00-cfba62042d5f" providerId="ADAL" clId="{DD1B7A10-BE32-4CF4-AD88-DA6C9D899118}" dt="2026-04-02T20:22:14.629" v="713" actId="1076"/>
          <ac:picMkLst>
            <pc:docMk/>
            <pc:sldMk cId="2667079879" sldId="305"/>
            <ac:picMk id="6" creationId="{ABD73FC5-A035-AB7F-4B1F-614DAB42D2D6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667079879" sldId="305"/>
            <ac:inkMk id="5" creationId="{9E212D68-8412-4FAC-EA3B-11B0DCD33EC5}"/>
          </ac:inkMkLst>
        </pc:inkChg>
      </pc:sldChg>
      <pc:sldChg chg="addSp delSp modSp new del mod ord">
        <pc:chgData name="Commodore St Germain" userId="420783ab-3e48-4f67-af00-cfba62042d5f" providerId="ADAL" clId="{DD1B7A10-BE32-4CF4-AD88-DA6C9D899118}" dt="2026-04-02T20:29:43.418" v="885" actId="47"/>
        <pc:sldMkLst>
          <pc:docMk/>
          <pc:sldMk cId="1917962766" sldId="306"/>
        </pc:sldMkLst>
        <pc:spChg chg="mod">
          <ac:chgData name="Commodore St Germain" userId="420783ab-3e48-4f67-af00-cfba62042d5f" providerId="ADAL" clId="{DD1B7A10-BE32-4CF4-AD88-DA6C9D899118}" dt="2026-04-02T20:28:53.952" v="875"/>
          <ac:spMkLst>
            <pc:docMk/>
            <pc:sldMk cId="1917962766" sldId="306"/>
            <ac:spMk id="2" creationId="{E7DE6C03-200F-2D3A-32E9-12356E89A175}"/>
          </ac:spMkLst>
        </pc:spChg>
        <pc:spChg chg="add del">
          <ac:chgData name="Commodore St Germain" userId="420783ab-3e48-4f67-af00-cfba62042d5f" providerId="ADAL" clId="{DD1B7A10-BE32-4CF4-AD88-DA6C9D899118}" dt="2026-04-02T20:28:52.985" v="874" actId="22"/>
          <ac:spMkLst>
            <pc:docMk/>
            <pc:sldMk cId="1917962766" sldId="306"/>
            <ac:spMk id="5" creationId="{1B091F34-A1EA-E122-B72B-0B3AA5794F6F}"/>
          </ac:spMkLst>
        </pc:spChg>
      </pc:sldChg>
      <pc:sldChg chg="add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2970130952" sldId="311"/>
        </pc:sldMkLst>
        <pc:picChg chg="mod modCrop">
          <ac:chgData name="Commodore St Germain" userId="420783ab-3e48-4f67-af00-cfba62042d5f" providerId="ADAL" clId="{DD1B7A10-BE32-4CF4-AD88-DA6C9D899118}" dt="2026-04-02T20:25:54.091" v="825" actId="1076"/>
          <ac:picMkLst>
            <pc:docMk/>
            <pc:sldMk cId="2970130952" sldId="311"/>
            <ac:picMk id="6" creationId="{739C4116-F9CE-4DA7-732D-44BFDEA59027}"/>
          </ac:picMkLst>
        </pc:picChg>
        <pc:picChg chg="mod">
          <ac:chgData name="Commodore St Germain" userId="420783ab-3e48-4f67-af00-cfba62042d5f" providerId="ADAL" clId="{DD1B7A10-BE32-4CF4-AD88-DA6C9D899118}" dt="2026-04-02T20:24:42.089" v="817" actId="1076"/>
          <ac:picMkLst>
            <pc:docMk/>
            <pc:sldMk cId="2970130952" sldId="311"/>
            <ac:picMk id="7" creationId="{C41878C2-2A9E-DF7F-31EA-86C82016BCF3}"/>
          </ac:picMkLst>
        </pc:picChg>
        <pc:picChg chg="mod">
          <ac:chgData name="Commodore St Germain" userId="420783ab-3e48-4f67-af00-cfba62042d5f" providerId="ADAL" clId="{DD1B7A10-BE32-4CF4-AD88-DA6C9D899118}" dt="2026-04-02T20:24:47.535" v="819" actId="14100"/>
          <ac:picMkLst>
            <pc:docMk/>
            <pc:sldMk cId="2970130952" sldId="311"/>
            <ac:picMk id="8" creationId="{4122F450-E118-827D-E538-1DB5DCD1CA7F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970130952" sldId="311"/>
            <ac:inkMk id="4" creationId="{BF3AAE47-765F-B550-A56A-8B495894DDED}"/>
          </ac:inkMkLst>
        </pc:inkChg>
      </pc:sldChg>
      <pc:sldChg chg="add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3920571133" sldId="312"/>
        </pc:sldMkLst>
        <pc:picChg chg="mod modCrop">
          <ac:chgData name="Commodore St Germain" userId="420783ab-3e48-4f67-af00-cfba62042d5f" providerId="ADAL" clId="{DD1B7A10-BE32-4CF4-AD88-DA6C9D899118}" dt="2026-04-02T20:27:06.093" v="831" actId="1076"/>
          <ac:picMkLst>
            <pc:docMk/>
            <pc:sldMk cId="3920571133" sldId="312"/>
            <ac:picMk id="5" creationId="{046073BD-3A7B-596C-0148-32620D29BDAE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3920571133" sldId="312"/>
            <ac:inkMk id="4" creationId="{B2597406-6A3F-ACD5-6A44-CBA57C384E07}"/>
          </ac:inkMkLst>
        </pc:inkChg>
      </pc:sldChg>
      <pc:sldChg chg="addSp modSp add mod or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717343445" sldId="316"/>
        </pc:sldMkLst>
        <pc:spChg chg="mod">
          <ac:chgData name="Commodore St Germain" userId="420783ab-3e48-4f67-af00-cfba62042d5f" providerId="ADAL" clId="{DD1B7A10-BE32-4CF4-AD88-DA6C9D899118}" dt="2026-03-25T17:21:30.799" v="171" actId="20577"/>
          <ac:spMkLst>
            <pc:docMk/>
            <pc:sldMk cId="1717343445" sldId="316"/>
            <ac:spMk id="2" creationId="{33BD3291-323E-7527-03B5-88CBDF123819}"/>
          </ac:spMkLst>
        </pc:spChg>
        <pc:spChg chg="add mod">
          <ac:chgData name="Commodore St Germain" userId="420783ab-3e48-4f67-af00-cfba62042d5f" providerId="ADAL" clId="{DD1B7A10-BE32-4CF4-AD88-DA6C9D899118}" dt="2026-03-25T17:31:40.750" v="398" actId="1076"/>
          <ac:spMkLst>
            <pc:docMk/>
            <pc:sldMk cId="1717343445" sldId="316"/>
            <ac:spMk id="4" creationId="{9A816BA3-352A-0F3C-56F3-7C851CFB2FD9}"/>
          </ac:spMkLst>
        </pc:spChg>
        <pc:spChg chg="add mod">
          <ac:chgData name="Commodore St Germain" userId="420783ab-3e48-4f67-af00-cfba62042d5f" providerId="ADAL" clId="{DD1B7A10-BE32-4CF4-AD88-DA6C9D899118}" dt="2026-03-25T17:31:46.583" v="401" actId="1076"/>
          <ac:spMkLst>
            <pc:docMk/>
            <pc:sldMk cId="1717343445" sldId="316"/>
            <ac:spMk id="6" creationId="{DAA28731-B255-7D59-D056-E9B61A9526AC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717343445" sldId="316"/>
            <ac:inkMk id="4" creationId="{EA8B71D9-1931-D04E-E04E-55CF3916ED99}"/>
          </ac:inkMkLst>
        </pc:inkChg>
      </pc:sldChg>
      <pc:sldChg chg="addSp modSp new add del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808162060" sldId="317"/>
        </pc:sldMkLst>
        <pc:spChg chg="mod">
          <ac:chgData name="Commodore St Germain" userId="420783ab-3e48-4f67-af00-cfba62042d5f" providerId="ADAL" clId="{DD1B7A10-BE32-4CF4-AD88-DA6C9D899118}" dt="2026-03-25T17:25:42.539" v="354" actId="20577"/>
          <ac:spMkLst>
            <pc:docMk/>
            <pc:sldMk cId="1808162060" sldId="317"/>
            <ac:spMk id="2" creationId="{1AE2F2C6-A556-5B76-99A4-212A4D827F11}"/>
          </ac:spMkLst>
        </pc:spChg>
        <pc:spChg chg="add mod">
          <ac:chgData name="Commodore St Germain" userId="420783ab-3e48-4f67-af00-cfba62042d5f" providerId="ADAL" clId="{DD1B7A10-BE32-4CF4-AD88-DA6C9D899118}" dt="2026-04-02T19:18:53.878" v="475" actId="20577"/>
          <ac:spMkLst>
            <pc:docMk/>
            <pc:sldMk cId="1808162060" sldId="317"/>
            <ac:spMk id="7" creationId="{0A40478D-160B-FA5A-9251-027CA7FBD219}"/>
          </ac:spMkLst>
        </pc:spChg>
        <pc:picChg chg="add mod">
          <ac:chgData name="Commodore St Germain" userId="420783ab-3e48-4f67-af00-cfba62042d5f" providerId="ADAL" clId="{DD1B7A10-BE32-4CF4-AD88-DA6C9D899118}" dt="2026-03-25T17:25:45.730" v="356" actId="1076"/>
          <ac:picMkLst>
            <pc:docMk/>
            <pc:sldMk cId="1808162060" sldId="317"/>
            <ac:picMk id="5" creationId="{7C4D5042-1041-8C90-CB1B-69457AA619BB}"/>
          </ac:picMkLst>
        </pc:picChg>
        <pc:picChg chg="add mod">
          <ac:chgData name="Commodore St Germain" userId="420783ab-3e48-4f67-af00-cfba62042d5f" providerId="ADAL" clId="{DD1B7A10-BE32-4CF4-AD88-DA6C9D899118}" dt="2026-04-02T19:18:10.970" v="466" actId="1076"/>
          <ac:picMkLst>
            <pc:docMk/>
            <pc:sldMk cId="1808162060" sldId="317"/>
            <ac:picMk id="6" creationId="{4374D12F-C646-4886-9A47-E92F22FAA4C0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08162060" sldId="317"/>
            <ac:inkMk id="4" creationId="{5FCD3FE4-65FF-093D-8DB2-4232727C1216}"/>
          </ac:inkMkLst>
        </pc:inkChg>
      </pc:sldChg>
      <pc:sldChg chg="addSp delSp add mod modNotesTx">
        <pc:chgData name="Commodore St Germain" userId="420783ab-3e48-4f67-af00-cfba62042d5f" providerId="ADAL" clId="{DD1B7A10-BE32-4CF4-AD88-DA6C9D899118}" dt="2026-06-02T15:59:39.478" v="5083" actId="478"/>
        <pc:sldMkLst>
          <pc:docMk/>
          <pc:sldMk cId="3929449540" sldId="319"/>
        </pc:sldMkLst>
        <pc:inkChg chg="add del">
          <ac:chgData name="Commodore St Germain" userId="420783ab-3e48-4f67-af00-cfba62042d5f" providerId="ADAL" clId="{DD1B7A10-BE32-4CF4-AD88-DA6C9D899118}" dt="2026-06-02T15:59:39.478" v="5083" actId="478"/>
          <ac:inkMkLst>
            <pc:docMk/>
            <pc:sldMk cId="3929449540" sldId="319"/>
            <ac:inkMk id="4" creationId="{2991519D-3927-C87E-896D-96BC7056DCDE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3934514614" sldId="320"/>
        </pc:sldMkLst>
        <pc:spChg chg="mod">
          <ac:chgData name="Commodore St Germain" userId="420783ab-3e48-4f67-af00-cfba62042d5f" providerId="ADAL" clId="{DD1B7A10-BE32-4CF4-AD88-DA6C9D899118}" dt="2026-04-02T20:30:01.833" v="887" actId="6549"/>
          <ac:spMkLst>
            <pc:docMk/>
            <pc:sldMk cId="3934514614" sldId="320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8" creationId="{49E05CE0-B597-24C7-59F9-C2B150C14458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9" creationId="{9ED6AF8D-F4C9-8956-FC70-FFD3AED2F4F1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10" creationId="{0B81C679-1CAA-5553-AAA8-75B9DEAC9531}"/>
          </ac:spMkLst>
        </pc:spChg>
        <pc:picChg chg="add mod">
          <ac:chgData name="Commodore St Germain" userId="420783ab-3e48-4f67-af00-cfba62042d5f" providerId="ADAL" clId="{DD1B7A10-BE32-4CF4-AD88-DA6C9D899118}" dt="2026-05-28T20:00:11.885" v="4900"/>
          <ac:picMkLst>
            <pc:docMk/>
            <pc:sldMk cId="3934514614" sldId="320"/>
            <ac:picMk id="5" creationId="{1C2E6090-13A3-A279-7725-79AD8CC2A5AC}"/>
          </ac:picMkLst>
        </pc:picChg>
        <pc:picChg chg="del">
          <ac:chgData name="Commodore St Germain" userId="420783ab-3e48-4f67-af00-cfba62042d5f" providerId="ADAL" clId="{DD1B7A10-BE32-4CF4-AD88-DA6C9D899118}" dt="2026-04-02T20:29:59.071" v="886" actId="478"/>
          <ac:picMkLst>
            <pc:docMk/>
            <pc:sldMk cId="3934514614" sldId="320"/>
            <ac:picMk id="6" creationId="{ABD73FC5-A035-AB7F-4B1F-614DAB42D2D6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6" creationId="{EDA6AD9A-15EF-F447-102B-4C2234E40077}"/>
          </ac:picMkLst>
        </pc:picChg>
        <pc:picChg chg="add del mod">
          <ac:chgData name="Commodore St Germain" userId="420783ab-3e48-4f67-af00-cfba62042d5f" providerId="ADAL" clId="{DD1B7A10-BE32-4CF4-AD88-DA6C9D899118}" dt="2026-05-28T20:00:11.186" v="4899" actId="478"/>
          <ac:picMkLst>
            <pc:docMk/>
            <pc:sldMk cId="3934514614" sldId="320"/>
            <ac:picMk id="7" creationId="{091864F4-6B20-1938-139C-2B11A82EDA2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1" creationId="{3B879E84-5CD6-4144-6330-89E31BF889EF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2" creationId="{E8B8B2EB-1F89-E1DA-9893-87B69F32D1B3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3" creationId="{D1EE35E5-6788-1FFA-BE06-8E461E446FE6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4" creationId="{C59EE258-3BD9-A389-2D3A-656D3A4C63A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5" creationId="{4929FFC3-7523-8C74-5493-642A403BA74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6" creationId="{B9A69AF2-4C3B-0CA6-6430-BCE09298BA1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7" creationId="{4B941D73-40F5-B851-D0CD-FA7D47C500EF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8" creationId="{B4B0395E-C9F9-C87C-C179-32228CE6817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9" creationId="{B2A7A5D0-6918-C460-EA49-0907D0DB7A6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20" creationId="{F0A69006-318C-3724-C78F-1C66646943F3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3934514614" sldId="320"/>
            <ac:inkMk id="21" creationId="{02564A7C-6B29-EBFC-F849-1448823F15F7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06750692" sldId="321"/>
        </pc:sldMkLst>
        <pc:spChg chg="mod">
          <ac:chgData name="Commodore St Germain" userId="420783ab-3e48-4f67-af00-cfba62042d5f" providerId="ADAL" clId="{DD1B7A10-BE32-4CF4-AD88-DA6C9D899118}" dt="2026-04-02T20:33:57.417" v="899" actId="20577"/>
          <ac:spMkLst>
            <pc:docMk/>
            <pc:sldMk cId="206750692" sldId="321"/>
            <ac:spMk id="2" creationId="{4E8F7152-46A4-C8B1-8F29-26B069307CA1}"/>
          </ac:spMkLst>
        </pc:spChg>
        <pc:spChg chg="add mod">
          <ac:chgData name="Commodore St Germain" userId="420783ab-3e48-4f67-af00-cfba62042d5f" providerId="ADAL" clId="{DD1B7A10-BE32-4CF4-AD88-DA6C9D899118}" dt="2026-04-02T20:34:18.863" v="900"/>
          <ac:spMkLst>
            <pc:docMk/>
            <pc:sldMk cId="206750692" sldId="321"/>
            <ac:spMk id="6" creationId="{7BE56C4E-A20D-7550-EBE7-6AE56CE24B3E}"/>
          </ac:spMkLst>
        </pc:spChg>
        <pc:picChg chg="add mod">
          <ac:chgData name="Commodore St Germain" userId="420783ab-3e48-4f67-af00-cfba62042d5f" providerId="ADAL" clId="{DD1B7A10-BE32-4CF4-AD88-DA6C9D899118}" dt="2026-04-02T20:33:32.855" v="895" actId="1076"/>
          <ac:picMkLst>
            <pc:docMk/>
            <pc:sldMk cId="206750692" sldId="321"/>
            <ac:picMk id="5" creationId="{3CB317C3-CFBE-F750-8387-D9127876304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06750692" sldId="321"/>
            <ac:inkMk id="4" creationId="{CA627975-9687-A953-5255-A614330DA47F}"/>
          </ac:inkMkLst>
        </pc:inkChg>
      </pc:sldChg>
      <pc:sldChg chg="addSp modSp new del mod">
        <pc:chgData name="Commodore St Germain" userId="420783ab-3e48-4f67-af00-cfba62042d5f" providerId="ADAL" clId="{DD1B7A10-BE32-4CF4-AD88-DA6C9D899118}" dt="2026-04-02T20:53:29.975" v="1299" actId="47"/>
        <pc:sldMkLst>
          <pc:docMk/>
          <pc:sldMk cId="1224869329" sldId="322"/>
        </pc:sldMkLst>
        <pc:spChg chg="add mod">
          <ac:chgData name="Commodore St Germain" userId="420783ab-3e48-4f67-af00-cfba62042d5f" providerId="ADAL" clId="{DD1B7A10-BE32-4CF4-AD88-DA6C9D899118}" dt="2026-04-02T20:37:01.450" v="990" actId="20577"/>
          <ac:spMkLst>
            <pc:docMk/>
            <pc:sldMk cId="1224869329" sldId="322"/>
            <ac:spMk id="4" creationId="{52CF0409-3D95-46A9-DBD0-1D01969FB2F6}"/>
          </ac:spMkLst>
        </pc:spChg>
      </pc:sldChg>
      <pc:sldChg chg="addSp modSp add mod ord">
        <pc:chgData name="Commodore St Germain" userId="420783ab-3e48-4f67-af00-cfba62042d5f" providerId="ADAL" clId="{DD1B7A10-BE32-4CF4-AD88-DA6C9D899118}" dt="2026-05-28T23:22:20.789" v="5080"/>
        <pc:sldMkLst>
          <pc:docMk/>
          <pc:sldMk cId="1314694161" sldId="322"/>
        </pc:sldMkLst>
        <pc:spChg chg="mod">
          <ac:chgData name="Commodore St Germain" userId="420783ab-3e48-4f67-af00-cfba62042d5f" providerId="ADAL" clId="{DD1B7A10-BE32-4CF4-AD88-DA6C9D899118}" dt="2026-04-02T23:30:05.519" v="4060" actId="27636"/>
          <ac:spMkLst>
            <pc:docMk/>
            <pc:sldMk cId="1314694161" sldId="322"/>
            <ac:spMk id="3" creationId="{B251DBF3-1841-F2C5-5E9B-145D72ED36CC}"/>
          </ac:spMkLst>
        </pc:spChg>
        <pc:picChg chg="add mod">
          <ac:chgData name="Commodore St Germain" userId="420783ab-3e48-4f67-af00-cfba62042d5f" providerId="ADAL" clId="{DD1B7A10-BE32-4CF4-AD88-DA6C9D899118}" dt="2026-04-02T23:30:20.060" v="4063" actId="14100"/>
          <ac:picMkLst>
            <pc:docMk/>
            <pc:sldMk cId="1314694161" sldId="322"/>
            <ac:picMk id="5" creationId="{EC319005-5D17-3305-A64A-D4681DE7A43E}"/>
          </ac:picMkLst>
        </pc:picChg>
        <pc:picChg chg="mod">
          <ac:chgData name="Commodore St Germain" userId="420783ab-3e48-4f67-af00-cfba62042d5f" providerId="ADAL" clId="{DD1B7A10-BE32-4CF4-AD88-DA6C9D899118}" dt="2026-04-02T23:30:23.904" v="4064" actId="1076"/>
          <ac:picMkLst>
            <pc:docMk/>
            <pc:sldMk cId="1314694161" sldId="322"/>
            <ac:picMk id="7" creationId="{1E54F28E-4609-0E60-8F12-C446D329A1D8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314694161" sldId="322"/>
            <ac:inkMk id="6" creationId="{C9164D38-E80E-F658-4ADB-2AD93F2B2298}"/>
          </ac:inkMkLst>
        </pc:inkChg>
      </pc:sldChg>
      <pc:sldChg chg="addSp del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2512435690" sldId="323"/>
        </pc:sldMkLst>
        <pc:spChg chg="mod">
          <ac:chgData name="Commodore St Germain" userId="420783ab-3e48-4f67-af00-cfba62042d5f" providerId="ADAL" clId="{DD1B7A10-BE32-4CF4-AD88-DA6C9D899118}" dt="2026-04-02T20:36:01.797" v="965" actId="20577"/>
          <ac:spMkLst>
            <pc:docMk/>
            <pc:sldMk cId="2512435690" sldId="323"/>
            <ac:spMk id="2" creationId="{46E8B9D7-18D1-8AD3-6864-8DE862DF6592}"/>
          </ac:spMkLst>
        </pc:spChg>
        <pc:spChg chg="del">
          <ac:chgData name="Commodore St Germain" userId="420783ab-3e48-4f67-af00-cfba62042d5f" providerId="ADAL" clId="{DD1B7A10-BE32-4CF4-AD88-DA6C9D899118}" dt="2026-04-02T20:53:52.295" v="1300" actId="478"/>
          <ac:spMkLst>
            <pc:docMk/>
            <pc:sldMk cId="2512435690" sldId="323"/>
            <ac:spMk id="3" creationId="{C487EBB0-61CD-0E2A-3554-21FF38C1B7F0}"/>
          </ac:spMkLst>
        </pc:spChg>
        <pc:spChg chg="add mod">
          <ac:chgData name="Commodore St Germain" userId="420783ab-3e48-4f67-af00-cfba62042d5f" providerId="ADAL" clId="{DD1B7A10-BE32-4CF4-AD88-DA6C9D899118}" dt="2026-05-28T21:29:58.430" v="5078" actId="20577"/>
          <ac:spMkLst>
            <pc:docMk/>
            <pc:sldMk cId="2512435690" sldId="323"/>
            <ac:spMk id="4" creationId="{6D967E70-209A-353D-2472-9F9728C66E29}"/>
          </ac:spMkLst>
        </pc:spChg>
        <pc:spChg chg="add mod">
          <ac:chgData name="Commodore St Germain" userId="420783ab-3e48-4f67-af00-cfba62042d5f" providerId="ADAL" clId="{DD1B7A10-BE32-4CF4-AD88-DA6C9D899118}" dt="2026-04-02T20:58:27.944" v="1439"/>
          <ac:spMkLst>
            <pc:docMk/>
            <pc:sldMk cId="2512435690" sldId="323"/>
            <ac:spMk id="10" creationId="{B5700C93-7225-C7D6-2E4A-D446E35A98EA}"/>
          </ac:spMkLst>
        </pc:spChg>
        <pc:picChg chg="add mod">
          <ac:chgData name="Commodore St Germain" userId="420783ab-3e48-4f67-af00-cfba62042d5f" providerId="ADAL" clId="{DD1B7A10-BE32-4CF4-AD88-DA6C9D899118}" dt="2026-04-02T20:55:09.499" v="1355" actId="1076"/>
          <ac:picMkLst>
            <pc:docMk/>
            <pc:sldMk cId="2512435690" sldId="323"/>
            <ac:picMk id="6" creationId="{3A203D90-BC2E-1444-58DC-7F2F168C5A2F}"/>
          </ac:picMkLst>
        </pc:picChg>
        <pc:picChg chg="add mod modCrop">
          <ac:chgData name="Commodore St Germain" userId="420783ab-3e48-4f67-af00-cfba62042d5f" providerId="ADAL" clId="{DD1B7A10-BE32-4CF4-AD88-DA6C9D899118}" dt="2026-04-02T20:55:42.779" v="1360" actId="732"/>
          <ac:picMkLst>
            <pc:docMk/>
            <pc:sldMk cId="2512435690" sldId="323"/>
            <ac:picMk id="8" creationId="{89A84204-465F-EE80-C9D6-B31879973C7B}"/>
          </ac:picMkLst>
        </pc:picChg>
        <pc:picChg chg="add mod modCrop">
          <ac:chgData name="Commodore St Germain" userId="420783ab-3e48-4f67-af00-cfba62042d5f" providerId="ADAL" clId="{DD1B7A10-BE32-4CF4-AD88-DA6C9D899118}" dt="2026-04-02T20:55:49.270" v="1361" actId="732"/>
          <ac:picMkLst>
            <pc:docMk/>
            <pc:sldMk cId="2512435690" sldId="323"/>
            <ac:picMk id="9" creationId="{8F2EA39E-B17B-861E-DFDC-F65E2D89B34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512435690" sldId="323"/>
            <ac:inkMk id="3" creationId="{BB5526F1-73C7-39B5-5167-E1BE47E3C084}"/>
          </ac:inkMkLst>
        </pc:inkChg>
      </pc:sldChg>
      <pc:sldChg chg="add del">
        <pc:chgData name="Commodore St Germain" userId="420783ab-3e48-4f67-af00-cfba62042d5f" providerId="ADAL" clId="{DD1B7A10-BE32-4CF4-AD88-DA6C9D899118}" dt="2026-04-02T20:34:25.808" v="902"/>
        <pc:sldMkLst>
          <pc:docMk/>
          <pc:sldMk cId="33318281" sldId="324"/>
        </pc:sldMkLst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1627793317" sldId="324"/>
        </pc:sldMkLst>
        <pc:spChg chg="mod">
          <ac:chgData name="Commodore St Germain" userId="420783ab-3e48-4f67-af00-cfba62042d5f" providerId="ADAL" clId="{DD1B7A10-BE32-4CF4-AD88-DA6C9D899118}" dt="2026-04-02T20:34:34.134" v="912" actId="20577"/>
          <ac:spMkLst>
            <pc:docMk/>
            <pc:sldMk cId="1627793317" sldId="324"/>
            <ac:spMk id="2" creationId="{4E8F7152-46A4-C8B1-8F29-26B069307CA1}"/>
          </ac:spMkLst>
        </pc:spChg>
        <pc:picChg chg="del">
          <ac:chgData name="Commodore St Germain" userId="420783ab-3e48-4f67-af00-cfba62042d5f" providerId="ADAL" clId="{DD1B7A10-BE32-4CF4-AD88-DA6C9D899118}" dt="2026-04-02T20:34:38.359" v="913" actId="478"/>
          <ac:picMkLst>
            <pc:docMk/>
            <pc:sldMk cId="1627793317" sldId="324"/>
            <ac:picMk id="5" creationId="{3CB317C3-CFBE-F750-8387-D91278763041}"/>
          </ac:picMkLst>
        </pc:picChg>
        <pc:picChg chg="add mod">
          <ac:chgData name="Commodore St Germain" userId="420783ab-3e48-4f67-af00-cfba62042d5f" providerId="ADAL" clId="{DD1B7A10-BE32-4CF4-AD88-DA6C9D899118}" dt="2026-04-02T20:34:51.764" v="915" actId="1076"/>
          <ac:picMkLst>
            <pc:docMk/>
            <pc:sldMk cId="1627793317" sldId="324"/>
            <ac:picMk id="7" creationId="{DF55144E-738C-8D25-5440-A79E72D5CB9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627793317" sldId="324"/>
            <ac:inkMk id="4" creationId="{988C5310-8446-D0CF-63F8-334BD404A669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4276003775" sldId="325"/>
        </pc:sldMkLst>
        <pc:picChg chg="add mod">
          <ac:chgData name="Commodore St Germain" userId="420783ab-3e48-4f67-af00-cfba62042d5f" providerId="ADAL" clId="{DD1B7A10-BE32-4CF4-AD88-DA6C9D899118}" dt="2026-04-02T20:35:28.033" v="919" actId="1076"/>
          <ac:picMkLst>
            <pc:docMk/>
            <pc:sldMk cId="4276003775" sldId="325"/>
            <ac:picMk id="5" creationId="{C5BF47D9-735B-BBC1-76F1-F6E331B4B8E9}"/>
          </ac:picMkLst>
        </pc:picChg>
        <pc:picChg chg="del">
          <ac:chgData name="Commodore St Germain" userId="420783ab-3e48-4f67-af00-cfba62042d5f" providerId="ADAL" clId="{DD1B7A10-BE32-4CF4-AD88-DA6C9D899118}" dt="2026-04-02T20:35:12.801" v="917" actId="478"/>
          <ac:picMkLst>
            <pc:docMk/>
            <pc:sldMk cId="4276003775" sldId="325"/>
            <ac:picMk id="7" creationId="{DF55144E-738C-8D25-5440-A79E72D5CB9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4276003775" sldId="325"/>
            <ac:inkMk id="4" creationId="{9BF5D116-6EB0-6EE2-F734-5556ADA158C5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636434489" sldId="326"/>
        </pc:sldMkLst>
        <pc:spChg chg="mod">
          <ac:chgData name="Commodore St Germain" userId="420783ab-3e48-4f67-af00-cfba62042d5f" providerId="ADAL" clId="{DD1B7A10-BE32-4CF4-AD88-DA6C9D899118}" dt="2026-04-02T20:51:41.026" v="1286" actId="20577"/>
          <ac:spMkLst>
            <pc:docMk/>
            <pc:sldMk cId="636434489" sldId="326"/>
            <ac:spMk id="2" creationId="{BC729535-2854-41D4-362F-2C986AFFB48F}"/>
          </ac:spMkLst>
        </pc:spChg>
        <pc:spChg chg="add mod">
          <ac:chgData name="Commodore St Germain" userId="420783ab-3e48-4f67-af00-cfba62042d5f" providerId="ADAL" clId="{DD1B7A10-BE32-4CF4-AD88-DA6C9D899118}" dt="2026-04-02T20:51:55.642" v="1293" actId="20577"/>
          <ac:spMkLst>
            <pc:docMk/>
            <pc:sldMk cId="636434489" sldId="326"/>
            <ac:spMk id="4" creationId="{4F0C0359-5E50-7BEF-20AB-BC268A53FF8C}"/>
          </ac:spMkLst>
        </pc:spChg>
        <pc:picChg chg="add">
          <ac:chgData name="Commodore St Germain" userId="420783ab-3e48-4f67-af00-cfba62042d5f" providerId="ADAL" clId="{DD1B7A10-BE32-4CF4-AD88-DA6C9D899118}" dt="2026-04-02T20:52:29.256" v="1294" actId="22"/>
          <ac:picMkLst>
            <pc:docMk/>
            <pc:sldMk cId="636434489" sldId="326"/>
            <ac:picMk id="6" creationId="{75A084B7-6951-840A-92DA-C800DAE00E82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636434489" sldId="326"/>
            <ac:inkMk id="5" creationId="{632E895C-96BC-8A6A-83E5-EBF143270CEC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1830802884" sldId="327"/>
        </pc:sldMkLst>
        <pc:spChg chg="mod">
          <ac:chgData name="Commodore St Germain" userId="420783ab-3e48-4f67-af00-cfba62042d5f" providerId="ADAL" clId="{DD1B7A10-BE32-4CF4-AD88-DA6C9D899118}" dt="2026-04-02T20:49:22.686" v="1261" actId="20577"/>
          <ac:spMkLst>
            <pc:docMk/>
            <pc:sldMk cId="1830802884" sldId="327"/>
            <ac:spMk id="2" creationId="{0D257F45-D191-75F8-1A34-A1429EAB79BD}"/>
          </ac:spMkLst>
        </pc:spChg>
        <pc:spChg chg="add mod">
          <ac:chgData name="Commodore St Germain" userId="420783ab-3e48-4f67-af00-cfba62042d5f" providerId="ADAL" clId="{DD1B7A10-BE32-4CF4-AD88-DA6C9D899118}" dt="2026-04-02T20:50:18.579" v="1270" actId="20577"/>
          <ac:spMkLst>
            <pc:docMk/>
            <pc:sldMk cId="1830802884" sldId="327"/>
            <ac:spMk id="4" creationId="{60A2B16C-0698-68B7-3086-B0F6F80AC188}"/>
          </ac:spMkLst>
        </pc:spChg>
        <pc:picChg chg="add mod">
          <ac:chgData name="Commodore St Germain" userId="420783ab-3e48-4f67-af00-cfba62042d5f" providerId="ADAL" clId="{DD1B7A10-BE32-4CF4-AD88-DA6C9D899118}" dt="2026-04-02T20:50:53.019" v="1272" actId="1076"/>
          <ac:picMkLst>
            <pc:docMk/>
            <pc:sldMk cId="1830802884" sldId="327"/>
            <ac:picMk id="6" creationId="{4B6BA547-BB32-D636-ABA3-8F625B79E255}"/>
          </ac:picMkLst>
        </pc:picChg>
        <pc:picChg chg="add mod">
          <ac:chgData name="Commodore St Germain" userId="420783ab-3e48-4f67-af00-cfba62042d5f" providerId="ADAL" clId="{DD1B7A10-BE32-4CF4-AD88-DA6C9D899118}" dt="2026-04-02T20:51:19.274" v="1275" actId="1035"/>
          <ac:picMkLst>
            <pc:docMk/>
            <pc:sldMk cId="1830802884" sldId="327"/>
            <ac:picMk id="8" creationId="{59D13BD9-5534-8373-94C0-304051380A0A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30802884" sldId="327"/>
            <ac:inkMk id="5" creationId="{5460AC7F-CF5C-1964-5ACE-2C79B82AE221}"/>
          </ac:inkMkLst>
        </pc:inkChg>
      </pc:sldChg>
      <pc:sldChg chg="addSp del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84704594" sldId="328"/>
        </pc:sldMkLst>
        <pc:spChg chg="del">
          <ac:chgData name="Commodore St Germain" userId="420783ab-3e48-4f67-af00-cfba62042d5f" providerId="ADAL" clId="{DD1B7A10-BE32-4CF4-AD88-DA6C9D899118}" dt="2026-04-02T20:52:41.255" v="1297" actId="478"/>
          <ac:spMkLst>
            <pc:docMk/>
            <pc:sldMk cId="184704594" sldId="328"/>
            <ac:spMk id="3" creationId="{351EC4F8-ADFA-F54F-7DC4-00A902FE0CCC}"/>
          </ac:spMkLst>
        </pc:spChg>
        <pc:spChg chg="del">
          <ac:chgData name="Commodore St Germain" userId="420783ab-3e48-4f67-af00-cfba62042d5f" providerId="ADAL" clId="{DD1B7A10-BE32-4CF4-AD88-DA6C9D899118}" dt="2026-04-02T20:52:46.451" v="1298" actId="478"/>
          <ac:spMkLst>
            <pc:docMk/>
            <pc:sldMk cId="184704594" sldId="328"/>
            <ac:spMk id="4" creationId="{4F0C0359-5E50-7BEF-20AB-BC268A53FF8C}"/>
          </ac:spMkLst>
        </pc:spChg>
        <pc:spChg chg="add mod">
          <ac:chgData name="Commodore St Germain" userId="420783ab-3e48-4f67-af00-cfba62042d5f" providerId="ADAL" clId="{DD1B7A10-BE32-4CF4-AD88-DA6C9D899118}" dt="2026-04-02T21:13:10.493" v="1841" actId="20577"/>
          <ac:spMkLst>
            <pc:docMk/>
            <pc:sldMk cId="184704594" sldId="328"/>
            <ac:spMk id="5" creationId="{184B836A-2721-F35B-3F12-028B02B72732}"/>
          </ac:spMkLst>
        </pc:spChg>
        <pc:spChg chg="add mod">
          <ac:chgData name="Commodore St Germain" userId="420783ab-3e48-4f67-af00-cfba62042d5f" providerId="ADAL" clId="{DD1B7A10-BE32-4CF4-AD88-DA6C9D899118}" dt="2026-04-02T21:13:56.181" v="1849" actId="20577"/>
          <ac:spMkLst>
            <pc:docMk/>
            <pc:sldMk cId="184704594" sldId="328"/>
            <ac:spMk id="7" creationId="{E0B0C4AA-AC72-C69B-5FFC-F74C03F52821}"/>
          </ac:spMkLst>
        </pc:spChg>
        <pc:spChg chg="add mod">
          <ac:chgData name="Commodore St Germain" userId="420783ab-3e48-4f67-af00-cfba62042d5f" providerId="ADAL" clId="{DD1B7A10-BE32-4CF4-AD88-DA6C9D899118}" dt="2026-04-02T21:14:25.536" v="1854" actId="6549"/>
          <ac:spMkLst>
            <pc:docMk/>
            <pc:sldMk cId="184704594" sldId="328"/>
            <ac:spMk id="8" creationId="{A082CA1A-BC49-8FA8-C20B-FD0958256444}"/>
          </ac:spMkLst>
        </pc:spChg>
        <pc:picChg chg="del">
          <ac:chgData name="Commodore St Germain" userId="420783ab-3e48-4f67-af00-cfba62042d5f" providerId="ADAL" clId="{DD1B7A10-BE32-4CF4-AD88-DA6C9D899118}" dt="2026-04-02T20:52:38.246" v="1296" actId="478"/>
          <ac:picMkLst>
            <pc:docMk/>
            <pc:sldMk cId="184704594" sldId="328"/>
            <ac:picMk id="6" creationId="{75A084B7-6951-840A-92DA-C800DAE00E82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4704594" sldId="328"/>
            <ac:inkMk id="3" creationId="{FDEB69AF-0328-7EAD-8D8D-25376CFBEEE6}"/>
          </ac:inkMkLst>
        </pc:inkChg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2312953895" sldId="329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4244615512" sldId="330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1249917219" sldId="331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2280053051" sldId="332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3805496878" sldId="333"/>
        </pc:sldMkLst>
      </pc:sldChg>
      <pc:sldChg chg="add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2906018904" sldId="334"/>
        </pc:sldMkLst>
        <pc:spChg chg="mod">
          <ac:chgData name="Commodore St Germain" userId="420783ab-3e48-4f67-af00-cfba62042d5f" providerId="ADAL" clId="{DD1B7A10-BE32-4CF4-AD88-DA6C9D899118}" dt="2026-04-02T20:57:39.287" v="1434" actId="20577"/>
          <ac:spMkLst>
            <pc:docMk/>
            <pc:sldMk cId="2906018904" sldId="334"/>
            <ac:spMk id="2" creationId="{E99A4F3D-1FC2-5124-C152-2C0DD9064708}"/>
          </ac:spMkLst>
        </pc:spChg>
        <pc:spChg chg="add mod">
          <ac:chgData name="Commodore St Germain" userId="420783ab-3e48-4f67-af00-cfba62042d5f" providerId="ADAL" clId="{DD1B7A10-BE32-4CF4-AD88-DA6C9D899118}" dt="2026-04-02T20:58:29.454" v="1440"/>
          <ac:spMkLst>
            <pc:docMk/>
            <pc:sldMk cId="2906018904" sldId="334"/>
            <ac:spMk id="6" creationId="{332AFDD2-E92A-7977-FD1B-058FDBE47839}"/>
          </ac:spMkLst>
        </pc:spChg>
        <pc:picChg chg="add mod">
          <ac:chgData name="Commodore St Germain" userId="420783ab-3e48-4f67-af00-cfba62042d5f" providerId="ADAL" clId="{DD1B7A10-BE32-4CF4-AD88-DA6C9D899118}" dt="2026-04-02T20:57:58.354" v="1438" actId="14100"/>
          <ac:picMkLst>
            <pc:docMk/>
            <pc:sldMk cId="2906018904" sldId="334"/>
            <ac:picMk id="5" creationId="{BF4055E5-9507-B330-A5A1-0409349C717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906018904" sldId="334"/>
            <ac:inkMk id="4" creationId="{21D1A0D5-869D-35A2-F90A-4267E21ADCAB}"/>
          </ac:inkMkLst>
        </pc:inkChg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2804727880" sldId="335"/>
        </pc:sldMkLst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3479967271" sldId="336"/>
        </pc:sldMkLst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1049631844" sldId="337"/>
        </pc:sldMkLst>
      </pc:sldChg>
      <pc:sldChg chg="addSp del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1714200882" sldId="338"/>
        </pc:sldMkLst>
        <pc:spChg chg="mod">
          <ac:chgData name="Commodore St Germain" userId="420783ab-3e48-4f67-af00-cfba62042d5f" providerId="ADAL" clId="{DD1B7A10-BE32-4CF4-AD88-DA6C9D899118}" dt="2026-04-02T20:58:41.933" v="1454" actId="20577"/>
          <ac:spMkLst>
            <pc:docMk/>
            <pc:sldMk cId="1714200882" sldId="338"/>
            <ac:spMk id="2" creationId="{E99A4F3D-1FC2-5124-C152-2C0DD9064708}"/>
          </ac:spMkLst>
        </pc:spChg>
        <pc:spChg chg="del">
          <ac:chgData name="Commodore St Germain" userId="420783ab-3e48-4f67-af00-cfba62042d5f" providerId="ADAL" clId="{DD1B7A10-BE32-4CF4-AD88-DA6C9D899118}" dt="2026-04-02T21:00:03.658" v="1460" actId="478"/>
          <ac:spMkLst>
            <pc:docMk/>
            <pc:sldMk cId="1714200882" sldId="338"/>
            <ac:spMk id="3" creationId="{8AD4C373-6836-45E1-AB3B-60D368B00F15}"/>
          </ac:spMkLst>
        </pc:spChg>
        <pc:spChg chg="add mod">
          <ac:chgData name="Commodore St Germain" userId="420783ab-3e48-4f67-af00-cfba62042d5f" providerId="ADAL" clId="{DD1B7A10-BE32-4CF4-AD88-DA6C9D899118}" dt="2026-04-02T21:00:02.099" v="1459"/>
          <ac:spMkLst>
            <pc:docMk/>
            <pc:sldMk cId="1714200882" sldId="338"/>
            <ac:spMk id="4" creationId="{A33FE6F1-55B0-9576-D7D0-682A1CE66FFC}"/>
          </ac:spMkLst>
        </pc:spChg>
        <pc:spChg chg="del">
          <ac:chgData name="Commodore St Germain" userId="420783ab-3e48-4f67-af00-cfba62042d5f" providerId="ADAL" clId="{DD1B7A10-BE32-4CF4-AD88-DA6C9D899118}" dt="2026-04-02T21:02:50.282" v="1738" actId="478"/>
          <ac:spMkLst>
            <pc:docMk/>
            <pc:sldMk cId="1714200882" sldId="338"/>
            <ac:spMk id="6" creationId="{332AFDD2-E92A-7977-FD1B-058FDBE47839}"/>
          </ac:spMkLst>
        </pc:spChg>
        <pc:spChg chg="add mod">
          <ac:chgData name="Commodore St Germain" userId="420783ab-3e48-4f67-af00-cfba62042d5f" providerId="ADAL" clId="{DD1B7A10-BE32-4CF4-AD88-DA6C9D899118}" dt="2026-04-02T21:02:41.189" v="1737" actId="20577"/>
          <ac:spMkLst>
            <pc:docMk/>
            <pc:sldMk cId="1714200882" sldId="338"/>
            <ac:spMk id="7" creationId="{7B7B7958-0089-0CD1-F97F-58079E2D1BA8}"/>
          </ac:spMkLst>
        </pc:spChg>
        <pc:picChg chg="del">
          <ac:chgData name="Commodore St Germain" userId="420783ab-3e48-4f67-af00-cfba62042d5f" providerId="ADAL" clId="{DD1B7A10-BE32-4CF4-AD88-DA6C9D899118}" dt="2026-04-02T20:58:43.890" v="1455" actId="478"/>
          <ac:picMkLst>
            <pc:docMk/>
            <pc:sldMk cId="1714200882" sldId="338"/>
            <ac:picMk id="5" creationId="{BF4055E5-9507-B330-A5A1-0409349C717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1714200882" sldId="338"/>
            <ac:inkMk id="3" creationId="{2136FC8E-076E-B921-3F11-3B62FD39A8DC}"/>
          </ac:inkMkLst>
        </pc:inkChg>
      </pc:sldChg>
      <pc:sldChg chg="addSp delSp modSp add del mod">
        <pc:chgData name="Commodore St Germain" userId="420783ab-3e48-4f67-af00-cfba62042d5f" providerId="ADAL" clId="{DD1B7A10-BE32-4CF4-AD88-DA6C9D899118}" dt="2026-04-02T21:11:41.534" v="1826" actId="47"/>
        <pc:sldMkLst>
          <pc:docMk/>
          <pc:sldMk cId="172976032" sldId="339"/>
        </pc:sldMkLst>
        <pc:spChg chg="mod">
          <ac:chgData name="Commodore St Germain" userId="420783ab-3e48-4f67-af00-cfba62042d5f" providerId="ADAL" clId="{DD1B7A10-BE32-4CF4-AD88-DA6C9D899118}" dt="2026-04-02T21:03:56.022" v="1749" actId="6549"/>
          <ac:spMkLst>
            <pc:docMk/>
            <pc:sldMk cId="172976032" sldId="339"/>
            <ac:spMk id="2" creationId="{E99A4F3D-1FC2-5124-C152-2C0DD9064708}"/>
          </ac:spMkLst>
        </pc:spChg>
        <pc:spChg chg="add mod">
          <ac:chgData name="Commodore St Germain" userId="420783ab-3e48-4f67-af00-cfba62042d5f" providerId="ADAL" clId="{DD1B7A10-BE32-4CF4-AD88-DA6C9D899118}" dt="2026-04-02T21:07:17.973" v="1775" actId="20577"/>
          <ac:spMkLst>
            <pc:docMk/>
            <pc:sldMk cId="172976032" sldId="339"/>
            <ac:spMk id="3" creationId="{D29618A8-7052-7F62-E7F7-973E2D9DB98C}"/>
          </ac:spMkLst>
        </pc:spChg>
        <pc:spChg chg="add mod">
          <ac:chgData name="Commodore St Germain" userId="420783ab-3e48-4f67-af00-cfba62042d5f" providerId="ADAL" clId="{DD1B7A10-BE32-4CF4-AD88-DA6C9D899118}" dt="2026-04-02T21:07:24.988" v="1778" actId="20577"/>
          <ac:spMkLst>
            <pc:docMk/>
            <pc:sldMk cId="172976032" sldId="339"/>
            <ac:spMk id="4" creationId="{348DF9CB-7102-DEBA-09CA-4C142E1A2CB9}"/>
          </ac:spMkLst>
        </pc:spChg>
        <pc:spChg chg="add del">
          <ac:chgData name="Commodore St Germain" userId="420783ab-3e48-4f67-af00-cfba62042d5f" providerId="ADAL" clId="{DD1B7A10-BE32-4CF4-AD88-DA6C9D899118}" dt="2026-04-02T21:07:02.211" v="1772" actId="22"/>
          <ac:spMkLst>
            <pc:docMk/>
            <pc:sldMk cId="172976032" sldId="339"/>
            <ac:spMk id="6" creationId="{78C05C91-D0E3-5548-5164-8F8189A191A8}"/>
          </ac:spMkLst>
        </pc:spChg>
        <pc:spChg chg="mod">
          <ac:chgData name="Commodore St Germain" userId="420783ab-3e48-4f67-af00-cfba62042d5f" providerId="ADAL" clId="{DD1B7A10-BE32-4CF4-AD88-DA6C9D899118}" dt="2026-04-02T21:03:37.910" v="1748" actId="27636"/>
          <ac:spMkLst>
            <pc:docMk/>
            <pc:sldMk cId="172976032" sldId="339"/>
            <ac:spMk id="7" creationId="{7B7B7958-0089-0CD1-F97F-58079E2D1BA8}"/>
          </ac:spMkLst>
        </pc:spChg>
      </pc:sldChg>
      <pc:sldChg chg="addSp add">
        <pc:chgData name="Commodore St Germain" userId="420783ab-3e48-4f67-af00-cfba62042d5f" providerId="ADAL" clId="{DD1B7A10-BE32-4CF4-AD88-DA6C9D899118}" dt="2026-05-28T22:08:21.561" v="5079"/>
        <pc:sldMkLst>
          <pc:docMk/>
          <pc:sldMk cId="2984460423" sldId="340"/>
        </pc:sldMkLst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984460423" sldId="340"/>
            <ac:inkMk id="5" creationId="{8E6047A0-F276-220C-5F76-04CFD9E62885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3689378719" sldId="341"/>
        </pc:sldMkLst>
        <pc:spChg chg="mod">
          <ac:chgData name="Commodore St Germain" userId="420783ab-3e48-4f67-af00-cfba62042d5f" providerId="ADAL" clId="{DD1B7A10-BE32-4CF4-AD88-DA6C9D899118}" dt="2026-04-02T21:07:39.129" v="1783" actId="20577"/>
          <ac:spMkLst>
            <pc:docMk/>
            <pc:sldMk cId="3689378719" sldId="341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07:44.217" v="1785" actId="20577"/>
          <ac:spMkLst>
            <pc:docMk/>
            <pc:sldMk cId="3689378719" sldId="341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689378719" sldId="341"/>
            <ac:inkMk id="5" creationId="{BBDA3895-69F9-B4B2-2262-1252A7B3A67F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3916839879" sldId="342"/>
        </pc:sldMkLst>
        <pc:spChg chg="mod">
          <ac:chgData name="Commodore St Germain" userId="420783ab-3e48-4f67-af00-cfba62042d5f" providerId="ADAL" clId="{DD1B7A10-BE32-4CF4-AD88-DA6C9D899118}" dt="2026-04-02T21:10:11.092" v="1807"/>
          <ac:spMkLst>
            <pc:docMk/>
            <pc:sldMk cId="3916839879" sldId="342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10:46.874" v="1817"/>
          <ac:spMkLst>
            <pc:docMk/>
            <pc:sldMk cId="3916839879" sldId="342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916839879" sldId="342"/>
            <ac:inkMk id="5" creationId="{38B8F850-A19F-8561-379D-312D6AA5E6BD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452985267" sldId="343"/>
        </pc:sldMkLst>
        <pc:spChg chg="mod">
          <ac:chgData name="Commodore St Germain" userId="420783ab-3e48-4f67-af00-cfba62042d5f" providerId="ADAL" clId="{DD1B7A10-BE32-4CF4-AD88-DA6C9D899118}" dt="2026-04-02T21:11:18.201" v="1823" actId="20577"/>
          <ac:spMkLst>
            <pc:docMk/>
            <pc:sldMk cId="452985267" sldId="343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11:27.816" v="1825" actId="6549"/>
          <ac:spMkLst>
            <pc:docMk/>
            <pc:sldMk cId="452985267" sldId="343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452985267" sldId="343"/>
            <ac:inkMk id="5" creationId="{AEE406AB-4C7B-7596-8458-C4D2A759B498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796425296" sldId="344"/>
        </pc:sldMkLst>
        <pc:spChg chg="mod">
          <ac:chgData name="Commodore St Germain" userId="420783ab-3e48-4f67-af00-cfba62042d5f" providerId="ADAL" clId="{DD1B7A10-BE32-4CF4-AD88-DA6C9D899118}" dt="2026-04-02T21:18:56.604" v="1887" actId="20577"/>
          <ac:spMkLst>
            <pc:docMk/>
            <pc:sldMk cId="3796425296" sldId="344"/>
            <ac:spMk id="2" creationId="{07740EE7-CA91-E387-4ACD-CB9F8FEFCDE8}"/>
          </ac:spMkLst>
        </pc:spChg>
        <pc:spChg chg="del">
          <ac:chgData name="Commodore St Germain" userId="420783ab-3e48-4f67-af00-cfba62042d5f" providerId="ADAL" clId="{DD1B7A10-BE32-4CF4-AD88-DA6C9D899118}" dt="2026-04-02T21:22:34.028" v="2027" actId="478"/>
          <ac:spMkLst>
            <pc:docMk/>
            <pc:sldMk cId="3796425296" sldId="344"/>
            <ac:spMk id="3" creationId="{8909739A-2F63-895E-4AB2-3F1C4FA07A54}"/>
          </ac:spMkLst>
        </pc:spChg>
        <pc:spChg chg="mod">
          <ac:chgData name="Commodore St Germain" userId="420783ab-3e48-4f67-af00-cfba62042d5f" providerId="ADAL" clId="{DD1B7A10-BE32-4CF4-AD88-DA6C9D899118}" dt="2026-04-02T22:31:37.875" v="3118" actId="20577"/>
          <ac:spMkLst>
            <pc:docMk/>
            <pc:sldMk cId="3796425296" sldId="344"/>
            <ac:spMk id="4" creationId="{D22D2F82-231C-8B4C-3C4B-5623BCCEE91E}"/>
          </ac:spMkLst>
        </pc:spChg>
        <pc:spChg chg="add mod">
          <ac:chgData name="Commodore St Germain" userId="420783ab-3e48-4f67-af00-cfba62042d5f" providerId="ADAL" clId="{DD1B7A10-BE32-4CF4-AD88-DA6C9D899118}" dt="2026-04-02T21:23:03.974" v="2101" actId="14100"/>
          <ac:spMkLst>
            <pc:docMk/>
            <pc:sldMk cId="3796425296" sldId="344"/>
            <ac:spMk id="8" creationId="{1D54A8A8-00DE-5F36-AF79-CDAB190439AD}"/>
          </ac:spMkLst>
        </pc:spChg>
        <pc:spChg chg="add del mod">
          <ac:chgData name="Commodore St Germain" userId="420783ab-3e48-4f67-af00-cfba62042d5f" providerId="ADAL" clId="{DD1B7A10-BE32-4CF4-AD88-DA6C9D899118}" dt="2026-04-02T21:24:57.569" v="2202" actId="478"/>
          <ac:spMkLst>
            <pc:docMk/>
            <pc:sldMk cId="3796425296" sldId="344"/>
            <ac:spMk id="9" creationId="{6B44A926-67F8-EB97-8068-D88B4AC79661}"/>
          </ac:spMkLst>
        </pc:spChg>
        <pc:spChg chg="add del mod">
          <ac:chgData name="Commodore St Germain" userId="420783ab-3e48-4f67-af00-cfba62042d5f" providerId="ADAL" clId="{DD1B7A10-BE32-4CF4-AD88-DA6C9D899118}" dt="2026-04-02T21:23:26.740" v="2114" actId="478"/>
          <ac:spMkLst>
            <pc:docMk/>
            <pc:sldMk cId="3796425296" sldId="344"/>
            <ac:spMk id="10" creationId="{38239468-41D4-EB4B-A318-279BD0939173}"/>
          </ac:spMkLst>
        </pc:spChg>
        <pc:spChg chg="add mod">
          <ac:chgData name="Commodore St Germain" userId="420783ab-3e48-4f67-af00-cfba62042d5f" providerId="ADAL" clId="{DD1B7A10-BE32-4CF4-AD88-DA6C9D899118}" dt="2026-04-02T21:23:43.017" v="2136" actId="14100"/>
          <ac:spMkLst>
            <pc:docMk/>
            <pc:sldMk cId="3796425296" sldId="344"/>
            <ac:spMk id="11" creationId="{2CBA8485-860C-32C0-47F6-3671DF2DE1C0}"/>
          </ac:spMkLst>
        </pc:spChg>
        <pc:spChg chg="add del mod">
          <ac:chgData name="Commodore St Germain" userId="420783ab-3e48-4f67-af00-cfba62042d5f" providerId="ADAL" clId="{DD1B7A10-BE32-4CF4-AD88-DA6C9D899118}" dt="2026-04-02T21:23:23.659" v="2113" actId="478"/>
          <ac:spMkLst>
            <pc:docMk/>
            <pc:sldMk cId="3796425296" sldId="344"/>
            <ac:spMk id="12" creationId="{6C9B8D3B-EBD0-86A7-0533-B3F0E13F1D7E}"/>
          </ac:spMkLst>
        </pc:spChg>
        <pc:spChg chg="add mod">
          <ac:chgData name="Commodore St Germain" userId="420783ab-3e48-4f67-af00-cfba62042d5f" providerId="ADAL" clId="{DD1B7A10-BE32-4CF4-AD88-DA6C9D899118}" dt="2026-04-02T21:25:50.439" v="2280" actId="1076"/>
          <ac:spMkLst>
            <pc:docMk/>
            <pc:sldMk cId="3796425296" sldId="344"/>
            <ac:spMk id="13" creationId="{3526C502-B153-6091-3498-191BD01058B5}"/>
          </ac:spMkLst>
        </pc:spChg>
        <pc:spChg chg="add mod">
          <ac:chgData name="Commodore St Germain" userId="420783ab-3e48-4f67-af00-cfba62042d5f" providerId="ADAL" clId="{DD1B7A10-BE32-4CF4-AD88-DA6C9D899118}" dt="2026-04-02T21:25:04.233" v="2203" actId="1076"/>
          <ac:spMkLst>
            <pc:docMk/>
            <pc:sldMk cId="3796425296" sldId="344"/>
            <ac:spMk id="14" creationId="{7F320D68-7A6C-D73E-4399-5D062015B186}"/>
          </ac:spMkLst>
        </pc:spChg>
        <pc:picChg chg="del">
          <ac:chgData name="Commodore St Germain" userId="420783ab-3e48-4f67-af00-cfba62042d5f" providerId="ADAL" clId="{DD1B7A10-BE32-4CF4-AD88-DA6C9D899118}" dt="2026-04-02T21:18:25.204" v="1858" actId="478"/>
          <ac:picMkLst>
            <pc:docMk/>
            <pc:sldMk cId="3796425296" sldId="344"/>
            <ac:picMk id="5" creationId="{1DEC929C-88BC-B7A5-D2AA-7C7668CBB030}"/>
          </ac:picMkLst>
        </pc:picChg>
        <pc:picChg chg="add mod">
          <ac:chgData name="Commodore St Germain" userId="420783ab-3e48-4f67-af00-cfba62042d5f" providerId="ADAL" clId="{DD1B7A10-BE32-4CF4-AD88-DA6C9D899118}" dt="2026-04-02T21:22:41.492" v="2062" actId="1036"/>
          <ac:picMkLst>
            <pc:docMk/>
            <pc:sldMk cId="3796425296" sldId="344"/>
            <ac:picMk id="7" creationId="{F332682E-B532-E190-D77B-CB83404BED82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796425296" sldId="344"/>
            <ac:inkMk id="3" creationId="{E00C8393-497E-218F-5D56-2BC2BCCE8FE8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220046398" sldId="345"/>
        </pc:sldMkLst>
        <pc:spChg chg="mod">
          <ac:chgData name="Commodore St Germain" userId="420783ab-3e48-4f67-af00-cfba62042d5f" providerId="ADAL" clId="{DD1B7A10-BE32-4CF4-AD88-DA6C9D899118}" dt="2026-04-02T21:28:55.392" v="2358" actId="20577"/>
          <ac:spMkLst>
            <pc:docMk/>
            <pc:sldMk cId="220046398" sldId="345"/>
            <ac:spMk id="2" creationId="{BC729535-2854-41D4-362F-2C986AFFB48F}"/>
          </ac:spMkLst>
        </pc:spChg>
        <pc:spChg chg="add 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3" creationId="{B573DE8B-6D40-8EBD-FAA2-02553659DA23}"/>
          </ac:spMkLst>
        </pc:spChg>
        <pc:spChg chg="add 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4" creationId="{90D8862E-9C1D-7AF1-F1E0-6DDB38CA4B3B}"/>
          </ac:spMkLst>
        </pc:spChg>
        <pc:spChg chg="del mod">
          <ac:chgData name="Commodore St Germain" userId="420783ab-3e48-4f67-af00-cfba62042d5f" providerId="ADAL" clId="{DD1B7A10-BE32-4CF4-AD88-DA6C9D899118}" dt="2026-04-02T21:29:09.064" v="2362" actId="478"/>
          <ac:spMkLst>
            <pc:docMk/>
            <pc:sldMk cId="220046398" sldId="345"/>
            <ac:spMk id="5" creationId="{184B836A-2721-F35B-3F12-028B02B72732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6" creationId="{5E710738-CC4A-241E-BEAD-F0084A2F29A8}"/>
          </ac:spMkLst>
        </pc:spChg>
        <pc:spChg chg="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7" creationId="{E0B0C4AA-AC72-C69B-5FFC-F74C03F52821}"/>
          </ac:spMkLst>
        </pc:spChg>
        <pc:spChg chg="del">
          <ac:chgData name="Commodore St Germain" userId="420783ab-3e48-4f67-af00-cfba62042d5f" providerId="ADAL" clId="{DD1B7A10-BE32-4CF4-AD88-DA6C9D899118}" dt="2026-04-02T21:30:45.174" v="2386" actId="478"/>
          <ac:spMkLst>
            <pc:docMk/>
            <pc:sldMk cId="220046398" sldId="345"/>
            <ac:spMk id="8" creationId="{A082CA1A-BC49-8FA8-C20B-FD0958256444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9" creationId="{23C1E91E-FE0E-AC52-FBED-77A3308DF243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10" creationId="{81701443-411F-F86F-D2B5-8239E5D1D6AB}"/>
          </ac:spMkLst>
        </pc:spChg>
        <pc:spChg chg="add mod">
          <ac:chgData name="Commodore St Germain" userId="420783ab-3e48-4f67-af00-cfba62042d5f" providerId="ADAL" clId="{DD1B7A10-BE32-4CF4-AD88-DA6C9D899118}" dt="2026-04-02T21:35:05.338" v="2842" actId="20577"/>
          <ac:spMkLst>
            <pc:docMk/>
            <pc:sldMk cId="220046398" sldId="345"/>
            <ac:spMk id="11" creationId="{2FD083ED-37DB-6074-4327-7367D517D29F}"/>
          </ac:spMkLst>
        </pc:sp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20046398" sldId="345"/>
            <ac:inkMk id="5" creationId="{63343516-2D81-2B4A-AAA0-452C3499641E}"/>
          </ac:inkMkLst>
        </pc:inkChg>
      </pc:sldChg>
      <pc:sldChg chg="new del">
        <pc:chgData name="Commodore St Germain" userId="420783ab-3e48-4f67-af00-cfba62042d5f" providerId="ADAL" clId="{DD1B7A10-BE32-4CF4-AD88-DA6C9D899118}" dt="2026-04-02T22:05:07.007" v="3114" actId="47"/>
        <pc:sldMkLst>
          <pc:docMk/>
          <pc:sldMk cId="3185874620" sldId="346"/>
        </pc:sldMkLst>
      </pc:sldChg>
      <pc:sldChg chg="delSp modSp add del mod">
        <pc:chgData name="Commodore St Germain" userId="420783ab-3e48-4f67-af00-cfba62042d5f" providerId="ADAL" clId="{DD1B7A10-BE32-4CF4-AD88-DA6C9D899118}" dt="2026-04-02T22:03:28.950" v="3099" actId="47"/>
        <pc:sldMkLst>
          <pc:docMk/>
          <pc:sldMk cId="587085911" sldId="347"/>
        </pc:sldMkLst>
        <pc:spChg chg="mod">
          <ac:chgData name="Commodore St Germain" userId="420783ab-3e48-4f67-af00-cfba62042d5f" providerId="ADAL" clId="{DD1B7A10-BE32-4CF4-AD88-DA6C9D899118}" dt="2026-04-02T22:03:02.079" v="3078" actId="21"/>
          <ac:spMkLst>
            <pc:docMk/>
            <pc:sldMk cId="587085911" sldId="347"/>
            <ac:spMk id="2" creationId="{3BCED401-F447-4827-1E0E-EF9E19274D24}"/>
          </ac:spMkLst>
        </pc:spChg>
        <pc:picChg chg="del">
          <ac:chgData name="Commodore St Germain" userId="420783ab-3e48-4f67-af00-cfba62042d5f" providerId="ADAL" clId="{DD1B7A10-BE32-4CF4-AD88-DA6C9D899118}" dt="2026-04-02T22:02:22.615" v="3076" actId="478"/>
          <ac:picMkLst>
            <pc:docMk/>
            <pc:sldMk cId="587085911" sldId="347"/>
            <ac:picMk id="5" creationId="{EC319005-5D17-3305-A64A-D4681DE7A43E}"/>
          </ac:picMkLst>
        </pc:picChg>
        <pc:picChg chg="del">
          <ac:chgData name="Commodore St Germain" userId="420783ab-3e48-4f67-af00-cfba62042d5f" providerId="ADAL" clId="{DD1B7A10-BE32-4CF4-AD88-DA6C9D899118}" dt="2026-04-02T22:02:21.273" v="3075" actId="478"/>
          <ac:picMkLst>
            <pc:docMk/>
            <pc:sldMk cId="587085911" sldId="347"/>
            <ac:picMk id="7" creationId="{1E54F28E-4609-0E60-8F12-C446D329A1D8}"/>
          </ac:picMkLst>
        </pc:pic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051607058" sldId="347"/>
        </pc:sldMkLst>
        <pc:spChg chg="add mod">
          <ac:chgData name="Commodore St Germain" userId="420783ab-3e48-4f67-af00-cfba62042d5f" providerId="ADAL" clId="{DD1B7A10-BE32-4CF4-AD88-DA6C9D899118}" dt="2026-04-21T23:51:13.949" v="4636" actId="1076"/>
          <ac:spMkLst>
            <pc:docMk/>
            <pc:sldMk cId="3051607058" sldId="347"/>
            <ac:spMk id="5" creationId="{D170F2A5-AE7A-1391-C324-007869850E06}"/>
          </ac:spMkLst>
        </pc:spChg>
        <pc:picChg chg="del">
          <ac:chgData name="Commodore St Germain" userId="420783ab-3e48-4f67-af00-cfba62042d5f" providerId="ADAL" clId="{DD1B7A10-BE32-4CF4-AD88-DA6C9D899118}" dt="2026-04-02T22:04:41.314" v="3111" actId="478"/>
          <ac:picMkLst>
            <pc:docMk/>
            <pc:sldMk cId="3051607058" sldId="347"/>
            <ac:picMk id="5" creationId="{7D2F569E-12D7-904B-B591-051ED4F3703B}"/>
          </ac:picMkLst>
        </pc:picChg>
        <pc:picChg chg="add mod">
          <ac:chgData name="Commodore St Germain" userId="420783ab-3e48-4f67-af00-cfba62042d5f" providerId="ADAL" clId="{DD1B7A10-BE32-4CF4-AD88-DA6C9D899118}" dt="2026-04-02T22:04:55.116" v="3113" actId="1076"/>
          <ac:picMkLst>
            <pc:docMk/>
            <pc:sldMk cId="3051607058" sldId="347"/>
            <ac:picMk id="6" creationId="{651153CE-107B-8223-3C7C-F3E6349429A4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051607058" sldId="347"/>
            <ac:inkMk id="7" creationId="{549528BC-E8C4-BC9B-DB31-2A2BE26D4061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1114037617" sldId="348"/>
        </pc:sldMkLst>
        <pc:spChg chg="mod">
          <ac:chgData name="Commodore St Germain" userId="420783ab-3e48-4f67-af00-cfba62042d5f" providerId="ADAL" clId="{DD1B7A10-BE32-4CF4-AD88-DA6C9D899118}" dt="2026-04-02T23:02:39.433" v="3136" actId="20577"/>
          <ac:spMkLst>
            <pc:docMk/>
            <pc:sldMk cId="1114037617" sldId="348"/>
            <ac:spMk id="2" creationId="{0F09B7AC-D70D-9D5A-DE8D-B2A85AEEF2D3}"/>
          </ac:spMkLst>
        </pc:spChg>
        <pc:spChg chg="mod">
          <ac:chgData name="Commodore St Germain" userId="420783ab-3e48-4f67-af00-cfba62042d5f" providerId="ADAL" clId="{DD1B7A10-BE32-4CF4-AD88-DA6C9D899118}" dt="2026-05-28T20:20:21.057" v="4986" actId="20577"/>
          <ac:spMkLst>
            <pc:docMk/>
            <pc:sldMk cId="1114037617" sldId="348"/>
            <ac:spMk id="3" creationId="{0C94029A-93FD-88FC-B4B2-A8620065771A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114037617" sldId="348"/>
            <ac:inkMk id="4" creationId="{9E41591D-D17B-8ACB-0517-52109AF9D5B5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91423328" sldId="349"/>
        </pc:sldMkLst>
        <pc:spChg chg="mod">
          <ac:chgData name="Commodore St Germain" userId="420783ab-3e48-4f67-af00-cfba62042d5f" providerId="ADAL" clId="{DD1B7A10-BE32-4CF4-AD88-DA6C9D899118}" dt="2026-04-02T23:12:23.065" v="3402" actId="20577"/>
          <ac:spMkLst>
            <pc:docMk/>
            <pc:sldMk cId="91423328" sldId="349"/>
            <ac:spMk id="2" creationId="{B1BC79BD-D8F1-E706-6875-9EFEF6A0AFAA}"/>
          </ac:spMkLst>
        </pc:spChg>
        <pc:picChg chg="add mod">
          <ac:chgData name="Commodore St Germain" userId="420783ab-3e48-4f67-af00-cfba62042d5f" providerId="ADAL" clId="{DD1B7A10-BE32-4CF4-AD88-DA6C9D899118}" dt="2026-04-02T23:15:39.578" v="3433" actId="1035"/>
          <ac:picMkLst>
            <pc:docMk/>
            <pc:sldMk cId="91423328" sldId="349"/>
            <ac:picMk id="5" creationId="{0FDE2C27-133B-D44F-49ED-D65DCBAE5F5F}"/>
          </ac:picMkLst>
        </pc:picChg>
        <pc:picChg chg="add mod">
          <ac:chgData name="Commodore St Germain" userId="420783ab-3e48-4f67-af00-cfba62042d5f" providerId="ADAL" clId="{DD1B7A10-BE32-4CF4-AD88-DA6C9D899118}" dt="2026-04-02T23:16:33.338" v="3439" actId="1036"/>
          <ac:picMkLst>
            <pc:docMk/>
            <pc:sldMk cId="91423328" sldId="349"/>
            <ac:picMk id="7" creationId="{E0893BEC-B008-4482-13A7-1765057E884B}"/>
          </ac:picMkLst>
        </pc:picChg>
        <pc:picChg chg="add mod modCrop">
          <ac:chgData name="Commodore St Germain" userId="420783ab-3e48-4f67-af00-cfba62042d5f" providerId="ADAL" clId="{DD1B7A10-BE32-4CF4-AD88-DA6C9D899118}" dt="2026-04-02T23:15:51.912" v="3434" actId="732"/>
          <ac:picMkLst>
            <pc:docMk/>
            <pc:sldMk cId="91423328" sldId="349"/>
            <ac:picMk id="9" creationId="{05925353-B1E4-7AED-4678-38D2107E09CF}"/>
          </ac:picMkLst>
        </pc:picChg>
        <pc:picChg chg="add mod">
          <ac:chgData name="Commodore St Germain" userId="420783ab-3e48-4f67-af00-cfba62042d5f" providerId="ADAL" clId="{DD1B7A10-BE32-4CF4-AD88-DA6C9D899118}" dt="2026-04-02T23:16:24.970" v="3436" actId="1076"/>
          <ac:picMkLst>
            <pc:docMk/>
            <pc:sldMk cId="91423328" sldId="349"/>
            <ac:picMk id="11" creationId="{DB2C4E0F-864B-44FC-E3E4-E2986E40D4E5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91423328" sldId="349"/>
            <ac:inkMk id="4" creationId="{189EF5CD-99C9-E484-48BD-A1E3D8E241DF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3479662517" sldId="350"/>
        </pc:sldMkLst>
        <pc:spChg chg="mod">
          <ac:chgData name="Commodore St Germain" userId="420783ab-3e48-4f67-af00-cfba62042d5f" providerId="ADAL" clId="{DD1B7A10-BE32-4CF4-AD88-DA6C9D899118}" dt="2026-04-02T23:17:46.693" v="3501" actId="20577"/>
          <ac:spMkLst>
            <pc:docMk/>
            <pc:sldMk cId="3479662517" sldId="350"/>
            <ac:spMk id="2" creationId="{A3E21478-0AF6-105A-FCD9-AD9DD321F178}"/>
          </ac:spMkLst>
        </pc:spChg>
        <pc:spChg chg="add mod">
          <ac:chgData name="Commodore St Germain" userId="420783ab-3e48-4f67-af00-cfba62042d5f" providerId="ADAL" clId="{DD1B7A10-BE32-4CF4-AD88-DA6C9D899118}" dt="2026-04-02T23:22:18.009" v="4028"/>
          <ac:spMkLst>
            <pc:docMk/>
            <pc:sldMk cId="3479662517" sldId="350"/>
            <ac:spMk id="6" creationId="{1E31153C-EAFC-84CE-8C60-6B0455668057}"/>
          </ac:spMkLst>
        </pc:spChg>
        <pc:picChg chg="add mod">
          <ac:chgData name="Commodore St Germain" userId="420783ab-3e48-4f67-af00-cfba62042d5f" providerId="ADAL" clId="{DD1B7A10-BE32-4CF4-AD88-DA6C9D899118}" dt="2026-04-02T23:17:25.557" v="3442" actId="1076"/>
          <ac:picMkLst>
            <pc:docMk/>
            <pc:sldMk cId="3479662517" sldId="350"/>
            <ac:picMk id="5" creationId="{912D04DE-7045-3A63-D346-16992D0CF743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479662517" sldId="350"/>
            <ac:inkMk id="4" creationId="{223778BB-9481-9DD0-6F8A-65C054DE7F6B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2:08:21.561" v="5079"/>
        <pc:sldMkLst>
          <pc:docMk/>
          <pc:sldMk cId="2692084283" sldId="351"/>
        </pc:sldMkLst>
        <pc:spChg chg="mod">
          <ac:chgData name="Commodore St Germain" userId="420783ab-3e48-4f67-af00-cfba62042d5f" providerId="ADAL" clId="{DD1B7A10-BE32-4CF4-AD88-DA6C9D899118}" dt="2026-04-02T23:18:28.562" v="3622" actId="20577"/>
          <ac:spMkLst>
            <pc:docMk/>
            <pc:sldMk cId="2692084283" sldId="351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DD1B7A10-BE32-4CF4-AD88-DA6C9D899118}" dt="2026-05-28T20:20:51.790" v="5069" actId="20577"/>
          <ac:spMkLst>
            <pc:docMk/>
            <pc:sldMk cId="2692084283" sldId="351"/>
            <ac:spMk id="3" creationId="{0980EB9F-3ED2-2C05-3B4C-C05EF7BE9D9B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692084283" sldId="351"/>
            <ac:inkMk id="4" creationId="{B8A6909D-AC60-7E0A-3A72-9CAFC7C4236C}"/>
          </ac:inkMkLst>
        </pc:inkChg>
      </pc:sldChg>
      <pc:sldChg chg="new del">
        <pc:chgData name="Commodore St Germain" userId="420783ab-3e48-4f67-af00-cfba62042d5f" providerId="ADAL" clId="{DD1B7A10-BE32-4CF4-AD88-DA6C9D899118}" dt="2026-04-21T23:22:10.540" v="4120" actId="680"/>
        <pc:sldMkLst>
          <pc:docMk/>
          <pc:sldMk cId="863995815" sldId="352"/>
        </pc:sldMkLst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975294198" sldId="352"/>
        </pc:sldMkLst>
        <pc:spChg chg="mod">
          <ac:chgData name="Commodore St Germain" userId="420783ab-3e48-4f67-af00-cfba62042d5f" providerId="ADAL" clId="{DD1B7A10-BE32-4CF4-AD88-DA6C9D899118}" dt="2026-04-21T23:23:42.665" v="4293" actId="20577"/>
          <ac:spMkLst>
            <pc:docMk/>
            <pc:sldMk cId="2975294198" sldId="352"/>
            <ac:spMk id="3" creationId="{521F3143-101B-07AC-9DEE-8A845050106E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975294198" sldId="352"/>
            <ac:inkMk id="4" creationId="{6DB7E919-E101-9C92-95B6-7159E4DF1F84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3:22:20.789" v="5080"/>
        <pc:sldMkLst>
          <pc:docMk/>
          <pc:sldMk cId="3665710241" sldId="353"/>
        </pc:sldMkLst>
        <pc:spChg chg="mod">
          <ac:chgData name="Commodore St Germain" userId="420783ab-3e48-4f67-af00-cfba62042d5f" providerId="ADAL" clId="{DD1B7A10-BE32-4CF4-AD88-DA6C9D899118}" dt="2026-04-22T15:21:18.371" v="4746" actId="20577"/>
          <ac:spMkLst>
            <pc:docMk/>
            <pc:sldMk cId="3665710241" sldId="353"/>
            <ac:spMk id="2" creationId="{14508630-F3D8-0D71-7E9E-8C32D1BA81FB}"/>
          </ac:spMkLst>
        </pc:spChg>
        <pc:spChg chg="mod">
          <ac:chgData name="Commodore St Germain" userId="420783ab-3e48-4f67-af00-cfba62042d5f" providerId="ADAL" clId="{DD1B7A10-BE32-4CF4-AD88-DA6C9D899118}" dt="2026-04-22T15:21:10.871" v="4715" actId="20577"/>
          <ac:spMkLst>
            <pc:docMk/>
            <pc:sldMk cId="3665710241" sldId="353"/>
            <ac:spMk id="3" creationId="{F0539438-E6F3-634E-4D22-29059464CB51}"/>
          </ac:spMkLst>
        </pc:sp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665710241" sldId="353"/>
            <ac:inkMk id="4" creationId="{C591DEE6-255D-B3BA-4368-5F21CB7C443B}"/>
          </ac:inkMkLst>
        </pc:inkChg>
      </pc:sldChg>
      <pc:sldChg chg="new del">
        <pc:chgData name="Commodore St Germain" userId="420783ab-3e48-4f67-af00-cfba62042d5f" providerId="ADAL" clId="{DD1B7A10-BE32-4CF4-AD88-DA6C9D899118}" dt="2026-05-28T19:55:50.694" v="4830" actId="47"/>
        <pc:sldMkLst>
          <pc:docMk/>
          <pc:sldMk cId="2641133729" sldId="354"/>
        </pc:sldMkLst>
      </pc:sldChg>
      <pc:sldChg chg="new del">
        <pc:chgData name="Commodore St Germain" userId="420783ab-3e48-4f67-af00-cfba62042d5f" providerId="ADAL" clId="{DD1B7A10-BE32-4CF4-AD88-DA6C9D899118}" dt="2026-05-28T19:54:53.749" v="4791" actId="47"/>
        <pc:sldMkLst>
          <pc:docMk/>
          <pc:sldMk cId="3135318991" sldId="355"/>
        </pc:sldMkLst>
      </pc:sldChg>
      <pc:sldChg chg="add">
        <pc:chgData name="Commodore St Germain" userId="420783ab-3e48-4f67-af00-cfba62042d5f" providerId="ADAL" clId="{DD1B7A10-BE32-4CF4-AD88-DA6C9D899118}" dt="2026-05-28T19:53:34.511" v="4751"/>
        <pc:sldMkLst>
          <pc:docMk/>
          <pc:sldMk cId="4127687460" sldId="356"/>
        </pc:sldMkLst>
      </pc:sldChg>
      <pc:sldChg chg="modSp add mod">
        <pc:chgData name="Commodore St Germain" userId="420783ab-3e48-4f67-af00-cfba62042d5f" providerId="ADAL" clId="{DD1B7A10-BE32-4CF4-AD88-DA6C9D899118}" dt="2026-05-28T19:54:28.028" v="4790" actId="20577"/>
        <pc:sldMkLst>
          <pc:docMk/>
          <pc:sldMk cId="2747046731" sldId="357"/>
        </pc:sldMkLst>
        <pc:spChg chg="mod">
          <ac:chgData name="Commodore St Germain" userId="420783ab-3e48-4f67-af00-cfba62042d5f" providerId="ADAL" clId="{DD1B7A10-BE32-4CF4-AD88-DA6C9D899118}" dt="2026-05-28T19:54:28.028" v="4790" actId="20577"/>
          <ac:spMkLst>
            <pc:docMk/>
            <pc:sldMk cId="2747046731" sldId="357"/>
            <ac:spMk id="2" creationId="{8D9EC2C3-EE7A-C37F-8465-67016C90D0B9}"/>
          </ac:spMkLst>
        </pc:spChg>
      </pc:sldChg>
      <pc:sldChg chg="add">
        <pc:chgData name="Commodore St Germain" userId="420783ab-3e48-4f67-af00-cfba62042d5f" providerId="ADAL" clId="{DD1B7A10-BE32-4CF4-AD88-DA6C9D899118}" dt="2026-05-28T19:54:56.744" v="4792"/>
        <pc:sldMkLst>
          <pc:docMk/>
          <pc:sldMk cId="4269579287" sldId="358"/>
        </pc:sldMkLst>
      </pc:sldChg>
      <pc:sldChg chg="add">
        <pc:chgData name="Commodore St Germain" userId="420783ab-3e48-4f67-af00-cfba62042d5f" providerId="ADAL" clId="{DD1B7A10-BE32-4CF4-AD88-DA6C9D899118}" dt="2026-05-28T19:54:56.744" v="4792"/>
        <pc:sldMkLst>
          <pc:docMk/>
          <pc:sldMk cId="3691386379" sldId="359"/>
        </pc:sldMkLst>
      </pc:sldChg>
      <pc:sldChg chg="modSp add mod">
        <pc:chgData name="Commodore St Germain" userId="420783ab-3e48-4f67-af00-cfba62042d5f" providerId="ADAL" clId="{DD1B7A10-BE32-4CF4-AD88-DA6C9D899118}" dt="2026-05-28T19:55:36.776" v="4829" actId="27636"/>
        <pc:sldMkLst>
          <pc:docMk/>
          <pc:sldMk cId="4112118178" sldId="360"/>
        </pc:sldMkLst>
        <pc:spChg chg="mod">
          <ac:chgData name="Commodore St Germain" userId="420783ab-3e48-4f67-af00-cfba62042d5f" providerId="ADAL" clId="{DD1B7A10-BE32-4CF4-AD88-DA6C9D899118}" dt="2026-05-28T19:55:36.776" v="4829" actId="27636"/>
          <ac:spMkLst>
            <pc:docMk/>
            <pc:sldMk cId="4112118178" sldId="360"/>
            <ac:spMk id="2" creationId="{8D9EC2C3-EE7A-C37F-8465-67016C90D0B9}"/>
          </ac:spMkLst>
        </pc:spChg>
      </pc:sldChg>
      <pc:sldChg chg="add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1843656722" sldId="361"/>
        </pc:sldMkLst>
        <pc:spChg chg="mod">
          <ac:chgData name="Commodore St Germain" userId="420783ab-3e48-4f67-af00-cfba62042d5f" providerId="ADAL" clId="{DD1B7A10-BE32-4CF4-AD88-DA6C9D899118}" dt="2026-05-28T20:20:08.281" v="4979" actId="6549"/>
          <ac:spMkLst>
            <pc:docMk/>
            <pc:sldMk cId="1843656722" sldId="361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DD1B7A10-BE32-4CF4-AD88-DA6C9D899118}" dt="2026-05-28T20:21:02.279" v="5076" actId="20577"/>
          <ac:spMkLst>
            <pc:docMk/>
            <pc:sldMk cId="1843656722" sldId="361"/>
            <ac:spMk id="3" creationId="{0980EB9F-3ED2-2C05-3B4C-C05EF7BE9D9B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43656722" sldId="361"/>
            <ac:inkMk id="4" creationId="{1267AE05-067B-439A-96F1-CD6B52869400}"/>
          </ac:inkMkLst>
        </pc:inkChg>
      </pc:sldChg>
      <pc:sldChg chg="add">
        <pc:chgData name="Commodore St Germain" userId="420783ab-3e48-4f67-af00-cfba62042d5f" providerId="ADAL" clId="{DD1B7A10-BE32-4CF4-AD88-DA6C9D899118}" dt="2026-05-28T19:56:05.835" v="4833"/>
        <pc:sldMkLst>
          <pc:docMk/>
          <pc:sldMk cId="1691546338" sldId="362"/>
        </pc:sldMkLst>
      </pc:sldChg>
      <pc:sldChg chg="add del">
        <pc:chgData name="Commodore St Germain" userId="420783ab-3e48-4f67-af00-cfba62042d5f" providerId="ADAL" clId="{DD1B7A10-BE32-4CF4-AD88-DA6C9D899118}" dt="2026-05-28T19:55:55.110" v="4832"/>
        <pc:sldMkLst>
          <pc:docMk/>
          <pc:sldMk cId="3777648425" sldId="362"/>
        </pc:sldMkLst>
      </pc:sldChg>
      <pc:sldChg chg="add">
        <pc:chgData name="Commodore St Germain" userId="420783ab-3e48-4f67-af00-cfba62042d5f" providerId="ADAL" clId="{DD1B7A10-BE32-4CF4-AD88-DA6C9D899118}" dt="2026-05-28T19:56:05.835" v="4833"/>
        <pc:sldMkLst>
          <pc:docMk/>
          <pc:sldMk cId="3472628026" sldId="363"/>
        </pc:sldMkLst>
      </pc:sldChg>
      <pc:sldChg chg="modSp add mod">
        <pc:chgData name="Commodore St Germain" userId="420783ab-3e48-4f67-af00-cfba62042d5f" providerId="ADAL" clId="{DD1B7A10-BE32-4CF4-AD88-DA6C9D899118}" dt="2026-05-28T19:56:29.093" v="4898" actId="20577"/>
        <pc:sldMkLst>
          <pc:docMk/>
          <pc:sldMk cId="4062519916" sldId="364"/>
        </pc:sldMkLst>
        <pc:spChg chg="mod">
          <ac:chgData name="Commodore St Germain" userId="420783ab-3e48-4f67-af00-cfba62042d5f" providerId="ADAL" clId="{DD1B7A10-BE32-4CF4-AD88-DA6C9D899118}" dt="2026-05-28T19:56:29.093" v="4898" actId="20577"/>
          <ac:spMkLst>
            <pc:docMk/>
            <pc:sldMk cId="4062519916" sldId="364"/>
            <ac:spMk id="2" creationId="{8D9EC2C3-EE7A-C37F-8465-67016C90D0B9}"/>
          </ac:spMkLst>
        </pc:spChg>
      </pc:sldChg>
    </pc:docChg>
  </pc:docChgLst>
  <pc:docChgLst>
    <pc:chgData name="Commodore St Germain" userId="420783ab-3e48-4f67-af00-cfba62042d5f" providerId="ADAL" clId="{1C523B61-7826-4439-92ED-7DC924354F99}"/>
    <pc:docChg chg="undo redo custSel addSld delSld modSld sldOrd">
      <pc:chgData name="Commodore St Germain" userId="420783ab-3e48-4f67-af00-cfba62042d5f" providerId="ADAL" clId="{1C523B61-7826-4439-92ED-7DC924354F99}" dt="2026-06-02T20:01:32.460" v="5364" actId="47"/>
      <pc:docMkLst>
        <pc:docMk/>
      </pc:docMkLst>
      <pc:sldChg chg="modSp mod">
        <pc:chgData name="Commodore St Germain" userId="420783ab-3e48-4f67-af00-cfba62042d5f" providerId="ADAL" clId="{1C523B61-7826-4439-92ED-7DC924354F99}" dt="2026-06-02T16:43:34.320" v="114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1C523B61-7826-4439-92ED-7DC924354F99}" dt="2026-06-02T16:22:38.023" v="44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6:43:34.320" v="114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529775196" sldId="26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63225097" sldId="27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21071" sldId="27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731291704" sldId="27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939850931" sldId="28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97549984" sldId="28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740031918" sldId="30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51643530" sldId="30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67079879" sldId="30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70130952" sldId="31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20571133" sldId="31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717343445" sldId="31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08162060" sldId="31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29449540" sldId="31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34514614" sldId="32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06750692" sldId="32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314694161" sldId="32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512435690" sldId="32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27793317" sldId="32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276003775" sldId="32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636434489" sldId="32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30802884" sldId="32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4704594" sldId="32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06018904" sldId="33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714200882" sldId="33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84460423" sldId="34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89378719" sldId="34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16839879" sldId="34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52985267" sldId="34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796425296" sldId="34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20046398" sldId="34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051607058" sldId="34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114037617" sldId="34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91423328" sldId="34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479662517" sldId="35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92084283" sldId="35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75294198" sldId="35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65710241" sldId="353"/>
        </pc:sldMkLst>
      </pc:sldChg>
      <pc:sldChg chg="del">
        <pc:chgData name="Commodore St Germain" userId="420783ab-3e48-4f67-af00-cfba62042d5f" providerId="ADAL" clId="{1C523B61-7826-4439-92ED-7DC924354F99}" dt="2026-06-02T16:43:55.309" v="118" actId="47"/>
        <pc:sldMkLst>
          <pc:docMk/>
          <pc:sldMk cId="2747046731" sldId="35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269579287" sldId="35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91386379" sldId="35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112118178" sldId="36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43656722" sldId="36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91546338" sldId="36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472628026" sldId="36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062519916" sldId="364"/>
        </pc:sldMkLst>
      </pc:sldChg>
      <pc:sldChg chg="modSp add mod">
        <pc:chgData name="Commodore St Germain" userId="420783ab-3e48-4f67-af00-cfba62042d5f" providerId="ADAL" clId="{1C523B61-7826-4439-92ED-7DC924354F99}" dt="2026-06-02T16:43:52.717" v="117" actId="20577"/>
        <pc:sldMkLst>
          <pc:docMk/>
          <pc:sldMk cId="2208279446" sldId="365"/>
        </pc:sldMkLst>
        <pc:spChg chg="mod">
          <ac:chgData name="Commodore St Germain" userId="420783ab-3e48-4f67-af00-cfba62042d5f" providerId="ADAL" clId="{1C523B61-7826-4439-92ED-7DC924354F99}" dt="2026-06-02T16:43:49.535" v="116" actId="20577"/>
          <ac:spMkLst>
            <pc:docMk/>
            <pc:sldMk cId="2208279446" sldId="36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6:43:52.717" v="117" actId="20577"/>
          <ac:spMkLst>
            <pc:docMk/>
            <pc:sldMk cId="2208279446" sldId="365"/>
            <ac:spMk id="3" creationId="{FAE6C167-8755-0957-EC44-727CF70712E3}"/>
          </ac:spMkLst>
        </pc:spChg>
      </pc:sldChg>
      <pc:sldChg chg="addSp modSp new mod">
        <pc:chgData name="Commodore St Germain" userId="420783ab-3e48-4f67-af00-cfba62042d5f" providerId="ADAL" clId="{1C523B61-7826-4439-92ED-7DC924354F99}" dt="2026-06-02T17:34:40.017" v="1556"/>
        <pc:sldMkLst>
          <pc:docMk/>
          <pc:sldMk cId="3137760379" sldId="366"/>
        </pc:sldMkLst>
        <pc:spChg chg="mod">
          <ac:chgData name="Commodore St Germain" userId="420783ab-3e48-4f67-af00-cfba62042d5f" providerId="ADAL" clId="{1C523B61-7826-4439-92ED-7DC924354F99}" dt="2026-06-02T16:55:47.188" v="667" actId="20577"/>
          <ac:spMkLst>
            <pc:docMk/>
            <pc:sldMk cId="3137760379" sldId="366"/>
            <ac:spMk id="2" creationId="{125A4FA3-ECE9-89B6-02CA-9302361933B2}"/>
          </ac:spMkLst>
        </pc:spChg>
        <pc:spChg chg="add mod">
          <ac:chgData name="Commodore St Germain" userId="420783ab-3e48-4f67-af00-cfba62042d5f" providerId="ADAL" clId="{1C523B61-7826-4439-92ED-7DC924354F99}" dt="2026-06-02T17:34:40.017" v="1556"/>
          <ac:spMkLst>
            <pc:docMk/>
            <pc:sldMk cId="3137760379" sldId="366"/>
            <ac:spMk id="6" creationId="{4D2F58D1-2681-B007-3179-18B22270C4F3}"/>
          </ac:spMkLst>
        </pc:spChg>
        <pc:picChg chg="add mod">
          <ac:chgData name="Commodore St Germain" userId="420783ab-3e48-4f67-af00-cfba62042d5f" providerId="ADAL" clId="{1C523B61-7826-4439-92ED-7DC924354F99}" dt="2026-06-02T16:52:30.568" v="146" actId="14100"/>
          <ac:picMkLst>
            <pc:docMk/>
            <pc:sldMk cId="3137760379" sldId="366"/>
            <ac:picMk id="5" creationId="{4BC46997-8592-A12F-3164-D68EAC26497E}"/>
          </ac:picMkLst>
        </pc:picChg>
      </pc:sldChg>
      <pc:sldChg chg="modSp new mod">
        <pc:chgData name="Commodore St Germain" userId="420783ab-3e48-4f67-af00-cfba62042d5f" providerId="ADAL" clId="{1C523B61-7826-4439-92ED-7DC924354F99}" dt="2026-06-02T18:20:19.988" v="2880" actId="20577"/>
        <pc:sldMkLst>
          <pc:docMk/>
          <pc:sldMk cId="3636897452" sldId="367"/>
        </pc:sldMkLst>
        <pc:spChg chg="mod">
          <ac:chgData name="Commodore St Germain" userId="420783ab-3e48-4f67-af00-cfba62042d5f" providerId="ADAL" clId="{1C523B61-7826-4439-92ED-7DC924354F99}" dt="2026-06-02T16:53:12.332" v="164" actId="20577"/>
          <ac:spMkLst>
            <pc:docMk/>
            <pc:sldMk cId="3636897452" sldId="367"/>
            <ac:spMk id="2" creationId="{1C2567E6-34AC-3DC2-39E5-6900608B1996}"/>
          </ac:spMkLst>
        </pc:spChg>
        <pc:spChg chg="mod">
          <ac:chgData name="Commodore St Germain" userId="420783ab-3e48-4f67-af00-cfba62042d5f" providerId="ADAL" clId="{1C523B61-7826-4439-92ED-7DC924354F99}" dt="2026-06-02T18:20:19.988" v="2880" actId="20577"/>
          <ac:spMkLst>
            <pc:docMk/>
            <pc:sldMk cId="3636897452" sldId="367"/>
            <ac:spMk id="3" creationId="{23ED3C3A-5DD8-5911-618E-10BD94DC29B7}"/>
          </ac:spMkLst>
        </pc:spChg>
      </pc:sldChg>
      <pc:sldChg chg="addSp delSp modSp new mod ord">
        <pc:chgData name="Commodore St Germain" userId="420783ab-3e48-4f67-af00-cfba62042d5f" providerId="ADAL" clId="{1C523B61-7826-4439-92ED-7DC924354F99}" dt="2026-06-02T18:38:31.437" v="3336" actId="1076"/>
        <pc:sldMkLst>
          <pc:docMk/>
          <pc:sldMk cId="3725062228" sldId="368"/>
        </pc:sldMkLst>
        <pc:spChg chg="mod">
          <ac:chgData name="Commodore St Germain" userId="420783ab-3e48-4f67-af00-cfba62042d5f" providerId="ADAL" clId="{1C523B61-7826-4439-92ED-7DC924354F99}" dt="2026-06-02T18:27:53.562" v="3033" actId="20577"/>
          <ac:spMkLst>
            <pc:docMk/>
            <pc:sldMk cId="3725062228" sldId="368"/>
            <ac:spMk id="2" creationId="{0C9F8998-4B3D-1CEE-B435-30F93A69563F}"/>
          </ac:spMkLst>
        </pc:spChg>
        <pc:spChg chg="del">
          <ac:chgData name="Commodore St Germain" userId="420783ab-3e48-4f67-af00-cfba62042d5f" providerId="ADAL" clId="{1C523B61-7826-4439-92ED-7DC924354F99}" dt="2026-06-02T17:18:18.115" v="1313" actId="3680"/>
          <ac:spMkLst>
            <pc:docMk/>
            <pc:sldMk cId="3725062228" sldId="368"/>
            <ac:spMk id="3" creationId="{ED0458B4-689C-3401-F470-3FA9C4B873A5}"/>
          </ac:spMkLst>
        </pc:spChg>
        <pc:spChg chg="add mod">
          <ac:chgData name="Commodore St Germain" userId="420783ab-3e48-4f67-af00-cfba62042d5f" providerId="ADAL" clId="{1C523B61-7826-4439-92ED-7DC924354F99}" dt="2026-06-02T17:03:57.520" v="929" actId="20577"/>
          <ac:spMkLst>
            <pc:docMk/>
            <pc:sldMk cId="3725062228" sldId="368"/>
            <ac:spMk id="6" creationId="{16AECEDA-02FF-1D3B-F692-6E7EF615F919}"/>
          </ac:spMkLst>
        </pc:spChg>
        <pc:spChg chg="add del mod">
          <ac:chgData name="Commodore St Germain" userId="420783ab-3e48-4f67-af00-cfba62042d5f" providerId="ADAL" clId="{1C523B61-7826-4439-92ED-7DC924354F99}" dt="2026-06-02T17:18:43.775" v="1322"/>
          <ac:spMkLst>
            <pc:docMk/>
            <pc:sldMk cId="3725062228" sldId="368"/>
            <ac:spMk id="7" creationId="{D51ACFEA-6964-EECB-A832-C6CD8296A677}"/>
          </ac:spMkLst>
        </pc:spChg>
        <pc:spChg chg="add del mod">
          <ac:chgData name="Commodore St Germain" userId="420783ab-3e48-4f67-af00-cfba62042d5f" providerId="ADAL" clId="{1C523B61-7826-4439-92ED-7DC924354F99}" dt="2026-06-02T17:18:51.250" v="1324" actId="478"/>
          <ac:spMkLst>
            <pc:docMk/>
            <pc:sldMk cId="3725062228" sldId="368"/>
            <ac:spMk id="8" creationId="{382D7E63-6197-9061-4ED5-2D56F15D1C06}"/>
          </ac:spMkLst>
        </pc:spChg>
        <pc:spChg chg="add del mod">
          <ac:chgData name="Commodore St Germain" userId="420783ab-3e48-4f67-af00-cfba62042d5f" providerId="ADAL" clId="{1C523B61-7826-4439-92ED-7DC924354F99}" dt="2026-06-02T17:19:02.826" v="1325" actId="478"/>
          <ac:spMkLst>
            <pc:docMk/>
            <pc:sldMk cId="3725062228" sldId="368"/>
            <ac:spMk id="9" creationId="{D4A93F51-D326-79DF-BD3F-A756E4F178E6}"/>
          </ac:spMkLst>
        </pc:spChg>
        <pc:spChg chg="add del mod">
          <ac:chgData name="Commodore St Germain" userId="420783ab-3e48-4f67-af00-cfba62042d5f" providerId="ADAL" clId="{1C523B61-7826-4439-92ED-7DC924354F99}" dt="2026-06-02T17:19:02.826" v="1325" actId="478"/>
          <ac:spMkLst>
            <pc:docMk/>
            <pc:sldMk cId="3725062228" sldId="368"/>
            <ac:spMk id="10" creationId="{4B039078-83AC-C75D-335C-348306F1AC41}"/>
          </ac:spMkLst>
        </pc:spChg>
        <pc:spChg chg="add del">
          <ac:chgData name="Commodore St Germain" userId="420783ab-3e48-4f67-af00-cfba62042d5f" providerId="ADAL" clId="{1C523B61-7826-4439-92ED-7DC924354F99}" dt="2026-06-02T17:18:43.775" v="1320" actId="22"/>
          <ac:spMkLst>
            <pc:docMk/>
            <pc:sldMk cId="3725062228" sldId="368"/>
            <ac:spMk id="13" creationId="{A8A709C2-1BC7-9241-985E-95CBC13C0287}"/>
          </ac:spMkLst>
        </pc:spChg>
        <pc:spChg chg="add del mod">
          <ac:chgData name="Commodore St Germain" userId="420783ab-3e48-4f67-af00-cfba62042d5f" providerId="ADAL" clId="{1C523B61-7826-4439-92ED-7DC924354F99}" dt="2026-06-02T17:20:21.449" v="1373" actId="478"/>
          <ac:spMkLst>
            <pc:docMk/>
            <pc:sldMk cId="3725062228" sldId="368"/>
            <ac:spMk id="14" creationId="{125C0EF8-96CF-ABFD-157C-E0A49EAED2A7}"/>
          </ac:spMkLst>
        </pc:spChg>
        <pc:spChg chg="add mod">
          <ac:chgData name="Commodore St Germain" userId="420783ab-3e48-4f67-af00-cfba62042d5f" providerId="ADAL" clId="{1C523B61-7826-4439-92ED-7DC924354F99}" dt="2026-06-02T18:38:28.127" v="3335" actId="1076"/>
          <ac:spMkLst>
            <pc:docMk/>
            <pc:sldMk cId="3725062228" sldId="368"/>
            <ac:spMk id="16" creationId="{99992BF5-C363-218B-78EF-44AE57AE28F1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19" creationId="{9E05F633-7B0B-EE16-5F8C-851BA2E204E5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0" creationId="{3602000B-BD17-D85B-67EB-DA5BD728844B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1" creationId="{CE3FA3D0-7C68-6CAB-2268-6C21EA1B33BC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2" creationId="{3A39B0D3-F48C-013F-CDBF-3651F5A0E01B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3" creationId="{AA8E1D97-3628-22F7-D58D-1403E2AA68B9}"/>
          </ac:spMkLst>
        </pc:spChg>
        <pc:graphicFrameChg chg="add mod ord modGraphic">
          <ac:chgData name="Commodore St Germain" userId="420783ab-3e48-4f67-af00-cfba62042d5f" providerId="ADAL" clId="{1C523B61-7826-4439-92ED-7DC924354F99}" dt="2026-06-02T18:27:10.285" v="2937" actId="1076"/>
          <ac:graphicFrameMkLst>
            <pc:docMk/>
            <pc:sldMk cId="3725062228" sldId="368"/>
            <ac:graphicFrameMk id="11" creationId="{6B88A6FB-B0A7-52C7-AF73-F5225CAC8B91}"/>
          </ac:graphicFrameMkLst>
        </pc:graphicFrameChg>
        <pc:graphicFrameChg chg="add mod modGraphic">
          <ac:chgData name="Commodore St Germain" userId="420783ab-3e48-4f67-af00-cfba62042d5f" providerId="ADAL" clId="{1C523B61-7826-4439-92ED-7DC924354F99}" dt="2026-06-02T18:27:10.285" v="2937" actId="1076"/>
          <ac:graphicFrameMkLst>
            <pc:docMk/>
            <pc:sldMk cId="3725062228" sldId="368"/>
            <ac:graphicFrameMk id="15" creationId="{F06B2C00-50C1-6314-5476-FDFE4D2089F4}"/>
          </ac:graphicFrameMkLst>
        </pc:graphicFrameChg>
        <pc:picChg chg="add mod">
          <ac:chgData name="Commodore St Germain" userId="420783ab-3e48-4f67-af00-cfba62042d5f" providerId="ADAL" clId="{1C523B61-7826-4439-92ED-7DC924354F99}" dt="2026-06-02T18:27:10.285" v="2937" actId="1076"/>
          <ac:picMkLst>
            <pc:docMk/>
            <pc:sldMk cId="3725062228" sldId="368"/>
            <ac:picMk id="5" creationId="{6D7FFC78-E05C-9C9A-A77A-A8297938380A}"/>
          </ac:picMkLst>
        </pc:picChg>
        <pc:picChg chg="add del">
          <ac:chgData name="Commodore St Germain" userId="420783ab-3e48-4f67-af00-cfba62042d5f" providerId="ADAL" clId="{1C523B61-7826-4439-92ED-7DC924354F99}" dt="2026-06-02T18:28:51.739" v="3035" actId="22"/>
          <ac:picMkLst>
            <pc:docMk/>
            <pc:sldMk cId="3725062228" sldId="368"/>
            <ac:picMk id="18" creationId="{67F34CD7-DE1F-9077-F23E-E25F02228892}"/>
          </ac:picMkLst>
        </pc:picChg>
      </pc:sldChg>
      <pc:sldChg chg="addSp delSp modSp new del mod ord">
        <pc:chgData name="Commodore St Germain" userId="420783ab-3e48-4f67-af00-cfba62042d5f" providerId="ADAL" clId="{1C523B61-7826-4439-92ED-7DC924354F99}" dt="2026-06-02T17:40:20.403" v="1719" actId="47"/>
        <pc:sldMkLst>
          <pc:docMk/>
          <pc:sldMk cId="2153559771" sldId="369"/>
        </pc:sldMkLst>
        <pc:spChg chg="del">
          <ac:chgData name="Commodore St Germain" userId="420783ab-3e48-4f67-af00-cfba62042d5f" providerId="ADAL" clId="{1C523B61-7826-4439-92ED-7DC924354F99}" dt="2026-06-02T17:27:21.508" v="1499" actId="478"/>
          <ac:spMkLst>
            <pc:docMk/>
            <pc:sldMk cId="2153559771" sldId="369"/>
            <ac:spMk id="3" creationId="{3F5693AC-F98E-BF18-CBF6-FBDD5C11FDC3}"/>
          </ac:spMkLst>
        </pc:spChg>
        <pc:inkChg chg="add mod">
          <ac:chgData name="Commodore St Germain" userId="420783ab-3e48-4f67-af00-cfba62042d5f" providerId="ADAL" clId="{1C523B61-7826-4439-92ED-7DC924354F99}" dt="2026-06-02T17:27:12.488" v="1498"/>
          <ac:inkMkLst>
            <pc:docMk/>
            <pc:sldMk cId="2153559771" sldId="369"/>
            <ac:inkMk id="4" creationId="{B0F13F52-B520-0165-7793-C59E5293415F}"/>
          </ac:inkMkLst>
        </pc:inkChg>
      </pc:sldChg>
      <pc:sldChg chg="modSp new mod">
        <pc:chgData name="Commodore St Germain" userId="420783ab-3e48-4f67-af00-cfba62042d5f" providerId="ADAL" clId="{1C523B61-7826-4439-92ED-7DC924354F99}" dt="2026-06-02T17:34:27.416" v="1555" actId="14100"/>
        <pc:sldMkLst>
          <pc:docMk/>
          <pc:sldMk cId="351811554" sldId="370"/>
        </pc:sldMkLst>
        <pc:spChg chg="mod">
          <ac:chgData name="Commodore St Germain" userId="420783ab-3e48-4f67-af00-cfba62042d5f" providerId="ADAL" clId="{1C523B61-7826-4439-92ED-7DC924354F99}" dt="2026-06-02T17:34:14.559" v="1551" actId="20577"/>
          <ac:spMkLst>
            <pc:docMk/>
            <pc:sldMk cId="351811554" sldId="370"/>
            <ac:spMk id="2" creationId="{9AD97C1D-8A71-44BB-D15E-FA22FF570262}"/>
          </ac:spMkLst>
        </pc:spChg>
        <pc:spChg chg="mod">
          <ac:chgData name="Commodore St Germain" userId="420783ab-3e48-4f67-af00-cfba62042d5f" providerId="ADAL" clId="{1C523B61-7826-4439-92ED-7DC924354F99}" dt="2026-06-02T17:34:27.416" v="1555" actId="14100"/>
          <ac:spMkLst>
            <pc:docMk/>
            <pc:sldMk cId="351811554" sldId="370"/>
            <ac:spMk id="3" creationId="{31A6BFEC-9E28-1D46-7DE9-29F795C5924A}"/>
          </ac:spMkLst>
        </pc:spChg>
      </pc:sldChg>
      <pc:sldChg chg="addSp delSp modSp new mod ord">
        <pc:chgData name="Commodore St Germain" userId="420783ab-3e48-4f67-af00-cfba62042d5f" providerId="ADAL" clId="{1C523B61-7826-4439-92ED-7DC924354F99}" dt="2026-06-02T18:26:42.840" v="2934" actId="20577"/>
        <pc:sldMkLst>
          <pc:docMk/>
          <pc:sldMk cId="1595637034" sldId="371"/>
        </pc:sldMkLst>
        <pc:spChg chg="mod">
          <ac:chgData name="Commodore St Germain" userId="420783ab-3e48-4f67-af00-cfba62042d5f" providerId="ADAL" clId="{1C523B61-7826-4439-92ED-7DC924354F99}" dt="2026-06-02T18:25:12.020" v="2904" actId="20577"/>
          <ac:spMkLst>
            <pc:docMk/>
            <pc:sldMk cId="1595637034" sldId="371"/>
            <ac:spMk id="2" creationId="{4383D2EB-67F2-6CBD-DD49-D766902EC3F7}"/>
          </ac:spMkLst>
        </pc:spChg>
        <pc:spChg chg="del">
          <ac:chgData name="Commodore St Germain" userId="420783ab-3e48-4f67-af00-cfba62042d5f" providerId="ADAL" clId="{1C523B61-7826-4439-92ED-7DC924354F99}" dt="2026-06-02T17:57:00.840" v="2127" actId="478"/>
          <ac:spMkLst>
            <pc:docMk/>
            <pc:sldMk cId="1595637034" sldId="371"/>
            <ac:spMk id="3" creationId="{22AC3967-FA39-0BFF-26D0-88CFEC4BADF9}"/>
          </ac:spMkLst>
        </pc:spChg>
        <pc:spChg chg="add mod">
          <ac:chgData name="Commodore St Germain" userId="420783ab-3e48-4f67-af00-cfba62042d5f" providerId="ADAL" clId="{1C523B61-7826-4439-92ED-7DC924354F99}" dt="2026-06-02T18:26:42.840" v="2934" actId="20577"/>
          <ac:spMkLst>
            <pc:docMk/>
            <pc:sldMk cId="1595637034" sldId="371"/>
            <ac:spMk id="6" creationId="{050C6B76-5A13-30A2-B484-4260D9A4ADB8}"/>
          </ac:spMkLst>
        </pc:spChg>
        <pc:spChg chg="add mod">
          <ac:chgData name="Commodore St Germain" userId="420783ab-3e48-4f67-af00-cfba62042d5f" providerId="ADAL" clId="{1C523B61-7826-4439-92ED-7DC924354F99}" dt="2026-06-02T17:54:48.605" v="1980"/>
          <ac:spMkLst>
            <pc:docMk/>
            <pc:sldMk cId="1595637034" sldId="371"/>
            <ac:spMk id="7" creationId="{D4B483BE-7A4E-16C5-405F-958ACC6BE6E4}"/>
          </ac:spMkLst>
        </pc:spChg>
        <pc:spChg chg="add mod">
          <ac:chgData name="Commodore St Germain" userId="420783ab-3e48-4f67-af00-cfba62042d5f" providerId="ADAL" clId="{1C523B61-7826-4439-92ED-7DC924354F99}" dt="2026-06-02T18:25:08.618" v="2895" actId="20577"/>
          <ac:spMkLst>
            <pc:docMk/>
            <pc:sldMk cId="1595637034" sldId="371"/>
            <ac:spMk id="8" creationId="{9894BE11-6656-8343-B798-26C2B08A61F4}"/>
          </ac:spMkLst>
        </pc:spChg>
        <pc:picChg chg="add mod">
          <ac:chgData name="Commodore St Germain" userId="420783ab-3e48-4f67-af00-cfba62042d5f" providerId="ADAL" clId="{1C523B61-7826-4439-92ED-7DC924354F99}" dt="2026-06-02T17:58:57.831" v="2426" actId="1076"/>
          <ac:picMkLst>
            <pc:docMk/>
            <pc:sldMk cId="1595637034" sldId="371"/>
            <ac:picMk id="5" creationId="{065363F1-B8C3-8093-D18A-1EA885091A03}"/>
          </ac:picMkLst>
        </pc:picChg>
      </pc:sldChg>
      <pc:sldChg chg="addSp delSp modSp new mod ord">
        <pc:chgData name="Commodore St Germain" userId="420783ab-3e48-4f67-af00-cfba62042d5f" providerId="ADAL" clId="{1C523B61-7826-4439-92ED-7DC924354F99}" dt="2026-06-02T19:30:48.713" v="4212" actId="1076"/>
        <pc:sldMkLst>
          <pc:docMk/>
          <pc:sldMk cId="3623209827" sldId="372"/>
        </pc:sldMkLst>
        <pc:spChg chg="mod">
          <ac:chgData name="Commodore St Germain" userId="420783ab-3e48-4f67-af00-cfba62042d5f" providerId="ADAL" clId="{1C523B61-7826-4439-92ED-7DC924354F99}" dt="2026-06-02T17:52:50.893" v="1835" actId="20577"/>
          <ac:spMkLst>
            <pc:docMk/>
            <pc:sldMk cId="3623209827" sldId="372"/>
            <ac:spMk id="2" creationId="{5EBA4FFF-E87C-DA76-A0AA-4383CEE7746B}"/>
          </ac:spMkLst>
        </pc:spChg>
        <pc:spChg chg="del">
          <ac:chgData name="Commodore St Germain" userId="420783ab-3e48-4f67-af00-cfba62042d5f" providerId="ADAL" clId="{1C523B61-7826-4439-92ED-7DC924354F99}" dt="2026-06-02T18:02:34.286" v="2441" actId="478"/>
          <ac:spMkLst>
            <pc:docMk/>
            <pc:sldMk cId="3623209827" sldId="372"/>
            <ac:spMk id="3" creationId="{CF5ABB28-3953-B3E5-E3BF-E9BA45DDCCD2}"/>
          </ac:spMkLst>
        </pc:spChg>
        <pc:spChg chg="add del mod">
          <ac:chgData name="Commodore St Germain" userId="420783ab-3e48-4f67-af00-cfba62042d5f" providerId="ADAL" clId="{1C523B61-7826-4439-92ED-7DC924354F99}" dt="2026-06-02T18:11:07.428" v="2679" actId="478"/>
          <ac:spMkLst>
            <pc:docMk/>
            <pc:sldMk cId="3623209827" sldId="372"/>
            <ac:spMk id="7" creationId="{2F2DB46A-F035-E19F-F2B9-9624CB1C8B6C}"/>
          </ac:spMkLst>
        </pc:spChg>
        <pc:spChg chg="add mod">
          <ac:chgData name="Commodore St Germain" userId="420783ab-3e48-4f67-af00-cfba62042d5f" providerId="ADAL" clId="{1C523B61-7826-4439-92ED-7DC924354F99}" dt="2026-06-02T18:04:04.252" v="2465" actId="1076"/>
          <ac:spMkLst>
            <pc:docMk/>
            <pc:sldMk cId="3623209827" sldId="372"/>
            <ac:spMk id="12" creationId="{122B3566-68ED-C42B-DBF8-D9968A63D86E}"/>
          </ac:spMkLst>
        </pc:spChg>
        <pc:spChg chg="add mod">
          <ac:chgData name="Commodore St Germain" userId="420783ab-3e48-4f67-af00-cfba62042d5f" providerId="ADAL" clId="{1C523B61-7826-4439-92ED-7DC924354F99}" dt="2026-06-02T18:07:16.681" v="2506" actId="1076"/>
          <ac:spMkLst>
            <pc:docMk/>
            <pc:sldMk cId="3623209827" sldId="372"/>
            <ac:spMk id="13" creationId="{23901B29-1C85-B34C-56C7-096A2DF3679A}"/>
          </ac:spMkLst>
        </pc:spChg>
        <pc:spChg chg="add mod ord">
          <ac:chgData name="Commodore St Germain" userId="420783ab-3e48-4f67-af00-cfba62042d5f" providerId="ADAL" clId="{1C523B61-7826-4439-92ED-7DC924354F99}" dt="2026-06-02T18:07:26.210" v="2509" actId="1076"/>
          <ac:spMkLst>
            <pc:docMk/>
            <pc:sldMk cId="3623209827" sldId="372"/>
            <ac:spMk id="14" creationId="{A6EBEDE7-3B14-F5C4-CC83-91810846143A}"/>
          </ac:spMkLst>
        </pc:spChg>
        <pc:spChg chg="add mod">
          <ac:chgData name="Commodore St Germain" userId="420783ab-3e48-4f67-af00-cfba62042d5f" providerId="ADAL" clId="{1C523B61-7826-4439-92ED-7DC924354F99}" dt="2026-06-02T18:03:47.045" v="2456" actId="1076"/>
          <ac:spMkLst>
            <pc:docMk/>
            <pc:sldMk cId="3623209827" sldId="372"/>
            <ac:spMk id="15" creationId="{752513D7-0E5E-EFF0-8F6F-638474674AAE}"/>
          </ac:spMkLst>
        </pc:spChg>
        <pc:spChg chg="add mod">
          <ac:chgData name="Commodore St Germain" userId="420783ab-3e48-4f67-af00-cfba62042d5f" providerId="ADAL" clId="{1C523B61-7826-4439-92ED-7DC924354F99}" dt="2026-06-02T18:03:42.857" v="2455" actId="1076"/>
          <ac:spMkLst>
            <pc:docMk/>
            <pc:sldMk cId="3623209827" sldId="372"/>
            <ac:spMk id="16" creationId="{6C3F884D-E5BC-2B94-38CE-60F729980A5A}"/>
          </ac:spMkLst>
        </pc:spChg>
        <pc:spChg chg="add mod">
          <ac:chgData name="Commodore St Germain" userId="420783ab-3e48-4f67-af00-cfba62042d5f" providerId="ADAL" clId="{1C523B61-7826-4439-92ED-7DC924354F99}" dt="2026-06-02T18:12:03.972" v="2711" actId="20577"/>
          <ac:spMkLst>
            <pc:docMk/>
            <pc:sldMk cId="3623209827" sldId="372"/>
            <ac:spMk id="21" creationId="{EF8773F8-2418-E947-958A-96CF0B6EB673}"/>
          </ac:spMkLst>
        </pc:spChg>
        <pc:spChg chg="add mod">
          <ac:chgData name="Commodore St Germain" userId="420783ab-3e48-4f67-af00-cfba62042d5f" providerId="ADAL" clId="{1C523B61-7826-4439-92ED-7DC924354F99}" dt="2026-06-02T18:12:19.830" v="2742" actId="20577"/>
          <ac:spMkLst>
            <pc:docMk/>
            <pc:sldMk cId="3623209827" sldId="372"/>
            <ac:spMk id="22" creationId="{DAB2A176-DF28-9A07-DCB6-183B7B945102}"/>
          </ac:spMkLst>
        </pc:spChg>
        <pc:spChg chg="add mod">
          <ac:chgData name="Commodore St Germain" userId="420783ab-3e48-4f67-af00-cfba62042d5f" providerId="ADAL" clId="{1C523B61-7826-4439-92ED-7DC924354F99}" dt="2026-06-02T18:12:12.394" v="2728" actId="20577"/>
          <ac:spMkLst>
            <pc:docMk/>
            <pc:sldMk cId="3623209827" sldId="372"/>
            <ac:spMk id="23" creationId="{69178196-0FA6-21D9-13E2-5A654A055DCE}"/>
          </ac:spMkLst>
        </pc:spChg>
        <pc:spChg chg="add mod">
          <ac:chgData name="Commodore St Germain" userId="420783ab-3e48-4f67-af00-cfba62042d5f" providerId="ADAL" clId="{1C523B61-7826-4439-92ED-7DC924354F99}" dt="2026-06-02T19:30:48.713" v="4212" actId="1076"/>
          <ac:spMkLst>
            <pc:docMk/>
            <pc:sldMk cId="3623209827" sldId="372"/>
            <ac:spMk id="49" creationId="{C162D239-4C70-E6DD-CDE3-6AEA347D8C7D}"/>
          </ac:spMkLst>
        </pc:spChg>
        <pc:picChg chg="add mod ord modCrop">
          <ac:chgData name="Commodore St Germain" userId="420783ab-3e48-4f67-af00-cfba62042d5f" providerId="ADAL" clId="{1C523B61-7826-4439-92ED-7DC924354F99}" dt="2026-06-02T18:11:49.390" v="2684" actId="14100"/>
          <ac:picMkLst>
            <pc:docMk/>
            <pc:sldMk cId="3623209827" sldId="372"/>
            <ac:picMk id="4" creationId="{52BE1BA1-EA80-A4A7-230F-75ADB92C8256}"/>
          </ac:picMkLst>
        </pc:picChg>
        <pc:picChg chg="add mod">
          <ac:chgData name="Commodore St Germain" userId="420783ab-3e48-4f67-af00-cfba62042d5f" providerId="ADAL" clId="{1C523B61-7826-4439-92ED-7DC924354F99}" dt="2026-06-02T18:07:13.669" v="2505" actId="1076"/>
          <ac:picMkLst>
            <pc:docMk/>
            <pc:sldMk cId="3623209827" sldId="372"/>
            <ac:picMk id="5" creationId="{C39C1E7A-1CD1-E71C-C401-B2238F7BE572}"/>
          </ac:picMkLst>
        </pc:picChg>
        <pc:picChg chg="add del mod">
          <ac:chgData name="Commodore St Germain" userId="420783ab-3e48-4f67-af00-cfba62042d5f" providerId="ADAL" clId="{1C523B61-7826-4439-92ED-7DC924354F99}" dt="2026-06-02T18:02:18.892" v="2436" actId="478"/>
          <ac:picMkLst>
            <pc:docMk/>
            <pc:sldMk cId="3623209827" sldId="372"/>
            <ac:picMk id="9" creationId="{64AD163D-0AD6-77DD-B5E0-E2465C601D17}"/>
          </ac:picMkLst>
        </pc:picChg>
        <pc:picChg chg="add mod ord">
          <ac:chgData name="Commodore St Germain" userId="420783ab-3e48-4f67-af00-cfba62042d5f" providerId="ADAL" clId="{1C523B61-7826-4439-92ED-7DC924354F99}" dt="2026-06-02T18:08:20.624" v="2582" actId="1076"/>
          <ac:picMkLst>
            <pc:docMk/>
            <pc:sldMk cId="3623209827" sldId="372"/>
            <ac:picMk id="11" creationId="{8D1D511D-850E-EFCB-1C41-243AD279877E}"/>
          </ac:picMkLst>
        </pc:picChg>
        <pc:cxnChg chg="add mod">
          <ac:chgData name="Commodore St Germain" userId="420783ab-3e48-4f67-af00-cfba62042d5f" providerId="ADAL" clId="{1C523B61-7826-4439-92ED-7DC924354F99}" dt="2026-06-02T18:06:19.070" v="2497" actId="14100"/>
          <ac:cxnSpMkLst>
            <pc:docMk/>
            <pc:sldMk cId="3623209827" sldId="372"/>
            <ac:cxnSpMk id="6" creationId="{C5E6E787-D052-2FB7-8B5E-7FB569340784}"/>
          </ac:cxnSpMkLst>
        </pc:cxnChg>
        <pc:cxnChg chg="add mod">
          <ac:chgData name="Commodore St Germain" userId="420783ab-3e48-4f67-af00-cfba62042d5f" providerId="ADAL" clId="{1C523B61-7826-4439-92ED-7DC924354F99}" dt="2026-06-02T18:06:12.690" v="2495" actId="14100"/>
          <ac:cxnSpMkLst>
            <pc:docMk/>
            <pc:sldMk cId="3623209827" sldId="372"/>
            <ac:cxnSpMk id="17" creationId="{4049BA01-1452-8FE4-4854-7EA58690EFA9}"/>
          </ac:cxnSpMkLst>
        </pc:cxnChg>
        <pc:cxnChg chg="add mod">
          <ac:chgData name="Commodore St Germain" userId="420783ab-3e48-4f67-af00-cfba62042d5f" providerId="ADAL" clId="{1C523B61-7826-4439-92ED-7DC924354F99}" dt="2026-06-02T18:12:18.205" v="2731" actId="20577"/>
          <ac:cxnSpMkLst>
            <pc:docMk/>
            <pc:sldMk cId="3623209827" sldId="372"/>
            <ac:cxnSpMk id="25" creationId="{7F606ADA-431B-C3C7-98FC-858581AEB983}"/>
          </ac:cxnSpMkLst>
        </pc:cxnChg>
        <pc:cxnChg chg="add mod">
          <ac:chgData name="Commodore St Germain" userId="420783ab-3e48-4f67-af00-cfba62042d5f" providerId="ADAL" clId="{1C523B61-7826-4439-92ED-7DC924354F99}" dt="2026-06-02T18:12:18.205" v="2731" actId="20577"/>
          <ac:cxnSpMkLst>
            <pc:docMk/>
            <pc:sldMk cId="3623209827" sldId="372"/>
            <ac:cxnSpMk id="26" creationId="{C9B9878C-25C3-7AF2-8896-A4F806FBC1A0}"/>
          </ac:cxnSpMkLst>
        </pc:cxnChg>
        <pc:cxnChg chg="add mod">
          <ac:chgData name="Commodore St Germain" userId="420783ab-3e48-4f67-af00-cfba62042d5f" providerId="ADAL" clId="{1C523B61-7826-4439-92ED-7DC924354F99}" dt="2026-06-02T18:12:10.763" v="2720" actId="20577"/>
          <ac:cxnSpMkLst>
            <pc:docMk/>
            <pc:sldMk cId="3623209827" sldId="372"/>
            <ac:cxnSpMk id="29" creationId="{30C6252D-87D5-DD8B-B96F-615A2BD46AC3}"/>
          </ac:cxnSpMkLst>
        </pc:cxnChg>
        <pc:cxnChg chg="add mod">
          <ac:chgData name="Commodore St Germain" userId="420783ab-3e48-4f67-af00-cfba62042d5f" providerId="ADAL" clId="{1C523B61-7826-4439-92ED-7DC924354F99}" dt="2026-06-02T18:12:10.763" v="2720" actId="20577"/>
          <ac:cxnSpMkLst>
            <pc:docMk/>
            <pc:sldMk cId="3623209827" sldId="372"/>
            <ac:cxnSpMk id="32" creationId="{BFDBEBF7-3389-68DE-A914-728AAFFDDDC7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35" creationId="{9422CD4D-1504-443D-48F8-B97EFAB114BE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0" creationId="{CA002EEA-35C4-16F8-11BD-BB774ACB0856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3" creationId="{839BCD9F-1371-FBA6-DC7E-6622EDB6D4FD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6" creationId="{ECC6A3F6-6C9A-0199-FF91-29DFDEFB7180}"/>
          </ac:cxnSpMkLst>
        </pc:cxnChg>
      </pc:sldChg>
      <pc:sldChg chg="addSp modSp new mod">
        <pc:chgData name="Commodore St Germain" userId="420783ab-3e48-4f67-af00-cfba62042d5f" providerId="ADAL" clId="{1C523B61-7826-4439-92ED-7DC924354F99}" dt="2026-06-02T18:24:30.008" v="2887" actId="1076"/>
        <pc:sldMkLst>
          <pc:docMk/>
          <pc:sldMk cId="1946834106" sldId="373"/>
        </pc:sldMkLst>
        <pc:picChg chg="add mod">
          <ac:chgData name="Commodore St Germain" userId="420783ab-3e48-4f67-af00-cfba62042d5f" providerId="ADAL" clId="{1C523B61-7826-4439-92ED-7DC924354F99}" dt="2026-06-02T18:24:30.008" v="2887" actId="1076"/>
          <ac:picMkLst>
            <pc:docMk/>
            <pc:sldMk cId="1946834106" sldId="373"/>
            <ac:picMk id="5" creationId="{3C2348D0-62A9-9413-CF5A-81BBC8BA2C14}"/>
          </ac:picMkLst>
        </pc:picChg>
      </pc:sldChg>
      <pc:sldChg chg="new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541949225" sldId="374"/>
        </pc:sldMkLst>
      </pc:sldChg>
      <pc:sldChg chg="add del">
        <pc:chgData name="Commodore St Germain" userId="420783ab-3e48-4f67-af00-cfba62042d5f" providerId="ADAL" clId="{1C523B61-7826-4439-92ED-7DC924354F99}" dt="2026-06-02T16:47:55.550" v="129"/>
        <pc:sldMkLst>
          <pc:docMk/>
          <pc:sldMk cId="749373910" sldId="375"/>
        </pc:sldMkLst>
      </pc:sldChg>
      <pc:sldChg chg="delSp modSp add mod ord">
        <pc:chgData name="Commodore St Germain" userId="420783ab-3e48-4f67-af00-cfba62042d5f" providerId="ADAL" clId="{1C523B61-7826-4439-92ED-7DC924354F99}" dt="2026-06-02T16:48:15.643" v="143"/>
        <pc:sldMkLst>
          <pc:docMk/>
          <pc:sldMk cId="3857086291" sldId="375"/>
        </pc:sldMkLst>
        <pc:spChg chg="mod">
          <ac:chgData name="Commodore St Germain" userId="420783ab-3e48-4f67-af00-cfba62042d5f" providerId="ADAL" clId="{1C523B61-7826-4439-92ED-7DC924354F99}" dt="2026-06-02T16:48:09.854" v="141" actId="20577"/>
          <ac:spMkLst>
            <pc:docMk/>
            <pc:sldMk cId="3857086291" sldId="375"/>
            <ac:spMk id="2" creationId="{07740EE7-CA91-E387-4ACD-CB9F8FEFCDE8}"/>
          </ac:spMkLst>
        </pc:spChg>
        <pc:inkChg chg="del">
          <ac:chgData name="Commodore St Germain" userId="420783ab-3e48-4f67-af00-cfba62042d5f" providerId="ADAL" clId="{1C523B61-7826-4439-92ED-7DC924354F99}" dt="2026-06-02T16:48:06.382" v="131" actId="478"/>
          <ac:inkMkLst>
            <pc:docMk/>
            <pc:sldMk cId="3857086291" sldId="375"/>
            <ac:inkMk id="3" creationId="{E00C8393-497E-218F-5D56-2BC2BCCE8FE8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02T18:48:57.319" v="3364" actId="1076"/>
        <pc:sldMkLst>
          <pc:docMk/>
          <pc:sldMk cId="520291633" sldId="376"/>
        </pc:sldMkLst>
        <pc:spChg chg="del">
          <ac:chgData name="Commodore St Germain" userId="420783ab-3e48-4f67-af00-cfba62042d5f" providerId="ADAL" clId="{1C523B61-7826-4439-92ED-7DC924354F99}" dt="2026-06-02T17:14:20.561" v="1091" actId="478"/>
          <ac:spMkLst>
            <pc:docMk/>
            <pc:sldMk cId="520291633" sldId="376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1C523B61-7826-4439-92ED-7DC924354F99}" dt="2026-06-02T18:31:44.587" v="3243" actId="1076"/>
          <ac:spMkLst>
            <pc:docMk/>
            <pc:sldMk cId="520291633" sldId="376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1:37.550" v="3241" actId="478"/>
          <ac:spMkLst>
            <pc:docMk/>
            <pc:sldMk cId="520291633" sldId="376"/>
            <ac:spMk id="7" creationId="{7B7B7958-0089-0CD1-F97F-58079E2D1BA8}"/>
          </ac:spMkLst>
        </pc:spChg>
        <pc:spChg chg="add mod">
          <ac:chgData name="Commodore St Germain" userId="420783ab-3e48-4f67-af00-cfba62042d5f" providerId="ADAL" clId="{1C523B61-7826-4439-92ED-7DC924354F99}" dt="2026-06-02T18:31:44.587" v="3243" actId="1076"/>
          <ac:spMkLst>
            <pc:docMk/>
            <pc:sldMk cId="520291633" sldId="376"/>
            <ac:spMk id="13" creationId="{D8920AF9-7744-E30F-D5A7-528B8E34CDC4}"/>
          </ac:spMkLst>
        </pc:spChg>
        <pc:spChg chg="add del mod">
          <ac:chgData name="Commodore St Germain" userId="420783ab-3e48-4f67-af00-cfba62042d5f" providerId="ADAL" clId="{1C523B61-7826-4439-92ED-7DC924354F99}" dt="2026-06-02T18:31:39.547" v="3242" actId="478"/>
          <ac:spMkLst>
            <pc:docMk/>
            <pc:sldMk cId="520291633" sldId="376"/>
            <ac:spMk id="15" creationId="{66770664-EDF5-90B8-AB1F-BB2A142B8D78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6" creationId="{8D41DCAE-6264-3BFE-9428-DCB4D5F48476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7" creationId="{E59EC3E0-8E3D-F7F5-2EC8-56D11B83FA78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8" creationId="{A2A37334-345D-9D9B-7602-B7C25F3C7419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9" creationId="{F7EEBDE3-2014-6824-06F7-F2F4FE47F3D2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20" creationId="{15712943-3ED7-22C6-6EE8-77DBE2D33E69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1" creationId="{365A7CB8-9609-5FCC-CFB6-CF998D62CCA6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2" creationId="{2CC0C35B-70B5-3BDA-35E3-A1646B2AF944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3" creationId="{3C5534FD-BC81-62D2-D03B-AA51D88BAD52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4" creationId="{F90631E5-FFB4-2E83-013D-0F8377204A1C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5" creationId="{CD332AC9-53CC-43E2-8066-A84D1CF3B4FD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6" creationId="{31DE00B2-AF93-2BE3-4087-5FF1E9A1C4B3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7" creationId="{384B35E3-806E-07BB-DC2A-B7A6E1267F02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8" creationId="{2A001650-364F-5A6E-3063-9CC3FB8BF34B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9" creationId="{3F88EF07-74EA-5F70-8E6E-A6070FDC4243}"/>
          </ac:spMkLst>
        </pc:spChg>
        <pc:picChg chg="add del mod">
          <ac:chgData name="Commodore St Germain" userId="420783ab-3e48-4f67-af00-cfba62042d5f" providerId="ADAL" clId="{1C523B61-7826-4439-92ED-7DC924354F99}" dt="2026-06-02T17:25:13.771" v="1463" actId="478"/>
          <ac:picMkLst>
            <pc:docMk/>
            <pc:sldMk cId="520291633" sldId="376"/>
            <ac:picMk id="8" creationId="{78E4D06C-07D9-3847-3BF6-93D76C058965}"/>
          </ac:picMkLst>
        </pc:picChg>
        <pc:picChg chg="add del mod">
          <ac:chgData name="Commodore St Germain" userId="420783ab-3e48-4f67-af00-cfba62042d5f" providerId="ADAL" clId="{1C523B61-7826-4439-92ED-7DC924354F99}" dt="2026-06-02T17:45:16.690" v="1729" actId="478"/>
          <ac:picMkLst>
            <pc:docMk/>
            <pc:sldMk cId="520291633" sldId="376"/>
            <ac:picMk id="10" creationId="{7EC0311A-F9B6-9A9D-7063-0F78DA399D22}"/>
          </ac:picMkLst>
        </pc:picChg>
        <pc:picChg chg="add mod">
          <ac:chgData name="Commodore St Germain" userId="420783ab-3e48-4f67-af00-cfba62042d5f" providerId="ADAL" clId="{1C523B61-7826-4439-92ED-7DC924354F99}" dt="2026-06-02T18:31:47.455" v="3244" actId="1076"/>
          <ac:picMkLst>
            <pc:docMk/>
            <pc:sldMk cId="520291633" sldId="376"/>
            <ac:picMk id="12" creationId="{E26FB876-2F20-2C6F-31E5-56747EB803B1}"/>
          </ac:picMkLst>
        </pc:picChg>
        <pc:inkChg chg="del">
          <ac:chgData name="Commodore St Germain" userId="420783ab-3e48-4f67-af00-cfba62042d5f" providerId="ADAL" clId="{1C523B61-7826-4439-92ED-7DC924354F99}" dt="2026-06-02T17:14:11.321" v="1090" actId="478"/>
          <ac:inkMkLst>
            <pc:docMk/>
            <pc:sldMk cId="520291633" sldId="376"/>
            <ac:inkMk id="5" creationId="{BBDA3895-69F9-B4B2-2262-1252A7B3A67F}"/>
          </ac:inkMkLst>
        </pc:inkChg>
      </pc:sldChg>
      <pc:sldChg chg="addSp delSp modSp add mod">
        <pc:chgData name="Commodore St Germain" userId="420783ab-3e48-4f67-af00-cfba62042d5f" providerId="ADAL" clId="{1C523B61-7826-4439-92ED-7DC924354F99}" dt="2026-06-02T18:49:02.333" v="3367"/>
        <pc:sldMkLst>
          <pc:docMk/>
          <pc:sldMk cId="200124213" sldId="377"/>
        </pc:sldMkLst>
        <pc:spChg chg="del">
          <ac:chgData name="Commodore St Germain" userId="420783ab-3e48-4f67-af00-cfba62042d5f" providerId="ADAL" clId="{1C523B61-7826-4439-92ED-7DC924354F99}" dt="2026-06-02T17:28:46.720" v="1501" actId="478"/>
          <ac:spMkLst>
            <pc:docMk/>
            <pc:sldMk cId="200124213" sldId="377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1C523B61-7826-4439-92ED-7DC924354F99}" dt="2026-06-02T18:31:55.097" v="3246" actId="1076"/>
          <ac:spMkLst>
            <pc:docMk/>
            <pc:sldMk cId="200124213" sldId="377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1:51.813" v="3245" actId="478"/>
          <ac:spMkLst>
            <pc:docMk/>
            <pc:sldMk cId="200124213" sldId="377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02.693" v="3248" actId="478"/>
          <ac:spMkLst>
            <pc:docMk/>
            <pc:sldMk cId="200124213" sldId="377"/>
            <ac:spMk id="14" creationId="{7C878034-964F-A8DD-279B-9D88E07E6BB1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5" creationId="{5C224F7B-27FE-F7C9-9980-854547987F00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6" creationId="{8FE6F969-4FA1-291A-1F38-49000DC16960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7" creationId="{8ADBEDA5-B59F-4EE2-9DA8-E7D1F1313D67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8" creationId="{93BF4109-16EF-27EB-3D99-A8FD6F22329F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9" creationId="{DDDA6664-E98F-C2D3-6887-6F98DB631033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0" creationId="{69364E35-CFDC-4D60-DD51-7B1C3D5ABCA7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1" creationId="{9A1B7209-345A-4E16-190D-C9450C309BB7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2" creationId="{6CF17240-17CC-0E29-FFD1-72CB5578EF9B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3" creationId="{EB90119A-A5A0-00FA-8A5B-5D9AAA266D5E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4" creationId="{F04C3CD7-9B03-7C57-F9F1-F356DCAEC3C4}"/>
          </ac:spMkLst>
        </pc:spChg>
        <pc:picChg chg="add del mod ord">
          <ac:chgData name="Commodore St Germain" userId="420783ab-3e48-4f67-af00-cfba62042d5f" providerId="ADAL" clId="{1C523B61-7826-4439-92ED-7DC924354F99}" dt="2026-06-02T17:45:19.564" v="1730" actId="478"/>
          <ac:picMkLst>
            <pc:docMk/>
            <pc:sldMk cId="200124213" sldId="377"/>
            <ac:picMk id="8" creationId="{D3C2DEBA-C055-FCCE-512A-AC96F440F0F2}"/>
          </ac:picMkLst>
        </pc:picChg>
        <pc:picChg chg="add mod">
          <ac:chgData name="Commodore St Germain" userId="420783ab-3e48-4f67-af00-cfba62042d5f" providerId="ADAL" clId="{1C523B61-7826-4439-92ED-7DC924354F99}" dt="2026-06-02T18:32:00.113" v="3247" actId="1076"/>
          <ac:picMkLst>
            <pc:docMk/>
            <pc:sldMk cId="200124213" sldId="377"/>
            <ac:picMk id="10" creationId="{DA40A1A6-6AEE-B609-08AB-B4515CA500AB}"/>
          </ac:picMkLst>
        </pc:picChg>
        <pc:picChg chg="add mod">
          <ac:chgData name="Commodore St Germain" userId="420783ab-3e48-4f67-af00-cfba62042d5f" providerId="ADAL" clId="{1C523B61-7826-4439-92ED-7DC924354F99}" dt="2026-06-02T18:32:00.113" v="3247" actId="1076"/>
          <ac:picMkLst>
            <pc:docMk/>
            <pc:sldMk cId="200124213" sldId="377"/>
            <ac:picMk id="12" creationId="{912A9ABE-05E9-208A-4775-CCE01595F3E8}"/>
          </ac:picMkLst>
        </pc:picChg>
        <pc:inkChg chg="del">
          <ac:chgData name="Commodore St Germain" userId="420783ab-3e48-4f67-af00-cfba62042d5f" providerId="ADAL" clId="{1C523B61-7826-4439-92ED-7DC924354F99}" dt="2026-06-02T17:28:44.083" v="1500" actId="478"/>
          <ac:inkMkLst>
            <pc:docMk/>
            <pc:sldMk cId="200124213" sldId="377"/>
            <ac:inkMk id="5" creationId="{8E6047A0-F276-220C-5F76-04CFD9E62885}"/>
          </ac:inkMkLst>
        </pc:inkChg>
      </pc:sldChg>
      <pc:sldChg chg="add del">
        <pc:chgData name="Commodore St Germain" userId="420783ab-3e48-4f67-af00-cfba62042d5f" providerId="ADAL" clId="{1C523B61-7826-4439-92ED-7DC924354F99}" dt="2026-06-02T17:23:33.067" v="1454"/>
        <pc:sldMkLst>
          <pc:docMk/>
          <pc:sldMk cId="3627250509" sldId="377"/>
        </pc:sldMkLst>
      </pc:sldChg>
      <pc:sldChg chg="addSp delSp modSp add mod">
        <pc:chgData name="Commodore St Germain" userId="420783ab-3e48-4f67-af00-cfba62042d5f" providerId="ADAL" clId="{1C523B61-7826-4439-92ED-7DC924354F99}" dt="2026-06-02T18:49:07.060" v="3370"/>
        <pc:sldMkLst>
          <pc:docMk/>
          <pc:sldMk cId="1266341487" sldId="378"/>
        </pc:sldMkLst>
        <pc:spChg chg="mod">
          <ac:chgData name="Commodore St Germain" userId="420783ab-3e48-4f67-af00-cfba62042d5f" providerId="ADAL" clId="{1C523B61-7826-4439-92ED-7DC924354F99}" dt="2026-06-02T18:32:15.044" v="3251" actId="1076"/>
          <ac:spMkLst>
            <pc:docMk/>
            <pc:sldMk cId="1266341487" sldId="378"/>
            <ac:spMk id="3" creationId="{D29618A8-7052-7F62-E7F7-973E2D9DB98C}"/>
          </ac:spMkLst>
        </pc:spChg>
        <pc:spChg chg="del">
          <ac:chgData name="Commodore St Germain" userId="420783ab-3e48-4f67-af00-cfba62042d5f" providerId="ADAL" clId="{1C523B61-7826-4439-92ED-7DC924354F99}" dt="2026-06-02T17:30:25.834" v="1509" actId="478"/>
          <ac:spMkLst>
            <pc:docMk/>
            <pc:sldMk cId="1266341487" sldId="378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2:08.303" v="3249" actId="478"/>
          <ac:spMkLst>
            <pc:docMk/>
            <pc:sldMk cId="1266341487" sldId="378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10.468" v="3250" actId="478"/>
          <ac:spMkLst>
            <pc:docMk/>
            <pc:sldMk cId="1266341487" sldId="378"/>
            <ac:spMk id="18" creationId="{CB92C863-9B35-AF3B-3A47-0BFE508A0E14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1" creationId="{1E699F0C-4895-DD84-141E-5919729FA8B9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2" creationId="{14EE3F28-F78D-000E-FFD4-E1FD812790F0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3" creationId="{4D84DD5E-8BEA-8A0C-0D26-BDAA6FF7142B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4" creationId="{6DC0DAE1-86BD-11CA-00F3-422C4801F292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5" creationId="{E66031CE-F440-027A-56C1-62476E790E7C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6" creationId="{CE1F5087-76D7-B1CE-9CE3-26749FA78E71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7" creationId="{02B37C36-A560-94A1-68C1-92D125F59110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8" creationId="{12B2B30D-7E41-3EB1-3C1E-F5D2BF8CB7FD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9" creationId="{33A67C7E-2AFE-93F7-35D5-5212FED649AD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30" creationId="{0732EB54-40D3-A118-0C41-63F4A0215C2C}"/>
          </ac:spMkLst>
        </pc:spChg>
        <pc:picChg chg="add del mod ord">
          <ac:chgData name="Commodore St Germain" userId="420783ab-3e48-4f67-af00-cfba62042d5f" providerId="ADAL" clId="{1C523B61-7826-4439-92ED-7DC924354F99}" dt="2026-06-02T17:31:58.949" v="1522" actId="478"/>
          <ac:picMkLst>
            <pc:docMk/>
            <pc:sldMk cId="1266341487" sldId="378"/>
            <ac:picMk id="8" creationId="{6653B0B4-8294-6A5D-B391-39C1FEF21115}"/>
          </ac:picMkLst>
        </pc:picChg>
        <pc:picChg chg="add mod ord">
          <ac:chgData name="Commodore St Germain" userId="420783ab-3e48-4f67-af00-cfba62042d5f" providerId="ADAL" clId="{1C523B61-7826-4439-92ED-7DC924354F99}" dt="2026-06-02T18:32:25.134" v="3255" actId="1076"/>
          <ac:picMkLst>
            <pc:docMk/>
            <pc:sldMk cId="1266341487" sldId="378"/>
            <ac:picMk id="10" creationId="{A9EAEEBA-AD3D-1704-D96E-22C2F89B3AA5}"/>
          </ac:picMkLst>
        </pc:picChg>
        <pc:picChg chg="add del mod">
          <ac:chgData name="Commodore St Germain" userId="420783ab-3e48-4f67-af00-cfba62042d5f" providerId="ADAL" clId="{1C523B61-7826-4439-92ED-7DC924354F99}" dt="2026-06-02T17:32:13.941" v="1525" actId="478"/>
          <ac:picMkLst>
            <pc:docMk/>
            <pc:sldMk cId="1266341487" sldId="378"/>
            <ac:picMk id="12" creationId="{F75808D6-540C-273D-08B8-05C990185D5A}"/>
          </ac:picMkLst>
        </pc:picChg>
        <pc:picChg chg="add del mod ord modCrop">
          <ac:chgData name="Commodore St Germain" userId="420783ab-3e48-4f67-af00-cfba62042d5f" providerId="ADAL" clId="{1C523B61-7826-4439-92ED-7DC924354F99}" dt="2026-06-02T17:45:26.639" v="1731" actId="478"/>
          <ac:picMkLst>
            <pc:docMk/>
            <pc:sldMk cId="1266341487" sldId="378"/>
            <ac:picMk id="14" creationId="{425C9458-7F54-7848-D180-3F4C7ED4D127}"/>
          </ac:picMkLst>
        </pc:picChg>
        <pc:picChg chg="add mod">
          <ac:chgData name="Commodore St Germain" userId="420783ab-3e48-4f67-af00-cfba62042d5f" providerId="ADAL" clId="{1C523B61-7826-4439-92ED-7DC924354F99}" dt="2026-06-02T18:32:25.134" v="3255" actId="1076"/>
          <ac:picMkLst>
            <pc:docMk/>
            <pc:sldMk cId="1266341487" sldId="378"/>
            <ac:picMk id="16" creationId="{B8E61636-D81C-1170-1C9A-6A47AF9DAD0B}"/>
          </ac:picMkLst>
        </pc:picChg>
        <pc:picChg chg="add mod">
          <ac:chgData name="Commodore St Germain" userId="420783ab-3e48-4f67-af00-cfba62042d5f" providerId="ADAL" clId="{1C523B61-7826-4439-92ED-7DC924354F99}" dt="2026-06-02T18:32:23.732" v="3254" actId="571"/>
          <ac:picMkLst>
            <pc:docMk/>
            <pc:sldMk cId="1266341487" sldId="378"/>
            <ac:picMk id="19" creationId="{5A9A541C-06E0-D08E-4EF8-A462F295CC1B}"/>
          </ac:picMkLst>
        </pc:picChg>
        <pc:picChg chg="add mod">
          <ac:chgData name="Commodore St Germain" userId="420783ab-3e48-4f67-af00-cfba62042d5f" providerId="ADAL" clId="{1C523B61-7826-4439-92ED-7DC924354F99}" dt="2026-06-02T18:32:23.732" v="3254" actId="571"/>
          <ac:picMkLst>
            <pc:docMk/>
            <pc:sldMk cId="1266341487" sldId="378"/>
            <ac:picMk id="20" creationId="{516986B8-9D2A-F742-59F2-B371745A4727}"/>
          </ac:picMkLst>
        </pc:picChg>
        <pc:inkChg chg="del">
          <ac:chgData name="Commodore St Germain" userId="420783ab-3e48-4f67-af00-cfba62042d5f" providerId="ADAL" clId="{1C523B61-7826-4439-92ED-7DC924354F99}" dt="2026-06-02T17:29:19.868" v="1508" actId="478"/>
          <ac:inkMkLst>
            <pc:docMk/>
            <pc:sldMk cId="1266341487" sldId="378"/>
            <ac:inkMk id="5" creationId="{8E6047A0-F276-220C-5F76-04CFD9E62885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02T18:49:18.349" v="3374" actId="1076"/>
        <pc:sldMkLst>
          <pc:docMk/>
          <pc:sldMk cId="4147345875" sldId="379"/>
        </pc:sldMkLst>
        <pc:spChg chg="del">
          <ac:chgData name="Commodore St Germain" userId="420783ab-3e48-4f67-af00-cfba62042d5f" providerId="ADAL" clId="{1C523B61-7826-4439-92ED-7DC924354F99}" dt="2026-06-02T17:40:03.471" v="1715" actId="478"/>
          <ac:spMkLst>
            <pc:docMk/>
            <pc:sldMk cId="4147345875" sldId="379"/>
            <ac:spMk id="3" creationId="{D29618A8-7052-7F62-E7F7-973E2D9DB98C}"/>
          </ac:spMkLst>
        </pc:spChg>
        <pc:spChg chg="del mod">
          <ac:chgData name="Commodore St Germain" userId="420783ab-3e48-4f67-af00-cfba62042d5f" providerId="ADAL" clId="{1C523B61-7826-4439-92ED-7DC924354F99}" dt="2026-06-02T17:40:01.653" v="1714" actId="478"/>
          <ac:spMkLst>
            <pc:docMk/>
            <pc:sldMk cId="4147345875" sldId="379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2:38.900" v="3258" actId="478"/>
          <ac:spMkLst>
            <pc:docMk/>
            <pc:sldMk cId="4147345875" sldId="379"/>
            <ac:spMk id="7" creationId="{7B7B7958-0089-0CD1-F97F-58079E2D1BA8}"/>
          </ac:spMkLst>
        </pc:spChg>
        <pc:spChg chg="add mod">
          <ac:chgData name="Commodore St Germain" userId="420783ab-3e48-4f67-af00-cfba62042d5f" providerId="ADAL" clId="{1C523B61-7826-4439-92ED-7DC924354F99}" dt="2026-06-02T18:32:45.627" v="3260" actId="1076"/>
          <ac:spMkLst>
            <pc:docMk/>
            <pc:sldMk cId="4147345875" sldId="379"/>
            <ac:spMk id="10" creationId="{DF6B4249-AAAD-0A28-2CDE-A54D4C2997E3}"/>
          </ac:spMkLst>
        </pc:spChg>
        <pc:spChg chg="add del mod">
          <ac:chgData name="Commodore St Germain" userId="420783ab-3e48-4f67-af00-cfba62042d5f" providerId="ADAL" clId="{1C523B61-7826-4439-92ED-7DC924354F99}" dt="2026-06-02T18:32:41.840" v="3259" actId="478"/>
          <ac:spMkLst>
            <pc:docMk/>
            <pc:sldMk cId="4147345875" sldId="379"/>
            <ac:spMk id="13" creationId="{12CB3D1C-D936-5DF0-3C61-AC5AD3F4E11E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4" creationId="{5C2F06A2-B8D5-0A31-C849-E9E32E6EEAFB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5" creationId="{D4BB1EC7-4267-D7B9-79EC-C80F96BCE195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6" creationId="{1AC330C9-B686-F477-BED1-FCC0DA9E6B33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7" creationId="{80CA61F8-B36F-6CDE-D6B7-FA028416E2E0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8" creationId="{0C558FD6-78E8-4369-90B4-C0A1AD1CAE9D}"/>
          </ac:spMkLst>
        </pc:spChg>
        <pc:graphicFrameChg chg="add mod modGraphic">
          <ac:chgData name="Commodore St Germain" userId="420783ab-3e48-4f67-af00-cfba62042d5f" providerId="ADAL" clId="{1C523B61-7826-4439-92ED-7DC924354F99}" dt="2026-06-02T18:32:52.146" v="3261" actId="1076"/>
          <ac:graphicFrameMkLst>
            <pc:docMk/>
            <pc:sldMk cId="4147345875" sldId="379"/>
            <ac:graphicFrameMk id="11" creationId="{08356856-DE7B-7D2D-7521-B4D60D1FE2C3}"/>
          </ac:graphicFrameMkLst>
        </pc:graphicFrameChg>
        <pc:picChg chg="add del mod">
          <ac:chgData name="Commodore St Germain" userId="420783ab-3e48-4f67-af00-cfba62042d5f" providerId="ADAL" clId="{1C523B61-7826-4439-92ED-7DC924354F99}" dt="2026-06-02T17:46:56.284" v="1734" actId="478"/>
          <ac:picMkLst>
            <pc:docMk/>
            <pc:sldMk cId="4147345875" sldId="379"/>
            <ac:picMk id="8" creationId="{04691DD9-3221-BB57-CD02-3795C458AFC3}"/>
          </ac:picMkLst>
        </pc:picChg>
        <pc:picChg chg="add mod">
          <ac:chgData name="Commodore St Germain" userId="420783ab-3e48-4f67-af00-cfba62042d5f" providerId="ADAL" clId="{1C523B61-7826-4439-92ED-7DC924354F99}" dt="2026-06-02T18:32:52.146" v="3261" actId="1076"/>
          <ac:picMkLst>
            <pc:docMk/>
            <pc:sldMk cId="4147345875" sldId="379"/>
            <ac:picMk id="9" creationId="{C23B4F38-9DC6-0E33-F55C-744303DB49EC}"/>
          </ac:picMkLst>
        </pc:picChg>
        <pc:inkChg chg="del">
          <ac:chgData name="Commodore St Germain" userId="420783ab-3e48-4f67-af00-cfba62042d5f" providerId="ADAL" clId="{1C523B61-7826-4439-92ED-7DC924354F99}" dt="2026-06-02T17:40:00.220" v="1712" actId="478"/>
          <ac:inkMkLst>
            <pc:docMk/>
            <pc:sldMk cId="4147345875" sldId="379"/>
            <ac:inkMk id="5" creationId="{AEE406AB-4C7B-7596-8458-C4D2A759B498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02T18:49:13.585" v="3372" actId="1076"/>
        <pc:sldMkLst>
          <pc:docMk/>
          <pc:sldMk cId="2655496302" sldId="380"/>
        </pc:sldMkLst>
        <pc:spChg chg="mod">
          <ac:chgData name="Commodore St Germain" userId="420783ab-3e48-4f67-af00-cfba62042d5f" providerId="ADAL" clId="{1C523B61-7826-4439-92ED-7DC924354F99}" dt="2026-06-02T18:41:14.539" v="3338" actId="1076"/>
          <ac:spMkLst>
            <pc:docMk/>
            <pc:sldMk cId="2655496302" sldId="380"/>
            <ac:spMk id="3" creationId="{D29618A8-7052-7F62-E7F7-973E2D9DB98C}"/>
          </ac:spMkLst>
        </pc:spChg>
        <pc:spChg chg="del">
          <ac:chgData name="Commodore St Germain" userId="420783ab-3e48-4f67-af00-cfba62042d5f" providerId="ADAL" clId="{1C523B61-7826-4439-92ED-7DC924354F99}" dt="2026-06-02T17:38:21.983" v="1671" actId="478"/>
          <ac:spMkLst>
            <pc:docMk/>
            <pc:sldMk cId="2655496302" sldId="380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2:31.638" v="3256" actId="478"/>
          <ac:spMkLst>
            <pc:docMk/>
            <pc:sldMk cId="2655496302" sldId="380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34.282" v="3257" actId="478"/>
          <ac:spMkLst>
            <pc:docMk/>
            <pc:sldMk cId="2655496302" sldId="380"/>
            <ac:spMk id="13" creationId="{6BB1A784-2B4E-60DB-0E99-A809F3D8A0E2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4" creationId="{D6011FBF-29D3-38DC-EA11-9475050CB3B9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5" creationId="{4F897591-F2E7-16D1-A2EE-A8019A60BAAA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6" creationId="{7AC40491-23BF-A2E8-E8EB-C1D70C048232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7" creationId="{4DC12831-1E74-7849-7B07-47596CC41C87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8" creationId="{6C0A6504-7BCE-D496-4BC2-7961CF33241D}"/>
          </ac:spMkLst>
        </pc:spChg>
        <pc:graphicFrameChg chg="add mod modGraphic">
          <ac:chgData name="Commodore St Germain" userId="420783ab-3e48-4f67-af00-cfba62042d5f" providerId="ADAL" clId="{1C523B61-7826-4439-92ED-7DC924354F99}" dt="2026-06-02T18:41:11.160" v="3337" actId="1076"/>
          <ac:graphicFrameMkLst>
            <pc:docMk/>
            <pc:sldMk cId="2655496302" sldId="380"/>
            <ac:graphicFrameMk id="11" creationId="{429B276B-82A9-93E8-6BC6-EA83CF59E3DC}"/>
          </ac:graphicFrameMkLst>
        </pc:graphicFrameChg>
        <pc:picChg chg="add del mod">
          <ac:chgData name="Commodore St Germain" userId="420783ab-3e48-4f67-af00-cfba62042d5f" providerId="ADAL" clId="{1C523B61-7826-4439-92ED-7DC924354F99}" dt="2026-06-02T17:45:29.690" v="1732" actId="478"/>
          <ac:picMkLst>
            <pc:docMk/>
            <pc:sldMk cId="2655496302" sldId="380"/>
            <ac:picMk id="8" creationId="{A4636882-332E-B4BD-55AD-950DBD33C8B2}"/>
          </ac:picMkLst>
        </pc:picChg>
        <pc:picChg chg="add mod">
          <ac:chgData name="Commodore St Germain" userId="420783ab-3e48-4f67-af00-cfba62042d5f" providerId="ADAL" clId="{1C523B61-7826-4439-92ED-7DC924354F99}" dt="2026-06-02T18:41:11.160" v="3337" actId="1076"/>
          <ac:picMkLst>
            <pc:docMk/>
            <pc:sldMk cId="2655496302" sldId="380"/>
            <ac:picMk id="10" creationId="{9090BC2D-4216-1F4D-CD22-51860F26A12B}"/>
          </ac:picMkLst>
        </pc:picChg>
        <pc:inkChg chg="del">
          <ac:chgData name="Commodore St Germain" userId="420783ab-3e48-4f67-af00-cfba62042d5f" providerId="ADAL" clId="{1C523B61-7826-4439-92ED-7DC924354F99}" dt="2026-06-02T17:38:12.528" v="1668" actId="478"/>
          <ac:inkMkLst>
            <pc:docMk/>
            <pc:sldMk cId="2655496302" sldId="380"/>
            <ac:inkMk id="5" creationId="{AEE406AB-4C7B-7596-8458-C4D2A759B498}"/>
          </ac:inkMkLst>
        </pc:inkChg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117964848" sldId="381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018748350" sldId="382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307110607" sldId="383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416999568" sldId="384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80183590" sldId="385"/>
        </pc:sldMkLst>
      </pc:sldChg>
      <pc:sldChg chg="addSp delSp modSp add mod">
        <pc:chgData name="Commodore St Germain" userId="420783ab-3e48-4f67-af00-cfba62042d5f" providerId="ADAL" clId="{1C523B61-7826-4439-92ED-7DC924354F99}" dt="2026-06-02T18:13:51.637" v="2772" actId="1038"/>
        <pc:sldMkLst>
          <pc:docMk/>
          <pc:sldMk cId="666438534" sldId="386"/>
        </pc:sldMkLst>
        <pc:spChg chg="mod">
          <ac:chgData name="Commodore St Germain" userId="420783ab-3e48-4f67-af00-cfba62042d5f" providerId="ADAL" clId="{1C523B61-7826-4439-92ED-7DC924354F99}" dt="2026-06-02T18:12:47.496" v="2746" actId="1076"/>
          <ac:spMkLst>
            <pc:docMk/>
            <pc:sldMk cId="666438534" sldId="386"/>
            <ac:spMk id="21" creationId="{EF8773F8-2418-E947-958A-96CF0B6EB673}"/>
          </ac:spMkLst>
        </pc:spChg>
        <pc:picChg chg="add mod">
          <ac:chgData name="Commodore St Germain" userId="420783ab-3e48-4f67-af00-cfba62042d5f" providerId="ADAL" clId="{1C523B61-7826-4439-92ED-7DC924354F99}" dt="2026-06-02T18:13:35.315" v="2760" actId="1076"/>
          <ac:picMkLst>
            <pc:docMk/>
            <pc:sldMk cId="666438534" sldId="386"/>
            <ac:picMk id="8" creationId="{3F6838A6-8520-F5BB-CB7F-0E05C7CDD644}"/>
          </ac:picMkLst>
        </pc:picChg>
        <pc:picChg chg="add mod">
          <ac:chgData name="Commodore St Germain" userId="420783ab-3e48-4f67-af00-cfba62042d5f" providerId="ADAL" clId="{1C523B61-7826-4439-92ED-7DC924354F99}" dt="2026-06-02T18:13:51.637" v="2772" actId="1038"/>
          <ac:picMkLst>
            <pc:docMk/>
            <pc:sldMk cId="666438534" sldId="386"/>
            <ac:picMk id="9" creationId="{A7533FEB-B588-66AB-521D-A964CD67798A}"/>
          </ac:picMkLst>
        </pc:picChg>
        <pc:picChg chg="del">
          <ac:chgData name="Commodore St Germain" userId="420783ab-3e48-4f67-af00-cfba62042d5f" providerId="ADAL" clId="{1C523B61-7826-4439-92ED-7DC924354F99}" dt="2026-06-02T18:12:45.055" v="2744" actId="478"/>
          <ac:picMkLst>
            <pc:docMk/>
            <pc:sldMk cId="666438534" sldId="386"/>
            <ac:picMk id="11" creationId="{8D1D511D-850E-EFCB-1C41-243AD279877E}"/>
          </ac:picMkLst>
        </pc:picChg>
        <pc:cxnChg chg="add mod">
          <ac:chgData name="Commodore St Germain" userId="420783ab-3e48-4f67-af00-cfba62042d5f" providerId="ADAL" clId="{1C523B61-7826-4439-92ED-7DC924354F99}" dt="2026-06-02T18:13:48.323" v="2766" actId="14100"/>
          <ac:cxnSpMkLst>
            <pc:docMk/>
            <pc:sldMk cId="666438534" sldId="386"/>
            <ac:cxnSpMk id="3" creationId="{2758A497-7C71-25CC-ED12-82FE9361767C}"/>
          </ac:cxnSpMkLst>
        </pc:cxnChg>
        <pc:cxnChg chg="add del mod">
          <ac:chgData name="Commodore St Germain" userId="420783ab-3e48-4f67-af00-cfba62042d5f" providerId="ADAL" clId="{1C523B61-7826-4439-92ED-7DC924354F99}" dt="2026-06-02T18:13:12.995" v="2750" actId="478"/>
          <ac:cxnSpMkLst>
            <pc:docMk/>
            <pc:sldMk cId="666438534" sldId="386"/>
            <ac:cxnSpMk id="25" creationId="{7F606ADA-431B-C3C7-98FC-858581AEB983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29" creationId="{30C6252D-87D5-DD8B-B96F-615A2BD46AC3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35" creationId="{9422CD4D-1504-443D-48F8-B97EFAB114BE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40" creationId="{CA002EEA-35C4-16F8-11BD-BB774ACB0856}"/>
          </ac:cxnSpMkLst>
        </pc:cxnChg>
        <pc:cxnChg chg="add del mod">
          <ac:chgData name="Commodore St Germain" userId="420783ab-3e48-4f67-af00-cfba62042d5f" providerId="ADAL" clId="{1C523B61-7826-4439-92ED-7DC924354F99}" dt="2026-06-02T18:13:05.600" v="2748" actId="478"/>
          <ac:cxnSpMkLst>
            <pc:docMk/>
            <pc:sldMk cId="666438534" sldId="386"/>
            <ac:cxnSpMk id="43" creationId="{839BCD9F-1371-FBA6-DC7E-6622EDB6D4FD}"/>
          </ac:cxnSpMkLst>
        </pc:cxnChg>
        <pc:cxnChg chg="add del mod">
          <ac:chgData name="Commodore St Germain" userId="420783ab-3e48-4f67-af00-cfba62042d5f" providerId="ADAL" clId="{1C523B61-7826-4439-92ED-7DC924354F99}" dt="2026-06-02T18:13:05.600" v="2748" actId="478"/>
          <ac:cxnSpMkLst>
            <pc:docMk/>
            <pc:sldMk cId="666438534" sldId="386"/>
            <ac:cxnSpMk id="46" creationId="{ECC6A3F6-6C9A-0199-FF91-29DFDEFB7180}"/>
          </ac:cxnSpMkLst>
        </pc:cxnChg>
      </pc:sldChg>
      <pc:sldChg chg="addSp modSp new mod ord">
        <pc:chgData name="Commodore St Germain" userId="420783ab-3e48-4f67-af00-cfba62042d5f" providerId="ADAL" clId="{1C523B61-7826-4439-92ED-7DC924354F99}" dt="2026-06-02T18:24:10.685" v="2885"/>
        <pc:sldMkLst>
          <pc:docMk/>
          <pc:sldMk cId="4018602463" sldId="387"/>
        </pc:sldMkLst>
        <pc:picChg chg="add mod">
          <ac:chgData name="Commodore St Germain" userId="420783ab-3e48-4f67-af00-cfba62042d5f" providerId="ADAL" clId="{1C523B61-7826-4439-92ED-7DC924354F99}" dt="2026-06-02T18:24:07.065" v="2883" actId="1076"/>
          <ac:picMkLst>
            <pc:docMk/>
            <pc:sldMk cId="4018602463" sldId="387"/>
            <ac:picMk id="5" creationId="{3F8A2B39-1514-42A2-6EE6-4A64C44B9F5F}"/>
          </ac:picMkLst>
        </pc:picChg>
      </pc:sldChg>
      <pc:sldChg chg="addSp delSp modSp add mod">
        <pc:chgData name="Commodore St Germain" userId="420783ab-3e48-4f67-af00-cfba62042d5f" providerId="ADAL" clId="{1C523B61-7826-4439-92ED-7DC924354F99}" dt="2026-06-02T18:31:27.004" v="3240" actId="1076"/>
        <pc:sldMkLst>
          <pc:docMk/>
          <pc:sldMk cId="1670161847" sldId="388"/>
        </pc:sldMkLst>
        <pc:spChg chg="add mod">
          <ac:chgData name="Commodore St Germain" userId="420783ab-3e48-4f67-af00-cfba62042d5f" providerId="ADAL" clId="{1C523B61-7826-4439-92ED-7DC924354F99}" dt="2026-06-02T18:31:27.004" v="3240" actId="1076"/>
          <ac:spMkLst>
            <pc:docMk/>
            <pc:sldMk cId="1670161847" sldId="388"/>
            <ac:spMk id="4" creationId="{CBFD3108-211B-E4FF-D189-B21D7023F175}"/>
          </ac:spMkLst>
        </pc:spChg>
        <pc:inkChg chg="del">
          <ac:chgData name="Commodore St Germain" userId="420783ab-3e48-4f67-af00-cfba62042d5f" providerId="ADAL" clId="{1C523B61-7826-4439-92ED-7DC924354F99}" dt="2026-06-02T18:29:09.496" v="3037" actId="478"/>
          <ac:inkMkLst>
            <pc:docMk/>
            <pc:sldMk cId="1670161847" sldId="388"/>
            <ac:inkMk id="3" creationId="{2136FC8E-076E-B921-3F11-3B62FD39A8DC}"/>
          </ac:inkMkLst>
        </pc:inkChg>
      </pc:sldChg>
      <pc:sldChg chg="add">
        <pc:chgData name="Commodore St Germain" userId="420783ab-3e48-4f67-af00-cfba62042d5f" providerId="ADAL" clId="{1C523B61-7826-4439-92ED-7DC924354F99}" dt="2026-06-02T18:46:31.959" v="3339"/>
        <pc:sldMkLst>
          <pc:docMk/>
          <pc:sldMk cId="1681383189" sldId="389"/>
        </pc:sldMkLst>
      </pc:sldChg>
      <pc:sldChg chg="modSp add mod">
        <pc:chgData name="Commodore St Germain" userId="420783ab-3e48-4f67-af00-cfba62042d5f" providerId="ADAL" clId="{1C523B61-7826-4439-92ED-7DC924354F99}" dt="2026-06-02T19:17:32.344" v="4108"/>
        <pc:sldMkLst>
          <pc:docMk/>
          <pc:sldMk cId="2275457257" sldId="390"/>
        </pc:sldMkLst>
        <pc:spChg chg="mod">
          <ac:chgData name="Commodore St Germain" userId="420783ab-3e48-4f67-af00-cfba62042d5f" providerId="ADAL" clId="{1C523B61-7826-4439-92ED-7DC924354F99}" dt="2026-06-02T18:50:17.019" v="3437" actId="20577"/>
          <ac:spMkLst>
            <pc:docMk/>
            <pc:sldMk cId="2275457257" sldId="39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9:17:32.344" v="4108"/>
          <ac:spMkLst>
            <pc:docMk/>
            <pc:sldMk cId="2275457257" sldId="390"/>
            <ac:spMk id="3" creationId="{FAE6C167-8755-0957-EC44-727CF70712E3}"/>
          </ac:spMkLst>
        </pc:spChg>
      </pc:sldChg>
      <pc:sldChg chg="addSp delSp modSp new mod">
        <pc:chgData name="Commodore St Germain" userId="420783ab-3e48-4f67-af00-cfba62042d5f" providerId="ADAL" clId="{1C523B61-7826-4439-92ED-7DC924354F99}" dt="2026-06-02T19:02:16.214" v="3809" actId="20577"/>
        <pc:sldMkLst>
          <pc:docMk/>
          <pc:sldMk cId="2672207239" sldId="391"/>
        </pc:sldMkLst>
        <pc:spChg chg="mod">
          <ac:chgData name="Commodore St Germain" userId="420783ab-3e48-4f67-af00-cfba62042d5f" providerId="ADAL" clId="{1C523B61-7826-4439-92ED-7DC924354F99}" dt="2026-06-02T19:02:16.214" v="3809" actId="20577"/>
          <ac:spMkLst>
            <pc:docMk/>
            <pc:sldMk cId="2672207239" sldId="391"/>
            <ac:spMk id="2" creationId="{989C3133-63B8-206F-2780-5E522C9522C3}"/>
          </ac:spMkLst>
        </pc:spChg>
        <pc:spChg chg="del">
          <ac:chgData name="Commodore St Germain" userId="420783ab-3e48-4f67-af00-cfba62042d5f" providerId="ADAL" clId="{1C523B61-7826-4439-92ED-7DC924354F99}" dt="2026-06-02T18:56:36.862" v="3612" actId="478"/>
          <ac:spMkLst>
            <pc:docMk/>
            <pc:sldMk cId="2672207239" sldId="391"/>
            <ac:spMk id="3" creationId="{CF31FD0A-70FD-FE96-5E5C-A4973F6C549E}"/>
          </ac:spMkLst>
        </pc:spChg>
        <pc:spChg chg="add mod">
          <ac:chgData name="Commodore St Germain" userId="420783ab-3e48-4f67-af00-cfba62042d5f" providerId="ADAL" clId="{1C523B61-7826-4439-92ED-7DC924354F99}" dt="2026-06-02T18:56:53.288" v="3615" actId="1076"/>
          <ac:spMkLst>
            <pc:docMk/>
            <pc:sldMk cId="2672207239" sldId="391"/>
            <ac:spMk id="4" creationId="{99E781B5-8960-4883-1599-B3B81A12A286}"/>
          </ac:spMkLst>
        </pc:spChg>
        <pc:spChg chg="add mod">
          <ac:chgData name="Commodore St Germain" userId="420783ab-3e48-4f67-af00-cfba62042d5f" providerId="ADAL" clId="{1C523B61-7826-4439-92ED-7DC924354F99}" dt="2026-06-02T18:57:24.182" v="3622" actId="20577"/>
          <ac:spMkLst>
            <pc:docMk/>
            <pc:sldMk cId="2672207239" sldId="391"/>
            <ac:spMk id="5" creationId="{C4ACF042-3A41-9944-3721-2844F0E81F9D}"/>
          </ac:spMkLst>
        </pc:spChg>
        <pc:spChg chg="add mod">
          <ac:chgData name="Commodore St Germain" userId="420783ab-3e48-4f67-af00-cfba62042d5f" providerId="ADAL" clId="{1C523B61-7826-4439-92ED-7DC924354F99}" dt="2026-06-02T18:57:26.424" v="3623" actId="20577"/>
          <ac:spMkLst>
            <pc:docMk/>
            <pc:sldMk cId="2672207239" sldId="391"/>
            <ac:spMk id="6" creationId="{EAD535EF-C5F8-447E-438C-7096EC9F1121}"/>
          </ac:spMkLst>
        </pc:spChg>
        <pc:spChg chg="add mod">
          <ac:chgData name="Commodore St Germain" userId="420783ab-3e48-4f67-af00-cfba62042d5f" providerId="ADAL" clId="{1C523B61-7826-4439-92ED-7DC924354F99}" dt="2026-06-02T18:57:42.656" v="3627" actId="1076"/>
          <ac:spMkLst>
            <pc:docMk/>
            <pc:sldMk cId="2672207239" sldId="391"/>
            <ac:spMk id="7" creationId="{B4101FDD-D67A-25CA-9E01-2B43B2C3B29E}"/>
          </ac:spMkLst>
        </pc:spChg>
      </pc:sldChg>
      <pc:sldChg chg="addSp modSp new mod ord">
        <pc:chgData name="Commodore St Germain" userId="420783ab-3e48-4f67-af00-cfba62042d5f" providerId="ADAL" clId="{1C523B61-7826-4439-92ED-7DC924354F99}" dt="2026-06-02T19:02:29.138" v="3811"/>
        <pc:sldMkLst>
          <pc:docMk/>
          <pc:sldMk cId="1850788982" sldId="392"/>
        </pc:sldMkLst>
        <pc:spChg chg="mod">
          <ac:chgData name="Commodore St Germain" userId="420783ab-3e48-4f67-af00-cfba62042d5f" providerId="ADAL" clId="{1C523B61-7826-4439-92ED-7DC924354F99}" dt="2026-06-02T18:58:37.860" v="3654" actId="20577"/>
          <ac:spMkLst>
            <pc:docMk/>
            <pc:sldMk cId="1850788982" sldId="392"/>
            <ac:spMk id="2" creationId="{15D8984A-436F-647B-E7F7-9A72C8947EFC}"/>
          </ac:spMkLst>
        </pc:spChg>
        <pc:spChg chg="add mod">
          <ac:chgData name="Commodore St Germain" userId="420783ab-3e48-4f67-af00-cfba62042d5f" providerId="ADAL" clId="{1C523B61-7826-4439-92ED-7DC924354F99}" dt="2026-06-02T19:01:39.188" v="3765" actId="1076"/>
          <ac:spMkLst>
            <pc:docMk/>
            <pc:sldMk cId="1850788982" sldId="392"/>
            <ac:spMk id="6" creationId="{3322D1AF-98C9-E607-8619-E1BA1AECF516}"/>
          </ac:spMkLst>
        </pc:spChg>
        <pc:spChg chg="add mod">
          <ac:chgData name="Commodore St Germain" userId="420783ab-3e48-4f67-af00-cfba62042d5f" providerId="ADAL" clId="{1C523B61-7826-4439-92ED-7DC924354F99}" dt="2026-06-02T19:00:56.323" v="3711" actId="14100"/>
          <ac:spMkLst>
            <pc:docMk/>
            <pc:sldMk cId="1850788982" sldId="392"/>
            <ac:spMk id="7" creationId="{33D08746-472E-AD3A-1366-DFC564215F85}"/>
          </ac:spMkLst>
        </pc:spChg>
        <pc:spChg chg="add mod">
          <ac:chgData name="Commodore St Germain" userId="420783ab-3e48-4f67-af00-cfba62042d5f" providerId="ADAL" clId="{1C523B61-7826-4439-92ED-7DC924354F99}" dt="2026-06-02T19:01:56.313" v="3774" actId="1076"/>
          <ac:spMkLst>
            <pc:docMk/>
            <pc:sldMk cId="1850788982" sldId="392"/>
            <ac:spMk id="8" creationId="{3A0430C7-826B-E15A-05EF-F842D7AE4554}"/>
          </ac:spMkLst>
        </pc:spChg>
        <pc:spChg chg="add mod">
          <ac:chgData name="Commodore St Germain" userId="420783ab-3e48-4f67-af00-cfba62042d5f" providerId="ADAL" clId="{1C523B61-7826-4439-92ED-7DC924354F99}" dt="2026-06-02T19:01:50.033" v="3773" actId="20577"/>
          <ac:spMkLst>
            <pc:docMk/>
            <pc:sldMk cId="1850788982" sldId="392"/>
            <ac:spMk id="9" creationId="{AE93AAD8-E917-44CA-C9F5-7B249B87CFEB}"/>
          </ac:spMkLst>
        </pc:spChg>
        <pc:picChg chg="add mod">
          <ac:chgData name="Commodore St Germain" userId="420783ab-3e48-4f67-af00-cfba62042d5f" providerId="ADAL" clId="{1C523B61-7826-4439-92ED-7DC924354F99}" dt="2026-06-02T19:01:33.850" v="3764" actId="1076"/>
          <ac:picMkLst>
            <pc:docMk/>
            <pc:sldMk cId="1850788982" sldId="392"/>
            <ac:picMk id="5" creationId="{32569E52-B633-F850-3B57-A8B119366D3D}"/>
          </ac:picMkLst>
        </pc:picChg>
      </pc:sldChg>
      <pc:sldChg chg="addSp modSp new mod">
        <pc:chgData name="Commodore St Germain" userId="420783ab-3e48-4f67-af00-cfba62042d5f" providerId="ADAL" clId="{1C523B61-7826-4439-92ED-7DC924354F99}" dt="2026-06-02T19:11:13.155" v="3839" actId="1076"/>
        <pc:sldMkLst>
          <pc:docMk/>
          <pc:sldMk cId="3866939125" sldId="393"/>
        </pc:sldMkLst>
        <pc:picChg chg="add mod">
          <ac:chgData name="Commodore St Germain" userId="420783ab-3e48-4f67-af00-cfba62042d5f" providerId="ADAL" clId="{1C523B61-7826-4439-92ED-7DC924354F99}" dt="2026-06-02T19:06:29.462" v="3835" actId="1076"/>
          <ac:picMkLst>
            <pc:docMk/>
            <pc:sldMk cId="3866939125" sldId="393"/>
            <ac:picMk id="5" creationId="{CFFF58A2-5EC3-6A1D-E509-AE90F35B4362}"/>
          </ac:picMkLst>
        </pc:picChg>
        <pc:picChg chg="add mod">
          <ac:chgData name="Commodore St Germain" userId="420783ab-3e48-4f67-af00-cfba62042d5f" providerId="ADAL" clId="{1C523B61-7826-4439-92ED-7DC924354F99}" dt="2026-06-02T19:10:55.991" v="3837" actId="1076"/>
          <ac:picMkLst>
            <pc:docMk/>
            <pc:sldMk cId="3866939125" sldId="393"/>
            <ac:picMk id="7" creationId="{098FB891-4439-F691-BC40-31E1ED5A8505}"/>
          </ac:picMkLst>
        </pc:picChg>
        <pc:picChg chg="add mod">
          <ac:chgData name="Commodore St Germain" userId="420783ab-3e48-4f67-af00-cfba62042d5f" providerId="ADAL" clId="{1C523B61-7826-4439-92ED-7DC924354F99}" dt="2026-06-02T19:11:13.155" v="3839" actId="1076"/>
          <ac:picMkLst>
            <pc:docMk/>
            <pc:sldMk cId="3866939125" sldId="393"/>
            <ac:picMk id="9" creationId="{0F43BC49-03BF-EF61-AF90-38BD42F60867}"/>
          </ac:picMkLst>
        </pc:picChg>
      </pc:sldChg>
      <pc:sldChg chg="addSp modSp new mod">
        <pc:chgData name="Commodore St Germain" userId="420783ab-3e48-4f67-af00-cfba62042d5f" providerId="ADAL" clId="{1C523B61-7826-4439-92ED-7DC924354F99}" dt="2026-06-02T19:24:05.370" v="4156" actId="20577"/>
        <pc:sldMkLst>
          <pc:docMk/>
          <pc:sldMk cId="1863482216" sldId="394"/>
        </pc:sldMkLst>
        <pc:spChg chg="mod">
          <ac:chgData name="Commodore St Germain" userId="420783ab-3e48-4f67-af00-cfba62042d5f" providerId="ADAL" clId="{1C523B61-7826-4439-92ED-7DC924354F99}" dt="2026-06-02T19:24:05.370" v="4156" actId="20577"/>
          <ac:spMkLst>
            <pc:docMk/>
            <pc:sldMk cId="1863482216" sldId="394"/>
            <ac:spMk id="2" creationId="{AB90C7FD-B2A4-DFB3-F22D-14C07011667A}"/>
          </ac:spMkLst>
        </pc:spChg>
        <pc:spChg chg="add mod">
          <ac:chgData name="Commodore St Germain" userId="420783ab-3e48-4f67-af00-cfba62042d5f" providerId="ADAL" clId="{1C523B61-7826-4439-92ED-7DC924354F99}" dt="2026-06-02T19:23:27.290" v="4139" actId="20577"/>
          <ac:spMkLst>
            <pc:docMk/>
            <pc:sldMk cId="1863482216" sldId="394"/>
            <ac:spMk id="8" creationId="{5837CDAB-0AF2-7D47-673B-E44242053197}"/>
          </ac:spMkLst>
        </pc:spChg>
        <pc:picChg chg="add mod">
          <ac:chgData name="Commodore St Germain" userId="420783ab-3e48-4f67-af00-cfba62042d5f" providerId="ADAL" clId="{1C523B61-7826-4439-92ED-7DC924354F99}" dt="2026-06-02T19:22:35.642" v="4131" actId="1076"/>
          <ac:picMkLst>
            <pc:docMk/>
            <pc:sldMk cId="1863482216" sldId="394"/>
            <ac:picMk id="5" creationId="{4E5CE7E2-09C6-FD7E-3F40-0F90F23A3668}"/>
          </ac:picMkLst>
        </pc:picChg>
        <pc:picChg chg="add mod">
          <ac:chgData name="Commodore St Germain" userId="420783ab-3e48-4f67-af00-cfba62042d5f" providerId="ADAL" clId="{1C523B61-7826-4439-92ED-7DC924354F99}" dt="2026-06-02T19:23:11.183" v="4133" actId="1076"/>
          <ac:picMkLst>
            <pc:docMk/>
            <pc:sldMk cId="1863482216" sldId="394"/>
            <ac:picMk id="7" creationId="{DADA63A4-A57A-0CE8-E76F-8080510E58D3}"/>
          </ac:picMkLst>
        </pc:picChg>
      </pc:sldChg>
      <pc:sldChg chg="addSp modSp new mod">
        <pc:chgData name="Commodore St Germain" userId="420783ab-3e48-4f67-af00-cfba62042d5f" providerId="ADAL" clId="{1C523B61-7826-4439-92ED-7DC924354F99}" dt="2026-06-02T19:34:33.498" v="4324" actId="1076"/>
        <pc:sldMkLst>
          <pc:docMk/>
          <pc:sldMk cId="2297256743" sldId="395"/>
        </pc:sldMkLst>
        <pc:spChg chg="mod">
          <ac:chgData name="Commodore St Germain" userId="420783ab-3e48-4f67-af00-cfba62042d5f" providerId="ADAL" clId="{1C523B61-7826-4439-92ED-7DC924354F99}" dt="2026-06-02T19:24:12.469" v="4169" actId="20577"/>
          <ac:spMkLst>
            <pc:docMk/>
            <pc:sldMk cId="2297256743" sldId="395"/>
            <ac:spMk id="2" creationId="{88AF2375-1B96-1CFE-72DF-BF4533A47AFE}"/>
          </ac:spMkLst>
        </pc:spChg>
        <pc:spChg chg="add mod">
          <ac:chgData name="Commodore St Germain" userId="420783ab-3e48-4f67-af00-cfba62042d5f" providerId="ADAL" clId="{1C523B61-7826-4439-92ED-7DC924354F99}" dt="2026-06-02T19:24:22.300" v="4175" actId="20577"/>
          <ac:spMkLst>
            <pc:docMk/>
            <pc:sldMk cId="2297256743" sldId="395"/>
            <ac:spMk id="6" creationId="{4809AAE3-0386-2762-9555-C9E01BC39185}"/>
          </ac:spMkLst>
        </pc:spChg>
        <pc:picChg chg="add mod">
          <ac:chgData name="Commodore St Germain" userId="420783ab-3e48-4f67-af00-cfba62042d5f" providerId="ADAL" clId="{1C523B61-7826-4439-92ED-7DC924354F99}" dt="2026-06-02T19:34:33.498" v="4324" actId="1076"/>
          <ac:picMkLst>
            <pc:docMk/>
            <pc:sldMk cId="2297256743" sldId="395"/>
            <ac:picMk id="5" creationId="{58938B5C-2B83-97FD-0266-7A1FE7AF40D9}"/>
          </ac:picMkLst>
        </pc:picChg>
      </pc:sldChg>
      <pc:sldChg chg="addSp delSp modSp new mod">
        <pc:chgData name="Commodore St Germain" userId="420783ab-3e48-4f67-af00-cfba62042d5f" providerId="ADAL" clId="{1C523B61-7826-4439-92ED-7DC924354F99}" dt="2026-06-02T19:36:02.169" v="4338" actId="1076"/>
        <pc:sldMkLst>
          <pc:docMk/>
          <pc:sldMk cId="3116387719" sldId="396"/>
        </pc:sldMkLst>
        <pc:spChg chg="mod">
          <ac:chgData name="Commodore St Germain" userId="420783ab-3e48-4f67-af00-cfba62042d5f" providerId="ADAL" clId="{1C523B61-7826-4439-92ED-7DC924354F99}" dt="2026-06-02T19:34:25.245" v="4322" actId="20577"/>
          <ac:spMkLst>
            <pc:docMk/>
            <pc:sldMk cId="3116387719" sldId="396"/>
            <ac:spMk id="2" creationId="{D805996B-A124-DA45-D7D3-2068EA539F65}"/>
          </ac:spMkLst>
        </pc:spChg>
        <pc:spChg chg="add del">
          <ac:chgData name="Commodore St Germain" userId="420783ab-3e48-4f67-af00-cfba62042d5f" providerId="ADAL" clId="{1C523B61-7826-4439-92ED-7DC924354F99}" dt="2026-06-02T19:31:06.664" v="4214" actId="22"/>
          <ac:spMkLst>
            <pc:docMk/>
            <pc:sldMk cId="3116387719" sldId="396"/>
            <ac:spMk id="5" creationId="{F44B6653-62F9-42B8-9AF7-0870C1B51C47}"/>
          </ac:spMkLst>
        </pc:spChg>
        <pc:spChg chg="add mod">
          <ac:chgData name="Commodore St Germain" userId="420783ab-3e48-4f67-af00-cfba62042d5f" providerId="ADAL" clId="{1C523B61-7826-4439-92ED-7DC924354F99}" dt="2026-06-02T19:32:16.580" v="4220" actId="14100"/>
          <ac:spMkLst>
            <pc:docMk/>
            <pc:sldMk cId="3116387719" sldId="396"/>
            <ac:spMk id="6" creationId="{C08F1CE6-D6F3-3FCD-D42D-93945E8C47AC}"/>
          </ac:spMkLst>
        </pc:spChg>
        <pc:picChg chg="add del mod">
          <ac:chgData name="Commodore St Germain" userId="420783ab-3e48-4f67-af00-cfba62042d5f" providerId="ADAL" clId="{1C523B61-7826-4439-92ED-7DC924354F99}" dt="2026-06-02T19:32:42.904" v="4221" actId="478"/>
          <ac:picMkLst>
            <pc:docMk/>
            <pc:sldMk cId="3116387719" sldId="396"/>
            <ac:picMk id="8" creationId="{F5248494-958B-8179-A9A3-1177C5C656F2}"/>
          </ac:picMkLst>
        </pc:picChg>
        <pc:picChg chg="add del mod">
          <ac:chgData name="Commodore St Germain" userId="420783ab-3e48-4f67-af00-cfba62042d5f" providerId="ADAL" clId="{1C523B61-7826-4439-92ED-7DC924354F99}" dt="2026-06-02T19:33:46.532" v="4230" actId="478"/>
          <ac:picMkLst>
            <pc:docMk/>
            <pc:sldMk cId="3116387719" sldId="396"/>
            <ac:picMk id="10" creationId="{CEC17ECA-4BBC-79B7-64DD-E5722DC76577}"/>
          </ac:picMkLst>
        </pc:picChg>
        <pc:picChg chg="add mod">
          <ac:chgData name="Commodore St Germain" userId="420783ab-3e48-4f67-af00-cfba62042d5f" providerId="ADAL" clId="{1C523B61-7826-4439-92ED-7DC924354F99}" dt="2026-06-02T19:35:57.309" v="4336" actId="1076"/>
          <ac:picMkLst>
            <pc:docMk/>
            <pc:sldMk cId="3116387719" sldId="396"/>
            <ac:picMk id="12" creationId="{DC36346B-521F-4E4C-367B-CB6CB2A80449}"/>
          </ac:picMkLst>
        </pc:picChg>
        <pc:picChg chg="add mod modCrop">
          <ac:chgData name="Commodore St Germain" userId="420783ab-3e48-4f67-af00-cfba62042d5f" providerId="ADAL" clId="{1C523B61-7826-4439-92ED-7DC924354F99}" dt="2026-06-02T19:35:58.651" v="4337" actId="1076"/>
          <ac:picMkLst>
            <pc:docMk/>
            <pc:sldMk cId="3116387719" sldId="396"/>
            <ac:picMk id="14" creationId="{B1F1AE2F-E603-7317-941B-DEED61441DE2}"/>
          </ac:picMkLst>
        </pc:picChg>
        <pc:picChg chg="add mod">
          <ac:chgData name="Commodore St Germain" userId="420783ab-3e48-4f67-af00-cfba62042d5f" providerId="ADAL" clId="{1C523B61-7826-4439-92ED-7DC924354F99}" dt="2026-06-02T19:36:02.169" v="4338" actId="1076"/>
          <ac:picMkLst>
            <pc:docMk/>
            <pc:sldMk cId="3116387719" sldId="396"/>
            <ac:picMk id="16" creationId="{B06FBD54-9C21-475B-DC4C-04D735A88401}"/>
          </ac:picMkLst>
        </pc:picChg>
      </pc:sldChg>
      <pc:sldChg chg="modSp new mod">
        <pc:chgData name="Commodore St Germain" userId="420783ab-3e48-4f67-af00-cfba62042d5f" providerId="ADAL" clId="{1C523B61-7826-4439-92ED-7DC924354F99}" dt="2026-06-02T19:28:52.677" v="4208" actId="1076"/>
        <pc:sldMkLst>
          <pc:docMk/>
          <pc:sldMk cId="1377002597" sldId="397"/>
        </pc:sldMkLst>
        <pc:spChg chg="mod">
          <ac:chgData name="Commodore St Germain" userId="420783ab-3e48-4f67-af00-cfba62042d5f" providerId="ADAL" clId="{1C523B61-7826-4439-92ED-7DC924354F99}" dt="2026-06-02T19:28:47.711" v="4206" actId="20577"/>
          <ac:spMkLst>
            <pc:docMk/>
            <pc:sldMk cId="1377002597" sldId="397"/>
            <ac:spMk id="2" creationId="{F82F8CF1-6C7B-2654-8690-5FA30BA3BFF1}"/>
          </ac:spMkLst>
        </pc:spChg>
        <pc:spChg chg="mod">
          <ac:chgData name="Commodore St Germain" userId="420783ab-3e48-4f67-af00-cfba62042d5f" providerId="ADAL" clId="{1C523B61-7826-4439-92ED-7DC924354F99}" dt="2026-06-02T19:28:52.677" v="4208" actId="1076"/>
          <ac:spMkLst>
            <pc:docMk/>
            <pc:sldMk cId="1377002597" sldId="397"/>
            <ac:spMk id="3" creationId="{2279DC5A-CC1F-6826-067C-028108D65392}"/>
          </ac:spMkLst>
        </pc:spChg>
      </pc:sldChg>
      <pc:sldChg chg="delSp modSp add mod">
        <pc:chgData name="Commodore St Germain" userId="420783ab-3e48-4f67-af00-cfba62042d5f" providerId="ADAL" clId="{1C523B61-7826-4439-92ED-7DC924354F99}" dt="2026-06-02T18:56:11.512" v="3589" actId="114"/>
        <pc:sldMkLst>
          <pc:docMk/>
          <pc:sldMk cId="4176939708" sldId="398"/>
        </pc:sldMkLst>
        <pc:spChg chg="mod">
          <ac:chgData name="Commodore St Germain" userId="420783ab-3e48-4f67-af00-cfba62042d5f" providerId="ADAL" clId="{1C523B61-7826-4439-92ED-7DC924354F99}" dt="2026-06-02T18:55:06.162" v="3517" actId="20577"/>
          <ac:spMkLst>
            <pc:docMk/>
            <pc:sldMk cId="4176939708" sldId="398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1C523B61-7826-4439-92ED-7DC924354F99}" dt="2026-06-02T18:56:11.512" v="3589" actId="114"/>
          <ac:spMkLst>
            <pc:docMk/>
            <pc:sldMk cId="4176939708" sldId="398"/>
            <ac:spMk id="3" creationId="{0980EB9F-3ED2-2C05-3B4C-C05EF7BE9D9B}"/>
          </ac:spMkLst>
        </pc:spChg>
        <pc:inkChg chg="del">
          <ac:chgData name="Commodore St Germain" userId="420783ab-3e48-4f67-af00-cfba62042d5f" providerId="ADAL" clId="{1C523B61-7826-4439-92ED-7DC924354F99}" dt="2026-06-02T18:53:24.813" v="3447" actId="478"/>
          <ac:inkMkLst>
            <pc:docMk/>
            <pc:sldMk cId="4176939708" sldId="398"/>
            <ac:inkMk id="4" creationId="{B8A6909D-AC60-7E0A-3A72-9CAFC7C4236C}"/>
          </ac:inkMkLst>
        </pc:inkChg>
      </pc:sldChg>
      <pc:sldChg chg="addSp delSp modSp add mod">
        <pc:chgData name="Commodore St Germain" userId="420783ab-3e48-4f67-af00-cfba62042d5f" providerId="ADAL" clId="{1C523B61-7826-4439-92ED-7DC924354F99}" dt="2026-06-02T19:16:27.840" v="4081" actId="14100"/>
        <pc:sldMkLst>
          <pc:docMk/>
          <pc:sldMk cId="1241115292" sldId="399"/>
        </pc:sldMkLst>
        <pc:spChg chg="del mod">
          <ac:chgData name="Commodore St Germain" userId="420783ab-3e48-4f67-af00-cfba62042d5f" providerId="ADAL" clId="{1C523B61-7826-4439-92ED-7DC924354F99}" dt="2026-06-02T19:02:37.206" v="3815" actId="478"/>
          <ac:spMkLst>
            <pc:docMk/>
            <pc:sldMk cId="1241115292" sldId="399"/>
            <ac:spMk id="5" creationId="{C4ACF042-3A41-9944-3721-2844F0E81F9D}"/>
          </ac:spMkLst>
        </pc:spChg>
        <pc:spChg chg="del">
          <ac:chgData name="Commodore St Germain" userId="420783ab-3e48-4f67-af00-cfba62042d5f" providerId="ADAL" clId="{1C523B61-7826-4439-92ED-7DC924354F99}" dt="2026-06-02T19:02:35.456" v="3813" actId="478"/>
          <ac:spMkLst>
            <pc:docMk/>
            <pc:sldMk cId="1241115292" sldId="399"/>
            <ac:spMk id="6" creationId="{EAD535EF-C5F8-447E-438C-7096EC9F1121}"/>
          </ac:spMkLst>
        </pc:spChg>
        <pc:spChg chg="mod">
          <ac:chgData name="Commodore St Germain" userId="420783ab-3e48-4f67-af00-cfba62042d5f" providerId="ADAL" clId="{1C523B61-7826-4439-92ED-7DC924354F99}" dt="2026-06-02T19:02:41.496" v="3816" actId="1076"/>
          <ac:spMkLst>
            <pc:docMk/>
            <pc:sldMk cId="1241115292" sldId="399"/>
            <ac:spMk id="7" creationId="{B4101FDD-D67A-25CA-9E01-2B43B2C3B29E}"/>
          </ac:spMkLst>
        </pc:spChg>
        <pc:spChg chg="add mod">
          <ac:chgData name="Commodore St Germain" userId="420783ab-3e48-4f67-af00-cfba62042d5f" providerId="ADAL" clId="{1C523B61-7826-4439-92ED-7DC924354F99}" dt="2026-06-02T19:04:44.012" v="3824" actId="1076"/>
          <ac:spMkLst>
            <pc:docMk/>
            <pc:sldMk cId="1241115292" sldId="399"/>
            <ac:spMk id="8" creationId="{B01F532E-2A5F-1491-280B-4E71D807C7BF}"/>
          </ac:spMkLst>
        </pc:spChg>
        <pc:spChg chg="add mod">
          <ac:chgData name="Commodore St Germain" userId="420783ab-3e48-4f67-af00-cfba62042d5f" providerId="ADAL" clId="{1C523B61-7826-4439-92ED-7DC924354F99}" dt="2026-06-02T19:14:27.339" v="3904" actId="20577"/>
          <ac:spMkLst>
            <pc:docMk/>
            <pc:sldMk cId="1241115292" sldId="399"/>
            <ac:spMk id="15" creationId="{B8542AD6-C16B-1DEC-E748-0D2FD1B424FD}"/>
          </ac:spMkLst>
        </pc:spChg>
        <pc:spChg chg="add mod">
          <ac:chgData name="Commodore St Germain" userId="420783ab-3e48-4f67-af00-cfba62042d5f" providerId="ADAL" clId="{1C523B61-7826-4439-92ED-7DC924354F99}" dt="2026-06-02T19:14:39.901" v="3914" actId="20577"/>
          <ac:spMkLst>
            <pc:docMk/>
            <pc:sldMk cId="1241115292" sldId="399"/>
            <ac:spMk id="16" creationId="{3833F23E-99B2-AAF5-C1E9-782225E94D51}"/>
          </ac:spMkLst>
        </pc:spChg>
        <pc:spChg chg="add mod">
          <ac:chgData name="Commodore St Germain" userId="420783ab-3e48-4f67-af00-cfba62042d5f" providerId="ADAL" clId="{1C523B61-7826-4439-92ED-7DC924354F99}" dt="2026-06-02T19:16:24.110" v="4080" actId="1076"/>
          <ac:spMkLst>
            <pc:docMk/>
            <pc:sldMk cId="1241115292" sldId="399"/>
            <ac:spMk id="21" creationId="{BAA4E8F8-41C8-2CC7-47C3-5990BBDF8789}"/>
          </ac:spMkLst>
        </pc:spChg>
        <pc:picChg chg="add mod">
          <ac:chgData name="Commodore St Germain" userId="420783ab-3e48-4f67-af00-cfba62042d5f" providerId="ADAL" clId="{1C523B61-7826-4439-92ED-7DC924354F99}" dt="2026-06-02T19:13:25.777" v="3877" actId="1076"/>
          <ac:picMkLst>
            <pc:docMk/>
            <pc:sldMk cId="1241115292" sldId="399"/>
            <ac:picMk id="4" creationId="{DBB58D62-92B6-ED58-9C83-DB45BB1AB11F}"/>
          </ac:picMkLst>
        </pc:picChg>
        <pc:cxnChg chg="add del">
          <ac:chgData name="Commodore St Germain" userId="420783ab-3e48-4f67-af00-cfba62042d5f" providerId="ADAL" clId="{1C523B61-7826-4439-92ED-7DC924354F99}" dt="2026-06-02T19:12:51.230" v="3841" actId="11529"/>
          <ac:cxnSpMkLst>
            <pc:docMk/>
            <pc:sldMk cId="1241115292" sldId="399"/>
            <ac:cxnSpMk id="10" creationId="{BF33737D-EC8F-4EEE-AA8F-A5B309637073}"/>
          </ac:cxnSpMkLst>
        </pc:cxnChg>
        <pc:cxnChg chg="add mod">
          <ac:chgData name="Commodore St Germain" userId="420783ab-3e48-4f67-af00-cfba62042d5f" providerId="ADAL" clId="{1C523B61-7826-4439-92ED-7DC924354F99}" dt="2026-06-02T19:14:31.305" v="3905" actId="14100"/>
          <ac:cxnSpMkLst>
            <pc:docMk/>
            <pc:sldMk cId="1241115292" sldId="399"/>
            <ac:cxnSpMk id="12" creationId="{A032D4E2-7F9D-FB60-3DF5-8A609C1A14BF}"/>
          </ac:cxnSpMkLst>
        </pc:cxnChg>
        <pc:cxnChg chg="add mod">
          <ac:chgData name="Commodore St Germain" userId="420783ab-3e48-4f67-af00-cfba62042d5f" providerId="ADAL" clId="{1C523B61-7826-4439-92ED-7DC924354F99}" dt="2026-06-02T19:14:43.997" v="3915" actId="14100"/>
          <ac:cxnSpMkLst>
            <pc:docMk/>
            <pc:sldMk cId="1241115292" sldId="399"/>
            <ac:cxnSpMk id="13" creationId="{28F7229E-C329-D892-5310-BF76E25A7859}"/>
          </ac:cxnSpMkLst>
        </pc:cxnChg>
        <pc:cxnChg chg="add mod">
          <ac:chgData name="Commodore St Germain" userId="420783ab-3e48-4f67-af00-cfba62042d5f" providerId="ADAL" clId="{1C523B61-7826-4439-92ED-7DC924354F99}" dt="2026-06-02T19:16:27.840" v="4081" actId="14100"/>
          <ac:cxnSpMkLst>
            <pc:docMk/>
            <pc:sldMk cId="1241115292" sldId="399"/>
            <ac:cxnSpMk id="20" creationId="{B3D54E4C-D80F-87C6-55AF-C40D00567F17}"/>
          </ac:cxnSpMkLst>
        </pc:cxnChg>
      </pc:sldChg>
      <pc:sldChg chg="addSp delSp modSp add mod">
        <pc:chgData name="Commodore St Germain" userId="420783ab-3e48-4f67-af00-cfba62042d5f" providerId="ADAL" clId="{1C523B61-7826-4439-92ED-7DC924354F99}" dt="2026-06-02T19:05:35.427" v="3833" actId="14100"/>
        <pc:sldMkLst>
          <pc:docMk/>
          <pc:sldMk cId="2709345877" sldId="400"/>
        </pc:sldMkLst>
        <pc:spChg chg="add mod">
          <ac:chgData name="Commodore St Germain" userId="420783ab-3e48-4f67-af00-cfba62042d5f" providerId="ADAL" clId="{1C523B61-7826-4439-92ED-7DC924354F99}" dt="2026-06-02T19:04:47.712" v="3825"/>
          <ac:spMkLst>
            <pc:docMk/>
            <pc:sldMk cId="2709345877" sldId="400"/>
            <ac:spMk id="6" creationId="{C507D3FA-0751-A02E-F758-D0F6F8DC4BA8}"/>
          </ac:spMkLst>
        </pc:spChg>
        <pc:picChg chg="del">
          <ac:chgData name="Commodore St Germain" userId="420783ab-3e48-4f67-af00-cfba62042d5f" providerId="ADAL" clId="{1C523B61-7826-4439-92ED-7DC924354F99}" dt="2026-06-02T19:04:20.412" v="3820" actId="478"/>
          <ac:picMkLst>
            <pc:docMk/>
            <pc:sldMk cId="2709345877" sldId="400"/>
            <ac:picMk id="4" creationId="{DBB58D62-92B6-ED58-9C83-DB45BB1AB11F}"/>
          </ac:picMkLst>
        </pc:picChg>
        <pc:picChg chg="add mod">
          <ac:chgData name="Commodore St Germain" userId="420783ab-3e48-4f67-af00-cfba62042d5f" providerId="ADAL" clId="{1C523B61-7826-4439-92ED-7DC924354F99}" dt="2026-06-02T19:04:51.116" v="3826" actId="1076"/>
          <ac:picMkLst>
            <pc:docMk/>
            <pc:sldMk cId="2709345877" sldId="400"/>
            <ac:picMk id="5" creationId="{0F8B0D73-EACD-203F-4A05-15BF880CF17E}"/>
          </ac:picMkLst>
        </pc:picChg>
        <pc:picChg chg="add mod">
          <ac:chgData name="Commodore St Germain" userId="420783ab-3e48-4f67-af00-cfba62042d5f" providerId="ADAL" clId="{1C523B61-7826-4439-92ED-7DC924354F99}" dt="2026-06-02T19:05:09.786" v="3830" actId="1076"/>
          <ac:picMkLst>
            <pc:docMk/>
            <pc:sldMk cId="2709345877" sldId="400"/>
            <ac:picMk id="9" creationId="{C9D9A1E8-354F-6DB3-D6F5-2AF589F215EC}"/>
          </ac:picMkLst>
        </pc:picChg>
        <pc:picChg chg="add mod">
          <ac:chgData name="Commodore St Germain" userId="420783ab-3e48-4f67-af00-cfba62042d5f" providerId="ADAL" clId="{1C523B61-7826-4439-92ED-7DC924354F99}" dt="2026-06-02T19:05:35.427" v="3833" actId="14100"/>
          <ac:picMkLst>
            <pc:docMk/>
            <pc:sldMk cId="2709345877" sldId="400"/>
            <ac:picMk id="11" creationId="{AD38CA97-BD54-BBC5-8B01-4227047FFA6A}"/>
          </ac:picMkLst>
        </pc:picChg>
      </pc:sldChg>
      <pc:sldChg chg="add">
        <pc:chgData name="Commodore St Germain" userId="420783ab-3e48-4f67-af00-cfba62042d5f" providerId="ADAL" clId="{1C523B61-7826-4439-92ED-7DC924354F99}" dt="2026-06-02T19:16:49.490" v="4082"/>
        <pc:sldMkLst>
          <pc:docMk/>
          <pc:sldMk cId="1392635457" sldId="401"/>
        </pc:sldMkLst>
      </pc:sldChg>
      <pc:sldChg chg="modSp add mod">
        <pc:chgData name="Commodore St Germain" userId="420783ab-3e48-4f67-af00-cfba62042d5f" providerId="ADAL" clId="{1C523B61-7826-4439-92ED-7DC924354F99}" dt="2026-06-02T19:17:42.447" v="4112" actId="20577"/>
        <pc:sldMkLst>
          <pc:docMk/>
          <pc:sldMk cId="337150370" sldId="402"/>
        </pc:sldMkLst>
        <pc:spChg chg="mod">
          <ac:chgData name="Commodore St Germain" userId="420783ab-3e48-4f67-af00-cfba62042d5f" providerId="ADAL" clId="{1C523B61-7826-4439-92ED-7DC924354F99}" dt="2026-06-02T19:17:12.486" v="4106" actId="20577"/>
          <ac:spMkLst>
            <pc:docMk/>
            <pc:sldMk cId="337150370" sldId="402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9:17:42.447" v="4112" actId="20577"/>
          <ac:spMkLst>
            <pc:docMk/>
            <pc:sldMk cId="337150370" sldId="402"/>
            <ac:spMk id="3" creationId="{FAE6C167-8755-0957-EC44-727CF70712E3}"/>
          </ac:spMkLst>
        </pc:spChg>
      </pc:sldChg>
      <pc:sldChg chg="addSp modSp add mod">
        <pc:chgData name="Commodore St Germain" userId="420783ab-3e48-4f67-af00-cfba62042d5f" providerId="ADAL" clId="{1C523B61-7826-4439-92ED-7DC924354F99}" dt="2026-06-02T19:27:47.924" v="4187" actId="1076"/>
        <pc:sldMkLst>
          <pc:docMk/>
          <pc:sldMk cId="1176560417" sldId="403"/>
        </pc:sldMkLst>
        <pc:picChg chg="mod modCrop">
          <ac:chgData name="Commodore St Germain" userId="420783ab-3e48-4f67-af00-cfba62042d5f" providerId="ADAL" clId="{1C523B61-7826-4439-92ED-7DC924354F99}" dt="2026-06-02T19:27:10.503" v="4181" actId="1076"/>
          <ac:picMkLst>
            <pc:docMk/>
            <pc:sldMk cId="1176560417" sldId="403"/>
            <ac:picMk id="5" creationId="{58938B5C-2B83-97FD-0266-7A1FE7AF40D9}"/>
          </ac:picMkLst>
        </pc:picChg>
        <pc:picChg chg="add mod">
          <ac:chgData name="Commodore St Germain" userId="420783ab-3e48-4f67-af00-cfba62042d5f" providerId="ADAL" clId="{1C523B61-7826-4439-92ED-7DC924354F99}" dt="2026-06-02T19:27:28.567" v="4185" actId="1076"/>
          <ac:picMkLst>
            <pc:docMk/>
            <pc:sldMk cId="1176560417" sldId="403"/>
            <ac:picMk id="7" creationId="{77C50694-BFF2-9346-3509-D8DC1E0404DF}"/>
          </ac:picMkLst>
        </pc:picChg>
        <pc:picChg chg="add mod">
          <ac:chgData name="Commodore St Germain" userId="420783ab-3e48-4f67-af00-cfba62042d5f" providerId="ADAL" clId="{1C523B61-7826-4439-92ED-7DC924354F99}" dt="2026-06-02T19:27:47.924" v="4187" actId="1076"/>
          <ac:picMkLst>
            <pc:docMk/>
            <pc:sldMk cId="1176560417" sldId="403"/>
            <ac:picMk id="8" creationId="{3A8E9096-714B-6768-270B-E1EA69480F6C}"/>
          </ac:picMkLst>
        </pc:picChg>
      </pc:sldChg>
      <pc:sldChg chg="modSp new mod">
        <pc:chgData name="Commodore St Germain" userId="420783ab-3e48-4f67-af00-cfba62042d5f" providerId="ADAL" clId="{1C523B61-7826-4439-92ED-7DC924354F99}" dt="2026-06-02T19:56:12.920" v="5362" actId="20577"/>
        <pc:sldMkLst>
          <pc:docMk/>
          <pc:sldMk cId="2142641379" sldId="404"/>
        </pc:sldMkLst>
        <pc:spChg chg="mod">
          <ac:chgData name="Commodore St Germain" userId="420783ab-3e48-4f67-af00-cfba62042d5f" providerId="ADAL" clId="{1C523B61-7826-4439-92ED-7DC924354F99}" dt="2026-06-02T19:36:44.192" v="4359" actId="20577"/>
          <ac:spMkLst>
            <pc:docMk/>
            <pc:sldMk cId="2142641379" sldId="404"/>
            <ac:spMk id="2" creationId="{6A709476-3995-2105-BE6E-9367482755E6}"/>
          </ac:spMkLst>
        </pc:spChg>
        <pc:spChg chg="mod">
          <ac:chgData name="Commodore St Germain" userId="420783ab-3e48-4f67-af00-cfba62042d5f" providerId="ADAL" clId="{1C523B61-7826-4439-92ED-7DC924354F99}" dt="2026-06-02T19:56:12.920" v="5362" actId="20577"/>
          <ac:spMkLst>
            <pc:docMk/>
            <pc:sldMk cId="2142641379" sldId="404"/>
            <ac:spMk id="3" creationId="{D7C3265F-94F3-E966-C81D-25E334E85835}"/>
          </ac:spMkLst>
        </pc:spChg>
      </pc:sldChg>
      <pc:sldChg chg="addSp modSp new mod">
        <pc:chgData name="Commodore St Germain" userId="420783ab-3e48-4f67-af00-cfba62042d5f" providerId="ADAL" clId="{1C523B61-7826-4439-92ED-7DC924354F99}" dt="2026-06-02T19:55:47.292" v="5361" actId="20577"/>
        <pc:sldMkLst>
          <pc:docMk/>
          <pc:sldMk cId="849964870" sldId="405"/>
        </pc:sldMkLst>
        <pc:spChg chg="mod">
          <ac:chgData name="Commodore St Germain" userId="420783ab-3e48-4f67-af00-cfba62042d5f" providerId="ADAL" clId="{1C523B61-7826-4439-92ED-7DC924354F99}" dt="2026-06-02T19:46:10.967" v="4876" actId="20577"/>
          <ac:spMkLst>
            <pc:docMk/>
            <pc:sldMk cId="849964870" sldId="405"/>
            <ac:spMk id="2" creationId="{77015566-A8DC-60B6-7A6B-1046C9336472}"/>
          </ac:spMkLst>
        </pc:spChg>
        <pc:spChg chg="mod">
          <ac:chgData name="Commodore St Germain" userId="420783ab-3e48-4f67-af00-cfba62042d5f" providerId="ADAL" clId="{1C523B61-7826-4439-92ED-7DC924354F99}" dt="2026-06-02T19:55:47.292" v="5361" actId="20577"/>
          <ac:spMkLst>
            <pc:docMk/>
            <pc:sldMk cId="849964870" sldId="405"/>
            <ac:spMk id="3" creationId="{16976C35-1DA3-AF6D-D7EC-7A6A76854879}"/>
          </ac:spMkLst>
        </pc:spChg>
        <pc:spChg chg="add mod">
          <ac:chgData name="Commodore St Germain" userId="420783ab-3e48-4f67-af00-cfba62042d5f" providerId="ADAL" clId="{1C523B61-7826-4439-92ED-7DC924354F99}" dt="2026-06-02T19:47:58.353" v="4898" actId="14100"/>
          <ac:spMkLst>
            <pc:docMk/>
            <pc:sldMk cId="849964870" sldId="405"/>
            <ac:spMk id="6" creationId="{CB052A93-55E7-7B62-3ECC-062C7F3A4BB1}"/>
          </ac:spMkLst>
        </pc:spChg>
        <pc:spChg chg="add mod">
          <ac:chgData name="Commodore St Germain" userId="420783ab-3e48-4f67-af00-cfba62042d5f" providerId="ADAL" clId="{1C523B61-7826-4439-92ED-7DC924354F99}" dt="2026-06-02T19:52:05.333" v="4948" actId="14100"/>
          <ac:spMkLst>
            <pc:docMk/>
            <pc:sldMk cId="849964870" sldId="405"/>
            <ac:spMk id="8" creationId="{1342C210-B36F-34AF-ABF2-E8A1726D5C04}"/>
          </ac:spMkLst>
        </pc:spChg>
        <pc:picChg chg="add mod">
          <ac:chgData name="Commodore St Germain" userId="420783ab-3e48-4f67-af00-cfba62042d5f" providerId="ADAL" clId="{1C523B61-7826-4439-92ED-7DC924354F99}" dt="2026-06-02T19:48:04.685" v="4902" actId="1076"/>
          <ac:picMkLst>
            <pc:docMk/>
            <pc:sldMk cId="849964870" sldId="405"/>
            <ac:picMk id="5" creationId="{88C3B20C-5E3B-8958-6521-26A1E3721AC5}"/>
          </ac:picMkLst>
        </pc:picChg>
        <pc:picChg chg="add mod">
          <ac:chgData name="Commodore St Germain" userId="420783ab-3e48-4f67-af00-cfba62042d5f" providerId="ADAL" clId="{1C523B61-7826-4439-92ED-7DC924354F99}" dt="2026-06-02T19:47:59.845" v="4899"/>
          <ac:picMkLst>
            <pc:docMk/>
            <pc:sldMk cId="849964870" sldId="405"/>
            <ac:picMk id="7" creationId="{F1FE0607-9850-E7E1-8EFD-BB3FCDC4AA06}"/>
          </ac:picMkLst>
        </pc:picChg>
      </pc:sldChg>
      <pc:sldChg chg="add">
        <pc:chgData name="Commodore St Germain" userId="420783ab-3e48-4f67-af00-cfba62042d5f" providerId="ADAL" clId="{1C523B61-7826-4439-92ED-7DC924354F99}" dt="2026-06-02T20:01:25.140" v="5363"/>
        <pc:sldMkLst>
          <pc:docMk/>
          <pc:sldMk cId="3904946100" sldId="406"/>
        </pc:sldMkLst>
      </pc:sldChg>
    </pc:docChg>
  </pc:docChgLst>
  <pc:docChgLst>
    <pc:chgData name="Commodore St Germain" userId="420783ab-3e48-4f67-af00-cfba62042d5f" providerId="ADAL" clId="{29E9992B-0F8D-4AF6-9A11-A969568DE313}"/>
    <pc:docChg chg="addSld delSld modSld">
      <pc:chgData name="Commodore St Germain" userId="420783ab-3e48-4f67-af00-cfba62042d5f" providerId="ADAL" clId="{29E9992B-0F8D-4AF6-9A11-A969568DE313}" dt="2026-03-16T23:24:10.577" v="75"/>
      <pc:docMkLst>
        <pc:docMk/>
      </pc:docMkLst>
      <pc:sldChg chg="modSp mod">
        <pc:chgData name="Commodore St Germain" userId="420783ab-3e48-4f67-af00-cfba62042d5f" providerId="ADAL" clId="{29E9992B-0F8D-4AF6-9A11-A969568DE313}" dt="2026-03-16T23:16:03.296" v="71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29E9992B-0F8D-4AF6-9A11-A969568DE313}" dt="2026-03-16T23:15:41.980" v="37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29E9992B-0F8D-4AF6-9A11-A969568DE313}" dt="2026-03-16T23:16:03.296" v="71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78270684" sldId="25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952150569" sldId="25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042240113" sldId="259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272781784" sldId="260"/>
        </pc:sldMkLst>
      </pc:sldChg>
      <pc:sldChg chg="add del">
        <pc:chgData name="Commodore St Germain" userId="420783ab-3e48-4f67-af00-cfba62042d5f" providerId="ADAL" clId="{29E9992B-0F8D-4AF6-9A11-A969568DE313}" dt="2026-03-16T23:22:59.821" v="74"/>
        <pc:sldMkLst>
          <pc:docMk/>
          <pc:sldMk cId="3618327651" sldId="26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89111717" sldId="262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043299969" sldId="263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140214446" sldId="264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860560278" sldId="265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145646465" sldId="266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540781402" sldId="26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561620801" sldId="26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445998418" sldId="27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595573431" sldId="27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792283493" sldId="279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925045980" sldId="28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97923961" sldId="282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754371123" sldId="283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4127048360" sldId="285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740031918" sldId="301"/>
        </pc:sldMkLst>
      </pc:sldChg>
      <pc:sldChg chg="add">
        <pc:chgData name="Commodore St Germain" userId="420783ab-3e48-4f67-af00-cfba62042d5f" providerId="ADAL" clId="{29E9992B-0F8D-4AF6-9A11-A969568DE313}" dt="2026-03-16T23:24:10.577" v="75"/>
        <pc:sldMkLst>
          <pc:docMk/>
          <pc:sldMk cId="4246797346" sldId="30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29686628" sldId="302"/>
        </pc:sldMkLst>
      </pc:sldChg>
      <pc:sldChg chg="del">
        <pc:chgData name="Commodore St Germain" userId="420783ab-3e48-4f67-af00-cfba62042d5f" providerId="ADAL" clId="{29E9992B-0F8D-4AF6-9A11-A969568DE313}" dt="2026-03-16T23:16:12.084" v="73" actId="47"/>
        <pc:sldMkLst>
          <pc:docMk/>
          <pc:sldMk cId="124810816" sldId="303"/>
        </pc:sldMkLst>
      </pc:sldChg>
    </pc:docChg>
  </pc:docChgLst>
  <pc:docChgLst>
    <pc:chgData name="Commodore St Germain" userId="420783ab-3e48-4f67-af00-cfba62042d5f" providerId="ADAL" clId="{7CCF967A-9E97-44E3-BF94-5C83124A07C6}"/>
    <pc:docChg chg="undo custSel addSld delSld modSld sldOrd modNotesMaster">
      <pc:chgData name="Commodore St Germain" userId="420783ab-3e48-4f67-af00-cfba62042d5f" providerId="ADAL" clId="{7CCF967A-9E97-44E3-BF94-5C83124A07C6}" dt="2026-06-04T15:46:01.603" v="10280" actId="47"/>
      <pc:docMkLst>
        <pc:docMk/>
      </pc:docMkLst>
      <pc:sldChg chg="modSp mod">
        <pc:chgData name="Commodore St Germain" userId="420783ab-3e48-4f67-af00-cfba62042d5f" providerId="ADAL" clId="{7CCF967A-9E97-44E3-BF94-5C83124A07C6}" dt="2026-06-02T20:27:59.476" v="86"/>
        <pc:sldMkLst>
          <pc:docMk/>
          <pc:sldMk cId="490152429" sldId="256"/>
        </pc:sldMkLst>
        <pc:spChg chg="mod">
          <ac:chgData name="Commodore St Germain" userId="420783ab-3e48-4f67-af00-cfba62042d5f" providerId="ADAL" clId="{7CCF967A-9E97-44E3-BF94-5C83124A07C6}" dt="2026-06-02T20:22:29.334" v="37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7CCF967A-9E97-44E3-BF94-5C83124A07C6}" dt="2026-06-02T20:27:59.476" v="86"/>
          <ac:spMkLst>
            <pc:docMk/>
            <pc:sldMk cId="490152429" sldId="256"/>
            <ac:spMk id="3" creationId="{FAE6C167-8755-0957-EC44-727CF70712E3}"/>
          </ac:spMkLst>
        </pc:spChg>
      </pc:sldChg>
      <pc:sldChg chg="addSp delSp modSp add del mod">
        <pc:chgData name="Commodore St Germain" userId="420783ab-3e48-4f67-af00-cfba62042d5f" providerId="ADAL" clId="{7CCF967A-9E97-44E3-BF94-5C83124A07C6}" dt="2026-06-02T21:14:49.118" v="1069" actId="47"/>
        <pc:sldMkLst>
          <pc:docMk/>
          <pc:sldMk cId="2667079879" sldId="305"/>
        </pc:sldMkLst>
        <pc:spChg chg="mod">
          <ac:chgData name="Commodore St Germain" userId="420783ab-3e48-4f67-af00-cfba62042d5f" providerId="ADAL" clId="{7CCF967A-9E97-44E3-BF94-5C83124A07C6}" dt="2026-06-02T21:02:25.494" v="927" actId="20577"/>
          <ac:spMkLst>
            <pc:docMk/>
            <pc:sldMk cId="2667079879" sldId="305"/>
            <ac:spMk id="3" creationId="{8C5565C2-A0DB-8117-CBDF-EBCDE04CFC4B}"/>
          </ac:spMkLst>
        </pc:spChg>
        <pc:spChg chg="mod">
          <ac:chgData name="Commodore St Germain" userId="420783ab-3e48-4f67-af00-cfba62042d5f" providerId="ADAL" clId="{7CCF967A-9E97-44E3-BF94-5C83124A07C6}" dt="2026-06-02T20:42:10.089" v="506" actId="1076"/>
          <ac:spMkLst>
            <pc:docMk/>
            <pc:sldMk cId="2667079879" sldId="305"/>
            <ac:spMk id="4" creationId="{8DBA5B64-6DB9-8B1F-7818-C048CB0DEF38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7" creationId="{F84D3E97-960A-59C7-B66F-558027FFB2E5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8" creationId="{07C474C5-D62D-ED1B-5EAA-E47245FF4D88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9" creationId="{BD7C7FA3-8BE5-E82D-3226-CA52D25FE9DA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0" creationId="{F93CB986-BFBE-BA3D-8EFC-67F4BF4F77E2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11" creationId="{CDEC040D-ED70-EF32-9AA1-B149CFCF31D1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12" creationId="{C6522C5B-47A7-B6BE-952D-C2BB3167A3D7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3" creationId="{2DD9F277-72DE-DFA3-87CE-C7FA190FE417}"/>
          </ac:spMkLst>
        </pc:spChg>
        <pc:spChg chg="add mod">
          <ac:chgData name="Commodore St Germain" userId="420783ab-3e48-4f67-af00-cfba62042d5f" providerId="ADAL" clId="{7CCF967A-9E97-44E3-BF94-5C83124A07C6}" dt="2026-06-02T20:43:39.642" v="552" actId="1036"/>
          <ac:spMkLst>
            <pc:docMk/>
            <pc:sldMk cId="2667079879" sldId="305"/>
            <ac:spMk id="14" creationId="{DE313E0E-4657-0963-15B4-0A1458C2FF65}"/>
          </ac:spMkLst>
        </pc:spChg>
        <pc:spChg chg="add mod">
          <ac:chgData name="Commodore St Germain" userId="420783ab-3e48-4f67-af00-cfba62042d5f" providerId="ADAL" clId="{7CCF967A-9E97-44E3-BF94-5C83124A07C6}" dt="2026-06-02T20:43:39.642" v="552" actId="1036"/>
          <ac:spMkLst>
            <pc:docMk/>
            <pc:sldMk cId="2667079879" sldId="305"/>
            <ac:spMk id="15" creationId="{A54CE82C-85A6-5ECD-9A64-FE091131FDCE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6" creationId="{89A57005-94C1-3E52-8DB1-265FC9A55432}"/>
          </ac:spMkLst>
        </pc:spChg>
        <pc:spChg chg="add mod">
          <ac:chgData name="Commodore St Germain" userId="420783ab-3e48-4f67-af00-cfba62042d5f" providerId="ADAL" clId="{7CCF967A-9E97-44E3-BF94-5C83124A07C6}" dt="2026-06-02T20:43:54.653" v="556" actId="20577"/>
          <ac:spMkLst>
            <pc:docMk/>
            <pc:sldMk cId="2667079879" sldId="305"/>
            <ac:spMk id="17" creationId="{24AB8159-616D-A083-AD85-8279FC8389E5}"/>
          </ac:spMkLst>
        </pc:spChg>
        <pc:spChg chg="add mod">
          <ac:chgData name="Commodore St Germain" userId="420783ab-3e48-4f67-af00-cfba62042d5f" providerId="ADAL" clId="{7CCF967A-9E97-44E3-BF94-5C83124A07C6}" dt="2026-06-02T20:43:58.661" v="558" actId="20577"/>
          <ac:spMkLst>
            <pc:docMk/>
            <pc:sldMk cId="2667079879" sldId="305"/>
            <ac:spMk id="18" creationId="{BD686384-3E32-B3BF-5D39-47F482661C5F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9" creationId="{8D4F235C-F6A5-7F0D-6D48-A2968C276D9E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0" creationId="{2A0706C3-CFA7-B07E-3DCA-178DE7D219CB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1" creationId="{EBCEB539-B66D-3D8C-0BBF-F2BD369A7ACE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2" creationId="{2F190175-2A3D-B165-1326-7EA9AFCAB998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3" creationId="{29F4D85C-E0C6-EAED-2129-64B2FC6A7F42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4" creationId="{63C54B10-FD5A-67BE-0502-A2EDC9B7CC7C}"/>
          </ac:spMkLst>
        </pc:spChg>
        <pc:picChg chg="del mod">
          <ac:chgData name="Commodore St Germain" userId="420783ab-3e48-4f67-af00-cfba62042d5f" providerId="ADAL" clId="{7CCF967A-9E97-44E3-BF94-5C83124A07C6}" dt="2026-06-02T20:31:37.266" v="195" actId="478"/>
          <ac:picMkLst>
            <pc:docMk/>
            <pc:sldMk cId="2667079879" sldId="305"/>
            <ac:picMk id="6" creationId="{ABD73FC5-A035-AB7F-4B1F-614DAB42D2D6}"/>
          </ac:picMkLst>
        </pc:picChg>
        <pc:inkChg chg="del">
          <ac:chgData name="Commodore St Germain" userId="420783ab-3e48-4f67-af00-cfba62042d5f" providerId="ADAL" clId="{7CCF967A-9E97-44E3-BF94-5C83124A07C6}" dt="2026-06-02T20:30:02.174" v="92" actId="478"/>
          <ac:inkMkLst>
            <pc:docMk/>
            <pc:sldMk cId="2667079879" sldId="305"/>
            <ac:inkMk id="5" creationId="{9E212D68-8412-4FAC-EA3B-11B0DCD33EC5}"/>
          </ac:inkMkLst>
        </pc:inkChg>
        <pc:cxnChg chg="add mod">
          <ac:chgData name="Commodore St Germain" userId="420783ab-3e48-4f67-af00-cfba62042d5f" providerId="ADAL" clId="{7CCF967A-9E97-44E3-BF94-5C83124A07C6}" dt="2026-06-02T20:50:02.417" v="711" actId="1076"/>
          <ac:cxnSpMkLst>
            <pc:docMk/>
            <pc:sldMk cId="2667079879" sldId="305"/>
            <ac:cxnSpMk id="26" creationId="{BC863812-93BF-BA42-E1C6-E76278DB7D0E}"/>
          </ac:cxnSpMkLst>
        </pc:cxnChg>
        <pc:cxnChg chg="add mod">
          <ac:chgData name="Commodore St Germain" userId="420783ab-3e48-4f67-af00-cfba62042d5f" providerId="ADAL" clId="{7CCF967A-9E97-44E3-BF94-5C83124A07C6}" dt="2026-06-02T20:50:02.417" v="711" actId="1076"/>
          <ac:cxnSpMkLst>
            <pc:docMk/>
            <pc:sldMk cId="2667079879" sldId="305"/>
            <ac:cxnSpMk id="27" creationId="{201AC866-040F-0F30-B213-6D1213E02192}"/>
          </ac:cxnSpMkLst>
        </pc:cxnChg>
      </pc:sldChg>
      <pc:sldChg chg="addSp modSp add mod ord">
        <pc:chgData name="Commodore St Germain" userId="420783ab-3e48-4f67-af00-cfba62042d5f" providerId="ADAL" clId="{7CCF967A-9E97-44E3-BF94-5C83124A07C6}" dt="2026-06-02T22:28:04.889" v="3096" actId="255"/>
        <pc:sldMkLst>
          <pc:docMk/>
          <pc:sldMk cId="2499089768" sldId="314"/>
        </pc:sldMkLst>
        <pc:spChg chg="mod">
          <ac:chgData name="Commodore St Germain" userId="420783ab-3e48-4f67-af00-cfba62042d5f" providerId="ADAL" clId="{7CCF967A-9E97-44E3-BF94-5C83124A07C6}" dt="2026-06-02T22:28:04.889" v="3096" actId="255"/>
          <ac:spMkLst>
            <pc:docMk/>
            <pc:sldMk cId="2499089768" sldId="314"/>
            <ac:spMk id="2" creationId="{CC5F4CE7-03AE-F4CB-0F68-4AA509F05781}"/>
          </ac:spMkLst>
        </pc:spChg>
        <pc:spChg chg="add mod">
          <ac:chgData name="Commodore St Germain" userId="420783ab-3e48-4f67-af00-cfba62042d5f" providerId="ADAL" clId="{7CCF967A-9E97-44E3-BF94-5C83124A07C6}" dt="2026-06-02T22:04:17.454" v="2095" actId="57"/>
          <ac:spMkLst>
            <pc:docMk/>
            <pc:sldMk cId="2499089768" sldId="314"/>
            <ac:spMk id="9" creationId="{C0A4797F-ABC4-F70B-8F1B-8549348CE7FC}"/>
          </ac:spMkLst>
        </pc:spChg>
      </pc:sldChg>
      <pc:sldChg chg="addSp delSp modSp add mod ord">
        <pc:chgData name="Commodore St Germain" userId="420783ab-3e48-4f67-af00-cfba62042d5f" providerId="ADAL" clId="{7CCF967A-9E97-44E3-BF94-5C83124A07C6}" dt="2026-06-02T20:32:22.019" v="227" actId="20577"/>
        <pc:sldMkLst>
          <pc:docMk/>
          <pc:sldMk cId="91423328" sldId="349"/>
        </pc:sldMkLst>
        <pc:spChg chg="mod">
          <ac:chgData name="Commodore St Germain" userId="420783ab-3e48-4f67-af00-cfba62042d5f" providerId="ADAL" clId="{7CCF967A-9E97-44E3-BF94-5C83124A07C6}" dt="2026-06-02T20:32:22.019" v="227" actId="20577"/>
          <ac:spMkLst>
            <pc:docMk/>
            <pc:sldMk cId="91423328" sldId="349"/>
            <ac:spMk id="2" creationId="{B1BC79BD-D8F1-E706-6875-9EFEF6A0AFAA}"/>
          </ac:spMkLst>
        </pc:spChg>
        <pc:spChg chg="add mod">
          <ac:chgData name="Commodore St Germain" userId="420783ab-3e48-4f67-af00-cfba62042d5f" providerId="ADAL" clId="{7CCF967A-9E97-44E3-BF94-5C83124A07C6}" dt="2026-06-02T20:28:48.839" v="90"/>
          <ac:spMkLst>
            <pc:docMk/>
            <pc:sldMk cId="91423328" sldId="349"/>
            <ac:spMk id="6" creationId="{BDBD75BF-653B-B8E4-4174-ED5BE6CA6E33}"/>
          </ac:spMkLst>
        </pc:spChg>
        <pc:inkChg chg="del">
          <ac:chgData name="Commodore St Germain" userId="420783ab-3e48-4f67-af00-cfba62042d5f" providerId="ADAL" clId="{7CCF967A-9E97-44E3-BF94-5C83124A07C6}" dt="2026-06-02T20:28:20.581" v="87" actId="478"/>
          <ac:inkMkLst>
            <pc:docMk/>
            <pc:sldMk cId="91423328" sldId="349"/>
            <ac:inkMk id="4" creationId="{AF47407E-D85F-B9BB-A643-B63913B2FBAC}"/>
          </ac:inkMkLst>
        </pc:inkChg>
      </pc:sldChg>
      <pc:sldChg chg="addSp delSp modSp add mod">
        <pc:chgData name="Commodore St Germain" userId="420783ab-3e48-4f67-af00-cfba62042d5f" providerId="ADAL" clId="{7CCF967A-9E97-44E3-BF94-5C83124A07C6}" dt="2026-06-02T22:28:43.842" v="3187" actId="255"/>
        <pc:sldMkLst>
          <pc:docMk/>
          <pc:sldMk cId="2478533193" sldId="353"/>
        </pc:sldMkLst>
        <pc:spChg chg="mod">
          <ac:chgData name="Commodore St Germain" userId="420783ab-3e48-4f67-af00-cfba62042d5f" providerId="ADAL" clId="{7CCF967A-9E97-44E3-BF94-5C83124A07C6}" dt="2026-06-02T22:28:43.842" v="3187" actId="255"/>
          <ac:spMkLst>
            <pc:docMk/>
            <pc:sldMk cId="2478533193" sldId="353"/>
            <ac:spMk id="2" creationId="{2F0A1E7F-2DEF-A9A2-181E-7538B8BFFB82}"/>
          </ac:spMkLst>
        </pc:spChg>
        <pc:spChg chg="del">
          <ac:chgData name="Commodore St Germain" userId="420783ab-3e48-4f67-af00-cfba62042d5f" providerId="ADAL" clId="{7CCF967A-9E97-44E3-BF94-5C83124A07C6}" dt="2026-06-02T22:00:56.280" v="2008" actId="478"/>
          <ac:spMkLst>
            <pc:docMk/>
            <pc:sldMk cId="2478533193" sldId="353"/>
            <ac:spMk id="4" creationId="{B51EC8F8-97B7-2E16-4B0E-1599BE190C45}"/>
          </ac:spMkLst>
        </pc:spChg>
        <pc:spChg chg="mod">
          <ac:chgData name="Commodore St Germain" userId="420783ab-3e48-4f67-af00-cfba62042d5f" providerId="ADAL" clId="{7CCF967A-9E97-44E3-BF94-5C83124A07C6}" dt="2026-06-02T22:01:19.085" v="2035" actId="27636"/>
          <ac:spMkLst>
            <pc:docMk/>
            <pc:sldMk cId="2478533193" sldId="353"/>
            <ac:spMk id="5" creationId="{5558AFFB-A4F6-C505-728A-AF8973C3EF22}"/>
          </ac:spMkLst>
        </pc:spChg>
        <pc:spChg chg="del mod">
          <ac:chgData name="Commodore St Germain" userId="420783ab-3e48-4f67-af00-cfba62042d5f" providerId="ADAL" clId="{7CCF967A-9E97-44E3-BF94-5C83124A07C6}" dt="2026-06-02T22:00:54.713" v="2007" actId="478"/>
          <ac:spMkLst>
            <pc:docMk/>
            <pc:sldMk cId="2478533193" sldId="353"/>
            <ac:spMk id="9" creationId="{14A2CCC0-0FEA-C999-794B-B89D46923657}"/>
          </ac:spMkLst>
        </pc:spChg>
        <pc:spChg chg="add mod">
          <ac:chgData name="Commodore St Germain" userId="420783ab-3e48-4f67-af00-cfba62042d5f" providerId="ADAL" clId="{7CCF967A-9E97-44E3-BF94-5C83124A07C6}" dt="2026-06-02T22:01:49.865" v="2045" actId="692"/>
          <ac:spMkLst>
            <pc:docMk/>
            <pc:sldMk cId="2478533193" sldId="353"/>
            <ac:spMk id="11" creationId="{47BD4A7E-7E46-A2B8-A8DF-F7DE14BCBE4C}"/>
          </ac:spMkLst>
        </pc:spChg>
        <pc:spChg chg="add mod">
          <ac:chgData name="Commodore St Germain" userId="420783ab-3e48-4f67-af00-cfba62042d5f" providerId="ADAL" clId="{7CCF967A-9E97-44E3-BF94-5C83124A07C6}" dt="2026-06-02T22:02:19.696" v="2064" actId="1076"/>
          <ac:spMkLst>
            <pc:docMk/>
            <pc:sldMk cId="2478533193" sldId="353"/>
            <ac:spMk id="12" creationId="{F9E35A5E-72B2-5F30-2B66-A4B9225C2179}"/>
          </ac:spMkLst>
        </pc:spChg>
        <pc:picChg chg="mod">
          <ac:chgData name="Commodore St Germain" userId="420783ab-3e48-4f67-af00-cfba62042d5f" providerId="ADAL" clId="{7CCF967A-9E97-44E3-BF94-5C83124A07C6}" dt="2026-06-02T22:01:05.650" v="2032" actId="1036"/>
          <ac:picMkLst>
            <pc:docMk/>
            <pc:sldMk cId="2478533193" sldId="353"/>
            <ac:picMk id="6" creationId="{739C4116-F9CE-4DA7-732D-44BFDEA59027}"/>
          </ac:picMkLst>
        </pc:picChg>
        <pc:picChg chg="mod">
          <ac:chgData name="Commodore St Germain" userId="420783ab-3e48-4f67-af00-cfba62042d5f" providerId="ADAL" clId="{7CCF967A-9E97-44E3-BF94-5C83124A07C6}" dt="2026-06-02T22:01:05.650" v="2032" actId="1036"/>
          <ac:picMkLst>
            <pc:docMk/>
            <pc:sldMk cId="2478533193" sldId="353"/>
            <ac:picMk id="7" creationId="{C41878C2-2A9E-DF7F-31EA-86C82016BCF3}"/>
          </ac:picMkLst>
        </pc:picChg>
        <pc:picChg chg="mod">
          <ac:chgData name="Commodore St Germain" userId="420783ab-3e48-4f67-af00-cfba62042d5f" providerId="ADAL" clId="{7CCF967A-9E97-44E3-BF94-5C83124A07C6}" dt="2026-06-02T22:01:05.650" v="2032" actId="1036"/>
          <ac:picMkLst>
            <pc:docMk/>
            <pc:sldMk cId="2478533193" sldId="353"/>
            <ac:picMk id="8" creationId="{4122F450-E118-827D-E538-1DB5DCD1CA7F}"/>
          </ac:picMkLst>
        </pc:picChg>
        <pc:inkChg chg="del">
          <ac:chgData name="Commodore St Germain" userId="420783ab-3e48-4f67-af00-cfba62042d5f" providerId="ADAL" clId="{7CCF967A-9E97-44E3-BF94-5C83124A07C6}" dt="2026-06-02T22:00:47.351" v="2005" actId="478"/>
          <ac:inkMkLst>
            <pc:docMk/>
            <pc:sldMk cId="2478533193" sldId="353"/>
            <ac:inkMk id="10" creationId="{33D9B158-06DF-6F04-1A69-F1183ACFCF37}"/>
          </ac:inkMkLst>
        </pc:inkChg>
      </pc:sldChg>
      <pc:sldChg chg="modSp mod">
        <pc:chgData name="Commodore St Germain" userId="420783ab-3e48-4f67-af00-cfba62042d5f" providerId="ADAL" clId="{7CCF967A-9E97-44E3-BF94-5C83124A07C6}" dt="2026-06-02T20:27:46.405" v="85"/>
        <pc:sldMkLst>
          <pc:docMk/>
          <pc:sldMk cId="2208279446" sldId="365"/>
        </pc:sldMkLst>
        <pc:spChg chg="mod">
          <ac:chgData name="Commodore St Germain" userId="420783ab-3e48-4f67-af00-cfba62042d5f" providerId="ADAL" clId="{7CCF967A-9E97-44E3-BF94-5C83124A07C6}" dt="2026-06-02T20:26:20.878" v="82" actId="20577"/>
          <ac:spMkLst>
            <pc:docMk/>
            <pc:sldMk cId="2208279446" sldId="36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7CCF967A-9E97-44E3-BF94-5C83124A07C6}" dt="2026-06-02T20:27:46.405" v="85"/>
          <ac:spMkLst>
            <pc:docMk/>
            <pc:sldMk cId="2208279446" sldId="365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137760379" sldId="36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636897452" sldId="36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725062228" sldId="36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51811554" sldId="37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595637034" sldId="371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623209827" sldId="372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946834106" sldId="373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857086291" sldId="375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520291633" sldId="37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00124213" sldId="37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266341487" sldId="37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147345875" sldId="379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655496302" sldId="38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666438534" sldId="38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018602463" sldId="38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670161847" sldId="38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681383189" sldId="389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275457257" sldId="39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672207239" sldId="391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850788982" sldId="392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866939125" sldId="393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863482216" sldId="394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297256743" sldId="395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116387719" sldId="39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377002597" sldId="39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176939708" sldId="39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241115292" sldId="399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709345877" sldId="40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392635457" sldId="401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37150370" sldId="402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176560417" sldId="403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142641379" sldId="404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849964870" sldId="405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904946100" sldId="406"/>
        </pc:sldMkLst>
      </pc:sldChg>
      <pc:sldChg chg="modSp new mod">
        <pc:chgData name="Commodore St Germain" userId="420783ab-3e48-4f67-af00-cfba62042d5f" providerId="ADAL" clId="{7CCF967A-9E97-44E3-BF94-5C83124A07C6}" dt="2026-06-02T21:51:10.773" v="1943" actId="20577"/>
        <pc:sldMkLst>
          <pc:docMk/>
          <pc:sldMk cId="3973871314" sldId="407"/>
        </pc:sldMkLst>
        <pc:spChg chg="mod">
          <ac:chgData name="Commodore St Germain" userId="420783ab-3e48-4f67-af00-cfba62042d5f" providerId="ADAL" clId="{7CCF967A-9E97-44E3-BF94-5C83124A07C6}" dt="2026-06-02T21:36:49.006" v="1344" actId="20577"/>
          <ac:spMkLst>
            <pc:docMk/>
            <pc:sldMk cId="3973871314" sldId="407"/>
            <ac:spMk id="2" creationId="{90A3F9B3-36C8-4A64-E93E-3B675009B122}"/>
          </ac:spMkLst>
        </pc:spChg>
        <pc:spChg chg="mod">
          <ac:chgData name="Commodore St Germain" userId="420783ab-3e48-4f67-af00-cfba62042d5f" providerId="ADAL" clId="{7CCF967A-9E97-44E3-BF94-5C83124A07C6}" dt="2026-06-02T21:51:10.773" v="1943" actId="20577"/>
          <ac:spMkLst>
            <pc:docMk/>
            <pc:sldMk cId="3973871314" sldId="407"/>
            <ac:spMk id="3" creationId="{4ED4DD62-E5B3-8B3C-F8CB-A0CE541D166E}"/>
          </ac:spMkLst>
        </pc:spChg>
      </pc:sldChg>
      <pc:sldChg chg="addSp delSp modSp new mod">
        <pc:chgData name="Commodore St Germain" userId="420783ab-3e48-4f67-af00-cfba62042d5f" providerId="ADAL" clId="{7CCF967A-9E97-44E3-BF94-5C83124A07C6}" dt="2026-06-02T22:28:52.501" v="3188" actId="255"/>
        <pc:sldMkLst>
          <pc:docMk/>
          <pc:sldMk cId="1496878143" sldId="408"/>
        </pc:sldMkLst>
        <pc:spChg chg="mod">
          <ac:chgData name="Commodore St Germain" userId="420783ab-3e48-4f67-af00-cfba62042d5f" providerId="ADAL" clId="{7CCF967A-9E97-44E3-BF94-5C83124A07C6}" dt="2026-06-02T22:28:52.501" v="3188" actId="255"/>
          <ac:spMkLst>
            <pc:docMk/>
            <pc:sldMk cId="1496878143" sldId="408"/>
            <ac:spMk id="2" creationId="{E3757B6F-F7D4-1C87-232D-2A8C360E2CD6}"/>
          </ac:spMkLst>
        </pc:spChg>
        <pc:spChg chg="del mod">
          <ac:chgData name="Commodore St Germain" userId="420783ab-3e48-4f67-af00-cfba62042d5f" providerId="ADAL" clId="{7CCF967A-9E97-44E3-BF94-5C83124A07C6}" dt="2026-06-02T22:08:39.611" v="2408" actId="3680"/>
          <ac:spMkLst>
            <pc:docMk/>
            <pc:sldMk cId="1496878143" sldId="408"/>
            <ac:spMk id="3" creationId="{E92F742D-C8AB-21ED-3A7C-33C17061FF13}"/>
          </ac:spMkLst>
        </pc:spChg>
        <pc:spChg chg="add mod">
          <ac:chgData name="Commodore St Germain" userId="420783ab-3e48-4f67-af00-cfba62042d5f" providerId="ADAL" clId="{7CCF967A-9E97-44E3-BF94-5C83124A07C6}" dt="2026-06-02T22:20:03.662" v="2760" actId="20577"/>
          <ac:spMkLst>
            <pc:docMk/>
            <pc:sldMk cId="1496878143" sldId="408"/>
            <ac:spMk id="5" creationId="{AD08569A-CD69-297C-DBA9-E7F9C0465EE7}"/>
          </ac:spMkLst>
        </pc:spChg>
        <pc:graphicFrameChg chg="add mod ord modGraphic">
          <ac:chgData name="Commodore St Germain" userId="420783ab-3e48-4f67-af00-cfba62042d5f" providerId="ADAL" clId="{7CCF967A-9E97-44E3-BF94-5C83124A07C6}" dt="2026-06-02T22:19:44.704" v="2755" actId="1076"/>
          <ac:graphicFrameMkLst>
            <pc:docMk/>
            <pc:sldMk cId="1496878143" sldId="408"/>
            <ac:graphicFrameMk id="4" creationId="{9B0A8251-B319-003B-1133-3ED0E247EA1F}"/>
          </ac:graphicFrameMkLst>
        </pc:graphicFrameChg>
      </pc:sldChg>
      <pc:sldChg chg="addSp modSp new mod">
        <pc:chgData name="Commodore St Germain" userId="420783ab-3e48-4f67-af00-cfba62042d5f" providerId="ADAL" clId="{7CCF967A-9E97-44E3-BF94-5C83124A07C6}" dt="2026-06-02T22:26:41.653" v="2961" actId="20577"/>
        <pc:sldMkLst>
          <pc:docMk/>
          <pc:sldMk cId="1421752377" sldId="409"/>
        </pc:sldMkLst>
        <pc:spChg chg="mod">
          <ac:chgData name="Commodore St Germain" userId="420783ab-3e48-4f67-af00-cfba62042d5f" providerId="ADAL" clId="{7CCF967A-9E97-44E3-BF94-5C83124A07C6}" dt="2026-06-02T22:26:41.653" v="2961" actId="20577"/>
          <ac:spMkLst>
            <pc:docMk/>
            <pc:sldMk cId="1421752377" sldId="409"/>
            <ac:spMk id="2" creationId="{39A9DBBF-15A8-809D-C81B-78BAF400274A}"/>
          </ac:spMkLst>
        </pc:spChg>
        <pc:spChg chg="add mod">
          <ac:chgData name="Commodore St Germain" userId="420783ab-3e48-4f67-af00-cfba62042d5f" providerId="ADAL" clId="{7CCF967A-9E97-44E3-BF94-5C83124A07C6}" dt="2026-06-02T22:15:53.946" v="2531"/>
          <ac:spMkLst>
            <pc:docMk/>
            <pc:sldMk cId="1421752377" sldId="409"/>
            <ac:spMk id="6" creationId="{0F401808-EF63-1FB2-A325-28B71DFAABCC}"/>
          </ac:spMkLst>
        </pc:spChg>
        <pc:picChg chg="add mod">
          <ac:chgData name="Commodore St Germain" userId="420783ab-3e48-4f67-af00-cfba62042d5f" providerId="ADAL" clId="{7CCF967A-9E97-44E3-BF94-5C83124A07C6}" dt="2026-06-02T22:15:16.379" v="2526" actId="1076"/>
          <ac:picMkLst>
            <pc:docMk/>
            <pc:sldMk cId="1421752377" sldId="409"/>
            <ac:picMk id="5" creationId="{5BD3D71F-8959-232C-158F-18DD19E518E6}"/>
          </ac:picMkLst>
        </pc:picChg>
      </pc:sldChg>
      <pc:sldChg chg="addSp delSp modSp new del mod">
        <pc:chgData name="Commodore St Germain" userId="420783ab-3e48-4f67-af00-cfba62042d5f" providerId="ADAL" clId="{7CCF967A-9E97-44E3-BF94-5C83124A07C6}" dt="2026-06-03T00:39:47.195" v="3938" actId="47"/>
        <pc:sldMkLst>
          <pc:docMk/>
          <pc:sldMk cId="3283416687" sldId="410"/>
        </pc:sldMkLst>
        <pc:spChg chg="del">
          <ac:chgData name="Commodore St Germain" userId="420783ab-3e48-4f67-af00-cfba62042d5f" providerId="ADAL" clId="{7CCF967A-9E97-44E3-BF94-5C83124A07C6}" dt="2026-06-03T00:14:07.274" v="3235" actId="478"/>
          <ac:spMkLst>
            <pc:docMk/>
            <pc:sldMk cId="3283416687" sldId="410"/>
            <ac:spMk id="2" creationId="{67A8F115-F463-1D14-4189-71E4EC437B47}"/>
          </ac:spMkLst>
        </pc:spChg>
        <pc:spChg chg="del">
          <ac:chgData name="Commodore St Germain" userId="420783ab-3e48-4f67-af00-cfba62042d5f" providerId="ADAL" clId="{7CCF967A-9E97-44E3-BF94-5C83124A07C6}" dt="2026-06-03T00:14:04.532" v="3234" actId="478"/>
          <ac:spMkLst>
            <pc:docMk/>
            <pc:sldMk cId="3283416687" sldId="410"/>
            <ac:spMk id="3" creationId="{FA2E03F8-3746-E0AB-1BCA-455C08BACD24}"/>
          </ac:spMkLst>
        </pc:spChg>
        <pc:spChg chg="add mod">
          <ac:chgData name="Commodore St Germain" userId="420783ab-3e48-4f67-af00-cfba62042d5f" providerId="ADAL" clId="{7CCF967A-9E97-44E3-BF94-5C83124A07C6}" dt="2026-06-03T00:14:17.426" v="3237" actId="1076"/>
          <ac:spMkLst>
            <pc:docMk/>
            <pc:sldMk cId="3283416687" sldId="410"/>
            <ac:spMk id="6" creationId="{2B65CBC7-F2E4-1F93-FAB8-0AAD10B9DB2B}"/>
          </ac:spMkLst>
        </pc:spChg>
        <pc:spChg chg="add mod">
          <ac:chgData name="Commodore St Germain" userId="420783ab-3e48-4f67-af00-cfba62042d5f" providerId="ADAL" clId="{7CCF967A-9E97-44E3-BF94-5C83124A07C6}" dt="2026-06-03T00:25:05.425" v="3416" actId="6549"/>
          <ac:spMkLst>
            <pc:docMk/>
            <pc:sldMk cId="3283416687" sldId="410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0:21:33.245" v="3367" actId="1076"/>
          <ac:spMkLst>
            <pc:docMk/>
            <pc:sldMk cId="3283416687" sldId="410"/>
            <ac:spMk id="9" creationId="{0A5E6BCE-175D-FD8F-CEC4-43BEA4D8A368}"/>
          </ac:spMkLst>
        </pc:spChg>
        <pc:spChg chg="add mod">
          <ac:chgData name="Commodore St Germain" userId="420783ab-3e48-4f67-af00-cfba62042d5f" providerId="ADAL" clId="{7CCF967A-9E97-44E3-BF94-5C83124A07C6}" dt="2026-06-03T00:21:26.567" v="3366" actId="1076"/>
          <ac:spMkLst>
            <pc:docMk/>
            <pc:sldMk cId="3283416687" sldId="410"/>
            <ac:spMk id="10" creationId="{73A0B3B4-6038-CFA1-7F36-637EC3519A4D}"/>
          </ac:spMkLst>
        </pc:spChg>
        <pc:spChg chg="add mod">
          <ac:chgData name="Commodore St Germain" userId="420783ab-3e48-4f67-af00-cfba62042d5f" providerId="ADAL" clId="{7CCF967A-9E97-44E3-BF94-5C83124A07C6}" dt="2026-06-03T00:26:11.282" v="3471" actId="1076"/>
          <ac:spMkLst>
            <pc:docMk/>
            <pc:sldMk cId="3283416687" sldId="410"/>
            <ac:spMk id="11" creationId="{26122BB7-DD6F-4A84-47F8-9B578B97F277}"/>
          </ac:spMkLst>
        </pc:spChg>
        <pc:spChg chg="add mod">
          <ac:chgData name="Commodore St Germain" userId="420783ab-3e48-4f67-af00-cfba62042d5f" providerId="ADAL" clId="{7CCF967A-9E97-44E3-BF94-5C83124A07C6}" dt="2026-06-03T00:26:23.987" v="3475" actId="1035"/>
          <ac:spMkLst>
            <pc:docMk/>
            <pc:sldMk cId="3283416687" sldId="410"/>
            <ac:spMk id="12" creationId="{C030B4F9-9350-D633-CF6D-5CD84F8348C6}"/>
          </ac:spMkLst>
        </pc:spChg>
        <pc:spChg chg="add mod">
          <ac:chgData name="Commodore St Germain" userId="420783ab-3e48-4f67-af00-cfba62042d5f" providerId="ADAL" clId="{7CCF967A-9E97-44E3-BF94-5C83124A07C6}" dt="2026-06-03T00:21:49.208" v="3368"/>
          <ac:spMkLst>
            <pc:docMk/>
            <pc:sldMk cId="3283416687" sldId="410"/>
            <ac:spMk id="13" creationId="{224FFB21-56CB-B6DD-E1A7-732E69364C7D}"/>
          </ac:spMkLst>
        </pc:spChg>
        <pc:spChg chg="add mod">
          <ac:chgData name="Commodore St Germain" userId="420783ab-3e48-4f67-af00-cfba62042d5f" providerId="ADAL" clId="{7CCF967A-9E97-44E3-BF94-5C83124A07C6}" dt="2026-06-03T00:25:52.080" v="3467" actId="1076"/>
          <ac:spMkLst>
            <pc:docMk/>
            <pc:sldMk cId="3283416687" sldId="410"/>
            <ac:spMk id="14" creationId="{139E4DF8-1A25-DBE6-66CF-973AF502006C}"/>
          </ac:spMkLst>
        </pc:spChg>
        <pc:spChg chg="add mod">
          <ac:chgData name="Commodore St Germain" userId="420783ab-3e48-4f67-af00-cfba62042d5f" providerId="ADAL" clId="{7CCF967A-9E97-44E3-BF94-5C83124A07C6}" dt="2026-06-03T00:28:21.683" v="3515" actId="1076"/>
          <ac:spMkLst>
            <pc:docMk/>
            <pc:sldMk cId="3283416687" sldId="410"/>
            <ac:spMk id="15" creationId="{19BE31E0-2420-5303-2157-B93D1216A591}"/>
          </ac:spMkLst>
        </pc:spChg>
        <pc:cxnChg chg="add mod">
          <ac:chgData name="Commodore St Germain" userId="420783ab-3e48-4f67-af00-cfba62042d5f" providerId="ADAL" clId="{7CCF967A-9E97-44E3-BF94-5C83124A07C6}" dt="2026-06-03T00:14:13.117" v="3236" actId="14100"/>
          <ac:cxnSpMkLst>
            <pc:docMk/>
            <pc:sldMk cId="3283416687" sldId="410"/>
            <ac:cxnSpMk id="5" creationId="{A0BE6922-6A09-9CE8-6C59-A101D9C757CF}"/>
          </ac:cxnSpMkLst>
        </pc:cxnChg>
      </pc:sldChg>
      <pc:sldChg chg="new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167262921" sldId="411"/>
        </pc:sldMkLst>
      </pc:sldChg>
      <pc:sldChg chg="addSp delSp modSp add mod">
        <pc:chgData name="Commodore St Germain" userId="420783ab-3e48-4f67-af00-cfba62042d5f" providerId="ADAL" clId="{7CCF967A-9E97-44E3-BF94-5C83124A07C6}" dt="2026-06-02T20:37:15.258" v="370" actId="1076"/>
        <pc:sldMkLst>
          <pc:docMk/>
          <pc:sldMk cId="3444925059" sldId="412"/>
        </pc:sldMkLst>
        <pc:spChg chg="mod">
          <ac:chgData name="Commodore St Germain" userId="420783ab-3e48-4f67-af00-cfba62042d5f" providerId="ADAL" clId="{7CCF967A-9E97-44E3-BF94-5C83124A07C6}" dt="2026-06-02T20:37:15.258" v="370" actId="1076"/>
          <ac:spMkLst>
            <pc:docMk/>
            <pc:sldMk cId="3444925059" sldId="412"/>
            <ac:spMk id="3" creationId="{4063B82C-0B7B-A8AE-E052-777246AF0B3F}"/>
          </ac:spMkLst>
        </pc:spChg>
        <pc:picChg chg="add del">
          <ac:chgData name="Commodore St Germain" userId="420783ab-3e48-4f67-af00-cfba62042d5f" providerId="ADAL" clId="{7CCF967A-9E97-44E3-BF94-5C83124A07C6}" dt="2026-06-02T20:32:36.121" v="233" actId="478"/>
          <ac:picMkLst>
            <pc:docMk/>
            <pc:sldMk cId="3444925059" sldId="412"/>
            <ac:picMk id="7" creationId="{E0893BEC-B008-4482-13A7-1765057E884B}"/>
          </ac:picMkLst>
        </pc:picChg>
        <pc:picChg chg="add del">
          <ac:chgData name="Commodore St Germain" userId="420783ab-3e48-4f67-af00-cfba62042d5f" providerId="ADAL" clId="{7CCF967A-9E97-44E3-BF94-5C83124A07C6}" dt="2026-06-02T20:32:33.420" v="232" actId="478"/>
          <ac:picMkLst>
            <pc:docMk/>
            <pc:sldMk cId="3444925059" sldId="412"/>
            <ac:picMk id="9" creationId="{05925353-B1E4-7AED-4678-38D2107E09CF}"/>
          </ac:picMkLst>
        </pc:picChg>
        <pc:picChg chg="add del">
          <ac:chgData name="Commodore St Germain" userId="420783ab-3e48-4f67-af00-cfba62042d5f" providerId="ADAL" clId="{7CCF967A-9E97-44E3-BF94-5C83124A07C6}" dt="2026-06-02T20:32:36.121" v="233" actId="478"/>
          <ac:picMkLst>
            <pc:docMk/>
            <pc:sldMk cId="3444925059" sldId="412"/>
            <ac:picMk id="11" creationId="{DB2C4E0F-864B-44FC-E3E4-E2986E40D4E5}"/>
          </ac:picMkLst>
        </pc:picChg>
      </pc:sldChg>
      <pc:sldChg chg="add del">
        <pc:chgData name="Commodore St Germain" userId="420783ab-3e48-4f67-af00-cfba62042d5f" providerId="ADAL" clId="{7CCF967A-9E97-44E3-BF94-5C83124A07C6}" dt="2026-06-02T20:49:09.112" v="682" actId="47"/>
        <pc:sldMkLst>
          <pc:docMk/>
          <pc:sldMk cId="1530375701" sldId="413"/>
        </pc:sldMkLst>
      </pc:sldChg>
      <pc:sldChg chg="addSp delSp modSp add del mod">
        <pc:chgData name="Commodore St Germain" userId="420783ab-3e48-4f67-af00-cfba62042d5f" providerId="ADAL" clId="{7CCF967A-9E97-44E3-BF94-5C83124A07C6}" dt="2026-06-02T21:27:06.875" v="1327" actId="47"/>
        <pc:sldMkLst>
          <pc:docMk/>
          <pc:sldMk cId="785058492" sldId="414"/>
        </pc:sldMkLst>
        <pc:spChg chg="mod">
          <ac:chgData name="Commodore St Germain" userId="420783ab-3e48-4f67-af00-cfba62042d5f" providerId="ADAL" clId="{7CCF967A-9E97-44E3-BF94-5C83124A07C6}" dt="2026-06-02T21:01:20.190" v="768" actId="13926"/>
          <ac:spMkLst>
            <pc:docMk/>
            <pc:sldMk cId="785058492" sldId="414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5" creationId="{F62750FE-DFFB-22FD-3E15-FA8662128F86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6" creationId="{6D7EF3E9-7942-0F32-CAFB-CD7C28C15F4F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9" creationId="{BD7C7FA3-8BE5-E82D-3226-CA52D25FE9DA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0" creationId="{F93CB986-BFBE-BA3D-8EFC-67F4BF4F77E2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3" creationId="{2DD9F277-72DE-DFA3-87CE-C7FA190FE417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6" creationId="{89A57005-94C1-3E52-8DB1-265FC9A55432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9" creationId="{8D4F235C-F6A5-7F0D-6D48-A2968C276D9E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20" creationId="{DF65FCEB-4574-785D-576E-C3EF60B1C640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21" creationId="{ED7EEF66-3D08-CA5E-4083-418C9BF7285E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22" creationId="{93A908CF-F9CD-53C9-1763-387A5FE698C0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2T21:26:38.637" v="1309" actId="20577"/>
        <pc:sldMkLst>
          <pc:docMk/>
          <pc:sldMk cId="559679564" sldId="415"/>
        </pc:sldMkLst>
        <pc:spChg chg="mod">
          <ac:chgData name="Commodore St Germain" userId="420783ab-3e48-4f67-af00-cfba62042d5f" providerId="ADAL" clId="{7CCF967A-9E97-44E3-BF94-5C83124A07C6}" dt="2026-06-02T21:13:50.906" v="1036" actId="6549"/>
          <ac:spMkLst>
            <pc:docMk/>
            <pc:sldMk cId="559679564" sldId="415"/>
            <ac:spMk id="3" creationId="{8C5565C2-A0DB-8117-CBDF-EBCDE04CFC4B}"/>
          </ac:spMkLst>
        </pc:spChg>
        <pc:spChg chg="add del mod">
          <ac:chgData name="Commodore St Germain" userId="420783ab-3e48-4f67-af00-cfba62042d5f" providerId="ADAL" clId="{7CCF967A-9E97-44E3-BF94-5C83124A07C6}" dt="2026-06-02T21:11:54.104" v="940" actId="478"/>
          <ac:spMkLst>
            <pc:docMk/>
            <pc:sldMk cId="559679564" sldId="415"/>
            <ac:spMk id="5" creationId="{DBDCF7B9-528A-1537-2CB0-B5277EDBA030}"/>
          </ac:spMkLst>
        </pc:spChg>
        <pc:spChg chg="add del mod">
          <ac:chgData name="Commodore St Germain" userId="420783ab-3e48-4f67-af00-cfba62042d5f" providerId="ADAL" clId="{7CCF967A-9E97-44E3-BF94-5C83124A07C6}" dt="2026-06-02T21:11:48.482" v="939" actId="478"/>
          <ac:spMkLst>
            <pc:docMk/>
            <pc:sldMk cId="559679564" sldId="415"/>
            <ac:spMk id="6" creationId="{2AFD4B0C-6947-77F6-7C31-482B1E5751B8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7" creationId="{F84D3E97-960A-59C7-B66F-558027FFB2E5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8" creationId="{07C474C5-D62D-ED1B-5EAA-E47245FF4D88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9" creationId="{BD7C7FA3-8BE5-E82D-3226-CA52D25FE9DA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1" creationId="{CDEC040D-ED70-EF32-9AA1-B149CFCF31D1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2" creationId="{C6522C5B-47A7-B6BE-952D-C2BB3167A3D7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3" creationId="{2DD9F277-72DE-DFA3-87CE-C7FA190FE417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4" creationId="{DE313E0E-4657-0963-15B4-0A1458C2FF65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5" creationId="{A54CE82C-85A6-5ECD-9A64-FE091131FDCE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6" creationId="{89A57005-94C1-3E52-8DB1-265FC9A55432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7" creationId="{24AB8159-616D-A083-AD85-8279FC8389E5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8" creationId="{BD686384-3E32-B3BF-5D39-47F482661C5F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9" creationId="{8D4F235C-F6A5-7F0D-6D48-A2968C276D9E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0" creationId="{2A0706C3-CFA7-B07E-3DCA-178DE7D219CB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1" creationId="{EBCEB539-B66D-3D8C-0BBF-F2BD369A7ACE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2" creationId="{2F190175-2A3D-B165-1326-7EA9AFCAB998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3" creationId="{29F4D85C-E0C6-EAED-2129-64B2FC6A7F42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4" creationId="{63C54B10-FD5A-67BE-0502-A2EDC9B7CC7C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25" creationId="{1071203D-27F8-F210-BE64-D139C459ED14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28" creationId="{7654580E-A678-7FFD-CF43-83C2D48781BB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29" creationId="{DAA130DF-16DE-18AA-E9E4-7F1F88A4369B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30" creationId="{3485B5F8-4BE5-958D-206E-1C9EA92FA6EB}"/>
          </ac:spMkLst>
        </pc:spChg>
        <pc:spChg chg="add mod">
          <ac:chgData name="Commodore St Germain" userId="420783ab-3e48-4f67-af00-cfba62042d5f" providerId="ADAL" clId="{7CCF967A-9E97-44E3-BF94-5C83124A07C6}" dt="2026-06-02T21:12:08.690" v="949" actId="1038"/>
          <ac:spMkLst>
            <pc:docMk/>
            <pc:sldMk cId="559679564" sldId="415"/>
            <ac:spMk id="31" creationId="{F55D67AB-0973-AE49-00DE-2C2664FB2538}"/>
          </ac:spMkLst>
        </pc:spChg>
        <pc:spChg chg="add mod">
          <ac:chgData name="Commodore St Germain" userId="420783ab-3e48-4f67-af00-cfba62042d5f" providerId="ADAL" clId="{7CCF967A-9E97-44E3-BF94-5C83124A07C6}" dt="2026-06-02T21:12:04.276" v="944" actId="1076"/>
          <ac:spMkLst>
            <pc:docMk/>
            <pc:sldMk cId="559679564" sldId="415"/>
            <ac:spMk id="32" creationId="{1B797492-D729-5AFD-0E84-DB39C27B3860}"/>
          </ac:spMkLst>
        </pc:spChg>
        <pc:spChg chg="add mod">
          <ac:chgData name="Commodore St Germain" userId="420783ab-3e48-4f67-af00-cfba62042d5f" providerId="ADAL" clId="{7CCF967A-9E97-44E3-BF94-5C83124A07C6}" dt="2026-06-02T21:14:24.502" v="1060" actId="20577"/>
          <ac:spMkLst>
            <pc:docMk/>
            <pc:sldMk cId="559679564" sldId="415"/>
            <ac:spMk id="36" creationId="{9C238250-FB2E-C6F7-3820-5A320E3C8D29}"/>
          </ac:spMkLst>
        </pc:spChg>
        <pc:spChg chg="add mod">
          <ac:chgData name="Commodore St Germain" userId="420783ab-3e48-4f67-af00-cfba62042d5f" providerId="ADAL" clId="{7CCF967A-9E97-44E3-BF94-5C83124A07C6}" dt="2026-06-02T21:14:42.180" v="1068" actId="1076"/>
          <ac:spMkLst>
            <pc:docMk/>
            <pc:sldMk cId="559679564" sldId="415"/>
            <ac:spMk id="37" creationId="{F03AA6C4-EE6C-3EEC-95F9-C751AFBC7117}"/>
          </ac:spMkLst>
        </pc:spChg>
        <pc:spChg chg="add mod">
          <ac:chgData name="Commodore St Germain" userId="420783ab-3e48-4f67-af00-cfba62042d5f" providerId="ADAL" clId="{7CCF967A-9E97-44E3-BF94-5C83124A07C6}" dt="2026-06-02T21:26:38.637" v="1309" actId="20577"/>
          <ac:spMkLst>
            <pc:docMk/>
            <pc:sldMk cId="559679564" sldId="415"/>
            <ac:spMk id="42" creationId="{18EA67B5-2ADC-9821-F706-F5362B590F6F}"/>
          </ac:spMkLst>
        </pc:spChg>
        <pc:cxnChg chg="mod">
          <ac:chgData name="Commodore St Germain" userId="420783ab-3e48-4f67-af00-cfba62042d5f" providerId="ADAL" clId="{7CCF967A-9E97-44E3-BF94-5C83124A07C6}" dt="2026-06-02T21:11:26.036" v="934" actId="1076"/>
          <ac:cxnSpMkLst>
            <pc:docMk/>
            <pc:sldMk cId="559679564" sldId="415"/>
            <ac:cxnSpMk id="26" creationId="{BC863812-93BF-BA42-E1C6-E76278DB7D0E}"/>
          </ac:cxnSpMkLst>
        </pc:cxnChg>
        <pc:cxnChg chg="mod">
          <ac:chgData name="Commodore St Germain" userId="420783ab-3e48-4f67-af00-cfba62042d5f" providerId="ADAL" clId="{7CCF967A-9E97-44E3-BF94-5C83124A07C6}" dt="2026-06-02T21:11:26.036" v="934" actId="1076"/>
          <ac:cxnSpMkLst>
            <pc:docMk/>
            <pc:sldMk cId="559679564" sldId="415"/>
            <ac:cxnSpMk id="27" creationId="{201AC866-040F-0F30-B213-6D1213E02192}"/>
          </ac:cxnSpMkLst>
        </pc:cxnChg>
        <pc:cxnChg chg="add mod">
          <ac:chgData name="Commodore St Germain" userId="420783ab-3e48-4f67-af00-cfba62042d5f" providerId="ADAL" clId="{7CCF967A-9E97-44E3-BF94-5C83124A07C6}" dt="2026-06-02T21:13:58.231" v="1037" actId="692"/>
          <ac:cxnSpMkLst>
            <pc:docMk/>
            <pc:sldMk cId="559679564" sldId="415"/>
            <ac:cxnSpMk id="34" creationId="{3BC3B72E-F917-6534-EFDF-126CDD4D5882}"/>
          </ac:cxnSpMkLst>
        </pc:cxnChg>
        <pc:cxnChg chg="add mod">
          <ac:chgData name="Commodore St Germain" userId="420783ab-3e48-4f67-af00-cfba62042d5f" providerId="ADAL" clId="{7CCF967A-9E97-44E3-BF94-5C83124A07C6}" dt="2026-06-02T21:14:08.172" v="1040" actId="14100"/>
          <ac:cxnSpMkLst>
            <pc:docMk/>
            <pc:sldMk cId="559679564" sldId="415"/>
            <ac:cxnSpMk id="38" creationId="{178A470F-63D4-5BFC-2C78-6E1766BA319B}"/>
          </ac:cxnSpMkLst>
        </pc:cxnChg>
      </pc:sldChg>
      <pc:sldChg chg="addSp delSp modSp add mod">
        <pc:chgData name="Commodore St Germain" userId="420783ab-3e48-4f67-af00-cfba62042d5f" providerId="ADAL" clId="{7CCF967A-9E97-44E3-BF94-5C83124A07C6}" dt="2026-06-02T21:26:56.800" v="1326" actId="1036"/>
        <pc:sldMkLst>
          <pc:docMk/>
          <pc:sldMk cId="2487278204" sldId="416"/>
        </pc:sldMkLst>
        <pc:spChg chg="mod">
          <ac:chgData name="Commodore St Germain" userId="420783ab-3e48-4f67-af00-cfba62042d5f" providerId="ADAL" clId="{7CCF967A-9E97-44E3-BF94-5C83124A07C6}" dt="2026-06-02T21:18:18.274" v="1128" actId="6549"/>
          <ac:spMkLst>
            <pc:docMk/>
            <pc:sldMk cId="2487278204" sldId="416"/>
            <ac:spMk id="3" creationId="{8C5565C2-A0DB-8117-CBDF-EBCDE04CFC4B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7" creationId="{F84D3E97-960A-59C7-B66F-558027FFB2E5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8" creationId="{07C474C5-D62D-ED1B-5EAA-E47245FF4D88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9" creationId="{BD7C7FA3-8BE5-E82D-3226-CA52D25FE9DA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1" creationId="{CDEC040D-ED70-EF32-9AA1-B149CFCF31D1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2" creationId="{C6522C5B-47A7-B6BE-952D-C2BB3167A3D7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3" creationId="{2DD9F277-72DE-DFA3-87CE-C7FA190FE417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4" creationId="{DE313E0E-4657-0963-15B4-0A1458C2FF65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5" creationId="{A54CE82C-85A6-5ECD-9A64-FE091131FDCE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6" creationId="{89A57005-94C1-3E52-8DB1-265FC9A55432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7" creationId="{24AB8159-616D-A083-AD85-8279FC8389E5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8" creationId="{BD686384-3E32-B3BF-5D39-47F482661C5F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9" creationId="{8D4F235C-F6A5-7F0D-6D48-A2968C276D9E}"/>
          </ac:spMkLst>
        </pc:spChg>
        <pc:spChg chg="mod">
          <ac:chgData name="Commodore St Germain" userId="420783ab-3e48-4f67-af00-cfba62042d5f" providerId="ADAL" clId="{7CCF967A-9E97-44E3-BF94-5C83124A07C6}" dt="2026-06-02T21:22:45.543" v="1204" actId="20577"/>
          <ac:spMkLst>
            <pc:docMk/>
            <pc:sldMk cId="2487278204" sldId="416"/>
            <ac:spMk id="20" creationId="{2A0706C3-CFA7-B07E-3DCA-178DE7D219CB}"/>
          </ac:spMkLst>
        </pc:spChg>
        <pc:spChg chg="mod">
          <ac:chgData name="Commodore St Germain" userId="420783ab-3e48-4f67-af00-cfba62042d5f" providerId="ADAL" clId="{7CCF967A-9E97-44E3-BF94-5C83124A07C6}" dt="2026-06-02T21:23:13.539" v="1210" actId="20577"/>
          <ac:spMkLst>
            <pc:docMk/>
            <pc:sldMk cId="2487278204" sldId="416"/>
            <ac:spMk id="21" creationId="{EBCEB539-B66D-3D8C-0BBF-F2BD369A7ACE}"/>
          </ac:spMkLst>
        </pc:spChg>
        <pc:spChg chg="mod">
          <ac:chgData name="Commodore St Germain" userId="420783ab-3e48-4f67-af00-cfba62042d5f" providerId="ADAL" clId="{7CCF967A-9E97-44E3-BF94-5C83124A07C6}" dt="2026-06-02T21:22:30.775" v="1198" actId="207"/>
          <ac:spMkLst>
            <pc:docMk/>
            <pc:sldMk cId="2487278204" sldId="416"/>
            <ac:spMk id="22" creationId="{2F190175-2A3D-B165-1326-7EA9AFCAB998}"/>
          </ac:spMkLst>
        </pc:spChg>
        <pc:spChg chg="del">
          <ac:chgData name="Commodore St Germain" userId="420783ab-3e48-4f67-af00-cfba62042d5f" providerId="ADAL" clId="{7CCF967A-9E97-44E3-BF94-5C83124A07C6}" dt="2026-06-02T21:23:27.062" v="1212" actId="478"/>
          <ac:spMkLst>
            <pc:docMk/>
            <pc:sldMk cId="2487278204" sldId="416"/>
            <ac:spMk id="25" creationId="{1071203D-27F8-F210-BE64-D139C459ED14}"/>
          </ac:spMkLst>
        </pc:spChg>
        <pc:spChg chg="del">
          <ac:chgData name="Commodore St Germain" userId="420783ab-3e48-4f67-af00-cfba62042d5f" providerId="ADAL" clId="{7CCF967A-9E97-44E3-BF94-5C83124A07C6}" dt="2026-06-02T21:23:31.640" v="1213" actId="478"/>
          <ac:spMkLst>
            <pc:docMk/>
            <pc:sldMk cId="2487278204" sldId="416"/>
            <ac:spMk id="28" creationId="{7654580E-A678-7FFD-CF43-83C2D48781BB}"/>
          </ac:spMkLst>
        </pc:spChg>
        <pc:spChg chg="mod">
          <ac:chgData name="Commodore St Germain" userId="420783ab-3e48-4f67-af00-cfba62042d5f" providerId="ADAL" clId="{7CCF967A-9E97-44E3-BF94-5C83124A07C6}" dt="2026-06-02T21:24:15.076" v="1250" actId="1037"/>
          <ac:spMkLst>
            <pc:docMk/>
            <pc:sldMk cId="2487278204" sldId="416"/>
            <ac:spMk id="29" creationId="{DAA130DF-16DE-18AA-E9E4-7F1F88A4369B}"/>
          </ac:spMkLst>
        </pc:spChg>
        <pc:spChg chg="mod">
          <ac:chgData name="Commodore St Germain" userId="420783ab-3e48-4f67-af00-cfba62042d5f" providerId="ADAL" clId="{7CCF967A-9E97-44E3-BF94-5C83124A07C6}" dt="2026-06-02T21:23:59.309" v="1245" actId="1038"/>
          <ac:spMkLst>
            <pc:docMk/>
            <pc:sldMk cId="2487278204" sldId="416"/>
            <ac:spMk id="30" creationId="{3485B5F8-4BE5-958D-206E-1C9EA92FA6EB}"/>
          </ac:spMkLst>
        </pc:spChg>
        <pc:spChg chg="mod">
          <ac:chgData name="Commodore St Germain" userId="420783ab-3e48-4f67-af00-cfba62042d5f" providerId="ADAL" clId="{7CCF967A-9E97-44E3-BF94-5C83124A07C6}" dt="2026-06-02T21:24:42.988" v="1254" actId="14100"/>
          <ac:spMkLst>
            <pc:docMk/>
            <pc:sldMk cId="2487278204" sldId="416"/>
            <ac:spMk id="31" creationId="{F55D67AB-0973-AE49-00DE-2C2664FB2538}"/>
          </ac:spMkLst>
        </pc:spChg>
        <pc:spChg chg="mod">
          <ac:chgData name="Commodore St Germain" userId="420783ab-3e48-4f67-af00-cfba62042d5f" providerId="ADAL" clId="{7CCF967A-9E97-44E3-BF94-5C83124A07C6}" dt="2026-06-02T21:24:46.607" v="1255" actId="14100"/>
          <ac:spMkLst>
            <pc:docMk/>
            <pc:sldMk cId="2487278204" sldId="416"/>
            <ac:spMk id="32" creationId="{1B797492-D729-5AFD-0E84-DB39C27B3860}"/>
          </ac:spMkLst>
        </pc:spChg>
        <pc:spChg chg="add mod">
          <ac:chgData name="Commodore St Germain" userId="420783ab-3e48-4f67-af00-cfba62042d5f" providerId="ADAL" clId="{7CCF967A-9E97-44E3-BF94-5C83124A07C6}" dt="2026-06-02T21:23:44.023" v="1217" actId="1076"/>
          <ac:spMkLst>
            <pc:docMk/>
            <pc:sldMk cId="2487278204" sldId="416"/>
            <ac:spMk id="33" creationId="{569AEE52-FBA7-4952-66B3-5C82B6DE8C3E}"/>
          </ac:spMkLst>
        </pc:spChg>
        <pc:spChg chg="mod">
          <ac:chgData name="Commodore St Germain" userId="420783ab-3e48-4f67-af00-cfba62042d5f" providerId="ADAL" clId="{7CCF967A-9E97-44E3-BF94-5C83124A07C6}" dt="2026-06-02T21:23:59.309" v="1245" actId="1038"/>
          <ac:spMkLst>
            <pc:docMk/>
            <pc:sldMk cId="2487278204" sldId="416"/>
            <ac:spMk id="37" creationId="{F03AA6C4-EE6C-3EEC-95F9-C751AFBC7117}"/>
          </ac:spMkLst>
        </pc:spChg>
        <pc:spChg chg="add mod">
          <ac:chgData name="Commodore St Germain" userId="420783ab-3e48-4f67-af00-cfba62042d5f" providerId="ADAL" clId="{7CCF967A-9E97-44E3-BF94-5C83124A07C6}" dt="2026-06-02T21:24:51.035" v="1256" actId="1076"/>
          <ac:spMkLst>
            <pc:docMk/>
            <pc:sldMk cId="2487278204" sldId="416"/>
            <ac:spMk id="40" creationId="{E916E44F-7C41-6500-2473-E5B6C976FB83}"/>
          </ac:spMkLst>
        </pc:spChg>
        <pc:spChg chg="add del mod">
          <ac:chgData name="Commodore St Germain" userId="420783ab-3e48-4f67-af00-cfba62042d5f" providerId="ADAL" clId="{7CCF967A-9E97-44E3-BF94-5C83124A07C6}" dt="2026-06-02T21:26:14.590" v="1279" actId="21"/>
          <ac:spMkLst>
            <pc:docMk/>
            <pc:sldMk cId="2487278204" sldId="416"/>
            <ac:spMk id="42" creationId="{18EA67B5-2ADC-9821-F706-F5362B590F6F}"/>
          </ac:spMkLst>
        </pc:spChg>
        <pc:cxnChg chg="mod">
          <ac:chgData name="Commodore St Germain" userId="420783ab-3e48-4f67-af00-cfba62042d5f" providerId="ADAL" clId="{7CCF967A-9E97-44E3-BF94-5C83124A07C6}" dt="2026-06-02T21:22:25.407" v="1197" actId="14100"/>
          <ac:cxnSpMkLst>
            <pc:docMk/>
            <pc:sldMk cId="2487278204" sldId="416"/>
            <ac:cxnSpMk id="26" creationId="{BC863812-93BF-BA42-E1C6-E76278DB7D0E}"/>
          </ac:cxnSpMkLst>
        </pc:cxnChg>
        <pc:cxnChg chg="mod">
          <ac:chgData name="Commodore St Germain" userId="420783ab-3e48-4f67-af00-cfba62042d5f" providerId="ADAL" clId="{7CCF967A-9E97-44E3-BF94-5C83124A07C6}" dt="2026-06-02T21:22:20.438" v="1196" actId="14100"/>
          <ac:cxnSpMkLst>
            <pc:docMk/>
            <pc:sldMk cId="2487278204" sldId="416"/>
            <ac:cxnSpMk id="27" creationId="{201AC866-040F-0F30-B213-6D1213E02192}"/>
          </ac:cxnSpMkLst>
        </pc:cxnChg>
        <pc:cxnChg chg="mod">
          <ac:chgData name="Commodore St Germain" userId="420783ab-3e48-4f67-af00-cfba62042d5f" providerId="ADAL" clId="{7CCF967A-9E97-44E3-BF94-5C83124A07C6}" dt="2026-06-02T21:24:15.076" v="1250" actId="1037"/>
          <ac:cxnSpMkLst>
            <pc:docMk/>
            <pc:sldMk cId="2487278204" sldId="416"/>
            <ac:cxnSpMk id="34" creationId="{3BC3B72E-F917-6534-EFDF-126CDD4D5882}"/>
          </ac:cxnSpMkLst>
        </pc:cxnChg>
        <pc:cxnChg chg="mod">
          <ac:chgData name="Commodore St Germain" userId="420783ab-3e48-4f67-af00-cfba62042d5f" providerId="ADAL" clId="{7CCF967A-9E97-44E3-BF94-5C83124A07C6}" dt="2026-06-02T21:23:59.309" v="1245" actId="1038"/>
          <ac:cxnSpMkLst>
            <pc:docMk/>
            <pc:sldMk cId="2487278204" sldId="416"/>
            <ac:cxnSpMk id="38" creationId="{178A470F-63D4-5BFC-2C78-6E1766BA319B}"/>
          </ac:cxnSpMkLst>
        </pc:cxnChg>
      </pc:sldChg>
      <pc:sldChg chg="new del">
        <pc:chgData name="Commodore St Germain" userId="420783ab-3e48-4f67-af00-cfba62042d5f" providerId="ADAL" clId="{7CCF967A-9E97-44E3-BF94-5C83124A07C6}" dt="2026-06-02T21:55:38.977" v="1944" actId="47"/>
        <pc:sldMkLst>
          <pc:docMk/>
          <pc:sldMk cId="1994733493" sldId="417"/>
        </pc:sldMkLst>
      </pc:sldChg>
      <pc:sldChg chg="addSp delSp modSp new mod">
        <pc:chgData name="Commodore St Germain" userId="420783ab-3e48-4f67-af00-cfba62042d5f" providerId="ADAL" clId="{7CCF967A-9E97-44E3-BF94-5C83124A07C6}" dt="2026-06-02T22:27:22.929" v="3036" actId="20577"/>
        <pc:sldMkLst>
          <pc:docMk/>
          <pc:sldMk cId="542305566" sldId="418"/>
        </pc:sldMkLst>
        <pc:spChg chg="mod">
          <ac:chgData name="Commodore St Germain" userId="420783ab-3e48-4f67-af00-cfba62042d5f" providerId="ADAL" clId="{7CCF967A-9E97-44E3-BF94-5C83124A07C6}" dt="2026-06-02T22:27:22.929" v="3036" actId="20577"/>
          <ac:spMkLst>
            <pc:docMk/>
            <pc:sldMk cId="542305566" sldId="418"/>
            <ac:spMk id="2" creationId="{42EA04CE-9A62-8D22-84C2-433A4C67F6B6}"/>
          </ac:spMkLst>
        </pc:spChg>
        <pc:spChg chg="add del mod">
          <ac:chgData name="Commodore St Germain" userId="420783ab-3e48-4f67-af00-cfba62042d5f" providerId="ADAL" clId="{7CCF967A-9E97-44E3-BF94-5C83124A07C6}" dt="2026-06-02T22:24:32.332" v="2891" actId="20577"/>
          <ac:spMkLst>
            <pc:docMk/>
            <pc:sldMk cId="542305566" sldId="418"/>
            <ac:spMk id="3" creationId="{35657295-361A-D0DD-18F8-7CBB3B1890DA}"/>
          </ac:spMkLst>
        </pc:spChg>
        <pc:spChg chg="add del">
          <ac:chgData name="Commodore St Germain" userId="420783ab-3e48-4f67-af00-cfba62042d5f" providerId="ADAL" clId="{7CCF967A-9E97-44E3-BF94-5C83124A07C6}" dt="2026-06-02T22:00:34.749" v="2003" actId="22"/>
          <ac:spMkLst>
            <pc:docMk/>
            <pc:sldMk cId="542305566" sldId="418"/>
            <ac:spMk id="5" creationId="{D185D562-AB14-2017-F739-82BF0C1BBC7A}"/>
          </ac:spMkLst>
        </pc:spChg>
        <pc:spChg chg="add del mod">
          <ac:chgData name="Commodore St Germain" userId="420783ab-3e48-4f67-af00-cfba62042d5f" providerId="ADAL" clId="{7CCF967A-9E97-44E3-BF94-5C83124A07C6}" dt="2026-06-02T22:21:13.994" v="2829" actId="22"/>
          <ac:spMkLst>
            <pc:docMk/>
            <pc:sldMk cId="542305566" sldId="418"/>
            <ac:spMk id="7" creationId="{673ADADD-B2E1-34A1-0F92-670CD37B2BB2}"/>
          </ac:spMkLst>
        </pc:spChg>
        <pc:picChg chg="add del mod">
          <ac:chgData name="Commodore St Germain" userId="420783ab-3e48-4f67-af00-cfba62042d5f" providerId="ADAL" clId="{7CCF967A-9E97-44E3-BF94-5C83124A07C6}" dt="2026-06-02T21:41:19.601" v="1486" actId="478"/>
          <ac:picMkLst>
            <pc:docMk/>
            <pc:sldMk cId="542305566" sldId="418"/>
            <ac:picMk id="5" creationId="{FC6F5C3C-9CB7-3D82-5606-CA6B976D76D9}"/>
          </ac:picMkLst>
        </pc:picChg>
      </pc:sldChg>
      <pc:sldChg chg="modSp add mod">
        <pc:chgData name="Commodore St Germain" userId="420783ab-3e48-4f67-af00-cfba62042d5f" providerId="ADAL" clId="{7CCF967A-9E97-44E3-BF94-5C83124A07C6}" dt="2026-06-02T21:39:07.875" v="1464" actId="27636"/>
        <pc:sldMkLst>
          <pc:docMk/>
          <pc:sldMk cId="960564717" sldId="419"/>
        </pc:sldMkLst>
        <pc:spChg chg="mod">
          <ac:chgData name="Commodore St Germain" userId="420783ab-3e48-4f67-af00-cfba62042d5f" providerId="ADAL" clId="{7CCF967A-9E97-44E3-BF94-5C83124A07C6}" dt="2026-06-02T21:39:07.875" v="1464" actId="27636"/>
          <ac:spMkLst>
            <pc:docMk/>
            <pc:sldMk cId="960564717" sldId="419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7CCF967A-9E97-44E3-BF94-5C83124A07C6}" dt="2026-06-02T21:38:05.662" v="1456"/>
          <ac:spMkLst>
            <pc:docMk/>
            <pc:sldMk cId="960564717" sldId="419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7CCF967A-9E97-44E3-BF94-5C83124A07C6}" dt="2026-06-02T21:38:14.370" v="1457"/>
        <pc:sldMkLst>
          <pc:docMk/>
          <pc:sldMk cId="2019468623" sldId="420"/>
        </pc:sldMkLst>
      </pc:sldChg>
      <pc:sldChg chg="add">
        <pc:chgData name="Commodore St Germain" userId="420783ab-3e48-4f67-af00-cfba62042d5f" providerId="ADAL" clId="{7CCF967A-9E97-44E3-BF94-5C83124A07C6}" dt="2026-06-02T21:38:28.982" v="1458"/>
        <pc:sldMkLst>
          <pc:docMk/>
          <pc:sldMk cId="1234968113" sldId="421"/>
        </pc:sldMkLst>
      </pc:sldChg>
      <pc:sldChg chg="modSp add del mod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239285215" sldId="422"/>
        </pc:sldMkLst>
        <pc:spChg chg="mod">
          <ac:chgData name="Commodore St Germain" userId="420783ab-3e48-4f67-af00-cfba62042d5f" providerId="ADAL" clId="{7CCF967A-9E97-44E3-BF94-5C83124A07C6}" dt="2026-06-02T21:39:45.510" v="1483" actId="20577"/>
          <ac:spMkLst>
            <pc:docMk/>
            <pc:sldMk cId="1239285215" sldId="422"/>
            <ac:spMk id="2" creationId="{8D9EC2C3-EE7A-C37F-8465-67016C90D0B9}"/>
          </ac:spMkLst>
        </pc:spChg>
      </pc:sldChg>
      <pc:sldChg chg="add">
        <pc:chgData name="Commodore St Germain" userId="420783ab-3e48-4f67-af00-cfba62042d5f" providerId="ADAL" clId="{7CCF967A-9E97-44E3-BF94-5C83124A07C6}" dt="2026-06-02T21:38:40.400" v="1459"/>
        <pc:sldMkLst>
          <pc:docMk/>
          <pc:sldMk cId="3755090008" sldId="423"/>
        </pc:sldMkLst>
      </pc:sldChg>
      <pc:sldChg chg="add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691874182" sldId="424"/>
        </pc:sldMkLst>
      </pc:sldChg>
      <pc:sldChg chg="addSp delSp modSp add mod">
        <pc:chgData name="Commodore St Germain" userId="420783ab-3e48-4f67-af00-cfba62042d5f" providerId="ADAL" clId="{7CCF967A-9E97-44E3-BF94-5C83124A07C6}" dt="2026-06-02T22:04:29.372" v="2097"/>
        <pc:sldMkLst>
          <pc:docMk/>
          <pc:sldMk cId="373173790" sldId="425"/>
        </pc:sldMkLst>
        <pc:spChg chg="add del mod">
          <ac:chgData name="Commodore St Germain" userId="420783ab-3e48-4f67-af00-cfba62042d5f" providerId="ADAL" clId="{7CCF967A-9E97-44E3-BF94-5C83124A07C6}" dt="2026-06-02T22:04:29.070" v="2096" actId="478"/>
          <ac:spMkLst>
            <pc:docMk/>
            <pc:sldMk cId="373173790" sldId="425"/>
            <ac:spMk id="9" creationId="{791F8468-5D0C-1C70-1EC6-1A92B311F8A5}"/>
          </ac:spMkLst>
        </pc:spChg>
        <pc:spChg chg="add mod">
          <ac:chgData name="Commodore St Germain" userId="420783ab-3e48-4f67-af00-cfba62042d5f" providerId="ADAL" clId="{7CCF967A-9E97-44E3-BF94-5C83124A07C6}" dt="2026-06-02T22:04:29.372" v="2097"/>
          <ac:spMkLst>
            <pc:docMk/>
            <pc:sldMk cId="373173790" sldId="425"/>
            <ac:spMk id="16" creationId="{2EDD4F03-7838-BB46-DE8D-BE5FFBFF2C21}"/>
          </ac:spMkLst>
        </pc:spChg>
      </pc:sldChg>
      <pc:sldChg chg="modSp add mod">
        <pc:chgData name="Commodore St Germain" userId="420783ab-3e48-4f67-af00-cfba62042d5f" providerId="ADAL" clId="{7CCF967A-9E97-44E3-BF94-5C83124A07C6}" dt="2026-06-02T22:28:13.510" v="3097" actId="255"/>
        <pc:sldMkLst>
          <pc:docMk/>
          <pc:sldMk cId="1482693241" sldId="426"/>
        </pc:sldMkLst>
        <pc:spChg chg="mod">
          <ac:chgData name="Commodore St Germain" userId="420783ab-3e48-4f67-af00-cfba62042d5f" providerId="ADAL" clId="{7CCF967A-9E97-44E3-BF94-5C83124A07C6}" dt="2026-06-02T22:28:13.510" v="3097" actId="255"/>
          <ac:spMkLst>
            <pc:docMk/>
            <pc:sldMk cId="1482693241" sldId="426"/>
            <ac:spMk id="2" creationId="{B1BC79BD-D8F1-E706-6875-9EFEF6A0AFAA}"/>
          </ac:spMkLst>
        </pc:spChg>
      </pc:sldChg>
      <pc:sldChg chg="addSp modSp new mod">
        <pc:chgData name="Commodore St Germain" userId="420783ab-3e48-4f67-af00-cfba62042d5f" providerId="ADAL" clId="{7CCF967A-9E97-44E3-BF94-5C83124A07C6}" dt="2026-06-03T03:46:42.042" v="8531" actId="313"/>
        <pc:sldMkLst>
          <pc:docMk/>
          <pc:sldMk cId="3761892171" sldId="427"/>
        </pc:sldMkLst>
        <pc:spChg chg="mod">
          <ac:chgData name="Commodore St Germain" userId="420783ab-3e48-4f67-af00-cfba62042d5f" providerId="ADAL" clId="{7CCF967A-9E97-44E3-BF94-5C83124A07C6}" dt="2026-06-03T00:51:43.377" v="4262" actId="20577"/>
          <ac:spMkLst>
            <pc:docMk/>
            <pc:sldMk cId="3761892171" sldId="427"/>
            <ac:spMk id="2" creationId="{3FFFA430-C909-98A4-8759-129F3AB63287}"/>
          </ac:spMkLst>
        </pc:spChg>
        <pc:spChg chg="mod">
          <ac:chgData name="Commodore St Germain" userId="420783ab-3e48-4f67-af00-cfba62042d5f" providerId="ADAL" clId="{7CCF967A-9E97-44E3-BF94-5C83124A07C6}" dt="2026-06-03T03:46:42.042" v="8531" actId="313"/>
          <ac:spMkLst>
            <pc:docMk/>
            <pc:sldMk cId="3761892171" sldId="427"/>
            <ac:spMk id="3" creationId="{0D92A509-BDCF-E860-D794-DC64A8178CB5}"/>
          </ac:spMkLst>
        </pc:spChg>
        <pc:graphicFrameChg chg="add mod">
          <ac:chgData name="Commodore St Germain" userId="420783ab-3e48-4f67-af00-cfba62042d5f" providerId="ADAL" clId="{7CCF967A-9E97-44E3-BF94-5C83124A07C6}" dt="2026-06-03T03:45:14.297" v="8383" actId="1076"/>
          <ac:graphicFrameMkLst>
            <pc:docMk/>
            <pc:sldMk cId="3761892171" sldId="427"/>
            <ac:graphicFrameMk id="4" creationId="{C1754D86-943C-4A47-36AA-95475B3559B5}"/>
          </ac:graphicFrameMkLst>
        </pc:graphicFrameChg>
      </pc:sldChg>
      <pc:sldChg chg="modSp new del mod">
        <pc:chgData name="Commodore St Germain" userId="420783ab-3e48-4f67-af00-cfba62042d5f" providerId="ADAL" clId="{7CCF967A-9E97-44E3-BF94-5C83124A07C6}" dt="2026-06-03T04:01:39.071" v="9328" actId="47"/>
        <pc:sldMkLst>
          <pc:docMk/>
          <pc:sldMk cId="2884862089" sldId="428"/>
        </pc:sldMkLst>
        <pc:spChg chg="mod">
          <ac:chgData name="Commodore St Germain" userId="420783ab-3e48-4f67-af00-cfba62042d5f" providerId="ADAL" clId="{7CCF967A-9E97-44E3-BF94-5C83124A07C6}" dt="2026-06-03T00:51:49.556" v="4279" actId="20577"/>
          <ac:spMkLst>
            <pc:docMk/>
            <pc:sldMk cId="2884862089" sldId="428"/>
            <ac:spMk id="2" creationId="{410EAE49-A844-C114-A231-CCADC2FAA4E1}"/>
          </ac:spMkLst>
        </pc:spChg>
        <pc:spChg chg="mod">
          <ac:chgData name="Commodore St Germain" userId="420783ab-3e48-4f67-af00-cfba62042d5f" providerId="ADAL" clId="{7CCF967A-9E97-44E3-BF94-5C83124A07C6}" dt="2026-06-03T04:01:06.132" v="9327" actId="20577"/>
          <ac:spMkLst>
            <pc:docMk/>
            <pc:sldMk cId="2884862089" sldId="428"/>
            <ac:spMk id="3" creationId="{1D4D7E17-6A87-DD86-1296-303ECC9E433F}"/>
          </ac:spMkLst>
        </pc:spChg>
      </pc:sldChg>
      <pc:sldChg chg="new del">
        <pc:chgData name="Commodore St Germain" userId="420783ab-3e48-4f67-af00-cfba62042d5f" providerId="ADAL" clId="{7CCF967A-9E97-44E3-BF94-5C83124A07C6}" dt="2026-06-03T03:56:02.659" v="9212" actId="47"/>
        <pc:sldMkLst>
          <pc:docMk/>
          <pc:sldMk cId="1073569096" sldId="429"/>
        </pc:sldMkLst>
      </pc:sldChg>
      <pc:sldChg chg="addSp modSp new mod">
        <pc:chgData name="Commodore St Germain" userId="420783ab-3e48-4f67-af00-cfba62042d5f" providerId="ADAL" clId="{7CCF967A-9E97-44E3-BF94-5C83124A07C6}" dt="2026-06-02T22:27:06.666" v="3023" actId="1076"/>
        <pc:sldMkLst>
          <pc:docMk/>
          <pc:sldMk cId="2975421428" sldId="430"/>
        </pc:sldMkLst>
        <pc:spChg chg="mod">
          <ac:chgData name="Commodore St Germain" userId="420783ab-3e48-4f67-af00-cfba62042d5f" providerId="ADAL" clId="{7CCF967A-9E97-44E3-BF94-5C83124A07C6}" dt="2026-06-02T22:27:06.666" v="3023" actId="1076"/>
          <ac:spMkLst>
            <pc:docMk/>
            <pc:sldMk cId="2975421428" sldId="430"/>
            <ac:spMk id="2" creationId="{06678250-BF98-605A-B9BA-E55014072C70}"/>
          </ac:spMkLst>
        </pc:spChg>
        <pc:spChg chg="add mod">
          <ac:chgData name="Commodore St Germain" userId="420783ab-3e48-4f67-af00-cfba62042d5f" providerId="ADAL" clId="{7CCF967A-9E97-44E3-BF94-5C83124A07C6}" dt="2026-06-02T22:26:24.693" v="2917"/>
          <ac:spMkLst>
            <pc:docMk/>
            <pc:sldMk cId="2975421428" sldId="430"/>
            <ac:spMk id="6" creationId="{A55CEE73-C0DF-7EF6-836F-16051BBE5C34}"/>
          </ac:spMkLst>
        </pc:spChg>
        <pc:picChg chg="add mod">
          <ac:chgData name="Commodore St Germain" userId="420783ab-3e48-4f67-af00-cfba62042d5f" providerId="ADAL" clId="{7CCF967A-9E97-44E3-BF94-5C83124A07C6}" dt="2026-06-02T22:26:18.825" v="2916" actId="1076"/>
          <ac:picMkLst>
            <pc:docMk/>
            <pc:sldMk cId="2975421428" sldId="430"/>
            <ac:picMk id="5" creationId="{F49E862F-40EE-4CE9-28C3-41681200FA25}"/>
          </ac:picMkLst>
        </pc:picChg>
      </pc:sldChg>
      <pc:sldChg chg="addSp delSp modSp add mod">
        <pc:chgData name="Commodore St Germain" userId="420783ab-3e48-4f67-af00-cfba62042d5f" providerId="ADAL" clId="{7CCF967A-9E97-44E3-BF94-5C83124A07C6}" dt="2026-06-03T02:51:12.800" v="7019" actId="20577"/>
        <pc:sldMkLst>
          <pc:docMk/>
          <pc:sldMk cId="3600945552" sldId="431"/>
        </pc:sldMkLst>
        <pc:spChg chg="add mod">
          <ac:chgData name="Commodore St Germain" userId="420783ab-3e48-4f67-af00-cfba62042d5f" providerId="ADAL" clId="{7CCF967A-9E97-44E3-BF94-5C83124A07C6}" dt="2026-06-03T00:29:31.814" v="3557" actId="1036"/>
          <ac:spMkLst>
            <pc:docMk/>
            <pc:sldMk cId="3600945552" sldId="431"/>
            <ac:spMk id="2" creationId="{CEA25BBF-4D09-E432-C961-C330B839E9BA}"/>
          </ac:spMkLst>
        </pc:spChg>
        <pc:spChg chg="add mod">
          <ac:chgData name="Commodore St Germain" userId="420783ab-3e48-4f67-af00-cfba62042d5f" providerId="ADAL" clId="{7CCF967A-9E97-44E3-BF94-5C83124A07C6}" dt="2026-06-03T00:27:07.130" v="3479" actId="1076"/>
          <ac:spMkLst>
            <pc:docMk/>
            <pc:sldMk cId="3600945552" sldId="431"/>
            <ac:spMk id="3" creationId="{827226AA-7FBC-E0B9-8D6D-CD4E8C8D7FC5}"/>
          </ac:spMkLst>
        </pc:spChg>
        <pc:spChg chg="add mod">
          <ac:chgData name="Commodore St Germain" userId="420783ab-3e48-4f67-af00-cfba62042d5f" providerId="ADAL" clId="{7CCF967A-9E97-44E3-BF94-5C83124A07C6}" dt="2026-06-03T00:27:07.130" v="3479" actId="1076"/>
          <ac:spMkLst>
            <pc:docMk/>
            <pc:sldMk cId="3600945552" sldId="431"/>
            <ac:spMk id="4" creationId="{BDB98352-3394-E978-A698-BC1B3824F1FA}"/>
          </ac:spMkLst>
        </pc:spChg>
        <pc:spChg chg="mod">
          <ac:chgData name="Commodore St Germain" userId="420783ab-3e48-4f67-af00-cfba62042d5f" providerId="ADAL" clId="{7CCF967A-9E97-44E3-BF94-5C83124A07C6}" dt="2026-06-03T02:14:54.318" v="5528" actId="1038"/>
          <ac:spMkLst>
            <pc:docMk/>
            <pc:sldMk cId="3600945552" sldId="431"/>
            <ac:spMk id="6" creationId="{2B65CBC7-F2E4-1F93-FAB8-0AAD10B9DB2B}"/>
          </ac:spMkLst>
        </pc:spChg>
        <pc:spChg chg="mod">
          <ac:chgData name="Commodore St Germain" userId="420783ab-3e48-4f67-af00-cfba62042d5f" providerId="ADAL" clId="{7CCF967A-9E97-44E3-BF94-5C83124A07C6}" dt="2026-06-03T00:39:07.805" v="3933" actId="20577"/>
          <ac:spMkLst>
            <pc:docMk/>
            <pc:sldMk cId="3600945552" sldId="431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0:27:07.130" v="3479" actId="1076"/>
          <ac:spMkLst>
            <pc:docMk/>
            <pc:sldMk cId="3600945552" sldId="431"/>
            <ac:spMk id="8" creationId="{DD3DDABE-9029-0191-BD85-CEFA69419C02}"/>
          </ac:spMkLst>
        </pc:spChg>
        <pc:spChg chg="mod">
          <ac:chgData name="Commodore St Germain" userId="420783ab-3e48-4f67-af00-cfba62042d5f" providerId="ADAL" clId="{7CCF967A-9E97-44E3-BF94-5C83124A07C6}" dt="2026-06-03T02:38:18.520" v="6111" actId="14100"/>
          <ac:spMkLst>
            <pc:docMk/>
            <pc:sldMk cId="3600945552" sldId="431"/>
            <ac:spMk id="9" creationId="{0A5E6BCE-175D-FD8F-CEC4-43BEA4D8A368}"/>
          </ac:spMkLst>
        </pc:spChg>
        <pc:spChg chg="del mod">
          <ac:chgData name="Commodore St Germain" userId="420783ab-3e48-4f67-af00-cfba62042d5f" providerId="ADAL" clId="{7CCF967A-9E97-44E3-BF94-5C83124A07C6}" dt="2026-06-03T00:23:35.664" v="3376"/>
          <ac:spMkLst>
            <pc:docMk/>
            <pc:sldMk cId="3600945552" sldId="431"/>
            <ac:spMk id="10" creationId="{73A0B3B4-6038-CFA1-7F36-637EC3519A4D}"/>
          </ac:spMkLst>
        </pc:spChg>
        <pc:spChg chg="del">
          <ac:chgData name="Commodore St Germain" userId="420783ab-3e48-4f67-af00-cfba62042d5f" providerId="ADAL" clId="{7CCF967A-9E97-44E3-BF94-5C83124A07C6}" dt="2026-06-03T00:22:14.838" v="3372" actId="478"/>
          <ac:spMkLst>
            <pc:docMk/>
            <pc:sldMk cId="3600945552" sldId="431"/>
            <ac:spMk id="11" creationId="{26122BB7-DD6F-4A84-47F8-9B578B97F277}"/>
          </ac:spMkLst>
        </pc:spChg>
        <pc:spChg chg="del">
          <ac:chgData name="Commodore St Germain" userId="420783ab-3e48-4f67-af00-cfba62042d5f" providerId="ADAL" clId="{7CCF967A-9E97-44E3-BF94-5C83124A07C6}" dt="2026-06-03T00:22:14.838" v="3372" actId="478"/>
          <ac:spMkLst>
            <pc:docMk/>
            <pc:sldMk cId="3600945552" sldId="431"/>
            <ac:spMk id="12" creationId="{C030B4F9-9350-D633-CF6D-5CD84F8348C6}"/>
          </ac:spMkLst>
        </pc:spChg>
        <pc:spChg chg="add mod">
          <ac:chgData name="Commodore St Germain" userId="420783ab-3e48-4f67-af00-cfba62042d5f" providerId="ADAL" clId="{7CCF967A-9E97-44E3-BF94-5C83124A07C6}" dt="2026-06-03T00:35:29.820" v="3817" actId="1035"/>
          <ac:spMkLst>
            <pc:docMk/>
            <pc:sldMk cId="3600945552" sldId="431"/>
            <ac:spMk id="13" creationId="{38214E69-629E-95FD-68D0-B5137A64915C}"/>
          </ac:spMkLst>
        </pc:spChg>
        <pc:spChg chg="add mod">
          <ac:chgData name="Commodore St Germain" userId="420783ab-3e48-4f67-af00-cfba62042d5f" providerId="ADAL" clId="{7CCF967A-9E97-44E3-BF94-5C83124A07C6}" dt="2026-06-03T00:29:31.814" v="3557" actId="1036"/>
          <ac:spMkLst>
            <pc:docMk/>
            <pc:sldMk cId="3600945552" sldId="431"/>
            <ac:spMk id="14" creationId="{E0E731EE-4D23-DAFE-C988-9E9C3EF6F85B}"/>
          </ac:spMkLst>
        </pc:spChg>
        <pc:spChg chg="add mod">
          <ac:chgData name="Commodore St Germain" userId="420783ab-3e48-4f67-af00-cfba62042d5f" providerId="ADAL" clId="{7CCF967A-9E97-44E3-BF94-5C83124A07C6}" dt="2026-06-03T00:29:31.814" v="3557" actId="1036"/>
          <ac:spMkLst>
            <pc:docMk/>
            <pc:sldMk cId="3600945552" sldId="431"/>
            <ac:spMk id="15" creationId="{795EAFEC-E375-CE1B-C4C4-73FE141BE9A0}"/>
          </ac:spMkLst>
        </pc:spChg>
        <pc:spChg chg="add mod">
          <ac:chgData name="Commodore St Germain" userId="420783ab-3e48-4f67-af00-cfba62042d5f" providerId="ADAL" clId="{7CCF967A-9E97-44E3-BF94-5C83124A07C6}" dt="2026-06-03T00:28:24.583" v="3516"/>
          <ac:spMkLst>
            <pc:docMk/>
            <pc:sldMk cId="3600945552" sldId="431"/>
            <ac:spMk id="16" creationId="{05400AF3-1E6D-20D1-A425-FFFE41825852}"/>
          </ac:spMkLst>
        </pc:spChg>
        <pc:spChg chg="add mod">
          <ac:chgData name="Commodore St Germain" userId="420783ab-3e48-4f67-af00-cfba62042d5f" providerId="ADAL" clId="{7CCF967A-9E97-44E3-BF94-5C83124A07C6}" dt="2026-06-03T00:43:48.790" v="3962" actId="20577"/>
          <ac:spMkLst>
            <pc:docMk/>
            <pc:sldMk cId="3600945552" sldId="431"/>
            <ac:spMk id="19" creationId="{BBB98ABF-8C64-598A-0219-272D959C0994}"/>
          </ac:spMkLst>
        </pc:spChg>
        <pc:spChg chg="add mod">
          <ac:chgData name="Commodore St Germain" userId="420783ab-3e48-4f67-af00-cfba62042d5f" providerId="ADAL" clId="{7CCF967A-9E97-44E3-BF94-5C83124A07C6}" dt="2026-06-03T02:10:50.462" v="5196" actId="14100"/>
          <ac:spMkLst>
            <pc:docMk/>
            <pc:sldMk cId="3600945552" sldId="431"/>
            <ac:spMk id="20" creationId="{BCAC7914-C9C8-E3F2-D1B7-0CF7CB89D2A7}"/>
          </ac:spMkLst>
        </pc:spChg>
        <pc:spChg chg="add mod">
          <ac:chgData name="Commodore St Germain" userId="420783ab-3e48-4f67-af00-cfba62042d5f" providerId="ADAL" clId="{7CCF967A-9E97-44E3-BF94-5C83124A07C6}" dt="2026-06-03T00:35:29.820" v="3817" actId="1035"/>
          <ac:spMkLst>
            <pc:docMk/>
            <pc:sldMk cId="3600945552" sldId="431"/>
            <ac:spMk id="21" creationId="{53E8C894-0649-38D2-C564-C39D4AA9BE0B}"/>
          </ac:spMkLst>
        </pc:spChg>
        <pc:spChg chg="add mod">
          <ac:chgData name="Commodore St Germain" userId="420783ab-3e48-4f67-af00-cfba62042d5f" providerId="ADAL" clId="{7CCF967A-9E97-44E3-BF94-5C83124A07C6}" dt="2026-06-03T00:34:34.824" v="3783"/>
          <ac:spMkLst>
            <pc:docMk/>
            <pc:sldMk cId="3600945552" sldId="431"/>
            <ac:spMk id="22" creationId="{C6B8C5D9-9F05-03A5-76A9-4E00F1A63E67}"/>
          </ac:spMkLst>
        </pc:spChg>
        <pc:spChg chg="add mod">
          <ac:chgData name="Commodore St Germain" userId="420783ab-3e48-4f67-af00-cfba62042d5f" providerId="ADAL" clId="{7CCF967A-9E97-44E3-BF94-5C83124A07C6}" dt="2026-06-03T00:35:20.509" v="3795" actId="1076"/>
          <ac:spMkLst>
            <pc:docMk/>
            <pc:sldMk cId="3600945552" sldId="431"/>
            <ac:spMk id="28" creationId="{AA13C3E1-57C0-C364-33DB-7733B203C249}"/>
          </ac:spMkLst>
        </pc:spChg>
        <pc:spChg chg="add mod">
          <ac:chgData name="Commodore St Germain" userId="420783ab-3e48-4f67-af00-cfba62042d5f" providerId="ADAL" clId="{7CCF967A-9E97-44E3-BF94-5C83124A07C6}" dt="2026-06-03T00:37:46.350" v="3879" actId="207"/>
          <ac:spMkLst>
            <pc:docMk/>
            <pc:sldMk cId="3600945552" sldId="431"/>
            <ac:spMk id="29" creationId="{37269EBA-5CAB-78F9-2343-8DC0D6880DDE}"/>
          </ac:spMkLst>
        </pc:spChg>
        <pc:spChg chg="add mod">
          <ac:chgData name="Commodore St Germain" userId="420783ab-3e48-4f67-af00-cfba62042d5f" providerId="ADAL" clId="{7CCF967A-9E97-44E3-BF94-5C83124A07C6}" dt="2026-06-03T01:58:44.127" v="4981" actId="20577"/>
          <ac:spMkLst>
            <pc:docMk/>
            <pc:sldMk cId="3600945552" sldId="431"/>
            <ac:spMk id="30" creationId="{BEA272C7-D8D2-67E2-EABE-7E5B3AEE6E47}"/>
          </ac:spMkLst>
        </pc:spChg>
        <pc:spChg chg="add mod">
          <ac:chgData name="Commodore St Germain" userId="420783ab-3e48-4f67-af00-cfba62042d5f" providerId="ADAL" clId="{7CCF967A-9E97-44E3-BF94-5C83124A07C6}" dt="2026-06-03T02:10:41.636" v="5195" actId="1035"/>
          <ac:spMkLst>
            <pc:docMk/>
            <pc:sldMk cId="3600945552" sldId="431"/>
            <ac:spMk id="31" creationId="{BDF18489-C004-B851-F90F-E7B83505AA65}"/>
          </ac:spMkLst>
        </pc:spChg>
        <pc:spChg chg="add mod">
          <ac:chgData name="Commodore St Germain" userId="420783ab-3e48-4f67-af00-cfba62042d5f" providerId="ADAL" clId="{7CCF967A-9E97-44E3-BF94-5C83124A07C6}" dt="2026-06-03T02:47:47.620" v="6564" actId="20577"/>
          <ac:spMkLst>
            <pc:docMk/>
            <pc:sldMk cId="3600945552" sldId="431"/>
            <ac:spMk id="32" creationId="{6EADF99A-5118-BAFF-5332-7C8D8D924CAE}"/>
          </ac:spMkLst>
        </pc:spChg>
        <pc:spChg chg="add mod">
          <ac:chgData name="Commodore St Germain" userId="420783ab-3e48-4f67-af00-cfba62042d5f" providerId="ADAL" clId="{7CCF967A-9E97-44E3-BF94-5C83124A07C6}" dt="2026-06-03T02:47:31.032" v="6495" actId="1076"/>
          <ac:spMkLst>
            <pc:docMk/>
            <pc:sldMk cId="3600945552" sldId="431"/>
            <ac:spMk id="33" creationId="{6E86C5DC-5279-B132-042B-E5C4CEA8840A}"/>
          </ac:spMkLst>
        </pc:spChg>
        <pc:spChg chg="add mod">
          <ac:chgData name="Commodore St Germain" userId="420783ab-3e48-4f67-af00-cfba62042d5f" providerId="ADAL" clId="{7CCF967A-9E97-44E3-BF94-5C83124A07C6}" dt="2026-06-03T02:35:29.908" v="5999" actId="20577"/>
          <ac:spMkLst>
            <pc:docMk/>
            <pc:sldMk cId="3600945552" sldId="431"/>
            <ac:spMk id="34" creationId="{B296952A-2E53-56B0-0572-2C0F767ADBBA}"/>
          </ac:spMkLst>
        </pc:spChg>
        <pc:spChg chg="add mod">
          <ac:chgData name="Commodore St Germain" userId="420783ab-3e48-4f67-af00-cfba62042d5f" providerId="ADAL" clId="{7CCF967A-9E97-44E3-BF94-5C83124A07C6}" dt="2026-06-03T02:49:14.853" v="6799" actId="1035"/>
          <ac:spMkLst>
            <pc:docMk/>
            <pc:sldMk cId="3600945552" sldId="431"/>
            <ac:spMk id="35" creationId="{160083B0-8729-8021-0E13-C0B98032D484}"/>
          </ac:spMkLst>
        </pc:spChg>
        <pc:spChg chg="add mod">
          <ac:chgData name="Commodore St Germain" userId="420783ab-3e48-4f67-af00-cfba62042d5f" providerId="ADAL" clId="{7CCF967A-9E97-44E3-BF94-5C83124A07C6}" dt="2026-06-03T02:49:14.853" v="6799" actId="1035"/>
          <ac:spMkLst>
            <pc:docMk/>
            <pc:sldMk cId="3600945552" sldId="431"/>
            <ac:spMk id="36" creationId="{4890F6F9-9FA2-C1F2-CE39-81D6B2380783}"/>
          </ac:spMkLst>
        </pc:spChg>
        <pc:spChg chg="add mod">
          <ac:chgData name="Commodore St Germain" userId="420783ab-3e48-4f67-af00-cfba62042d5f" providerId="ADAL" clId="{7CCF967A-9E97-44E3-BF94-5C83124A07C6}" dt="2026-06-03T02:51:12.800" v="7019" actId="20577"/>
          <ac:spMkLst>
            <pc:docMk/>
            <pc:sldMk cId="3600945552" sldId="431"/>
            <ac:spMk id="37" creationId="{5DE59664-8176-F1AB-6C04-C8B4DE4F3F02}"/>
          </ac:spMkLst>
        </pc:spChg>
        <pc:cxnChg chg="add del">
          <ac:chgData name="Commodore St Germain" userId="420783ab-3e48-4f67-af00-cfba62042d5f" providerId="ADAL" clId="{7CCF967A-9E97-44E3-BF94-5C83124A07C6}" dt="2026-06-03T00:31:54.287" v="3649" actId="478"/>
          <ac:cxnSpMkLst>
            <pc:docMk/>
            <pc:sldMk cId="3600945552" sldId="431"/>
            <ac:cxnSpMk id="18" creationId="{233BF987-3A51-EBB6-BB54-66833757CB30}"/>
          </ac:cxnSpMkLst>
        </pc:cxnChg>
        <pc:cxnChg chg="add mod">
          <ac:chgData name="Commodore St Germain" userId="420783ab-3e48-4f67-af00-cfba62042d5f" providerId="ADAL" clId="{7CCF967A-9E97-44E3-BF94-5C83124A07C6}" dt="2026-06-03T00:34:55.610" v="3790" actId="14100"/>
          <ac:cxnSpMkLst>
            <pc:docMk/>
            <pc:sldMk cId="3600945552" sldId="431"/>
            <ac:cxnSpMk id="23" creationId="{B8C86849-A6C6-310E-9101-8EFA8BE32A89}"/>
          </ac:cxnSpMkLst>
        </pc:cxnChg>
        <pc:cxnChg chg="add mod">
          <ac:chgData name="Commodore St Germain" userId="420783ab-3e48-4f67-af00-cfba62042d5f" providerId="ADAL" clId="{7CCF967A-9E97-44E3-BF94-5C83124A07C6}" dt="2026-06-03T02:10:41.636" v="5195" actId="1035"/>
          <ac:cxnSpMkLst>
            <pc:docMk/>
            <pc:sldMk cId="3600945552" sldId="431"/>
            <ac:cxnSpMk id="27" creationId="{4C5B35BF-B2EF-4D11-7C35-A6C83DC2557A}"/>
          </ac:cxnSpMkLst>
        </pc:cxnChg>
      </pc:sldChg>
      <pc:sldChg chg="addSp delSp modSp add mod">
        <pc:chgData name="Commodore St Germain" userId="420783ab-3e48-4f67-af00-cfba62042d5f" providerId="ADAL" clId="{7CCF967A-9E97-44E3-BF94-5C83124A07C6}" dt="2026-06-03T03:06:51.902" v="8081" actId="1037"/>
        <pc:sldMkLst>
          <pc:docMk/>
          <pc:sldMk cId="2462487297" sldId="432"/>
        </pc:sldMkLst>
        <pc:spChg chg="add mod">
          <ac:chgData name="Commodore St Germain" userId="420783ab-3e48-4f67-af00-cfba62042d5f" providerId="ADAL" clId="{7CCF967A-9E97-44E3-BF94-5C83124A07C6}" dt="2026-06-03T00:28:26.163" v="3517"/>
          <ac:spMkLst>
            <pc:docMk/>
            <pc:sldMk cId="2462487297" sldId="432"/>
            <ac:spMk id="2" creationId="{6ADAC28E-7E2F-D37F-1AF0-DD1B4FB23877}"/>
          </ac:spMkLst>
        </pc:spChg>
        <pc:spChg chg="add mod">
          <ac:chgData name="Commodore St Germain" userId="420783ab-3e48-4f67-af00-cfba62042d5f" providerId="ADAL" clId="{7CCF967A-9E97-44E3-BF94-5C83124A07C6}" dt="2026-06-03T02:35:53.843" v="6005" actId="1036"/>
          <ac:spMkLst>
            <pc:docMk/>
            <pc:sldMk cId="2462487297" sldId="432"/>
            <ac:spMk id="3" creationId="{399ED2FA-7458-1D40-356D-643FC39C1C18}"/>
          </ac:spMkLst>
        </pc:spChg>
        <pc:spChg chg="add mod">
          <ac:chgData name="Commodore St Germain" userId="420783ab-3e48-4f67-af00-cfba62042d5f" providerId="ADAL" clId="{7CCF967A-9E97-44E3-BF94-5C83124A07C6}" dt="2026-06-03T00:47:46.449" v="4059" actId="1036"/>
          <ac:spMkLst>
            <pc:docMk/>
            <pc:sldMk cId="2462487297" sldId="432"/>
            <ac:spMk id="4" creationId="{D07EB574-2B4D-4A27-E3F6-B1317D328318}"/>
          </ac:spMkLst>
        </pc:spChg>
        <pc:spChg chg="del">
          <ac:chgData name="Commodore St Germain" userId="420783ab-3e48-4f67-af00-cfba62042d5f" providerId="ADAL" clId="{7CCF967A-9E97-44E3-BF94-5C83124A07C6}" dt="2026-06-03T02:14:58.666" v="5529" actId="478"/>
          <ac:spMkLst>
            <pc:docMk/>
            <pc:sldMk cId="2462487297" sldId="432"/>
            <ac:spMk id="6" creationId="{2B65CBC7-F2E4-1F93-FAB8-0AAD10B9DB2B}"/>
          </ac:spMkLst>
        </pc:spChg>
        <pc:spChg chg="del">
          <ac:chgData name="Commodore St Germain" userId="420783ab-3e48-4f67-af00-cfba62042d5f" providerId="ADAL" clId="{7CCF967A-9E97-44E3-BF94-5C83124A07C6}" dt="2026-06-03T00:44:23.866" v="3977" actId="478"/>
          <ac:spMkLst>
            <pc:docMk/>
            <pc:sldMk cId="2462487297" sldId="432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2:35:53.843" v="6005" actId="1036"/>
          <ac:spMkLst>
            <pc:docMk/>
            <pc:sldMk cId="2462487297" sldId="432"/>
            <ac:spMk id="8" creationId="{5593C1D5-4FA7-739B-5B6E-8E29F55F817E}"/>
          </ac:spMkLst>
        </pc:spChg>
        <pc:spChg chg="del">
          <ac:chgData name="Commodore St Germain" userId="420783ab-3e48-4f67-af00-cfba62042d5f" providerId="ADAL" clId="{7CCF967A-9E97-44E3-BF94-5C83124A07C6}" dt="2026-06-03T00:46:31.224" v="4014" actId="478"/>
          <ac:spMkLst>
            <pc:docMk/>
            <pc:sldMk cId="2462487297" sldId="432"/>
            <ac:spMk id="9" creationId="{0A5E6BCE-175D-FD8F-CEC4-43BEA4D8A368}"/>
          </ac:spMkLst>
        </pc:spChg>
        <pc:spChg chg="mod">
          <ac:chgData name="Commodore St Germain" userId="420783ab-3e48-4f67-af00-cfba62042d5f" providerId="ADAL" clId="{7CCF967A-9E97-44E3-BF94-5C83124A07C6}" dt="2026-06-03T02:35:53.843" v="6005" actId="1036"/>
          <ac:spMkLst>
            <pc:docMk/>
            <pc:sldMk cId="2462487297" sldId="432"/>
            <ac:spMk id="10" creationId="{73A0B3B4-6038-CFA1-7F36-637EC3519A4D}"/>
          </ac:spMkLst>
        </pc:spChg>
        <pc:spChg chg="del">
          <ac:chgData name="Commodore St Germain" userId="420783ab-3e48-4f67-af00-cfba62042d5f" providerId="ADAL" clId="{7CCF967A-9E97-44E3-BF94-5C83124A07C6}" dt="2026-06-03T00:44:23.866" v="3977" actId="478"/>
          <ac:spMkLst>
            <pc:docMk/>
            <pc:sldMk cId="2462487297" sldId="432"/>
            <ac:spMk id="11" creationId="{26122BB7-DD6F-4A84-47F8-9B578B97F277}"/>
          </ac:spMkLst>
        </pc:spChg>
        <pc:spChg chg="del">
          <ac:chgData name="Commodore St Germain" userId="420783ab-3e48-4f67-af00-cfba62042d5f" providerId="ADAL" clId="{7CCF967A-9E97-44E3-BF94-5C83124A07C6}" dt="2026-06-03T00:44:23.866" v="3977" actId="478"/>
          <ac:spMkLst>
            <pc:docMk/>
            <pc:sldMk cId="2462487297" sldId="432"/>
            <ac:spMk id="12" creationId="{C030B4F9-9350-D633-CF6D-5CD84F8348C6}"/>
          </ac:spMkLst>
        </pc:spChg>
        <pc:spChg chg="add mod">
          <ac:chgData name="Commodore St Germain" userId="420783ab-3e48-4f67-af00-cfba62042d5f" providerId="ADAL" clId="{7CCF967A-9E97-44E3-BF94-5C83124A07C6}" dt="2026-06-03T03:06:51.902" v="8081" actId="1037"/>
          <ac:spMkLst>
            <pc:docMk/>
            <pc:sldMk cId="2462487297" sldId="432"/>
            <ac:spMk id="13" creationId="{BA4EED31-B14C-01D3-BC6C-6B1FA5189740}"/>
          </ac:spMkLst>
        </pc:spChg>
        <pc:spChg chg="add mod">
          <ac:chgData name="Commodore St Germain" userId="420783ab-3e48-4f67-af00-cfba62042d5f" providerId="ADAL" clId="{7CCF967A-9E97-44E3-BF94-5C83124A07C6}" dt="2026-06-03T03:06:40.904" v="8056" actId="1035"/>
          <ac:spMkLst>
            <pc:docMk/>
            <pc:sldMk cId="2462487297" sldId="432"/>
            <ac:spMk id="14" creationId="{084986E9-E901-9111-2D38-B741210F3CBB}"/>
          </ac:spMkLst>
        </pc:spChg>
        <pc:spChg chg="add del mod">
          <ac:chgData name="Commodore St Germain" userId="420783ab-3e48-4f67-af00-cfba62042d5f" providerId="ADAL" clId="{7CCF967A-9E97-44E3-BF94-5C83124A07C6}" dt="2026-06-03T00:47:06.307" v="4045" actId="478"/>
          <ac:spMkLst>
            <pc:docMk/>
            <pc:sldMk cId="2462487297" sldId="432"/>
            <ac:spMk id="15" creationId="{4BAD5A0C-FB44-1CAC-40AA-E98539C52FBB}"/>
          </ac:spMkLst>
        </pc:spChg>
        <pc:spChg chg="add mod">
          <ac:chgData name="Commodore St Germain" userId="420783ab-3e48-4f67-af00-cfba62042d5f" providerId="ADAL" clId="{7CCF967A-9E97-44E3-BF94-5C83124A07C6}" dt="2026-06-03T03:06:51.902" v="8081" actId="1037"/>
          <ac:spMkLst>
            <pc:docMk/>
            <pc:sldMk cId="2462487297" sldId="432"/>
            <ac:spMk id="16" creationId="{F298E793-46D8-4CA2-C35D-0C12E341B6A9}"/>
          </ac:spMkLst>
        </pc:spChg>
        <pc:spChg chg="add mod">
          <ac:chgData name="Commodore St Germain" userId="420783ab-3e48-4f67-af00-cfba62042d5f" providerId="ADAL" clId="{7CCF967A-9E97-44E3-BF94-5C83124A07C6}" dt="2026-06-03T00:48:16.260" v="4119" actId="14100"/>
          <ac:spMkLst>
            <pc:docMk/>
            <pc:sldMk cId="2462487297" sldId="432"/>
            <ac:spMk id="17" creationId="{0021136F-6327-B46C-E995-25507EDEEAB7}"/>
          </ac:spMkLst>
        </pc:spChg>
        <pc:spChg chg="add mod">
          <ac:chgData name="Commodore St Germain" userId="420783ab-3e48-4f67-af00-cfba62042d5f" providerId="ADAL" clId="{7CCF967A-9E97-44E3-BF94-5C83124A07C6}" dt="2026-06-03T00:50:39.485" v="4208" actId="122"/>
          <ac:spMkLst>
            <pc:docMk/>
            <pc:sldMk cId="2462487297" sldId="432"/>
            <ac:spMk id="19" creationId="{96B8EDFA-6F96-AE7B-54D2-4EDC64BDF3FE}"/>
          </ac:spMkLst>
        </pc:spChg>
        <pc:spChg chg="add mod">
          <ac:chgData name="Commodore St Germain" userId="420783ab-3e48-4f67-af00-cfba62042d5f" providerId="ADAL" clId="{7CCF967A-9E97-44E3-BF94-5C83124A07C6}" dt="2026-06-03T02:34:09.152" v="5914" actId="1036"/>
          <ac:spMkLst>
            <pc:docMk/>
            <pc:sldMk cId="2462487297" sldId="432"/>
            <ac:spMk id="20" creationId="{1038BA82-CCD5-06F3-6842-2733366051F6}"/>
          </ac:spMkLst>
        </pc:spChg>
        <pc:spChg chg="add mod">
          <ac:chgData name="Commodore St Germain" userId="420783ab-3e48-4f67-af00-cfba62042d5f" providerId="ADAL" clId="{7CCF967A-9E97-44E3-BF94-5C83124A07C6}" dt="2026-06-03T02:14:58.971" v="5530"/>
          <ac:spMkLst>
            <pc:docMk/>
            <pc:sldMk cId="2462487297" sldId="432"/>
            <ac:spMk id="21" creationId="{BD43B7AD-D478-8A34-F456-3F07D59DF77C}"/>
          </ac:spMkLst>
        </pc:spChg>
        <pc:spChg chg="add mod">
          <ac:chgData name="Commodore St Germain" userId="420783ab-3e48-4f67-af00-cfba62042d5f" providerId="ADAL" clId="{7CCF967A-9E97-44E3-BF94-5C83124A07C6}" dt="2026-06-03T02:55:44.133" v="7307" actId="20577"/>
          <ac:spMkLst>
            <pc:docMk/>
            <pc:sldMk cId="2462487297" sldId="432"/>
            <ac:spMk id="22" creationId="{B6184A86-E825-82DB-4765-508D22A411E6}"/>
          </ac:spMkLst>
        </pc:spChg>
        <pc:spChg chg="add mod">
          <ac:chgData name="Commodore St Germain" userId="420783ab-3e48-4f67-af00-cfba62042d5f" providerId="ADAL" clId="{7CCF967A-9E97-44E3-BF94-5C83124A07C6}" dt="2026-06-03T02:52:45.998" v="7082" actId="20577"/>
          <ac:spMkLst>
            <pc:docMk/>
            <pc:sldMk cId="2462487297" sldId="432"/>
            <ac:spMk id="24" creationId="{C8AE2A16-CDC9-C308-4129-9161621BC9EE}"/>
          </ac:spMkLst>
        </pc:spChg>
        <pc:spChg chg="add mod">
          <ac:chgData name="Commodore St Germain" userId="420783ab-3e48-4f67-af00-cfba62042d5f" providerId="ADAL" clId="{7CCF967A-9E97-44E3-BF94-5C83124A07C6}" dt="2026-06-03T02:51:52.982" v="7020"/>
          <ac:spMkLst>
            <pc:docMk/>
            <pc:sldMk cId="2462487297" sldId="432"/>
            <ac:spMk id="25" creationId="{CDC2CA55-B17F-FC08-7E02-AE5C4068C9C6}"/>
          </ac:spMkLst>
        </pc:spChg>
        <pc:spChg chg="add mod">
          <ac:chgData name="Commodore St Germain" userId="420783ab-3e48-4f67-af00-cfba62042d5f" providerId="ADAL" clId="{7CCF967A-9E97-44E3-BF94-5C83124A07C6}" dt="2026-06-03T03:05:38.719" v="8036" actId="58"/>
          <ac:spMkLst>
            <pc:docMk/>
            <pc:sldMk cId="2462487297" sldId="432"/>
            <ac:spMk id="26" creationId="{634B2AAA-7D39-E4CD-E044-5E8D31A945DB}"/>
          </ac:spMkLst>
        </pc:spChg>
        <pc:spChg chg="add mod">
          <ac:chgData name="Commodore St Germain" userId="420783ab-3e48-4f67-af00-cfba62042d5f" providerId="ADAL" clId="{7CCF967A-9E97-44E3-BF94-5C83124A07C6}" dt="2026-06-03T02:59:38.698" v="7529" actId="571"/>
          <ac:spMkLst>
            <pc:docMk/>
            <pc:sldMk cId="2462487297" sldId="432"/>
            <ac:spMk id="27" creationId="{ACF36F2E-9617-8121-00B2-4744ABA9C8B6}"/>
          </ac:spMkLst>
        </pc:spChg>
        <pc:spChg chg="add mod">
          <ac:chgData name="Commodore St Germain" userId="420783ab-3e48-4f67-af00-cfba62042d5f" providerId="ADAL" clId="{7CCF967A-9E97-44E3-BF94-5C83124A07C6}" dt="2026-06-03T02:59:38.698" v="7529" actId="571"/>
          <ac:spMkLst>
            <pc:docMk/>
            <pc:sldMk cId="2462487297" sldId="432"/>
            <ac:spMk id="28" creationId="{6E8AFFBE-01FE-DE05-457F-BEBA62A7728F}"/>
          </ac:spMkLst>
        </pc:spChg>
        <pc:cxnChg chg="add mod">
          <ac:chgData name="Commodore St Germain" userId="420783ab-3e48-4f67-af00-cfba62042d5f" providerId="ADAL" clId="{7CCF967A-9E97-44E3-BF94-5C83124A07C6}" dt="2026-06-03T02:34:15.674" v="5925" actId="1035"/>
          <ac:cxnSpMkLst>
            <pc:docMk/>
            <pc:sldMk cId="2462487297" sldId="432"/>
            <ac:cxnSpMk id="18" creationId="{E14EA7F4-8891-B116-4F86-BE20FD2F2262}"/>
          </ac:cxnSpMkLst>
        </pc:cxnChg>
        <pc:cxnChg chg="add mod">
          <ac:chgData name="Commodore St Germain" userId="420783ab-3e48-4f67-af00-cfba62042d5f" providerId="ADAL" clId="{7CCF967A-9E97-44E3-BF94-5C83124A07C6}" dt="2026-06-03T02:39:02.865" v="6113" actId="1076"/>
          <ac:cxnSpMkLst>
            <pc:docMk/>
            <pc:sldMk cId="2462487297" sldId="432"/>
            <ac:cxnSpMk id="23" creationId="{993C5D64-86C4-74B8-9DD3-6C8D23E03249}"/>
          </ac:cxnSpMkLst>
        </pc:cxnChg>
      </pc:sldChg>
      <pc:sldChg chg="add del">
        <pc:chgData name="Commodore St Germain" userId="420783ab-3e48-4f67-af00-cfba62042d5f" providerId="ADAL" clId="{7CCF967A-9E97-44E3-BF94-5C83124A07C6}" dt="2026-06-03T00:30:34.551" v="3559" actId="47"/>
        <pc:sldMkLst>
          <pc:docMk/>
          <pc:sldMk cId="632072739" sldId="433"/>
        </pc:sldMkLst>
      </pc:sldChg>
      <pc:sldChg chg="add">
        <pc:chgData name="Commodore St Germain" userId="420783ab-3e48-4f67-af00-cfba62042d5f" providerId="ADAL" clId="{7CCF967A-9E97-44E3-BF94-5C83124A07C6}" dt="2026-06-03T00:30:14.694" v="3558"/>
        <pc:sldMkLst>
          <pc:docMk/>
          <pc:sldMk cId="3869837493" sldId="434"/>
        </pc:sldMkLst>
      </pc:sldChg>
      <pc:sldChg chg="add">
        <pc:chgData name="Commodore St Germain" userId="420783ab-3e48-4f67-af00-cfba62042d5f" providerId="ADAL" clId="{7CCF967A-9E97-44E3-BF94-5C83124A07C6}" dt="2026-06-03T00:30:14.694" v="3558"/>
        <pc:sldMkLst>
          <pc:docMk/>
          <pc:sldMk cId="1463665807" sldId="435"/>
        </pc:sldMkLst>
      </pc:sldChg>
      <pc:sldChg chg="modSp add mod">
        <pc:chgData name="Commodore St Germain" userId="420783ab-3e48-4f67-af00-cfba62042d5f" providerId="ADAL" clId="{7CCF967A-9E97-44E3-BF94-5C83124A07C6}" dt="2026-06-03T00:31:13.588" v="3647" actId="20577"/>
        <pc:sldMkLst>
          <pc:docMk/>
          <pc:sldMk cId="1151687994" sldId="436"/>
        </pc:sldMkLst>
        <pc:spChg chg="mod">
          <ac:chgData name="Commodore St Germain" userId="420783ab-3e48-4f67-af00-cfba62042d5f" providerId="ADAL" clId="{7CCF967A-9E97-44E3-BF94-5C83124A07C6}" dt="2026-06-03T00:31:13.588" v="3647" actId="20577"/>
          <ac:spMkLst>
            <pc:docMk/>
            <pc:sldMk cId="1151687994" sldId="436"/>
            <ac:spMk id="2" creationId="{8D9EC2C3-EE7A-C37F-8465-67016C90D0B9}"/>
          </ac:spMkLst>
        </pc:spChg>
      </pc:sldChg>
      <pc:sldChg chg="addSp delSp modSp add del mod">
        <pc:chgData name="Commodore St Germain" userId="420783ab-3e48-4f67-af00-cfba62042d5f" providerId="ADAL" clId="{7CCF967A-9E97-44E3-BF94-5C83124A07C6}" dt="2026-06-03T01:58:25.416" v="4976" actId="47"/>
        <pc:sldMkLst>
          <pc:docMk/>
          <pc:sldMk cId="3890337817" sldId="437"/>
        </pc:sldMkLst>
        <pc:spChg chg="add mod">
          <ac:chgData name="Commodore St Germain" userId="420783ab-3e48-4f67-af00-cfba62042d5f" providerId="ADAL" clId="{7CCF967A-9E97-44E3-BF94-5C83124A07C6}" dt="2026-06-03T00:30:59.445" v="3611" actId="20577"/>
          <ac:spMkLst>
            <pc:docMk/>
            <pc:sldMk cId="3890337817" sldId="437"/>
            <ac:spMk id="2" creationId="{E3E3F942-6920-9FE9-B38F-74F2D78E19A3}"/>
          </ac:spMkLst>
        </pc:spChg>
        <pc:spChg chg="add mod">
          <ac:chgData name="Commodore St Germain" userId="420783ab-3e48-4f67-af00-cfba62042d5f" providerId="ADAL" clId="{7CCF967A-9E97-44E3-BF94-5C83124A07C6}" dt="2026-06-03T00:38:22.904" v="3912" actId="14100"/>
          <ac:spMkLst>
            <pc:docMk/>
            <pc:sldMk cId="3890337817" sldId="437"/>
            <ac:spMk id="3" creationId="{26286DAF-901A-FF03-7210-0BC9C0F0F78B}"/>
          </ac:spMkLst>
        </pc:spChg>
        <pc:spChg chg="add del mod">
          <ac:chgData name="Commodore St Germain" userId="420783ab-3e48-4f67-af00-cfba62042d5f" providerId="ADAL" clId="{7CCF967A-9E97-44E3-BF94-5C83124A07C6}" dt="2026-06-03T00:46:02.699" v="4002" actId="21"/>
          <ac:spMkLst>
            <pc:docMk/>
            <pc:sldMk cId="3890337817" sldId="437"/>
            <ac:spMk id="4" creationId="{196BED31-B8FE-A516-2D59-1DA2AD894051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3T02:43:08.180" v="6382" actId="1076"/>
        <pc:sldMkLst>
          <pc:docMk/>
          <pc:sldMk cId="2590026316" sldId="438"/>
        </pc:sldMkLst>
        <pc:spChg chg="del">
          <ac:chgData name="Commodore St Germain" userId="420783ab-3e48-4f67-af00-cfba62042d5f" providerId="ADAL" clId="{7CCF967A-9E97-44E3-BF94-5C83124A07C6}" dt="2026-06-03T00:39:50.703" v="3939" actId="478"/>
          <ac:spMkLst>
            <pc:docMk/>
            <pc:sldMk cId="2590026316" sldId="438"/>
            <ac:spMk id="2" creationId="{E3E3F942-6920-9FE9-B38F-74F2D78E19A3}"/>
          </ac:spMkLst>
        </pc:spChg>
        <pc:spChg chg="mod">
          <ac:chgData name="Commodore St Germain" userId="420783ab-3e48-4f67-af00-cfba62042d5f" providerId="ADAL" clId="{7CCF967A-9E97-44E3-BF94-5C83124A07C6}" dt="2026-06-03T02:43:04.254" v="6381" actId="1076"/>
          <ac:spMkLst>
            <pc:docMk/>
            <pc:sldMk cId="2590026316" sldId="438"/>
            <ac:spMk id="6" creationId="{2B65CBC7-F2E4-1F93-FAB8-0AAD10B9DB2B}"/>
          </ac:spMkLst>
        </pc:spChg>
        <pc:spChg chg="mod">
          <ac:chgData name="Commodore St Germain" userId="420783ab-3e48-4f67-af00-cfba62042d5f" providerId="ADAL" clId="{7CCF967A-9E97-44E3-BF94-5C83124A07C6}" dt="2026-06-03T02:43:08.180" v="6382" actId="1076"/>
          <ac:spMkLst>
            <pc:docMk/>
            <pc:sldMk cId="2590026316" sldId="438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1:45:58.859" v="4604" actId="207"/>
          <ac:spMkLst>
            <pc:docMk/>
            <pc:sldMk cId="2590026316" sldId="438"/>
            <ac:spMk id="8" creationId="{DB438A08-AC6D-E8B8-9097-C229B881CD88}"/>
          </ac:spMkLst>
        </pc:spChg>
        <pc:spChg chg="add mod">
          <ac:chgData name="Commodore St Germain" userId="420783ab-3e48-4f67-af00-cfba62042d5f" providerId="ADAL" clId="{7CCF967A-9E97-44E3-BF94-5C83124A07C6}" dt="2026-06-03T01:50:31.194" v="4703" actId="20577"/>
          <ac:spMkLst>
            <pc:docMk/>
            <pc:sldMk cId="2590026316" sldId="438"/>
            <ac:spMk id="13" creationId="{218C1FE7-9D55-1999-DC33-310625909233}"/>
          </ac:spMkLst>
        </pc:spChg>
        <pc:grpChg chg="add del mod">
          <ac:chgData name="Commodore St Germain" userId="420783ab-3e48-4f67-af00-cfba62042d5f" providerId="ADAL" clId="{7CCF967A-9E97-44E3-BF94-5C83124A07C6}" dt="2026-06-03T01:50:56.420" v="4706" actId="478"/>
          <ac:grpSpMkLst>
            <pc:docMk/>
            <pc:sldMk cId="2590026316" sldId="438"/>
            <ac:grpSpMk id="19" creationId="{46CBF420-9AA7-1B09-AC79-2E2E0DCC3C58}"/>
          </ac:grpSpMkLst>
        </pc:grpChg>
        <pc:graphicFrameChg chg="add mod modGraphic">
          <ac:chgData name="Commodore St Germain" userId="420783ab-3e48-4f67-af00-cfba62042d5f" providerId="ADAL" clId="{7CCF967A-9E97-44E3-BF94-5C83124A07C6}" dt="2026-06-03T01:52:02.932" v="4782" actId="1076"/>
          <ac:graphicFrameMkLst>
            <pc:docMk/>
            <pc:sldMk cId="2590026316" sldId="438"/>
            <ac:graphicFrameMk id="20" creationId="{CCB6B312-9BD6-1BE8-3760-84DB7D8D9C5C}"/>
          </ac:graphicFrameMkLst>
        </pc:graphicFrameChg>
        <pc:picChg chg="add mod modCrop">
          <ac:chgData name="Commodore St Germain" userId="420783ab-3e48-4f67-af00-cfba62042d5f" providerId="ADAL" clId="{7CCF967A-9E97-44E3-BF94-5C83124A07C6}" dt="2026-06-03T01:43:24.983" v="4571" actId="692"/>
          <ac:picMkLst>
            <pc:docMk/>
            <pc:sldMk cId="2590026316" sldId="438"/>
            <ac:picMk id="4" creationId="{36A3C5D3-B8E4-678D-F326-5EA564359A83}"/>
          </ac:picMkLst>
        </pc:picChg>
        <pc:picChg chg="add mod ord modCrop">
          <ac:chgData name="Commodore St Germain" userId="420783ab-3e48-4f67-af00-cfba62042d5f" providerId="ADAL" clId="{7CCF967A-9E97-44E3-BF94-5C83124A07C6}" dt="2026-06-03T01:52:05.170" v="4783" actId="1076"/>
          <ac:picMkLst>
            <pc:docMk/>
            <pc:sldMk cId="2590026316" sldId="438"/>
            <ac:picMk id="17" creationId="{F7738420-27EA-3CEA-ED84-87C5A0AC8005}"/>
          </ac:picMkLst>
        </pc:picChg>
        <pc:picChg chg="add mod modCrop">
          <ac:chgData name="Commodore St Germain" userId="420783ab-3e48-4f67-af00-cfba62042d5f" providerId="ADAL" clId="{7CCF967A-9E97-44E3-BF94-5C83124A07C6}" dt="2026-06-03T01:43:24.983" v="4571" actId="692"/>
          <ac:picMkLst>
            <pc:docMk/>
            <pc:sldMk cId="2590026316" sldId="438"/>
            <ac:picMk id="18" creationId="{9E0CA83C-8243-41C6-1863-0390DE677641}"/>
          </ac:picMkLst>
        </pc:picChg>
      </pc:sldChg>
      <pc:sldChg chg="addSp delSp modSp new mod">
        <pc:chgData name="Commodore St Germain" userId="420783ab-3e48-4f67-af00-cfba62042d5f" providerId="ADAL" clId="{7CCF967A-9E97-44E3-BF94-5C83124A07C6}" dt="2026-06-03T04:03:20.303" v="9341" actId="27636"/>
        <pc:sldMkLst>
          <pc:docMk/>
          <pc:sldMk cId="3746423716" sldId="439"/>
        </pc:sldMkLst>
        <pc:spChg chg="mod">
          <ac:chgData name="Commodore St Germain" userId="420783ab-3e48-4f67-af00-cfba62042d5f" providerId="ADAL" clId="{7CCF967A-9E97-44E3-BF94-5C83124A07C6}" dt="2026-06-03T00:51:32.849" v="4229" actId="20577"/>
          <ac:spMkLst>
            <pc:docMk/>
            <pc:sldMk cId="3746423716" sldId="439"/>
            <ac:spMk id="2" creationId="{E6A9B6FE-8179-D147-60B3-7C221C1102C5}"/>
          </ac:spMkLst>
        </pc:spChg>
        <pc:spChg chg="add del mod">
          <ac:chgData name="Commodore St Germain" userId="420783ab-3e48-4f67-af00-cfba62042d5f" providerId="ADAL" clId="{7CCF967A-9E97-44E3-BF94-5C83124A07C6}" dt="2026-06-03T04:03:20.303" v="9341" actId="27636"/>
          <ac:spMkLst>
            <pc:docMk/>
            <pc:sldMk cId="3746423716" sldId="439"/>
            <ac:spMk id="3" creationId="{31D72E93-5A62-F42A-3777-10DBAD0AFA16}"/>
          </ac:spMkLst>
        </pc:spChg>
      </pc:sldChg>
      <pc:sldChg chg="new del">
        <pc:chgData name="Commodore St Germain" userId="420783ab-3e48-4f67-af00-cfba62042d5f" providerId="ADAL" clId="{7CCF967A-9E97-44E3-BF94-5C83124A07C6}" dt="2026-06-04T15:46:01.603" v="10280" actId="47"/>
        <pc:sldMkLst>
          <pc:docMk/>
          <pc:sldMk cId="2220565458" sldId="440"/>
        </pc:sldMkLst>
      </pc:sldChg>
      <pc:sldChg chg="new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504947777" sldId="441"/>
        </pc:sldMkLst>
      </pc:sldChg>
      <pc:sldChg chg="new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364176043" sldId="442"/>
        </pc:sldMkLst>
      </pc:sldChg>
      <pc:sldChg chg="modSp add mod">
        <pc:chgData name="Commodore St Germain" userId="420783ab-3e48-4f67-af00-cfba62042d5f" providerId="ADAL" clId="{7CCF967A-9E97-44E3-BF94-5C83124A07C6}" dt="2026-06-03T02:35:21.536" v="5997" actId="20577"/>
        <pc:sldMkLst>
          <pc:docMk/>
          <pc:sldMk cId="945821655" sldId="443"/>
        </pc:sldMkLst>
        <pc:spChg chg="mod">
          <ac:chgData name="Commodore St Germain" userId="420783ab-3e48-4f67-af00-cfba62042d5f" providerId="ADAL" clId="{7CCF967A-9E97-44E3-BF94-5C83124A07C6}" dt="2026-06-03T02:35:21.536" v="5997" actId="20577"/>
          <ac:spMkLst>
            <pc:docMk/>
            <pc:sldMk cId="945821655" sldId="443"/>
            <ac:spMk id="8" creationId="{DB438A08-AC6D-E8B8-9097-C229B881CD88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3T03:02:22.987" v="7644" actId="1076"/>
        <pc:sldMkLst>
          <pc:docMk/>
          <pc:sldMk cId="3038187027" sldId="444"/>
        </pc:sldMkLst>
        <pc:spChg chg="mod">
          <ac:chgData name="Commodore St Germain" userId="420783ab-3e48-4f67-af00-cfba62042d5f" providerId="ADAL" clId="{7CCF967A-9E97-44E3-BF94-5C83124A07C6}" dt="2026-06-03T02:19:59.728" v="5686" actId="207"/>
          <ac:spMkLst>
            <pc:docMk/>
            <pc:sldMk cId="3038187027" sldId="444"/>
            <ac:spMk id="2" creationId="{B1BC79BD-D8F1-E706-6875-9EFEF6A0AFAA}"/>
          </ac:spMkLst>
        </pc:spChg>
        <pc:spChg chg="del">
          <ac:chgData name="Commodore St Germain" userId="420783ab-3e48-4f67-af00-cfba62042d5f" providerId="ADAL" clId="{7CCF967A-9E97-44E3-BF94-5C83124A07C6}" dt="2026-06-03T02:20:33.501" v="5695" actId="478"/>
          <ac:spMkLst>
            <pc:docMk/>
            <pc:sldMk cId="3038187027" sldId="444"/>
            <ac:spMk id="3" creationId="{4063B82C-0B7B-A8AE-E052-777246AF0B3F}"/>
          </ac:spMkLst>
        </pc:spChg>
        <pc:spChg chg="mod">
          <ac:chgData name="Commodore St Germain" userId="420783ab-3e48-4f67-af00-cfba62042d5f" providerId="ADAL" clId="{7CCF967A-9E97-44E3-BF94-5C83124A07C6}" dt="2026-06-03T02:23:29.799" v="5780" actId="1076"/>
          <ac:spMkLst>
            <pc:docMk/>
            <pc:sldMk cId="3038187027" sldId="444"/>
            <ac:spMk id="6" creationId="{BDBD75BF-653B-B8E4-4174-ED5BE6CA6E33}"/>
          </ac:spMkLst>
        </pc:spChg>
        <pc:spChg chg="add mod">
          <ac:chgData name="Commodore St Germain" userId="420783ab-3e48-4f67-af00-cfba62042d5f" providerId="ADAL" clId="{7CCF967A-9E97-44E3-BF94-5C83124A07C6}" dt="2026-06-03T03:02:22.987" v="7644" actId="1076"/>
          <ac:spMkLst>
            <pc:docMk/>
            <pc:sldMk cId="3038187027" sldId="444"/>
            <ac:spMk id="37" creationId="{67C2E1DB-2F68-03B6-42C0-28B36DE411ED}"/>
          </ac:spMkLst>
        </pc:spChg>
        <pc:graphicFrameChg chg="add mod modGraphic">
          <ac:chgData name="Commodore St Germain" userId="420783ab-3e48-4f67-af00-cfba62042d5f" providerId="ADAL" clId="{7CCF967A-9E97-44E3-BF94-5C83124A07C6}" dt="2026-06-03T02:32:30.058" v="5861"/>
          <ac:graphicFrameMkLst>
            <pc:docMk/>
            <pc:sldMk cId="3038187027" sldId="444"/>
            <ac:graphicFrameMk id="35" creationId="{4C61F697-5B55-5FF8-F01A-E4FF7ADD4428}"/>
          </ac:graphicFrameMkLst>
        </pc:graphicFrameChg>
        <pc:picChg chg="mod">
          <ac:chgData name="Commodore St Germain" userId="420783ab-3e48-4f67-af00-cfba62042d5f" providerId="ADAL" clId="{7CCF967A-9E97-44E3-BF94-5C83124A07C6}" dt="2026-06-03T02:23:20.998" v="5779" actId="1036"/>
          <ac:picMkLst>
            <pc:docMk/>
            <pc:sldMk cId="3038187027" sldId="444"/>
            <ac:picMk id="5" creationId="{0FDE2C27-133B-D44F-49ED-D65DCBAE5F5F}"/>
          </ac:picMkLst>
        </pc:picChg>
        <pc:picChg chg="mod">
          <ac:chgData name="Commodore St Germain" userId="420783ab-3e48-4f67-af00-cfba62042d5f" providerId="ADAL" clId="{7CCF967A-9E97-44E3-BF94-5C83124A07C6}" dt="2026-06-03T02:23:20.998" v="5779" actId="1036"/>
          <ac:picMkLst>
            <pc:docMk/>
            <pc:sldMk cId="3038187027" sldId="444"/>
            <ac:picMk id="9" creationId="{05925353-B1E4-7AED-4678-38D2107E09CF}"/>
          </ac:picMkLst>
        </pc:picChg>
        <pc:picChg chg="mod">
          <ac:chgData name="Commodore St Germain" userId="420783ab-3e48-4f67-af00-cfba62042d5f" providerId="ADAL" clId="{7CCF967A-9E97-44E3-BF94-5C83124A07C6}" dt="2026-06-03T02:21:18.971" v="5715" actId="1076"/>
          <ac:picMkLst>
            <pc:docMk/>
            <pc:sldMk cId="3038187027" sldId="444"/>
            <ac:picMk id="11" creationId="{DB2C4E0F-864B-44FC-E3E4-E2986E40D4E5}"/>
          </ac:picMkLst>
        </pc:picChg>
        <pc:cxnChg chg="add mod">
          <ac:chgData name="Commodore St Germain" userId="420783ab-3e48-4f67-af00-cfba62042d5f" providerId="ADAL" clId="{7CCF967A-9E97-44E3-BF94-5C83124A07C6}" dt="2026-06-03T02:23:43.391" v="5789" actId="1036"/>
          <ac:cxnSpMkLst>
            <pc:docMk/>
            <pc:sldMk cId="3038187027" sldId="444"/>
            <ac:cxnSpMk id="8" creationId="{88BDB3C2-BF72-DD4E-FE1D-883711A7A8E2}"/>
          </ac:cxnSpMkLst>
        </pc:cxnChg>
        <pc:cxnChg chg="add mod">
          <ac:chgData name="Commodore St Germain" userId="420783ab-3e48-4f67-af00-cfba62042d5f" providerId="ADAL" clId="{7CCF967A-9E97-44E3-BF94-5C83124A07C6}" dt="2026-06-03T02:23:14.564" v="5770" actId="1035"/>
          <ac:cxnSpMkLst>
            <pc:docMk/>
            <pc:sldMk cId="3038187027" sldId="444"/>
            <ac:cxnSpMk id="10" creationId="{C271163D-1469-DCE6-7170-A5A7DC9701F6}"/>
          </ac:cxnSpMkLst>
        </pc:cxnChg>
        <pc:cxnChg chg="add mod">
          <ac:chgData name="Commodore St Germain" userId="420783ab-3e48-4f67-af00-cfba62042d5f" providerId="ADAL" clId="{7CCF967A-9E97-44E3-BF94-5C83124A07C6}" dt="2026-06-03T02:23:43.391" v="5789" actId="1036"/>
          <ac:cxnSpMkLst>
            <pc:docMk/>
            <pc:sldMk cId="3038187027" sldId="444"/>
            <ac:cxnSpMk id="12" creationId="{91B8AE03-194C-2E88-022C-C98562A94533}"/>
          </ac:cxnSpMkLst>
        </pc:cxnChg>
        <pc:cxnChg chg="add mod">
          <ac:chgData name="Commodore St Germain" userId="420783ab-3e48-4f67-af00-cfba62042d5f" providerId="ADAL" clId="{7CCF967A-9E97-44E3-BF94-5C83124A07C6}" dt="2026-06-03T02:23:43.391" v="5789" actId="1036"/>
          <ac:cxnSpMkLst>
            <pc:docMk/>
            <pc:sldMk cId="3038187027" sldId="444"/>
            <ac:cxnSpMk id="13" creationId="{9D8F386C-41E7-6A6C-5588-83D86C6DEA6D}"/>
          </ac:cxnSpMkLst>
        </pc:cxnChg>
        <pc:cxnChg chg="add mod">
          <ac:chgData name="Commodore St Germain" userId="420783ab-3e48-4f67-af00-cfba62042d5f" providerId="ADAL" clId="{7CCF967A-9E97-44E3-BF94-5C83124A07C6}" dt="2026-06-03T02:23:49.287" v="5794" actId="1035"/>
          <ac:cxnSpMkLst>
            <pc:docMk/>
            <pc:sldMk cId="3038187027" sldId="444"/>
            <ac:cxnSpMk id="14" creationId="{B9651389-58D0-CDC3-E1DE-0EA85B5CBE54}"/>
          </ac:cxnSpMkLst>
        </pc:cxnChg>
        <pc:cxnChg chg="add mod">
          <ac:chgData name="Commodore St Germain" userId="420783ab-3e48-4f67-af00-cfba62042d5f" providerId="ADAL" clId="{7CCF967A-9E97-44E3-BF94-5C83124A07C6}" dt="2026-06-03T02:21:07.790" v="5710" actId="1076"/>
          <ac:cxnSpMkLst>
            <pc:docMk/>
            <pc:sldMk cId="3038187027" sldId="444"/>
            <ac:cxnSpMk id="15" creationId="{ABA8FED3-C841-9DD9-4C1A-8E2F9E084AA7}"/>
          </ac:cxnSpMkLst>
        </pc:cxnChg>
        <pc:cxnChg chg="add mod">
          <ac:chgData name="Commodore St Germain" userId="420783ab-3e48-4f67-af00-cfba62042d5f" providerId="ADAL" clId="{7CCF967A-9E97-44E3-BF94-5C83124A07C6}" dt="2026-06-03T02:21:14.821" v="5712" actId="1076"/>
          <ac:cxnSpMkLst>
            <pc:docMk/>
            <pc:sldMk cId="3038187027" sldId="444"/>
            <ac:cxnSpMk id="16" creationId="{FB5AAC3C-559F-88BD-9795-C5758E5B42E6}"/>
          </ac:cxnSpMkLst>
        </pc:cxnChg>
        <pc:cxnChg chg="add mod">
          <ac:chgData name="Commodore St Germain" userId="420783ab-3e48-4f67-af00-cfba62042d5f" providerId="ADAL" clId="{7CCF967A-9E97-44E3-BF94-5C83124A07C6}" dt="2026-06-03T02:21:24.380" v="5716" actId="1076"/>
          <ac:cxnSpMkLst>
            <pc:docMk/>
            <pc:sldMk cId="3038187027" sldId="444"/>
            <ac:cxnSpMk id="17" creationId="{0A1491CB-960C-A539-1E2A-742994FA207E}"/>
          </ac:cxnSpMkLst>
        </pc:cxnChg>
        <pc:cxnChg chg="add mod">
          <ac:chgData name="Commodore St Germain" userId="420783ab-3e48-4f67-af00-cfba62042d5f" providerId="ADAL" clId="{7CCF967A-9E97-44E3-BF94-5C83124A07C6}" dt="2026-06-03T02:21:28.309" v="5718" actId="1076"/>
          <ac:cxnSpMkLst>
            <pc:docMk/>
            <pc:sldMk cId="3038187027" sldId="444"/>
            <ac:cxnSpMk id="18" creationId="{E73627D5-9427-E45A-4675-0B42A0FECC1C}"/>
          </ac:cxnSpMkLst>
        </pc:cxnChg>
        <pc:cxnChg chg="add mod">
          <ac:chgData name="Commodore St Germain" userId="420783ab-3e48-4f67-af00-cfba62042d5f" providerId="ADAL" clId="{7CCF967A-9E97-44E3-BF94-5C83124A07C6}" dt="2026-06-03T02:21:32.145" v="5720" actId="1076"/>
          <ac:cxnSpMkLst>
            <pc:docMk/>
            <pc:sldMk cId="3038187027" sldId="444"/>
            <ac:cxnSpMk id="19" creationId="{E311BCB4-09A3-9BB6-65E6-B620DC710506}"/>
          </ac:cxnSpMkLst>
        </pc:cxnChg>
        <pc:cxnChg chg="add mod">
          <ac:chgData name="Commodore St Germain" userId="420783ab-3e48-4f67-af00-cfba62042d5f" providerId="ADAL" clId="{7CCF967A-9E97-44E3-BF94-5C83124A07C6}" dt="2026-06-03T02:21:36.934" v="5722" actId="1076"/>
          <ac:cxnSpMkLst>
            <pc:docMk/>
            <pc:sldMk cId="3038187027" sldId="444"/>
            <ac:cxnSpMk id="20" creationId="{78753F7A-10F3-1C45-86CE-485A941842D9}"/>
          </ac:cxnSpMkLst>
        </pc:cxnChg>
        <pc:cxnChg chg="add mod">
          <ac:chgData name="Commodore St Germain" userId="420783ab-3e48-4f67-af00-cfba62042d5f" providerId="ADAL" clId="{7CCF967A-9E97-44E3-BF94-5C83124A07C6}" dt="2026-06-03T02:21:51.037" v="5729" actId="1037"/>
          <ac:cxnSpMkLst>
            <pc:docMk/>
            <pc:sldMk cId="3038187027" sldId="444"/>
            <ac:cxnSpMk id="21" creationId="{F7CC5591-607D-B4F6-EDBC-EBB9DE286661}"/>
          </ac:cxnSpMkLst>
        </pc:cxnChg>
        <pc:cxnChg chg="add mod">
          <ac:chgData name="Commodore St Germain" userId="420783ab-3e48-4f67-af00-cfba62042d5f" providerId="ADAL" clId="{7CCF967A-9E97-44E3-BF94-5C83124A07C6}" dt="2026-06-03T02:21:57.770" v="5737" actId="1035"/>
          <ac:cxnSpMkLst>
            <pc:docMk/>
            <pc:sldMk cId="3038187027" sldId="444"/>
            <ac:cxnSpMk id="22" creationId="{462BEC3F-A273-587B-2199-73FFB6732872}"/>
          </ac:cxnSpMkLst>
        </pc:cxnChg>
        <pc:cxnChg chg="add mod">
          <ac:chgData name="Commodore St Germain" userId="420783ab-3e48-4f67-af00-cfba62042d5f" providerId="ADAL" clId="{7CCF967A-9E97-44E3-BF94-5C83124A07C6}" dt="2026-06-03T02:22:02.266" v="5742" actId="1038"/>
          <ac:cxnSpMkLst>
            <pc:docMk/>
            <pc:sldMk cId="3038187027" sldId="444"/>
            <ac:cxnSpMk id="23" creationId="{E3A2F1BC-7C57-A8FA-7E43-BDB74F6F14ED}"/>
          </ac:cxnSpMkLst>
        </pc:cxnChg>
        <pc:cxnChg chg="add mod">
          <ac:chgData name="Commodore St Germain" userId="420783ab-3e48-4f67-af00-cfba62042d5f" providerId="ADAL" clId="{7CCF967A-9E97-44E3-BF94-5C83124A07C6}" dt="2026-06-03T02:23:49.287" v="5794" actId="1035"/>
          <ac:cxnSpMkLst>
            <pc:docMk/>
            <pc:sldMk cId="3038187027" sldId="444"/>
            <ac:cxnSpMk id="24" creationId="{6DA6793F-DEB1-85FF-742F-5052ACE2C703}"/>
          </ac:cxnSpMkLst>
        </pc:cxnChg>
        <pc:cxnChg chg="add mod">
          <ac:chgData name="Commodore St Germain" userId="420783ab-3e48-4f67-af00-cfba62042d5f" providerId="ADAL" clId="{7CCF967A-9E97-44E3-BF94-5C83124A07C6}" dt="2026-06-03T02:22:27.154" v="5749" actId="1076"/>
          <ac:cxnSpMkLst>
            <pc:docMk/>
            <pc:sldMk cId="3038187027" sldId="444"/>
            <ac:cxnSpMk id="25" creationId="{1C0B3CB4-911D-FAD8-4899-1A0397987427}"/>
          </ac:cxnSpMkLst>
        </pc:cxnChg>
        <pc:cxnChg chg="add mod">
          <ac:chgData name="Commodore St Germain" userId="420783ab-3e48-4f67-af00-cfba62042d5f" providerId="ADAL" clId="{7CCF967A-9E97-44E3-BF94-5C83124A07C6}" dt="2026-06-03T02:22:31.587" v="5751" actId="1076"/>
          <ac:cxnSpMkLst>
            <pc:docMk/>
            <pc:sldMk cId="3038187027" sldId="444"/>
            <ac:cxnSpMk id="26" creationId="{54F28EAA-123C-0E95-3691-A6B43E485314}"/>
          </ac:cxnSpMkLst>
        </pc:cxnChg>
        <pc:cxnChg chg="add mod">
          <ac:chgData name="Commodore St Germain" userId="420783ab-3e48-4f67-af00-cfba62042d5f" providerId="ADAL" clId="{7CCF967A-9E97-44E3-BF94-5C83124A07C6}" dt="2026-06-03T02:22:43.389" v="5757" actId="1038"/>
          <ac:cxnSpMkLst>
            <pc:docMk/>
            <pc:sldMk cId="3038187027" sldId="444"/>
            <ac:cxnSpMk id="27" creationId="{04D4672E-FF12-D5C1-6903-0E26A52D14D5}"/>
          </ac:cxnSpMkLst>
        </pc:cxnChg>
        <pc:cxnChg chg="add mod">
          <ac:chgData name="Commodore St Germain" userId="420783ab-3e48-4f67-af00-cfba62042d5f" providerId="ADAL" clId="{7CCF967A-9E97-44E3-BF94-5C83124A07C6}" dt="2026-06-03T02:22:52.175" v="5759" actId="1076"/>
          <ac:cxnSpMkLst>
            <pc:docMk/>
            <pc:sldMk cId="3038187027" sldId="444"/>
            <ac:cxnSpMk id="28" creationId="{5CDFCCAA-0129-366C-FFE1-11CA91674FBF}"/>
          </ac:cxnSpMkLst>
        </pc:cxnChg>
        <pc:cxnChg chg="add mod">
          <ac:chgData name="Commodore St Germain" userId="420783ab-3e48-4f67-af00-cfba62042d5f" providerId="ADAL" clId="{7CCF967A-9E97-44E3-BF94-5C83124A07C6}" dt="2026-06-03T02:32:41.237" v="5863" actId="1076"/>
          <ac:cxnSpMkLst>
            <pc:docMk/>
            <pc:sldMk cId="3038187027" sldId="444"/>
            <ac:cxnSpMk id="36" creationId="{AC3EE2FB-3ADC-51B6-6A6B-B0977BB29416}"/>
          </ac:cxnSpMkLst>
        </pc:cxnChg>
      </pc:sldChg>
      <pc:sldChg chg="addSp delSp modSp new mod">
        <pc:chgData name="Commodore St Germain" userId="420783ab-3e48-4f67-af00-cfba62042d5f" providerId="ADAL" clId="{7CCF967A-9E97-44E3-BF94-5C83124A07C6}" dt="2026-06-03T03:58:35.935" v="9215" actId="58"/>
        <pc:sldMkLst>
          <pc:docMk/>
          <pc:sldMk cId="2734519422" sldId="445"/>
        </pc:sldMkLst>
        <pc:spChg chg="mod">
          <ac:chgData name="Commodore St Germain" userId="420783ab-3e48-4f67-af00-cfba62042d5f" providerId="ADAL" clId="{7CCF967A-9E97-44E3-BF94-5C83124A07C6}" dt="2026-06-03T03:54:14.250" v="9042" actId="1076"/>
          <ac:spMkLst>
            <pc:docMk/>
            <pc:sldMk cId="2734519422" sldId="445"/>
            <ac:spMk id="2" creationId="{F5D14B1D-BEDE-ECAA-0FF8-29F531C73513}"/>
          </ac:spMkLst>
        </pc:spChg>
        <pc:spChg chg="mod">
          <ac:chgData name="Commodore St Germain" userId="420783ab-3e48-4f67-af00-cfba62042d5f" providerId="ADAL" clId="{7CCF967A-9E97-44E3-BF94-5C83124A07C6}" dt="2026-06-03T03:58:35.935" v="9215" actId="58"/>
          <ac:spMkLst>
            <pc:docMk/>
            <pc:sldMk cId="2734519422" sldId="445"/>
            <ac:spMk id="3" creationId="{A5DE7926-88CC-AE00-EFC2-5464B8A7F740}"/>
          </ac:spMkLst>
        </pc:spChg>
        <pc:spChg chg="add del">
          <ac:chgData name="Commodore St Germain" userId="420783ab-3e48-4f67-af00-cfba62042d5f" providerId="ADAL" clId="{7CCF967A-9E97-44E3-BF94-5C83124A07C6}" dt="2026-06-03T03:49:59.195" v="8673" actId="22"/>
          <ac:spMkLst>
            <pc:docMk/>
            <pc:sldMk cId="2734519422" sldId="445"/>
            <ac:spMk id="5" creationId="{92E7686C-EC33-F87A-C640-FEEE1CFB5992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3T03:54:37.137" v="9049" actId="14100"/>
        <pc:sldMkLst>
          <pc:docMk/>
          <pc:sldMk cId="1948632545" sldId="446"/>
        </pc:sldMkLst>
        <pc:spChg chg="del">
          <ac:chgData name="Commodore St Germain" userId="420783ab-3e48-4f67-af00-cfba62042d5f" providerId="ADAL" clId="{7CCF967A-9E97-44E3-BF94-5C83124A07C6}" dt="2026-06-03T03:54:19.504" v="9043" actId="478"/>
          <ac:spMkLst>
            <pc:docMk/>
            <pc:sldMk cId="1948632545" sldId="446"/>
            <ac:spMk id="2" creationId="{F5D14B1D-BEDE-ECAA-0FF8-29F531C73513}"/>
          </ac:spMkLst>
        </pc:spChg>
        <pc:spChg chg="mod">
          <ac:chgData name="Commodore St Germain" userId="420783ab-3e48-4f67-af00-cfba62042d5f" providerId="ADAL" clId="{7CCF967A-9E97-44E3-BF94-5C83124A07C6}" dt="2026-06-03T03:54:37.137" v="9049" actId="14100"/>
          <ac:spMkLst>
            <pc:docMk/>
            <pc:sldMk cId="1948632545" sldId="446"/>
            <ac:spMk id="3" creationId="{A5DE7926-88CC-AE00-EFC2-5464B8A7F740}"/>
          </ac:spMkLst>
        </pc:spChg>
        <pc:spChg chg="add del mod">
          <ac:chgData name="Commodore St Germain" userId="420783ab-3e48-4f67-af00-cfba62042d5f" providerId="ADAL" clId="{7CCF967A-9E97-44E3-BF94-5C83124A07C6}" dt="2026-06-03T03:54:22.457" v="9046" actId="478"/>
          <ac:spMkLst>
            <pc:docMk/>
            <pc:sldMk cId="1948632545" sldId="446"/>
            <ac:spMk id="5" creationId="{2394EE1C-F798-DFD8-90A7-5C2D221C65E8}"/>
          </ac:spMkLst>
        </pc:spChg>
        <pc:spChg chg="add mod">
          <ac:chgData name="Commodore St Germain" userId="420783ab-3e48-4f67-af00-cfba62042d5f" providerId="ADAL" clId="{7CCF967A-9E97-44E3-BF94-5C83124A07C6}" dt="2026-06-03T03:54:20.832" v="9045"/>
          <ac:spMkLst>
            <pc:docMk/>
            <pc:sldMk cId="1948632545" sldId="446"/>
            <ac:spMk id="6" creationId="{3373B77D-1763-E0E9-71C2-2BF182A93E98}"/>
          </ac:spMkLst>
        </pc:spChg>
        <pc:spChg chg="add mod">
          <ac:chgData name="Commodore St Germain" userId="420783ab-3e48-4f67-af00-cfba62042d5f" providerId="ADAL" clId="{7CCF967A-9E97-44E3-BF94-5C83124A07C6}" dt="2026-06-03T03:54:22.806" v="9047"/>
          <ac:spMkLst>
            <pc:docMk/>
            <pc:sldMk cId="1948632545" sldId="446"/>
            <ac:spMk id="7" creationId="{603703C7-A9A1-2812-2E21-2E92F1081079}"/>
          </ac:spMkLst>
        </pc:spChg>
      </pc:sldChg>
      <pc:sldChg chg="modSp new mod">
        <pc:chgData name="Commodore St Germain" userId="420783ab-3e48-4f67-af00-cfba62042d5f" providerId="ADAL" clId="{7CCF967A-9E97-44E3-BF94-5C83124A07C6}" dt="2026-06-04T15:37:12.145" v="10278" actId="20577"/>
        <pc:sldMkLst>
          <pc:docMk/>
          <pc:sldMk cId="4176444492" sldId="447"/>
        </pc:sldMkLst>
        <pc:spChg chg="mod">
          <ac:chgData name="Commodore St Germain" userId="420783ab-3e48-4f67-af00-cfba62042d5f" providerId="ADAL" clId="{7CCF967A-9E97-44E3-BF94-5C83124A07C6}" dt="2026-06-03T04:14:18.142" v="9459" actId="20577"/>
          <ac:spMkLst>
            <pc:docMk/>
            <pc:sldMk cId="4176444492" sldId="447"/>
            <ac:spMk id="2" creationId="{B0082AA0-09AD-23C0-8A34-A1B38CB6AA22}"/>
          </ac:spMkLst>
        </pc:spChg>
        <pc:spChg chg="mod">
          <ac:chgData name="Commodore St Germain" userId="420783ab-3e48-4f67-af00-cfba62042d5f" providerId="ADAL" clId="{7CCF967A-9E97-44E3-BF94-5C83124A07C6}" dt="2026-06-04T15:37:12.145" v="10278" actId="20577"/>
          <ac:spMkLst>
            <pc:docMk/>
            <pc:sldMk cId="4176444492" sldId="447"/>
            <ac:spMk id="3" creationId="{8F59C70B-9549-A27E-6307-A36F7F6102B1}"/>
          </ac:spMkLst>
        </pc:spChg>
      </pc:sldChg>
      <pc:sldChg chg="modSp new mod">
        <pc:chgData name="Commodore St Germain" userId="420783ab-3e48-4f67-af00-cfba62042d5f" providerId="ADAL" clId="{7CCF967A-9E97-44E3-BF94-5C83124A07C6}" dt="2026-06-04T15:30:31.147" v="10166" actId="20577"/>
        <pc:sldMkLst>
          <pc:docMk/>
          <pc:sldMk cId="3327886319" sldId="448"/>
        </pc:sldMkLst>
        <pc:spChg chg="mod">
          <ac:chgData name="Commodore St Germain" userId="420783ab-3e48-4f67-af00-cfba62042d5f" providerId="ADAL" clId="{7CCF967A-9E97-44E3-BF94-5C83124A07C6}" dt="2026-06-04T15:28:04.561" v="9609" actId="20577"/>
          <ac:spMkLst>
            <pc:docMk/>
            <pc:sldMk cId="3327886319" sldId="448"/>
            <ac:spMk id="2" creationId="{54425700-BC36-2FA1-4B29-F70C63A0F41A}"/>
          </ac:spMkLst>
        </pc:spChg>
        <pc:spChg chg="mod">
          <ac:chgData name="Commodore St Germain" userId="420783ab-3e48-4f67-af00-cfba62042d5f" providerId="ADAL" clId="{7CCF967A-9E97-44E3-BF94-5C83124A07C6}" dt="2026-06-04T15:30:31.147" v="10166" actId="20577"/>
          <ac:spMkLst>
            <pc:docMk/>
            <pc:sldMk cId="3327886319" sldId="448"/>
            <ac:spMk id="3" creationId="{A2A50285-4A4A-51A6-049B-EF767A09DF08}"/>
          </ac:spMkLst>
        </pc:spChg>
      </pc:sldChg>
    </pc:docChg>
  </pc:docChgLst>
  <pc:docChgLst>
    <pc:chgData name="Commodore St Germain" userId="420783ab-3e48-4f67-af00-cfba62042d5f" providerId="ADAL" clId="{7B07B3F2-A5CE-434E-86F1-40A26D05276B}"/>
    <pc:docChg chg="custSel addSld delSld modSld sldOrd">
      <pc:chgData name="Commodore St Germain" userId="420783ab-3e48-4f67-af00-cfba62042d5f" providerId="ADAL" clId="{7B07B3F2-A5CE-434E-86F1-40A26D05276B}" dt="2026-03-19T22:50:55.126" v="745" actId="20577"/>
      <pc:docMkLst>
        <pc:docMk/>
      </pc:docMkLst>
      <pc:sldChg chg="new del">
        <pc:chgData name="Commodore St Germain" userId="420783ab-3e48-4f67-af00-cfba62042d5f" providerId="ADAL" clId="{7B07B3F2-A5CE-434E-86F1-40A26D05276B}" dt="2026-03-19T22:29:30.109" v="2" actId="47"/>
        <pc:sldMkLst>
          <pc:docMk/>
          <pc:sldMk cId="385249834" sldId="302"/>
        </pc:sldMkLst>
      </pc:sldChg>
      <pc:sldChg chg="modSp new mod ord">
        <pc:chgData name="Commodore St Germain" userId="420783ab-3e48-4f67-af00-cfba62042d5f" providerId="ADAL" clId="{7B07B3F2-A5CE-434E-86F1-40A26D05276B}" dt="2026-03-19T22:50:55.126" v="745" actId="20577"/>
        <pc:sldMkLst>
          <pc:docMk/>
          <pc:sldMk cId="2320277183" sldId="303"/>
        </pc:sldMkLst>
        <pc:spChg chg="mod">
          <ac:chgData name="Commodore St Germain" userId="420783ab-3e48-4f67-af00-cfba62042d5f" providerId="ADAL" clId="{7B07B3F2-A5CE-434E-86F1-40A26D05276B}" dt="2026-03-19T22:50:55.126" v="745" actId="20577"/>
          <ac:spMkLst>
            <pc:docMk/>
            <pc:sldMk cId="2320277183" sldId="303"/>
            <ac:spMk id="3" creationId="{268459E8-78B7-D55E-5167-733DBF77B426}"/>
          </ac:spMkLst>
        </pc:spChg>
      </pc:sldChg>
    </pc:docChg>
  </pc:docChgLst>
  <pc:docChgLst>
    <pc:chgData name="Commodore St Germain" userId="420783ab-3e48-4f67-af00-cfba62042d5f" providerId="ADAL" clId="{5DE2B028-74A3-4016-B9D0-5E14CA8A570E}"/>
    <pc:docChg chg="undo redo custSel addSld delSld modSld sldOrd">
      <pc:chgData name="Commodore St Germain" userId="420783ab-3e48-4f67-af00-cfba62042d5f" providerId="ADAL" clId="{5DE2B028-74A3-4016-B9D0-5E14CA8A570E}" dt="2026-07-01T02:56:42.979" v="8291" actId="1076"/>
      <pc:docMkLst>
        <pc:docMk/>
      </pc:docMkLst>
      <pc:sldChg chg="addSp">
        <pc:chgData name="Commodore St Germain" userId="420783ab-3e48-4f67-af00-cfba62042d5f" providerId="ADAL" clId="{5DE2B028-74A3-4016-B9D0-5E14CA8A570E}" dt="2026-06-30T17:56:49.776" v="8243"/>
        <pc:sldMkLst>
          <pc:docMk/>
          <pc:sldMk cId="4127687460" sldId="356"/>
        </pc:sldMkLst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4127687460" sldId="356"/>
            <ac:inkMk id="4" creationId="{53A274AD-352A-79BC-85C4-38B5BAF736F2}"/>
          </ac:inkMkLst>
        </pc:inkChg>
      </pc:sldChg>
      <pc:sldChg chg="modSp mod">
        <pc:chgData name="Commodore St Germain" userId="420783ab-3e48-4f67-af00-cfba62042d5f" providerId="ADAL" clId="{5DE2B028-74A3-4016-B9D0-5E14CA8A570E}" dt="2026-06-29T18:59:51.418" v="5429"/>
        <pc:sldMkLst>
          <pc:docMk/>
          <pc:sldMk cId="3592548365" sldId="658"/>
        </pc:sldMkLst>
        <pc:spChg chg="mod">
          <ac:chgData name="Commodore St Germain" userId="420783ab-3e48-4f67-af00-cfba62042d5f" providerId="ADAL" clId="{5DE2B028-74A3-4016-B9D0-5E14CA8A570E}" dt="2026-06-28T02:36:45.202" v="21" actId="20577"/>
          <ac:spMkLst>
            <pc:docMk/>
            <pc:sldMk cId="3592548365" sldId="658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DE2B028-74A3-4016-B9D0-5E14CA8A570E}" dt="2026-06-29T18:59:51.418" v="5429"/>
          <ac:spMkLst>
            <pc:docMk/>
            <pc:sldMk cId="3592548365" sldId="658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899672586" sldId="659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675408947" sldId="661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902740935" sldId="662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528635919" sldId="663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277599204" sldId="664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723223753" sldId="665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90733528" sldId="666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470108807" sldId="667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365907585" sldId="668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734841274" sldId="670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013330262" sldId="671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4047587503" sldId="672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947260963" sldId="673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223492814" sldId="674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580453040" sldId="675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438316324" sldId="676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189144069" sldId="677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292128972" sldId="678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582402377" sldId="680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134824873" sldId="681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937913448" sldId="682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29831449" sldId="685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029518277" sldId="686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035713547" sldId="687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4029591015" sldId="689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945353638" sldId="690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804043940" sldId="691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444764619" sldId="692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517568922" sldId="693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967333319" sldId="694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381737672" sldId="703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380680640" sldId="704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95150784" sldId="706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739521805" sldId="707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271325304" sldId="708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967506984" sldId="709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161900526" sldId="710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438552953" sldId="711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175579920" sldId="712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703860779" sldId="713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400947098" sldId="714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701745623" sldId="715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244827703" sldId="716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771806353" sldId="717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265528130" sldId="718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789421347" sldId="719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450813716" sldId="720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205158324" sldId="721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924042520" sldId="722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437156991" sldId="723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180634370" sldId="724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849509458" sldId="725"/>
        </pc:sldMkLst>
      </pc:sldChg>
      <pc:sldChg chg="addSp delSp modSp new mod">
        <pc:chgData name="Commodore St Germain" userId="420783ab-3e48-4f67-af00-cfba62042d5f" providerId="ADAL" clId="{5DE2B028-74A3-4016-B9D0-5E14CA8A570E}" dt="2026-06-30T17:56:49.776" v="8243"/>
        <pc:sldMkLst>
          <pc:docMk/>
          <pc:sldMk cId="3315361544" sldId="726"/>
        </pc:sldMkLst>
        <pc:spChg chg="mod">
          <ac:chgData name="Commodore St Germain" userId="420783ab-3e48-4f67-af00-cfba62042d5f" providerId="ADAL" clId="{5DE2B028-74A3-4016-B9D0-5E14CA8A570E}" dt="2026-06-28T02:50:56.818" v="284" actId="20577"/>
          <ac:spMkLst>
            <pc:docMk/>
            <pc:sldMk cId="3315361544" sldId="726"/>
            <ac:spMk id="2" creationId="{A4F6C06D-0FAC-1029-566B-11D3C32E35B5}"/>
          </ac:spMkLst>
        </pc:spChg>
        <pc:spChg chg="del">
          <ac:chgData name="Commodore St Germain" userId="420783ab-3e48-4f67-af00-cfba62042d5f" providerId="ADAL" clId="{5DE2B028-74A3-4016-B9D0-5E14CA8A570E}" dt="2026-06-28T02:51:38.250" v="356" actId="478"/>
          <ac:spMkLst>
            <pc:docMk/>
            <pc:sldMk cId="3315361544" sldId="726"/>
            <ac:spMk id="3" creationId="{D79CEF03-D103-B3EB-1FA1-884DD2B32DD4}"/>
          </ac:spMkLst>
        </pc:spChg>
        <pc:picChg chg="add mod">
          <ac:chgData name="Commodore St Germain" userId="420783ab-3e48-4f67-af00-cfba62042d5f" providerId="ADAL" clId="{5DE2B028-74A3-4016-B9D0-5E14CA8A570E}" dt="2026-06-28T03:20:44.614" v="806" actId="1076"/>
          <ac:picMkLst>
            <pc:docMk/>
            <pc:sldMk cId="3315361544" sldId="726"/>
            <ac:picMk id="5" creationId="{05F889CF-FE40-E8B7-8D61-AB07571FF1E3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3315361544" sldId="726"/>
            <ac:inkMk id="3" creationId="{1B0AF6A8-4BE3-EA3C-4E84-AB9F4250AACD}"/>
          </ac:inkMkLst>
        </pc:inkChg>
      </pc:sldChg>
      <pc:sldChg chg="addSp delSp modSp new mod">
        <pc:chgData name="Commodore St Germain" userId="420783ab-3e48-4f67-af00-cfba62042d5f" providerId="ADAL" clId="{5DE2B028-74A3-4016-B9D0-5E14CA8A570E}" dt="2026-06-30T17:56:49.776" v="8243"/>
        <pc:sldMkLst>
          <pc:docMk/>
          <pc:sldMk cId="635674419" sldId="727"/>
        </pc:sldMkLst>
        <pc:spChg chg="mod">
          <ac:chgData name="Commodore St Germain" userId="420783ab-3e48-4f67-af00-cfba62042d5f" providerId="ADAL" clId="{5DE2B028-74A3-4016-B9D0-5E14CA8A570E}" dt="2026-06-29T18:02:03.691" v="4531" actId="20577"/>
          <ac:spMkLst>
            <pc:docMk/>
            <pc:sldMk cId="635674419" sldId="727"/>
            <ac:spMk id="2" creationId="{A2244DBD-08B4-21D5-CC11-F904A9AA4275}"/>
          </ac:spMkLst>
        </pc:spChg>
        <pc:spChg chg="del">
          <ac:chgData name="Commodore St Germain" userId="420783ab-3e48-4f67-af00-cfba62042d5f" providerId="ADAL" clId="{5DE2B028-74A3-4016-B9D0-5E14CA8A570E}" dt="2026-06-29T17:55:33.681" v="4303" actId="478"/>
          <ac:spMkLst>
            <pc:docMk/>
            <pc:sldMk cId="635674419" sldId="727"/>
            <ac:spMk id="3" creationId="{445387AA-76BC-B973-5EFE-F2ABBEE152C3}"/>
          </ac:spMkLst>
        </pc:spChg>
        <pc:spChg chg="add mod">
          <ac:chgData name="Commodore St Germain" userId="420783ab-3e48-4f67-af00-cfba62042d5f" providerId="ADAL" clId="{5DE2B028-74A3-4016-B9D0-5E14CA8A570E}" dt="2026-06-29T19:09:58.205" v="5594" actId="1036"/>
          <ac:spMkLst>
            <pc:docMk/>
            <pc:sldMk cId="635674419" sldId="727"/>
            <ac:spMk id="8" creationId="{CF9C6698-ABDC-417A-24E5-20DA43A304B3}"/>
          </ac:spMkLst>
        </pc:spChg>
        <pc:spChg chg="add mod">
          <ac:chgData name="Commodore St Germain" userId="420783ab-3e48-4f67-af00-cfba62042d5f" providerId="ADAL" clId="{5DE2B028-74A3-4016-B9D0-5E14CA8A570E}" dt="2026-06-29T19:09:51.027" v="5579" actId="1076"/>
          <ac:spMkLst>
            <pc:docMk/>
            <pc:sldMk cId="635674419" sldId="727"/>
            <ac:spMk id="9" creationId="{1AA0C75A-E006-EDF2-C187-D43CE2D78788}"/>
          </ac:spMkLst>
        </pc:spChg>
        <pc:spChg chg="add mod">
          <ac:chgData name="Commodore St Germain" userId="420783ab-3e48-4f67-af00-cfba62042d5f" providerId="ADAL" clId="{5DE2B028-74A3-4016-B9D0-5E14CA8A570E}" dt="2026-06-29T19:10:01.697" v="5602" actId="1038"/>
          <ac:spMkLst>
            <pc:docMk/>
            <pc:sldMk cId="635674419" sldId="727"/>
            <ac:spMk id="10" creationId="{0798B913-ED9E-91BA-FFE2-48FD8B640ADB}"/>
          </ac:spMkLst>
        </pc:spChg>
        <pc:picChg chg="add del mod">
          <ac:chgData name="Commodore St Germain" userId="420783ab-3e48-4f67-af00-cfba62042d5f" providerId="ADAL" clId="{5DE2B028-74A3-4016-B9D0-5E14CA8A570E}" dt="2026-06-28T03:00:01.206" v="509" actId="478"/>
          <ac:picMkLst>
            <pc:docMk/>
            <pc:sldMk cId="635674419" sldId="727"/>
            <ac:picMk id="5" creationId="{1D512089-9111-D73D-801B-1913FC66AC90}"/>
          </ac:picMkLst>
        </pc:picChg>
        <pc:picChg chg="add del mod">
          <ac:chgData name="Commodore St Germain" userId="420783ab-3e48-4f67-af00-cfba62042d5f" providerId="ADAL" clId="{5DE2B028-74A3-4016-B9D0-5E14CA8A570E}" dt="2026-06-29T17:54:16.960" v="4276" actId="478"/>
          <ac:picMkLst>
            <pc:docMk/>
            <pc:sldMk cId="635674419" sldId="727"/>
            <ac:picMk id="7" creationId="{83065BE1-8A91-9E45-709C-D5744CD8C0AE}"/>
          </ac:picMkLst>
        </pc:picChg>
        <pc:picChg chg="add del mod ord">
          <ac:chgData name="Commodore St Germain" userId="420783ab-3e48-4f67-af00-cfba62042d5f" providerId="ADAL" clId="{5DE2B028-74A3-4016-B9D0-5E14CA8A570E}" dt="2026-06-29T19:09:26.220" v="5534" actId="478"/>
          <ac:picMkLst>
            <pc:docMk/>
            <pc:sldMk cId="635674419" sldId="727"/>
            <ac:picMk id="12" creationId="{3617C71E-9A05-D406-8F80-EADEAEA222C7}"/>
          </ac:picMkLst>
        </pc:picChg>
        <pc:picChg chg="add mod ord">
          <ac:chgData name="Commodore St Germain" userId="420783ab-3e48-4f67-af00-cfba62042d5f" providerId="ADAL" clId="{5DE2B028-74A3-4016-B9D0-5E14CA8A570E}" dt="2026-06-29T19:09:43.346" v="5578" actId="1036"/>
          <ac:picMkLst>
            <pc:docMk/>
            <pc:sldMk cId="635674419" sldId="727"/>
            <ac:picMk id="13" creationId="{E8309A1F-CA2C-8465-627C-D18804CAB9E8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635674419" sldId="727"/>
            <ac:inkMk id="3" creationId="{89A5006F-980B-FF98-D9E5-FB28184B6E97}"/>
          </ac:inkMkLst>
        </pc:inkChg>
      </pc:sldChg>
      <pc:sldChg chg="addSp modSp new del mod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4279223413" sldId="728"/>
        </pc:sldMkLst>
        <pc:spChg chg="mod">
          <ac:chgData name="Commodore St Germain" userId="420783ab-3e48-4f67-af00-cfba62042d5f" providerId="ADAL" clId="{5DE2B028-74A3-4016-B9D0-5E14CA8A570E}" dt="2026-06-28T03:40:26.525" v="1445" actId="20577"/>
          <ac:spMkLst>
            <pc:docMk/>
            <pc:sldMk cId="4279223413" sldId="728"/>
            <ac:spMk id="2" creationId="{0192884F-61C4-AF0C-CB82-B5C7E345BF1D}"/>
          </ac:spMkLst>
        </pc:spChg>
        <pc:spChg chg="mod">
          <ac:chgData name="Commodore St Germain" userId="420783ab-3e48-4f67-af00-cfba62042d5f" providerId="ADAL" clId="{5DE2B028-74A3-4016-B9D0-5E14CA8A570E}" dt="2026-06-28T03:42:04.418" v="1702" actId="20577"/>
          <ac:spMkLst>
            <pc:docMk/>
            <pc:sldMk cId="4279223413" sldId="728"/>
            <ac:spMk id="3" creationId="{BD739E8F-FA20-4122-458A-3F1B1CA76B11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4" creationId="{006FE8C8-AC9A-7F2B-E6DA-9CA178044808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5" creationId="{E17F7606-F51D-98B6-D58B-5277AD8E6891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6" creationId="{BAE43E45-4BDB-90DB-05D6-66268621561F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7" creationId="{73B1E444-2202-FD36-1DF7-410239DD9CA5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8" creationId="{48FDA0AA-AAE6-F812-FAAC-879B5A4613D6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9" creationId="{A0EAE9DF-8CAA-EC76-F150-FB3479A63A65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10" creationId="{CBB71DE8-317A-037D-98ED-21045815BB20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11" creationId="{58CEAA6C-8FC4-6F19-2D58-453E8FC31336}"/>
          </ac:spMkLst>
        </pc:spChg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544403619" sldId="729"/>
        </pc:sldMkLst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494298934" sldId="730"/>
        </pc:sldMkLst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440331007" sldId="731"/>
        </pc:sldMkLst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87445463" sldId="732"/>
        </pc:sldMkLst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798260091" sldId="733"/>
        </pc:sldMkLst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710301473" sldId="734"/>
        </pc:sldMkLst>
      </pc:sldChg>
      <pc:sldChg chg="addSp delSp modSp add mod">
        <pc:chgData name="Commodore St Germain" userId="420783ab-3e48-4f67-af00-cfba62042d5f" providerId="ADAL" clId="{5DE2B028-74A3-4016-B9D0-5E14CA8A570E}" dt="2026-06-30T17:56:49.776" v="8243"/>
        <pc:sldMkLst>
          <pc:docMk/>
          <pc:sldMk cId="1905487566" sldId="735"/>
        </pc:sldMkLst>
        <pc:spChg chg="mod">
          <ac:chgData name="Commodore St Germain" userId="420783ab-3e48-4f67-af00-cfba62042d5f" providerId="ADAL" clId="{5DE2B028-74A3-4016-B9D0-5E14CA8A570E}" dt="2026-06-28T02:58:01.659" v="480" actId="14100"/>
          <ac:spMkLst>
            <pc:docMk/>
            <pc:sldMk cId="1905487566" sldId="735"/>
            <ac:spMk id="2" creationId="{D61D94A4-C5CA-E449-1780-C64A2E1522EB}"/>
          </ac:spMkLst>
        </pc:spChg>
        <pc:spChg chg="add mod">
          <ac:chgData name="Commodore St Germain" userId="420783ab-3e48-4f67-af00-cfba62042d5f" providerId="ADAL" clId="{5DE2B028-74A3-4016-B9D0-5E14CA8A570E}" dt="2026-06-29T15:38:42.145" v="2265" actId="20577"/>
          <ac:spMkLst>
            <pc:docMk/>
            <pc:sldMk cId="1905487566" sldId="735"/>
            <ac:spMk id="3" creationId="{102DBCDD-0541-3D65-1E96-3E9122F6B95A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4" creationId="{FCC01E54-7D84-9BF7-954E-E3932FE268EC}"/>
          </ac:spMkLst>
        </pc:spChg>
        <pc:spChg chg="add mod">
          <ac:chgData name="Commodore St Germain" userId="420783ab-3e48-4f67-af00-cfba62042d5f" providerId="ADAL" clId="{5DE2B028-74A3-4016-B9D0-5E14CA8A570E}" dt="2026-06-29T15:42:02.780" v="2440" actId="1038"/>
          <ac:spMkLst>
            <pc:docMk/>
            <pc:sldMk cId="1905487566" sldId="735"/>
            <ac:spMk id="5" creationId="{BACAF2FF-B87C-7084-1B82-57DCA5C38459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6" creationId="{0E6B0F28-CC67-F9CB-A300-A003D658931F}"/>
          </ac:spMkLst>
        </pc:spChg>
        <pc:spChg chg="mod">
          <ac:chgData name="Commodore St Germain" userId="420783ab-3e48-4f67-af00-cfba62042d5f" providerId="ADAL" clId="{5DE2B028-74A3-4016-B9D0-5E14CA8A570E}" dt="2026-06-28T02:58:40.284" v="508" actId="1038"/>
          <ac:spMkLst>
            <pc:docMk/>
            <pc:sldMk cId="1905487566" sldId="735"/>
            <ac:spMk id="7" creationId="{8C2457BF-B97B-057F-4D80-12456CCD3282}"/>
          </ac:spMkLst>
        </pc:spChg>
        <pc:spChg chg="del mod">
          <ac:chgData name="Commodore St Germain" userId="420783ab-3e48-4f67-af00-cfba62042d5f" providerId="ADAL" clId="{5DE2B028-74A3-4016-B9D0-5E14CA8A570E}" dt="2026-06-28T02:58:28.101" v="484" actId="478"/>
          <ac:spMkLst>
            <pc:docMk/>
            <pc:sldMk cId="1905487566" sldId="735"/>
            <ac:spMk id="8" creationId="{9012B133-4812-B1F4-BF1C-0EE7DA38AE93}"/>
          </ac:spMkLst>
        </pc:spChg>
        <pc:spChg chg="add mod">
          <ac:chgData name="Commodore St Germain" userId="420783ab-3e48-4f67-af00-cfba62042d5f" providerId="ADAL" clId="{5DE2B028-74A3-4016-B9D0-5E14CA8A570E}" dt="2026-06-29T15:42:02.780" v="2440" actId="1038"/>
          <ac:spMkLst>
            <pc:docMk/>
            <pc:sldMk cId="1905487566" sldId="735"/>
            <ac:spMk id="9" creationId="{A898BAB1-4575-526E-01AA-28251001D47F}"/>
          </ac:spMkLst>
        </pc:spChg>
        <pc:spChg chg="add mod">
          <ac:chgData name="Commodore St Germain" userId="420783ab-3e48-4f67-af00-cfba62042d5f" providerId="ADAL" clId="{5DE2B028-74A3-4016-B9D0-5E14CA8A570E}" dt="2026-06-29T15:42:02.780" v="2440" actId="1038"/>
          <ac:spMkLst>
            <pc:docMk/>
            <pc:sldMk cId="1905487566" sldId="735"/>
            <ac:spMk id="10" creationId="{B5320C86-6DBC-60EC-CAC3-CFA4D8E259F5}"/>
          </ac:spMkLst>
        </pc:spChg>
        <pc:spChg chg="del">
          <ac:chgData name="Commodore St Germain" userId="420783ab-3e48-4f67-af00-cfba62042d5f" providerId="ADAL" clId="{5DE2B028-74A3-4016-B9D0-5E14CA8A570E}" dt="2026-06-28T02:58:08.303" v="482" actId="478"/>
          <ac:spMkLst>
            <pc:docMk/>
            <pc:sldMk cId="1905487566" sldId="735"/>
            <ac:spMk id="11" creationId="{C550878C-3AAA-C6ED-3A91-8EF6EF1BC331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12" creationId="{FDCFCE50-9B0A-A29C-5723-27DE24461C6E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13" creationId="{7A573246-2EA4-5B63-E80C-38E9B426B5CA}"/>
          </ac:spMkLst>
        </pc:spChg>
        <pc:spChg chg="add mod">
          <ac:chgData name="Commodore St Germain" userId="420783ab-3e48-4f67-af00-cfba62042d5f" providerId="ADAL" clId="{5DE2B028-74A3-4016-B9D0-5E14CA8A570E}" dt="2026-06-29T15:41:57.556" v="2430" actId="1037"/>
          <ac:spMkLst>
            <pc:docMk/>
            <pc:sldMk cId="1905487566" sldId="735"/>
            <ac:spMk id="14" creationId="{799AB2F5-C309-C986-918A-9926AE216E42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15" creationId="{6987D484-89A0-6191-6513-EE358F8F88C2}"/>
          </ac:spMkLst>
        </pc:spChg>
        <pc:spChg chg="del mod">
          <ac:chgData name="Commodore St Germain" userId="420783ab-3e48-4f67-af00-cfba62042d5f" providerId="ADAL" clId="{5DE2B028-74A3-4016-B9D0-5E14CA8A570E}" dt="2026-06-29T15:40:20.808" v="2331" actId="478"/>
          <ac:spMkLst>
            <pc:docMk/>
            <pc:sldMk cId="1905487566" sldId="735"/>
            <ac:spMk id="16" creationId="{93C1FEA2-057E-8DF5-28F0-39D9EE959CA2}"/>
          </ac:spMkLst>
        </pc:spChg>
        <pc:spChg chg="del mod">
          <ac:chgData name="Commodore St Germain" userId="420783ab-3e48-4f67-af00-cfba62042d5f" providerId="ADAL" clId="{5DE2B028-74A3-4016-B9D0-5E14CA8A570E}" dt="2026-06-29T15:40:20.808" v="2331" actId="478"/>
          <ac:spMkLst>
            <pc:docMk/>
            <pc:sldMk cId="1905487566" sldId="735"/>
            <ac:spMk id="17" creationId="{CBF4EF2B-8880-1F83-B2A1-F78FAE264B59}"/>
          </ac:spMkLst>
        </pc:spChg>
        <pc:spChg chg="del mod">
          <ac:chgData name="Commodore St Germain" userId="420783ab-3e48-4f67-af00-cfba62042d5f" providerId="ADAL" clId="{5DE2B028-74A3-4016-B9D0-5E14CA8A570E}" dt="2026-06-29T15:40:20.808" v="2331" actId="478"/>
          <ac:spMkLst>
            <pc:docMk/>
            <pc:sldMk cId="1905487566" sldId="735"/>
            <ac:spMk id="18" creationId="{43FF9279-432D-5FDB-0CC5-861724962A18}"/>
          </ac:spMkLst>
        </pc:spChg>
        <pc:spChg chg="mod">
          <ac:chgData name="Commodore St Germain" userId="420783ab-3e48-4f67-af00-cfba62042d5f" providerId="ADAL" clId="{5DE2B028-74A3-4016-B9D0-5E14CA8A570E}" dt="2026-06-29T15:41:57.556" v="2430" actId="1037"/>
          <ac:spMkLst>
            <pc:docMk/>
            <pc:sldMk cId="1905487566" sldId="735"/>
            <ac:spMk id="19" creationId="{45EF3898-63EE-E3FF-AD1A-7FF8FEAD7F21}"/>
          </ac:spMkLst>
        </pc:spChg>
        <pc:spChg chg="mod">
          <ac:chgData name="Commodore St Germain" userId="420783ab-3e48-4f67-af00-cfba62042d5f" providerId="ADAL" clId="{5DE2B028-74A3-4016-B9D0-5E14CA8A570E}" dt="2026-06-29T15:41:57.556" v="2430" actId="1037"/>
          <ac:spMkLst>
            <pc:docMk/>
            <pc:sldMk cId="1905487566" sldId="735"/>
            <ac:spMk id="20" creationId="{F9537D1B-FDC5-7D17-01B0-68B1D06F93CA}"/>
          </ac:spMkLst>
        </pc:spChg>
        <pc:spChg chg="mod">
          <ac:chgData name="Commodore St Germain" userId="420783ab-3e48-4f67-af00-cfba62042d5f" providerId="ADAL" clId="{5DE2B028-74A3-4016-B9D0-5E14CA8A570E}" dt="2026-06-29T15:41:57.556" v="2430" actId="1037"/>
          <ac:spMkLst>
            <pc:docMk/>
            <pc:sldMk cId="1905487566" sldId="735"/>
            <ac:spMk id="21" creationId="{E869E36F-E259-7DE0-B5BD-372D83270D57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2" creationId="{BC8285F1-9FB5-7332-8421-CCE6527263A7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3" creationId="{CFB449FF-B5C4-1528-F855-B8BB1B6A5636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4" creationId="{DCB4ADB6-0A25-25A1-9C80-C619754B0853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5" creationId="{C5982F9E-E769-6D68-A325-3AF51E569840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6" creationId="{0B052420-BBF4-E8BD-F594-1B68E8F15172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7" creationId="{50AFCA3E-6BD1-BCB8-C71C-B33B8F78A345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8" creationId="{9CADC834-A4D8-922B-7B9B-DCEAA4EF39D5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9" creationId="{733A8AC6-061D-0094-2E5E-15C736485121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0" creationId="{EE35C28A-ACD2-0C10-FBF7-F027B59A14B8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1" creationId="{21E22C53-F629-EA51-14E7-7F0E2999D185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2" creationId="{B166DD17-4EDD-572E-A49F-5F6F64BE193E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3" creationId="{4D6E7DE2-DE99-87A5-D680-AF7F80D49BA9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4" creationId="{AF136631-6869-E11C-A400-8C7EB86C0F96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5" creationId="{2EF6827A-E170-A41D-A570-72287FBA28CF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6" creationId="{50ABD0B9-426F-9354-C399-7DF8D2331EB8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7" creationId="{1898E4D6-A8BD-F8EA-477D-86A55D31CC86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8" creationId="{5109AA0A-7F5F-0445-0084-3297171D5185}"/>
          </ac:spMkLst>
        </pc:spChg>
        <pc:spChg chg="mod">
          <ac:chgData name="Commodore St Germain" userId="420783ab-3e48-4f67-af00-cfba62042d5f" providerId="ADAL" clId="{5DE2B028-74A3-4016-B9D0-5E14CA8A570E}" dt="2026-06-30T17:08:27.364" v="8242" actId="20577"/>
          <ac:spMkLst>
            <pc:docMk/>
            <pc:sldMk cId="1905487566" sldId="735"/>
            <ac:spMk id="39" creationId="{E85734DA-7664-E058-5436-1B1CF86F1CC1}"/>
          </ac:spMkLst>
        </pc:sp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1905487566" sldId="735"/>
            <ac:inkMk id="4" creationId="{53E94225-FBB4-98C5-224B-5E48B79CDBC1}"/>
          </ac:inkMkLst>
        </pc:inkChg>
      </pc:sldChg>
      <pc:sldChg chg="addSp delSp modSp new mod ord">
        <pc:chgData name="Commodore St Germain" userId="420783ab-3e48-4f67-af00-cfba62042d5f" providerId="ADAL" clId="{5DE2B028-74A3-4016-B9D0-5E14CA8A570E}" dt="2026-07-01T02:56:42.979" v="8291" actId="1076"/>
        <pc:sldMkLst>
          <pc:docMk/>
          <pc:sldMk cId="224300460" sldId="736"/>
        </pc:sldMkLst>
        <pc:spChg chg="mod">
          <ac:chgData name="Commodore St Germain" userId="420783ab-3e48-4f67-af00-cfba62042d5f" providerId="ADAL" clId="{5DE2B028-74A3-4016-B9D0-5E14CA8A570E}" dt="2026-06-29T15:18:44.002" v="1776" actId="20577"/>
          <ac:spMkLst>
            <pc:docMk/>
            <pc:sldMk cId="224300460" sldId="736"/>
            <ac:spMk id="2" creationId="{45DB2F43-2874-A8A9-D854-91EA09BE1A10}"/>
          </ac:spMkLst>
        </pc:spChg>
        <pc:spChg chg="del">
          <ac:chgData name="Commodore St Germain" userId="420783ab-3e48-4f67-af00-cfba62042d5f" providerId="ADAL" clId="{5DE2B028-74A3-4016-B9D0-5E14CA8A570E}" dt="2026-06-28T03:25:16.981" v="878" actId="478"/>
          <ac:spMkLst>
            <pc:docMk/>
            <pc:sldMk cId="224300460" sldId="736"/>
            <ac:spMk id="3" creationId="{0A2222E1-6A7D-7467-9D59-0505B0CCED20}"/>
          </ac:spMkLst>
        </pc:spChg>
        <pc:spChg chg="add mod">
          <ac:chgData name="Commodore St Germain" userId="420783ab-3e48-4f67-af00-cfba62042d5f" providerId="ADAL" clId="{5DE2B028-74A3-4016-B9D0-5E14CA8A570E}" dt="2026-06-29T16:15:35.437" v="3028" actId="20577"/>
          <ac:spMkLst>
            <pc:docMk/>
            <pc:sldMk cId="224300460" sldId="736"/>
            <ac:spMk id="6" creationId="{FCA07E61-DC71-A7DB-ADCE-6F95B415031D}"/>
          </ac:spMkLst>
        </pc:spChg>
        <pc:spChg chg="add mod">
          <ac:chgData name="Commodore St Germain" userId="420783ab-3e48-4f67-af00-cfba62042d5f" providerId="ADAL" clId="{5DE2B028-74A3-4016-B9D0-5E14CA8A570E}" dt="2026-06-29T16:19:07.781" v="3259" actId="1076"/>
          <ac:spMkLst>
            <pc:docMk/>
            <pc:sldMk cId="224300460" sldId="736"/>
            <ac:spMk id="7" creationId="{DA7062D0-10AD-CAEA-521D-78CF42919D76}"/>
          </ac:spMkLst>
        </pc:spChg>
        <pc:spChg chg="add mod">
          <ac:chgData name="Commodore St Germain" userId="420783ab-3e48-4f67-af00-cfba62042d5f" providerId="ADAL" clId="{5DE2B028-74A3-4016-B9D0-5E14CA8A570E}" dt="2026-06-29T16:20:00.565" v="3271" actId="207"/>
          <ac:spMkLst>
            <pc:docMk/>
            <pc:sldMk cId="224300460" sldId="736"/>
            <ac:spMk id="8" creationId="{CEE1AC26-DA30-D177-473F-F154ECC230AF}"/>
          </ac:spMkLst>
        </pc:spChg>
        <pc:picChg chg="add mod">
          <ac:chgData name="Commodore St Germain" userId="420783ab-3e48-4f67-af00-cfba62042d5f" providerId="ADAL" clId="{5DE2B028-74A3-4016-B9D0-5E14CA8A570E}" dt="2026-07-01T02:56:15.798" v="8285" actId="1076"/>
          <ac:picMkLst>
            <pc:docMk/>
            <pc:sldMk cId="224300460" sldId="736"/>
            <ac:picMk id="4" creationId="{CDB723CF-F902-70B9-3BF1-7298E4100DC5}"/>
          </ac:picMkLst>
        </pc:picChg>
        <pc:picChg chg="add del mod">
          <ac:chgData name="Commodore St Germain" userId="420783ab-3e48-4f67-af00-cfba62042d5f" providerId="ADAL" clId="{5DE2B028-74A3-4016-B9D0-5E14CA8A570E}" dt="2026-06-28T03:25:14.180" v="877" actId="478"/>
          <ac:picMkLst>
            <pc:docMk/>
            <pc:sldMk cId="224300460" sldId="736"/>
            <ac:picMk id="5" creationId="{547A5583-1F80-93DE-DD15-462D3DE235F3}"/>
          </ac:picMkLst>
        </pc:picChg>
        <pc:picChg chg="add mod">
          <ac:chgData name="Commodore St Germain" userId="420783ab-3e48-4f67-af00-cfba62042d5f" providerId="ADAL" clId="{5DE2B028-74A3-4016-B9D0-5E14CA8A570E}" dt="2026-07-01T02:56:30.470" v="8288" actId="1076"/>
          <ac:picMkLst>
            <pc:docMk/>
            <pc:sldMk cId="224300460" sldId="736"/>
            <ac:picMk id="9" creationId="{61176084-73FA-3CF7-FB3C-0065040A2B76}"/>
          </ac:picMkLst>
        </pc:picChg>
        <pc:picChg chg="add del mod modCrop">
          <ac:chgData name="Commodore St Germain" userId="420783ab-3e48-4f67-af00-cfba62042d5f" providerId="ADAL" clId="{5DE2B028-74A3-4016-B9D0-5E14CA8A570E}" dt="2026-07-01T02:56:39.284" v="8289" actId="478"/>
          <ac:picMkLst>
            <pc:docMk/>
            <pc:sldMk cId="224300460" sldId="736"/>
            <ac:picMk id="10" creationId="{81B46852-B9E2-6C65-740A-9A70CA356939}"/>
          </ac:picMkLst>
        </pc:picChg>
        <pc:picChg chg="add del mod">
          <ac:chgData name="Commodore St Germain" userId="420783ab-3e48-4f67-af00-cfba62042d5f" providerId="ADAL" clId="{5DE2B028-74A3-4016-B9D0-5E14CA8A570E}" dt="2026-07-01T02:56:25.906" v="8286" actId="478"/>
          <ac:picMkLst>
            <pc:docMk/>
            <pc:sldMk cId="224300460" sldId="736"/>
            <ac:picMk id="12" creationId="{D89EEA97-F5E8-95C9-402C-C6C346C70BE9}"/>
          </ac:picMkLst>
        </pc:picChg>
        <pc:picChg chg="add del mod">
          <ac:chgData name="Commodore St Germain" userId="420783ab-3e48-4f67-af00-cfba62042d5f" providerId="ADAL" clId="{5DE2B028-74A3-4016-B9D0-5E14CA8A570E}" dt="2026-07-01T02:56:25.906" v="8286" actId="478"/>
          <ac:picMkLst>
            <pc:docMk/>
            <pc:sldMk cId="224300460" sldId="736"/>
            <ac:picMk id="13" creationId="{C03369F6-EF09-290E-3A8A-7AA42B1DBEBB}"/>
          </ac:picMkLst>
        </pc:picChg>
        <pc:picChg chg="add del mod">
          <ac:chgData name="Commodore St Germain" userId="420783ab-3e48-4f67-af00-cfba62042d5f" providerId="ADAL" clId="{5DE2B028-74A3-4016-B9D0-5E14CA8A570E}" dt="2026-07-01T02:56:25.906" v="8286" actId="478"/>
          <ac:picMkLst>
            <pc:docMk/>
            <pc:sldMk cId="224300460" sldId="736"/>
            <ac:picMk id="14" creationId="{652EC49E-582D-C343-C229-C5881D478624}"/>
          </ac:picMkLst>
        </pc:picChg>
        <pc:picChg chg="add mod">
          <ac:chgData name="Commodore St Germain" userId="420783ab-3e48-4f67-af00-cfba62042d5f" providerId="ADAL" clId="{5DE2B028-74A3-4016-B9D0-5E14CA8A570E}" dt="2026-07-01T02:56:42.979" v="8291" actId="1076"/>
          <ac:picMkLst>
            <pc:docMk/>
            <pc:sldMk cId="224300460" sldId="736"/>
            <ac:picMk id="15" creationId="{80638963-47F3-6508-0CB4-DCE3B7AC7AC5}"/>
          </ac:picMkLst>
        </pc:picChg>
        <pc:picChg chg="add del mod">
          <ac:chgData name="Commodore St Germain" userId="420783ab-3e48-4f67-af00-cfba62042d5f" providerId="ADAL" clId="{5DE2B028-74A3-4016-B9D0-5E14CA8A570E}" dt="2026-07-01T02:56:11.516" v="8283" actId="478"/>
          <ac:picMkLst>
            <pc:docMk/>
            <pc:sldMk cId="224300460" sldId="736"/>
            <ac:picMk id="16" creationId="{D5111E20-391B-9C0B-F29D-ABD2FC57EF56}"/>
          </ac:picMkLst>
        </pc:picChg>
        <pc:picChg chg="add del mod">
          <ac:chgData name="Commodore St Germain" userId="420783ab-3e48-4f67-af00-cfba62042d5f" providerId="ADAL" clId="{5DE2B028-74A3-4016-B9D0-5E14CA8A570E}" dt="2026-07-01T02:56:11.516" v="8283" actId="478"/>
          <ac:picMkLst>
            <pc:docMk/>
            <pc:sldMk cId="224300460" sldId="736"/>
            <ac:picMk id="18" creationId="{A92BDDFE-2FE1-4D69-7907-C89C34BB7E6A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224300460" sldId="736"/>
            <ac:inkMk id="3" creationId="{EF562AC1-EC9F-C625-A7D5-8FF0D3FE6CD4}"/>
          </ac:inkMkLst>
        </pc:inkChg>
        <pc:cxnChg chg="add mod">
          <ac:chgData name="Commodore St Germain" userId="420783ab-3e48-4f67-af00-cfba62042d5f" providerId="ADAL" clId="{5DE2B028-74A3-4016-B9D0-5E14CA8A570E}" dt="2026-06-29T16:52:26.936" v="4074" actId="14100"/>
          <ac:cxnSpMkLst>
            <pc:docMk/>
            <pc:sldMk cId="224300460" sldId="736"/>
            <ac:cxnSpMk id="19" creationId="{E36227C5-D497-C279-1DDB-A2D123A1353C}"/>
          </ac:cxnSpMkLst>
        </pc:cxnChg>
        <pc:cxnChg chg="add mod">
          <ac:chgData name="Commodore St Germain" userId="420783ab-3e48-4f67-af00-cfba62042d5f" providerId="ADAL" clId="{5DE2B028-74A3-4016-B9D0-5E14CA8A570E}" dt="2026-06-29T16:52:36.192" v="4080" actId="1036"/>
          <ac:cxnSpMkLst>
            <pc:docMk/>
            <pc:sldMk cId="224300460" sldId="736"/>
            <ac:cxnSpMk id="20" creationId="{36DAF3EF-225F-F480-A986-9892BC6F7A8D}"/>
          </ac:cxnSpMkLst>
        </pc:cxnChg>
      </pc:sldChg>
      <pc:sldChg chg="add del">
        <pc:chgData name="Commodore St Germain" userId="420783ab-3e48-4f67-af00-cfba62042d5f" providerId="ADAL" clId="{5DE2B028-74A3-4016-B9D0-5E14CA8A570E}" dt="2026-06-28T03:37:34.548" v="1234" actId="47"/>
        <pc:sldMkLst>
          <pc:docMk/>
          <pc:sldMk cId="2560106207" sldId="737"/>
        </pc:sldMkLst>
      </pc:sldChg>
      <pc:sldChg chg="addSp delSp modSp add del mod ord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19018671" sldId="738"/>
        </pc:sldMkLst>
        <pc:spChg chg="mod">
          <ac:chgData name="Commodore St Germain" userId="420783ab-3e48-4f67-af00-cfba62042d5f" providerId="ADAL" clId="{5DE2B028-74A3-4016-B9D0-5E14CA8A570E}" dt="2026-06-28T03:08:49.322" v="563"/>
          <ac:spMkLst>
            <pc:docMk/>
            <pc:sldMk cId="119018671" sldId="738"/>
            <ac:spMk id="2" creationId="{D61D94A4-C5CA-E449-1780-C64A2E1522EB}"/>
          </ac:spMkLst>
        </pc:spChg>
        <pc:spChg chg="mod">
          <ac:chgData name="Commodore St Germain" userId="420783ab-3e48-4f67-af00-cfba62042d5f" providerId="ADAL" clId="{5DE2B028-74A3-4016-B9D0-5E14CA8A570E}" dt="2026-06-28T03:17:30.948" v="692" actId="20577"/>
          <ac:spMkLst>
            <pc:docMk/>
            <pc:sldMk cId="119018671" sldId="738"/>
            <ac:spMk id="7" creationId="{8C2457BF-B97B-057F-4D80-12456CCD3282}"/>
          </ac:spMkLst>
        </pc:spChg>
        <pc:spChg chg="add mod">
          <ac:chgData name="Commodore St Germain" userId="420783ab-3e48-4f67-af00-cfba62042d5f" providerId="ADAL" clId="{5DE2B028-74A3-4016-B9D0-5E14CA8A570E}" dt="2026-06-28T03:21:32.914" v="809" actId="207"/>
          <ac:spMkLst>
            <pc:docMk/>
            <pc:sldMk cId="119018671" sldId="738"/>
            <ac:spMk id="12" creationId="{4CC9FAEB-A4C4-443C-8105-9088AE2CB73B}"/>
          </ac:spMkLst>
        </pc:spChg>
        <pc:spChg chg="add mod">
          <ac:chgData name="Commodore St Germain" userId="420783ab-3e48-4f67-af00-cfba62042d5f" providerId="ADAL" clId="{5DE2B028-74A3-4016-B9D0-5E14CA8A570E}" dt="2026-06-28T03:22:41.143" v="834" actId="1038"/>
          <ac:spMkLst>
            <pc:docMk/>
            <pc:sldMk cId="119018671" sldId="738"/>
            <ac:spMk id="13" creationId="{256FA648-7848-A9AA-6A5D-205225EF2383}"/>
          </ac:spMkLst>
        </pc:spChg>
        <pc:spChg chg="add mod">
          <ac:chgData name="Commodore St Germain" userId="420783ab-3e48-4f67-af00-cfba62042d5f" providerId="ADAL" clId="{5DE2B028-74A3-4016-B9D0-5E14CA8A570E}" dt="2026-06-28T03:22:49.646" v="836" actId="1076"/>
          <ac:spMkLst>
            <pc:docMk/>
            <pc:sldMk cId="119018671" sldId="738"/>
            <ac:spMk id="14" creationId="{B3672BD6-7116-3BE6-9E4B-C9B869F8F3D2}"/>
          </ac:spMkLst>
        </pc:spChg>
        <pc:spChg chg="add mod">
          <ac:chgData name="Commodore St Germain" userId="420783ab-3e48-4f67-af00-cfba62042d5f" providerId="ADAL" clId="{5DE2B028-74A3-4016-B9D0-5E14CA8A570E}" dt="2026-06-28T03:22:49.646" v="836" actId="1076"/>
          <ac:spMkLst>
            <pc:docMk/>
            <pc:sldMk cId="119018671" sldId="738"/>
            <ac:spMk id="15" creationId="{8C2F88E1-0761-ADF3-1D69-B24E245B101D}"/>
          </ac:spMkLst>
        </pc:spChg>
        <pc:spChg chg="del">
          <ac:chgData name="Commodore St Germain" userId="420783ab-3e48-4f67-af00-cfba62042d5f" providerId="ADAL" clId="{5DE2B028-74A3-4016-B9D0-5E14CA8A570E}" dt="2026-06-28T03:10:55.729" v="635" actId="478"/>
          <ac:spMkLst>
            <pc:docMk/>
            <pc:sldMk cId="119018671" sldId="738"/>
            <ac:spMk id="16" creationId="{93C1FEA2-057E-8DF5-28F0-39D9EE959CA2}"/>
          </ac:spMkLst>
        </pc:spChg>
        <pc:spChg chg="del">
          <ac:chgData name="Commodore St Germain" userId="420783ab-3e48-4f67-af00-cfba62042d5f" providerId="ADAL" clId="{5DE2B028-74A3-4016-B9D0-5E14CA8A570E}" dt="2026-06-28T03:10:55.729" v="635" actId="478"/>
          <ac:spMkLst>
            <pc:docMk/>
            <pc:sldMk cId="119018671" sldId="738"/>
            <ac:spMk id="17" creationId="{CBF4EF2B-8880-1F83-B2A1-F78FAE264B59}"/>
          </ac:spMkLst>
        </pc:spChg>
        <pc:spChg chg="del">
          <ac:chgData name="Commodore St Germain" userId="420783ab-3e48-4f67-af00-cfba62042d5f" providerId="ADAL" clId="{5DE2B028-74A3-4016-B9D0-5E14CA8A570E}" dt="2026-06-28T03:10:55.729" v="635" actId="478"/>
          <ac:spMkLst>
            <pc:docMk/>
            <pc:sldMk cId="119018671" sldId="738"/>
            <ac:spMk id="18" creationId="{43FF9279-432D-5FDB-0CC5-861724962A18}"/>
          </ac:spMkLst>
        </pc:spChg>
        <pc:spChg chg="del">
          <ac:chgData name="Commodore St Germain" userId="420783ab-3e48-4f67-af00-cfba62042d5f" providerId="ADAL" clId="{5DE2B028-74A3-4016-B9D0-5E14CA8A570E}" dt="2026-06-28T03:13:48.785" v="644" actId="478"/>
          <ac:spMkLst>
            <pc:docMk/>
            <pc:sldMk cId="119018671" sldId="738"/>
            <ac:spMk id="19" creationId="{45EF3898-63EE-E3FF-AD1A-7FF8FEAD7F21}"/>
          </ac:spMkLst>
        </pc:spChg>
        <pc:spChg chg="del">
          <ac:chgData name="Commodore St Germain" userId="420783ab-3e48-4f67-af00-cfba62042d5f" providerId="ADAL" clId="{5DE2B028-74A3-4016-B9D0-5E14CA8A570E}" dt="2026-06-28T03:13:48.785" v="644" actId="478"/>
          <ac:spMkLst>
            <pc:docMk/>
            <pc:sldMk cId="119018671" sldId="738"/>
            <ac:spMk id="20" creationId="{F9537D1B-FDC5-7D17-01B0-68B1D06F93CA}"/>
          </ac:spMkLst>
        </pc:spChg>
        <pc:spChg chg="del">
          <ac:chgData name="Commodore St Germain" userId="420783ab-3e48-4f67-af00-cfba62042d5f" providerId="ADAL" clId="{5DE2B028-74A3-4016-B9D0-5E14CA8A570E}" dt="2026-06-28T03:13:48.785" v="644" actId="478"/>
          <ac:spMkLst>
            <pc:docMk/>
            <pc:sldMk cId="119018671" sldId="738"/>
            <ac:spMk id="21" creationId="{E869E36F-E259-7DE0-B5BD-372D83270D57}"/>
          </ac:spMkLst>
        </pc:spChg>
        <pc:spChg chg="add mod">
          <ac:chgData name="Commodore St Germain" userId="420783ab-3e48-4f67-af00-cfba62042d5f" providerId="ADAL" clId="{5DE2B028-74A3-4016-B9D0-5E14CA8A570E}" dt="2026-06-28T03:24:02.030" v="863" actId="1036"/>
          <ac:spMkLst>
            <pc:docMk/>
            <pc:sldMk cId="119018671" sldId="738"/>
            <ac:spMk id="22" creationId="{40CC4A04-40C5-1EB5-A171-6E30ABD66DE6}"/>
          </ac:spMkLst>
        </pc:spChg>
        <pc:spChg chg="add mod">
          <ac:chgData name="Commodore St Germain" userId="420783ab-3e48-4f67-af00-cfba62042d5f" providerId="ADAL" clId="{5DE2B028-74A3-4016-B9D0-5E14CA8A570E}" dt="2026-06-28T03:24:13.475" v="867" actId="1035"/>
          <ac:spMkLst>
            <pc:docMk/>
            <pc:sldMk cId="119018671" sldId="738"/>
            <ac:spMk id="23" creationId="{06422A60-421E-500F-6439-EAF777F311AF}"/>
          </ac:spMkLst>
        </pc:spChg>
        <pc:spChg chg="add mod">
          <ac:chgData name="Commodore St Germain" userId="420783ab-3e48-4f67-af00-cfba62042d5f" providerId="ADAL" clId="{5DE2B028-74A3-4016-B9D0-5E14CA8A570E}" dt="2026-06-28T03:24:35.048" v="871" actId="1076"/>
          <ac:spMkLst>
            <pc:docMk/>
            <pc:sldMk cId="119018671" sldId="738"/>
            <ac:spMk id="24" creationId="{31274EAF-B1D8-BAFD-5272-0D4B2C1A978B}"/>
          </ac:spMkLst>
        </pc:spChg>
        <pc:spChg chg="add mod">
          <ac:chgData name="Commodore St Germain" userId="420783ab-3e48-4f67-af00-cfba62042d5f" providerId="ADAL" clId="{5DE2B028-74A3-4016-B9D0-5E14CA8A570E}" dt="2026-06-28T03:24:35.048" v="871" actId="1076"/>
          <ac:spMkLst>
            <pc:docMk/>
            <pc:sldMk cId="119018671" sldId="738"/>
            <ac:spMk id="25" creationId="{8A11E023-8202-8FDE-1AB3-E6D9F2DE908E}"/>
          </ac:spMkLst>
        </pc:spChg>
        <pc:spChg chg="add mod">
          <ac:chgData name="Commodore St Germain" userId="420783ab-3e48-4f67-af00-cfba62042d5f" providerId="ADAL" clId="{5DE2B028-74A3-4016-B9D0-5E14CA8A570E}" dt="2026-06-28T03:24:35.048" v="871" actId="1076"/>
          <ac:spMkLst>
            <pc:docMk/>
            <pc:sldMk cId="119018671" sldId="738"/>
            <ac:spMk id="26" creationId="{71B52EDB-1F4D-6EA5-6E8F-76A86630EB5E}"/>
          </ac:spMkLst>
        </pc:spChg>
        <pc:spChg chg="add mod">
          <ac:chgData name="Commodore St Germain" userId="420783ab-3e48-4f67-af00-cfba62042d5f" providerId="ADAL" clId="{5DE2B028-74A3-4016-B9D0-5E14CA8A570E}" dt="2026-06-28T03:24:35.048" v="871" actId="1076"/>
          <ac:spMkLst>
            <pc:docMk/>
            <pc:sldMk cId="119018671" sldId="738"/>
            <ac:spMk id="27" creationId="{6A1DB30E-B800-7445-EA1E-4529B4D7970B}"/>
          </ac:spMkLst>
        </pc:spChg>
        <pc:spChg chg="add mod">
          <ac:chgData name="Commodore St Germain" userId="420783ab-3e48-4f67-af00-cfba62042d5f" providerId="ADAL" clId="{5DE2B028-74A3-4016-B9D0-5E14CA8A570E}" dt="2026-06-28T03:24:41.305" v="874" actId="1037"/>
          <ac:spMkLst>
            <pc:docMk/>
            <pc:sldMk cId="119018671" sldId="738"/>
            <ac:spMk id="28" creationId="{9CD53863-311D-665C-C121-FDDD155157F0}"/>
          </ac:spMkLst>
        </pc:spChg>
        <pc:spChg chg="add mod">
          <ac:chgData name="Commodore St Germain" userId="420783ab-3e48-4f67-af00-cfba62042d5f" providerId="ADAL" clId="{5DE2B028-74A3-4016-B9D0-5E14CA8A570E}" dt="2026-06-28T03:24:41.305" v="874" actId="1037"/>
          <ac:spMkLst>
            <pc:docMk/>
            <pc:sldMk cId="119018671" sldId="738"/>
            <ac:spMk id="29" creationId="{61D60B8C-5973-C8A7-CC57-DE30D25E45E4}"/>
          </ac:spMkLst>
        </pc:spChg>
        <pc:spChg chg="add mod">
          <ac:chgData name="Commodore St Germain" userId="420783ab-3e48-4f67-af00-cfba62042d5f" providerId="ADAL" clId="{5DE2B028-74A3-4016-B9D0-5E14CA8A570E}" dt="2026-06-29T15:36:50.752" v="2226" actId="6549"/>
          <ac:spMkLst>
            <pc:docMk/>
            <pc:sldMk cId="119018671" sldId="738"/>
            <ac:spMk id="30" creationId="{99DBD2E7-62C1-5BD3-062E-BF26F9853443}"/>
          </ac:spMkLst>
        </pc:spChg>
        <pc:spChg chg="mod">
          <ac:chgData name="Commodore St Germain" userId="420783ab-3e48-4f67-af00-cfba62042d5f" providerId="ADAL" clId="{5DE2B028-74A3-4016-B9D0-5E14CA8A570E}" dt="2026-06-29T15:10:41.693" v="1768" actId="20577"/>
          <ac:spMkLst>
            <pc:docMk/>
            <pc:sldMk cId="119018671" sldId="738"/>
            <ac:spMk id="39" creationId="{E85734DA-7664-E058-5436-1B1CF86F1CC1}"/>
          </ac:spMkLst>
        </pc:spChg>
        <pc:spChg chg="mod">
          <ac:chgData name="Commodore St Germain" userId="420783ab-3e48-4f67-af00-cfba62042d5f" providerId="ADAL" clId="{5DE2B028-74A3-4016-B9D0-5E14CA8A570E}" dt="2026-06-29T15:36:42.726" v="2225" actId="20577"/>
          <ac:spMkLst>
            <pc:docMk/>
            <pc:sldMk cId="119018671" sldId="738"/>
            <ac:spMk id="40" creationId="{59644E79-00D1-BB69-541F-E50618B58B5A}"/>
          </ac:spMkLst>
        </pc:spChg>
        <pc:picChg chg="add mod">
          <ac:chgData name="Commodore St Germain" userId="420783ab-3e48-4f67-af00-cfba62042d5f" providerId="ADAL" clId="{5DE2B028-74A3-4016-B9D0-5E14CA8A570E}" dt="2026-06-29T15:36:19.812" v="2212" actId="1076"/>
          <ac:picMkLst>
            <pc:docMk/>
            <pc:sldMk cId="119018671" sldId="738"/>
            <ac:picMk id="4" creationId="{8D5EE467-EB7A-BCE9-C04E-6C9F23C672F0}"/>
          </ac:picMkLst>
        </pc:picChg>
        <pc:picChg chg="add del mod">
          <ac:chgData name="Commodore St Germain" userId="420783ab-3e48-4f67-af00-cfba62042d5f" providerId="ADAL" clId="{5DE2B028-74A3-4016-B9D0-5E14CA8A570E}" dt="2026-06-28T03:15:00.044" v="645" actId="478"/>
          <ac:picMkLst>
            <pc:docMk/>
            <pc:sldMk cId="119018671" sldId="738"/>
            <ac:picMk id="6" creationId="{7ACF8F38-F945-E219-B00A-9AAA47F6AED4}"/>
          </ac:picMkLst>
        </pc:picChg>
        <pc:picChg chg="add mod">
          <ac:chgData name="Commodore St Germain" userId="420783ab-3e48-4f67-af00-cfba62042d5f" providerId="ADAL" clId="{5DE2B028-74A3-4016-B9D0-5E14CA8A570E}" dt="2026-06-29T15:36:11.638" v="2208" actId="14100"/>
          <ac:picMkLst>
            <pc:docMk/>
            <pc:sldMk cId="119018671" sldId="738"/>
            <ac:picMk id="9" creationId="{4A36454E-A8C4-7797-EC15-372CEEBB0A02}"/>
          </ac:picMkLst>
        </pc:picChg>
        <pc:picChg chg="add mod">
          <ac:chgData name="Commodore St Germain" userId="420783ab-3e48-4f67-af00-cfba62042d5f" providerId="ADAL" clId="{5DE2B028-74A3-4016-B9D0-5E14CA8A570E}" dt="2026-06-29T15:36:08.938" v="2207" actId="14100"/>
          <ac:picMkLst>
            <pc:docMk/>
            <pc:sldMk cId="119018671" sldId="738"/>
            <ac:picMk id="11" creationId="{54A38A62-0604-60E9-59F0-8031A247B065}"/>
          </ac:picMkLst>
        </pc:picChg>
      </pc:sldChg>
      <pc:sldChg chg="addSp delSp modSp add mod">
        <pc:chgData name="Commodore St Germain" userId="420783ab-3e48-4f67-af00-cfba62042d5f" providerId="ADAL" clId="{5DE2B028-74A3-4016-B9D0-5E14CA8A570E}" dt="2026-06-30T17:56:49.776" v="8243"/>
        <pc:sldMkLst>
          <pc:docMk/>
          <pc:sldMk cId="746529946" sldId="739"/>
        </pc:sldMkLst>
        <pc:spChg chg="mod">
          <ac:chgData name="Commodore St Germain" userId="420783ab-3e48-4f67-af00-cfba62042d5f" providerId="ADAL" clId="{5DE2B028-74A3-4016-B9D0-5E14CA8A570E}" dt="2026-06-29T16:24:46.316" v="3340" actId="20577"/>
          <ac:spMkLst>
            <pc:docMk/>
            <pc:sldMk cId="746529946" sldId="739"/>
            <ac:spMk id="2" creationId="{45DB2F43-2874-A8A9-D854-91EA09BE1A10}"/>
          </ac:spMkLst>
        </pc:spChg>
        <pc:spChg chg="add del mod">
          <ac:chgData name="Commodore St Germain" userId="420783ab-3e48-4f67-af00-cfba62042d5f" providerId="ADAL" clId="{5DE2B028-74A3-4016-B9D0-5E14CA8A570E}" dt="2026-06-29T16:55:09.774" v="4127" actId="478"/>
          <ac:spMkLst>
            <pc:docMk/>
            <pc:sldMk cId="746529946" sldId="739"/>
            <ac:spMk id="3" creationId="{D7CE1E92-8BAD-BCF0-6BC1-7E1785211A26}"/>
          </ac:spMkLst>
        </pc:spChg>
        <pc:spChg chg="add mod">
          <ac:chgData name="Commodore St Germain" userId="420783ab-3e48-4f67-af00-cfba62042d5f" providerId="ADAL" clId="{5DE2B028-74A3-4016-B9D0-5E14CA8A570E}" dt="2026-06-29T17:48:47.130" v="4170" actId="1036"/>
          <ac:spMkLst>
            <pc:docMk/>
            <pc:sldMk cId="746529946" sldId="739"/>
            <ac:spMk id="4" creationId="{8A787B64-85F4-920D-0168-40BC0BD77ECC}"/>
          </ac:spMkLst>
        </pc:spChg>
        <pc:spChg chg="add mod">
          <ac:chgData name="Commodore St Germain" userId="420783ab-3e48-4f67-af00-cfba62042d5f" providerId="ADAL" clId="{5DE2B028-74A3-4016-B9D0-5E14CA8A570E}" dt="2026-06-29T17:48:47.130" v="4170" actId="1036"/>
          <ac:spMkLst>
            <pc:docMk/>
            <pc:sldMk cId="746529946" sldId="739"/>
            <ac:spMk id="5" creationId="{47340911-BA43-5A56-9A0F-47C67101A2C4}"/>
          </ac:spMkLst>
        </pc:spChg>
        <pc:spChg chg="del mod">
          <ac:chgData name="Commodore St Germain" userId="420783ab-3e48-4f67-af00-cfba62042d5f" providerId="ADAL" clId="{5DE2B028-74A3-4016-B9D0-5E14CA8A570E}" dt="2026-06-29T15:54:41.371" v="2729" actId="478"/>
          <ac:spMkLst>
            <pc:docMk/>
            <pc:sldMk cId="746529946" sldId="739"/>
            <ac:spMk id="6" creationId="{FCA07E61-DC71-A7DB-ADCE-6F95B415031D}"/>
          </ac:spMkLst>
        </pc:spChg>
        <pc:spChg chg="del mod">
          <ac:chgData name="Commodore St Germain" userId="420783ab-3e48-4f67-af00-cfba62042d5f" providerId="ADAL" clId="{5DE2B028-74A3-4016-B9D0-5E14CA8A570E}" dt="2026-06-29T16:54:53.923" v="4126" actId="478"/>
          <ac:spMkLst>
            <pc:docMk/>
            <pc:sldMk cId="746529946" sldId="739"/>
            <ac:spMk id="7" creationId="{DA7062D0-10AD-CAEA-521D-78CF42919D76}"/>
          </ac:spMkLst>
        </pc:spChg>
        <pc:spChg chg="del">
          <ac:chgData name="Commodore St Germain" userId="420783ab-3e48-4f67-af00-cfba62042d5f" providerId="ADAL" clId="{5DE2B028-74A3-4016-B9D0-5E14CA8A570E}" dt="2026-06-28T03:36:15.462" v="1187" actId="478"/>
          <ac:spMkLst>
            <pc:docMk/>
            <pc:sldMk cId="746529946" sldId="739"/>
            <ac:spMk id="8" creationId="{CEE1AC26-DA30-D177-473F-F154ECC230AF}"/>
          </ac:spMkLst>
        </pc:spChg>
        <pc:spChg chg="add mod">
          <ac:chgData name="Commodore St Germain" userId="420783ab-3e48-4f67-af00-cfba62042d5f" providerId="ADAL" clId="{5DE2B028-74A3-4016-B9D0-5E14CA8A570E}" dt="2026-06-29T17:48:47.130" v="4170" actId="1036"/>
          <ac:spMkLst>
            <pc:docMk/>
            <pc:sldMk cId="746529946" sldId="739"/>
            <ac:spMk id="9" creationId="{18DE74FA-FCDF-8D55-0CBD-5B44BBFCA643}"/>
          </ac:spMkLst>
        </pc:spChg>
        <pc:spChg chg="add mod">
          <ac:chgData name="Commodore St Germain" userId="420783ab-3e48-4f67-af00-cfba62042d5f" providerId="ADAL" clId="{5DE2B028-74A3-4016-B9D0-5E14CA8A570E}" dt="2026-06-29T17:49:55.094" v="4222" actId="1036"/>
          <ac:spMkLst>
            <pc:docMk/>
            <pc:sldMk cId="746529946" sldId="739"/>
            <ac:spMk id="10" creationId="{A2FC5603-D83D-7A45-C229-C5D891B6E876}"/>
          </ac:spMkLst>
        </pc:spChg>
        <pc:spChg chg="add mod">
          <ac:chgData name="Commodore St Germain" userId="420783ab-3e48-4f67-af00-cfba62042d5f" providerId="ADAL" clId="{5DE2B028-74A3-4016-B9D0-5E14CA8A570E}" dt="2026-06-29T17:49:55.094" v="4222" actId="1036"/>
          <ac:spMkLst>
            <pc:docMk/>
            <pc:sldMk cId="746529946" sldId="739"/>
            <ac:spMk id="11" creationId="{DEFF3803-4C19-C383-3D00-5E8CF55DE1C9}"/>
          </ac:spMkLst>
        </pc:spChg>
        <pc:spChg chg="add mod">
          <ac:chgData name="Commodore St Germain" userId="420783ab-3e48-4f67-af00-cfba62042d5f" providerId="ADAL" clId="{5DE2B028-74A3-4016-B9D0-5E14CA8A570E}" dt="2026-06-29T17:49:55.094" v="4222" actId="1036"/>
          <ac:spMkLst>
            <pc:docMk/>
            <pc:sldMk cId="746529946" sldId="739"/>
            <ac:spMk id="12" creationId="{0B591E4F-24CA-7DB6-284C-7B2FE9A84449}"/>
          </ac:spMkLst>
        </pc:spChg>
        <pc:spChg chg="add mod">
          <ac:chgData name="Commodore St Germain" userId="420783ab-3e48-4f67-af00-cfba62042d5f" providerId="ADAL" clId="{5DE2B028-74A3-4016-B9D0-5E14CA8A570E}" dt="2026-06-29T17:49:55.094" v="4222" actId="1036"/>
          <ac:spMkLst>
            <pc:docMk/>
            <pc:sldMk cId="746529946" sldId="739"/>
            <ac:spMk id="13" creationId="{9140537E-091E-1EFD-4694-F64EB205CEF8}"/>
          </ac:spMkLst>
        </pc:spChg>
        <pc:spChg chg="add del mod">
          <ac:chgData name="Commodore St Germain" userId="420783ab-3e48-4f67-af00-cfba62042d5f" providerId="ADAL" clId="{5DE2B028-74A3-4016-B9D0-5E14CA8A570E}" dt="2026-06-29T15:54:56.066" v="2732" actId="478"/>
          <ac:spMkLst>
            <pc:docMk/>
            <pc:sldMk cId="746529946" sldId="739"/>
            <ac:spMk id="14" creationId="{D6996EC0-17F0-39E0-0ED0-921646ED3F1F}"/>
          </ac:spMkLst>
        </pc:spChg>
        <pc:spChg chg="add del mod">
          <ac:chgData name="Commodore St Germain" userId="420783ab-3e48-4f67-af00-cfba62042d5f" providerId="ADAL" clId="{5DE2B028-74A3-4016-B9D0-5E14CA8A570E}" dt="2026-06-29T15:54:56.066" v="2732" actId="478"/>
          <ac:spMkLst>
            <pc:docMk/>
            <pc:sldMk cId="746529946" sldId="739"/>
            <ac:spMk id="15" creationId="{B2553658-D54D-5EF8-AEE0-A60E97563361}"/>
          </ac:spMkLst>
        </pc:spChg>
        <pc:spChg chg="add mod">
          <ac:chgData name="Commodore St Germain" userId="420783ab-3e48-4f67-af00-cfba62042d5f" providerId="ADAL" clId="{5DE2B028-74A3-4016-B9D0-5E14CA8A570E}" dt="2026-06-29T17:49:55.094" v="4222" actId="1036"/>
          <ac:spMkLst>
            <pc:docMk/>
            <pc:sldMk cId="746529946" sldId="739"/>
            <ac:spMk id="16" creationId="{F6E06940-C0C1-D2FE-580B-C175572AFE65}"/>
          </ac:spMkLst>
        </pc:spChg>
        <pc:spChg chg="add mod">
          <ac:chgData name="Commodore St Germain" userId="420783ab-3e48-4f67-af00-cfba62042d5f" providerId="ADAL" clId="{5DE2B028-74A3-4016-B9D0-5E14CA8A570E}" dt="2026-06-29T17:49:55.094" v="4222" actId="1036"/>
          <ac:spMkLst>
            <pc:docMk/>
            <pc:sldMk cId="746529946" sldId="739"/>
            <ac:spMk id="17" creationId="{5316828A-50B8-9100-D3BF-1CE73917CB15}"/>
          </ac:spMkLst>
        </pc:spChg>
        <pc:spChg chg="add mod">
          <ac:chgData name="Commodore St Germain" userId="420783ab-3e48-4f67-af00-cfba62042d5f" providerId="ADAL" clId="{5DE2B028-74A3-4016-B9D0-5E14CA8A570E}" dt="2026-06-29T16:55:26.296" v="4131" actId="1076"/>
          <ac:spMkLst>
            <pc:docMk/>
            <pc:sldMk cId="746529946" sldId="739"/>
            <ac:spMk id="18" creationId="{8424986C-2E6F-1BBD-3270-A36DC4191CDC}"/>
          </ac:spMkLst>
        </pc:spChg>
        <pc:spChg chg="add mod">
          <ac:chgData name="Commodore St Germain" userId="420783ab-3e48-4f67-af00-cfba62042d5f" providerId="ADAL" clId="{5DE2B028-74A3-4016-B9D0-5E14CA8A570E}" dt="2026-06-29T17:51:20.878" v="4249" actId="1076"/>
          <ac:spMkLst>
            <pc:docMk/>
            <pc:sldMk cId="746529946" sldId="739"/>
            <ac:spMk id="19" creationId="{D0593BD9-80DF-1188-E3B4-B11261DDCC89}"/>
          </ac:spMkLst>
        </pc:spChg>
        <pc:spChg chg="add mod">
          <ac:chgData name="Commodore St Germain" userId="420783ab-3e48-4f67-af00-cfba62042d5f" providerId="ADAL" clId="{5DE2B028-74A3-4016-B9D0-5E14CA8A570E}" dt="2026-06-29T17:51:12.781" v="4242" actId="1076"/>
          <ac:spMkLst>
            <pc:docMk/>
            <pc:sldMk cId="746529946" sldId="739"/>
            <ac:spMk id="20" creationId="{58E9981D-3B59-A392-5290-6B7A3BD52241}"/>
          </ac:spMkLst>
        </pc:spChg>
        <pc:spChg chg="add mod">
          <ac:chgData name="Commodore St Germain" userId="420783ab-3e48-4f67-af00-cfba62042d5f" providerId="ADAL" clId="{5DE2B028-74A3-4016-B9D0-5E14CA8A570E}" dt="2026-06-29T17:52:06.073" v="4270" actId="6549"/>
          <ac:spMkLst>
            <pc:docMk/>
            <pc:sldMk cId="746529946" sldId="739"/>
            <ac:spMk id="21" creationId="{455D2ADA-5F06-B90F-0C87-E63EEF645FFB}"/>
          </ac:spMkLst>
        </pc:sp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746529946" sldId="739"/>
            <ac:inkMk id="3" creationId="{C3DE9F08-1945-E86C-8EF1-F35DA983712C}"/>
          </ac:inkMkLst>
        </pc:inkChg>
      </pc:sldChg>
      <pc:sldChg chg="modSp add mod">
        <pc:chgData name="Commodore St Germain" userId="420783ab-3e48-4f67-af00-cfba62042d5f" providerId="ADAL" clId="{5DE2B028-74A3-4016-B9D0-5E14CA8A570E}" dt="2026-06-29T16:22:21.429" v="3307" actId="20577"/>
        <pc:sldMkLst>
          <pc:docMk/>
          <pc:sldMk cId="2807252669" sldId="740"/>
        </pc:sldMkLst>
        <pc:spChg chg="mod">
          <ac:chgData name="Commodore St Germain" userId="420783ab-3e48-4f67-af00-cfba62042d5f" providerId="ADAL" clId="{5DE2B028-74A3-4016-B9D0-5E14CA8A570E}" dt="2026-06-29T16:22:21.429" v="3307" actId="20577"/>
          <ac:spMkLst>
            <pc:docMk/>
            <pc:sldMk cId="2807252669" sldId="74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DE2B028-74A3-4016-B9D0-5E14CA8A570E}" dt="2026-06-28T03:37:52.537" v="1242" actId="20577"/>
          <ac:spMkLst>
            <pc:docMk/>
            <pc:sldMk cId="2807252669" sldId="740"/>
            <ac:spMk id="3" creationId="{FAE6C167-8755-0957-EC44-727CF70712E3}"/>
          </ac:spMkLst>
        </pc:spChg>
      </pc:sldChg>
      <pc:sldChg chg="addSp delSp modSp add del mod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4007084160" sldId="741"/>
        </pc:sldMkLst>
        <pc:spChg chg="mod">
          <ac:chgData name="Commodore St Germain" userId="420783ab-3e48-4f67-af00-cfba62042d5f" providerId="ADAL" clId="{5DE2B028-74A3-4016-B9D0-5E14CA8A570E}" dt="2026-06-28T03:42:23.879" v="1728" actId="20577"/>
          <ac:spMkLst>
            <pc:docMk/>
            <pc:sldMk cId="4007084160" sldId="741"/>
            <ac:spMk id="2" creationId="{0192884F-61C4-AF0C-CB82-B5C7E345BF1D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4" creationId="{006FE8C8-AC9A-7F2B-E6DA-9CA178044808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5" creationId="{E17F7606-F51D-98B6-D58B-5277AD8E6891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6" creationId="{BAE43E45-4BDB-90DB-05D6-66268621561F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7" creationId="{73B1E444-2202-FD36-1DF7-410239DD9CA5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8" creationId="{48FDA0AA-AAE6-F812-FAAC-879B5A4613D6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9" creationId="{A0EAE9DF-8CAA-EC76-F150-FB3479A63A65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10" creationId="{CBB71DE8-317A-037D-98ED-21045815BB20}"/>
          </ac:spMkLst>
        </pc:spChg>
        <pc:spChg chg="add mod">
          <ac:chgData name="Commodore St Germain" userId="420783ab-3e48-4f67-af00-cfba62042d5f" providerId="ADAL" clId="{5DE2B028-74A3-4016-B9D0-5E14CA8A570E}" dt="2026-06-28T03:42:59.135" v="1736" actId="14100"/>
          <ac:spMkLst>
            <pc:docMk/>
            <pc:sldMk cId="4007084160" sldId="741"/>
            <ac:spMk id="12" creationId="{461B902B-9D48-B664-4EAA-A80D22C573D2}"/>
          </ac:spMkLst>
        </pc:spChg>
      </pc:sldChg>
      <pc:sldChg chg="add del">
        <pc:chgData name="Commodore St Germain" userId="420783ab-3e48-4f67-af00-cfba62042d5f" providerId="ADAL" clId="{5DE2B028-74A3-4016-B9D0-5E14CA8A570E}" dt="2026-06-29T15:10:24.781" v="1758"/>
        <pc:sldMkLst>
          <pc:docMk/>
          <pc:sldMk cId="806693318" sldId="742"/>
        </pc:sldMkLst>
      </pc:sldChg>
      <pc:sldChg chg="add del">
        <pc:chgData name="Commodore St Germain" userId="420783ab-3e48-4f67-af00-cfba62042d5f" providerId="ADAL" clId="{5DE2B028-74A3-4016-B9D0-5E14CA8A570E}" dt="2026-06-28T03:42:37.335" v="1731"/>
        <pc:sldMkLst>
          <pc:docMk/>
          <pc:sldMk cId="2710844234" sldId="742"/>
        </pc:sldMkLst>
      </pc:sldChg>
      <pc:sldChg chg="addSp delSp modSp add mod">
        <pc:chgData name="Commodore St Germain" userId="420783ab-3e48-4f67-af00-cfba62042d5f" providerId="ADAL" clId="{5DE2B028-74A3-4016-B9D0-5E14CA8A570E}" dt="2026-06-30T17:56:49.776" v="8243"/>
        <pc:sldMkLst>
          <pc:docMk/>
          <pc:sldMk cId="3657312090" sldId="742"/>
        </pc:sldMkLst>
        <pc:spChg chg="add del mod">
          <ac:chgData name="Commodore St Germain" userId="420783ab-3e48-4f67-af00-cfba62042d5f" providerId="ADAL" clId="{5DE2B028-74A3-4016-B9D0-5E14CA8A570E}" dt="2026-06-29T15:48:53.286" v="2672" actId="478"/>
          <ac:spMkLst>
            <pc:docMk/>
            <pc:sldMk cId="3657312090" sldId="742"/>
            <ac:spMk id="3" creationId="{D60BEA33-9D88-4482-5763-DC26AF7C473B}"/>
          </ac:spMkLst>
        </pc:spChg>
        <pc:spChg chg="add del mod">
          <ac:chgData name="Commodore St Germain" userId="420783ab-3e48-4f67-af00-cfba62042d5f" providerId="ADAL" clId="{5DE2B028-74A3-4016-B9D0-5E14CA8A570E}" dt="2026-06-29T15:30:08.381" v="2135" actId="478"/>
          <ac:spMkLst>
            <pc:docMk/>
            <pc:sldMk cId="3657312090" sldId="742"/>
            <ac:spMk id="4" creationId="{87DC4131-CC35-C7A4-DDE9-246C39AEFC32}"/>
          </ac:spMkLst>
        </pc:spChg>
        <pc:spChg chg="add del mod">
          <ac:chgData name="Commodore St Germain" userId="420783ab-3e48-4f67-af00-cfba62042d5f" providerId="ADAL" clId="{5DE2B028-74A3-4016-B9D0-5E14CA8A570E}" dt="2026-06-29T15:30:08.381" v="2135" actId="478"/>
          <ac:spMkLst>
            <pc:docMk/>
            <pc:sldMk cId="3657312090" sldId="742"/>
            <ac:spMk id="5" creationId="{E214078F-9D9E-1586-8D75-DB625E2E2350}"/>
          </ac:spMkLst>
        </pc:spChg>
        <pc:spChg chg="mod">
          <ac:chgData name="Commodore St Germain" userId="420783ab-3e48-4f67-af00-cfba62042d5f" providerId="ADAL" clId="{5DE2B028-74A3-4016-B9D0-5E14CA8A570E}" dt="2026-06-29T15:49:12.053" v="2676" actId="207"/>
          <ac:spMkLst>
            <pc:docMk/>
            <pc:sldMk cId="3657312090" sldId="742"/>
            <ac:spMk id="6" creationId="{FCA07E61-DC71-A7DB-ADCE-6F95B415031D}"/>
          </ac:spMkLst>
        </pc:spChg>
        <pc:spChg chg="del mod">
          <ac:chgData name="Commodore St Germain" userId="420783ab-3e48-4f67-af00-cfba62042d5f" providerId="ADAL" clId="{5DE2B028-74A3-4016-B9D0-5E14CA8A570E}" dt="2026-06-29T16:24:32.596" v="3338" actId="478"/>
          <ac:spMkLst>
            <pc:docMk/>
            <pc:sldMk cId="3657312090" sldId="742"/>
            <ac:spMk id="7" creationId="{DA7062D0-10AD-CAEA-521D-78CF42919D76}"/>
          </ac:spMkLst>
        </pc:spChg>
        <pc:spChg chg="del mod">
          <ac:chgData name="Commodore St Germain" userId="420783ab-3e48-4f67-af00-cfba62042d5f" providerId="ADAL" clId="{5DE2B028-74A3-4016-B9D0-5E14CA8A570E}" dt="2026-06-29T16:24:32.596" v="3338" actId="478"/>
          <ac:spMkLst>
            <pc:docMk/>
            <pc:sldMk cId="3657312090" sldId="742"/>
            <ac:spMk id="8" creationId="{CEE1AC26-DA30-D177-473F-F154ECC230AF}"/>
          </ac:spMkLst>
        </pc:spChg>
        <pc:spChg chg="add mod">
          <ac:chgData name="Commodore St Germain" userId="420783ab-3e48-4f67-af00-cfba62042d5f" providerId="ADAL" clId="{5DE2B028-74A3-4016-B9D0-5E14CA8A570E}" dt="2026-06-29T15:30:21.868" v="2137" actId="207"/>
          <ac:spMkLst>
            <pc:docMk/>
            <pc:sldMk cId="3657312090" sldId="742"/>
            <ac:spMk id="9" creationId="{D31F6DC2-86D7-7599-6EBA-4B8825F564C1}"/>
          </ac:spMkLst>
        </pc:spChg>
        <pc:spChg chg="add mod">
          <ac:chgData name="Commodore St Germain" userId="420783ab-3e48-4f67-af00-cfba62042d5f" providerId="ADAL" clId="{5DE2B028-74A3-4016-B9D0-5E14CA8A570E}" dt="2026-06-29T15:30:05.336" v="2134" actId="1035"/>
          <ac:spMkLst>
            <pc:docMk/>
            <pc:sldMk cId="3657312090" sldId="742"/>
            <ac:spMk id="10" creationId="{E6F27E9C-50A5-676A-F240-D9FBDD9D923D}"/>
          </ac:spMkLst>
        </pc:spChg>
        <pc:spChg chg="add mod">
          <ac:chgData name="Commodore St Germain" userId="420783ab-3e48-4f67-af00-cfba62042d5f" providerId="ADAL" clId="{5DE2B028-74A3-4016-B9D0-5E14CA8A570E}" dt="2026-06-29T15:30:56.234" v="2160" actId="207"/>
          <ac:spMkLst>
            <pc:docMk/>
            <pc:sldMk cId="3657312090" sldId="742"/>
            <ac:spMk id="11" creationId="{6993A501-6B33-9F5F-C314-BE20C8A56CE2}"/>
          </ac:spMkLst>
        </pc:spChg>
        <pc:spChg chg="add mod">
          <ac:chgData name="Commodore St Germain" userId="420783ab-3e48-4f67-af00-cfba62042d5f" providerId="ADAL" clId="{5DE2B028-74A3-4016-B9D0-5E14CA8A570E}" dt="2026-06-29T15:31:01.141" v="2167" actId="1038"/>
          <ac:spMkLst>
            <pc:docMk/>
            <pc:sldMk cId="3657312090" sldId="742"/>
            <ac:spMk id="12" creationId="{FC1F2D85-4675-1ED4-6A05-6595EB644D1A}"/>
          </ac:spMkLst>
        </pc:spChg>
        <pc:spChg chg="add del mod">
          <ac:chgData name="Commodore St Germain" userId="420783ab-3e48-4f67-af00-cfba62042d5f" providerId="ADAL" clId="{5DE2B028-74A3-4016-B9D0-5E14CA8A570E}" dt="2026-06-29T15:30:11.048" v="2136" actId="478"/>
          <ac:spMkLst>
            <pc:docMk/>
            <pc:sldMk cId="3657312090" sldId="742"/>
            <ac:spMk id="13" creationId="{BA01481D-B8CA-816D-B311-029EA1C670DD}"/>
          </ac:spMkLst>
        </pc:spChg>
        <pc:spChg chg="add del mod">
          <ac:chgData name="Commodore St Germain" userId="420783ab-3e48-4f67-af00-cfba62042d5f" providerId="ADAL" clId="{5DE2B028-74A3-4016-B9D0-5E14CA8A570E}" dt="2026-06-29T15:30:11.048" v="2136" actId="478"/>
          <ac:spMkLst>
            <pc:docMk/>
            <pc:sldMk cId="3657312090" sldId="742"/>
            <ac:spMk id="14" creationId="{2C49948F-67EC-D6D9-BF61-326626C02092}"/>
          </ac:spMkLst>
        </pc:spChg>
        <pc:spChg chg="add del mod">
          <ac:chgData name="Commodore St Germain" userId="420783ab-3e48-4f67-af00-cfba62042d5f" providerId="ADAL" clId="{5DE2B028-74A3-4016-B9D0-5E14CA8A570E}" dt="2026-06-29T15:30:11.048" v="2136" actId="478"/>
          <ac:spMkLst>
            <pc:docMk/>
            <pc:sldMk cId="3657312090" sldId="742"/>
            <ac:spMk id="15" creationId="{A15B35B9-9C80-F2C6-34B4-3551E45BE034}"/>
          </ac:spMkLst>
        </pc:spChg>
        <pc:spChg chg="add del mod">
          <ac:chgData name="Commodore St Germain" userId="420783ab-3e48-4f67-af00-cfba62042d5f" providerId="ADAL" clId="{5DE2B028-74A3-4016-B9D0-5E14CA8A570E}" dt="2026-06-29T15:30:11.048" v="2136" actId="478"/>
          <ac:spMkLst>
            <pc:docMk/>
            <pc:sldMk cId="3657312090" sldId="742"/>
            <ac:spMk id="16" creationId="{F2302C0A-46D0-48EA-B0F5-C5D6148C0AD2}"/>
          </ac:spMkLst>
        </pc:spChg>
        <pc:spChg chg="add del mod">
          <ac:chgData name="Commodore St Germain" userId="420783ab-3e48-4f67-af00-cfba62042d5f" providerId="ADAL" clId="{5DE2B028-74A3-4016-B9D0-5E14CA8A570E}" dt="2026-06-29T15:30:11.048" v="2136" actId="478"/>
          <ac:spMkLst>
            <pc:docMk/>
            <pc:sldMk cId="3657312090" sldId="742"/>
            <ac:spMk id="17" creationId="{BF02CA41-CCBC-9E59-D837-22592F11BB2B}"/>
          </ac:spMkLst>
        </pc:spChg>
        <pc:spChg chg="add del mod">
          <ac:chgData name="Commodore St Germain" userId="420783ab-3e48-4f67-af00-cfba62042d5f" providerId="ADAL" clId="{5DE2B028-74A3-4016-B9D0-5E14CA8A570E}" dt="2026-06-29T15:30:11.048" v="2136" actId="478"/>
          <ac:spMkLst>
            <pc:docMk/>
            <pc:sldMk cId="3657312090" sldId="742"/>
            <ac:spMk id="18" creationId="{7F23A038-5137-9712-6979-194C03D826DD}"/>
          </ac:spMkLst>
        </pc:spChg>
        <pc:spChg chg="add mod">
          <ac:chgData name="Commodore St Germain" userId="420783ab-3e48-4f67-af00-cfba62042d5f" providerId="ADAL" clId="{5DE2B028-74A3-4016-B9D0-5E14CA8A570E}" dt="2026-06-29T15:30:31.505" v="2142" actId="1038"/>
          <ac:spMkLst>
            <pc:docMk/>
            <pc:sldMk cId="3657312090" sldId="742"/>
            <ac:spMk id="19" creationId="{EFF35A95-ECD9-3DFD-8BC7-90BF70DD1A6B}"/>
          </ac:spMkLst>
        </pc:spChg>
        <pc:spChg chg="add mod">
          <ac:chgData name="Commodore St Germain" userId="420783ab-3e48-4f67-af00-cfba62042d5f" providerId="ADAL" clId="{5DE2B028-74A3-4016-B9D0-5E14CA8A570E}" dt="2026-06-29T15:30:31.505" v="2142" actId="1038"/>
          <ac:spMkLst>
            <pc:docMk/>
            <pc:sldMk cId="3657312090" sldId="742"/>
            <ac:spMk id="20" creationId="{BEB51130-8CAB-2449-A892-0052C3A98159}"/>
          </ac:spMkLst>
        </pc:spChg>
        <pc:spChg chg="add mod">
          <ac:chgData name="Commodore St Germain" userId="420783ab-3e48-4f67-af00-cfba62042d5f" providerId="ADAL" clId="{5DE2B028-74A3-4016-B9D0-5E14CA8A570E}" dt="2026-06-29T15:31:02.412" v="2168"/>
          <ac:spMkLst>
            <pc:docMk/>
            <pc:sldMk cId="3657312090" sldId="742"/>
            <ac:spMk id="21" creationId="{27947B56-5BBB-B5F1-49A3-E9C05098F116}"/>
          </ac:spMkLst>
        </pc:spChg>
        <pc:spChg chg="add mod">
          <ac:chgData name="Commodore St Germain" userId="420783ab-3e48-4f67-af00-cfba62042d5f" providerId="ADAL" clId="{5DE2B028-74A3-4016-B9D0-5E14CA8A570E}" dt="2026-06-29T15:31:05.128" v="2170" actId="571"/>
          <ac:spMkLst>
            <pc:docMk/>
            <pc:sldMk cId="3657312090" sldId="742"/>
            <ac:spMk id="22" creationId="{D1D1FD97-C824-162B-61DD-141F90C93B65}"/>
          </ac:spMkLst>
        </pc:spChg>
        <pc:spChg chg="add mod">
          <ac:chgData name="Commodore St Germain" userId="420783ab-3e48-4f67-af00-cfba62042d5f" providerId="ADAL" clId="{5DE2B028-74A3-4016-B9D0-5E14CA8A570E}" dt="2026-06-29T15:31:15.366" v="2180" actId="1038"/>
          <ac:spMkLst>
            <pc:docMk/>
            <pc:sldMk cId="3657312090" sldId="742"/>
            <ac:spMk id="23" creationId="{7DDA4E34-EA39-3444-29CA-87840B7F9FB1}"/>
          </ac:spMkLst>
        </pc:spChg>
        <pc:spChg chg="add mod">
          <ac:chgData name="Commodore St Germain" userId="420783ab-3e48-4f67-af00-cfba62042d5f" providerId="ADAL" clId="{5DE2B028-74A3-4016-B9D0-5E14CA8A570E}" dt="2026-06-29T15:31:15.366" v="2180" actId="1038"/>
          <ac:spMkLst>
            <pc:docMk/>
            <pc:sldMk cId="3657312090" sldId="742"/>
            <ac:spMk id="24" creationId="{A9A371D8-E772-1936-0535-A54694C4E249}"/>
          </ac:spMkLst>
        </pc:spChg>
        <pc:spChg chg="add mod">
          <ac:chgData name="Commodore St Germain" userId="420783ab-3e48-4f67-af00-cfba62042d5f" providerId="ADAL" clId="{5DE2B028-74A3-4016-B9D0-5E14CA8A570E}" dt="2026-06-29T15:31:20.568" v="2182" actId="1076"/>
          <ac:spMkLst>
            <pc:docMk/>
            <pc:sldMk cId="3657312090" sldId="742"/>
            <ac:spMk id="25" creationId="{71692FDD-DF56-A214-B875-7150D81216F3}"/>
          </ac:spMkLst>
        </pc:spChg>
        <pc:spChg chg="add mod">
          <ac:chgData name="Commodore St Germain" userId="420783ab-3e48-4f67-af00-cfba62042d5f" providerId="ADAL" clId="{5DE2B028-74A3-4016-B9D0-5E14CA8A570E}" dt="2026-06-29T15:31:20.568" v="2182" actId="1076"/>
          <ac:spMkLst>
            <pc:docMk/>
            <pc:sldMk cId="3657312090" sldId="742"/>
            <ac:spMk id="26" creationId="{06767F70-6632-EA88-DF75-1036B915DD81}"/>
          </ac:spMkLst>
        </pc:spChg>
        <pc:spChg chg="add mod">
          <ac:chgData name="Commodore St Germain" userId="420783ab-3e48-4f67-af00-cfba62042d5f" providerId="ADAL" clId="{5DE2B028-74A3-4016-B9D0-5E14CA8A570E}" dt="2026-06-29T15:31:20.568" v="2182" actId="1076"/>
          <ac:spMkLst>
            <pc:docMk/>
            <pc:sldMk cId="3657312090" sldId="742"/>
            <ac:spMk id="27" creationId="{D7456B14-A174-1250-1D9F-094DDC6B0643}"/>
          </ac:spMkLst>
        </pc:spChg>
        <pc:spChg chg="add mod">
          <ac:chgData name="Commodore St Germain" userId="420783ab-3e48-4f67-af00-cfba62042d5f" providerId="ADAL" clId="{5DE2B028-74A3-4016-B9D0-5E14CA8A570E}" dt="2026-06-29T15:31:20.568" v="2182" actId="1076"/>
          <ac:spMkLst>
            <pc:docMk/>
            <pc:sldMk cId="3657312090" sldId="742"/>
            <ac:spMk id="28" creationId="{03F277C9-4373-7401-12BE-3EE9C35A35CD}"/>
          </ac:spMkLst>
        </pc:spChg>
        <pc:spChg chg="add mod">
          <ac:chgData name="Commodore St Germain" userId="420783ab-3e48-4f67-af00-cfba62042d5f" providerId="ADAL" clId="{5DE2B028-74A3-4016-B9D0-5E14CA8A570E}" dt="2026-06-29T16:46:45.097" v="4014" actId="1076"/>
          <ac:spMkLst>
            <pc:docMk/>
            <pc:sldMk cId="3657312090" sldId="742"/>
            <ac:spMk id="29" creationId="{FAB27FD7-7F84-6C40-B918-D0DC6603E8AF}"/>
          </ac:spMkLst>
        </pc:spChg>
        <pc:spChg chg="add mod">
          <ac:chgData name="Commodore St Germain" userId="420783ab-3e48-4f67-af00-cfba62042d5f" providerId="ADAL" clId="{5DE2B028-74A3-4016-B9D0-5E14CA8A570E}" dt="2026-06-29T16:46:45.097" v="4014" actId="1076"/>
          <ac:spMkLst>
            <pc:docMk/>
            <pc:sldMk cId="3657312090" sldId="742"/>
            <ac:spMk id="30" creationId="{9F3FB586-8EE9-59C7-471F-20E61E183886}"/>
          </ac:spMkLst>
        </pc:spChg>
        <pc:spChg chg="add mod">
          <ac:chgData name="Commodore St Germain" userId="420783ab-3e48-4f67-af00-cfba62042d5f" providerId="ADAL" clId="{5DE2B028-74A3-4016-B9D0-5E14CA8A570E}" dt="2026-06-29T16:46:45.097" v="4014" actId="1076"/>
          <ac:spMkLst>
            <pc:docMk/>
            <pc:sldMk cId="3657312090" sldId="742"/>
            <ac:spMk id="31" creationId="{7B832DB0-2E11-97A3-3631-E1D705358908}"/>
          </ac:spMkLst>
        </pc:spChg>
        <pc:spChg chg="add mod">
          <ac:chgData name="Commodore St Germain" userId="420783ab-3e48-4f67-af00-cfba62042d5f" providerId="ADAL" clId="{5DE2B028-74A3-4016-B9D0-5E14CA8A570E}" dt="2026-06-29T16:46:45.097" v="4014" actId="1076"/>
          <ac:spMkLst>
            <pc:docMk/>
            <pc:sldMk cId="3657312090" sldId="742"/>
            <ac:spMk id="32" creationId="{6C0AE9D8-0DFD-8394-1591-B353527EF2C7}"/>
          </ac:spMkLst>
        </pc:spChg>
        <pc:spChg chg="add mod">
          <ac:chgData name="Commodore St Germain" userId="420783ab-3e48-4f67-af00-cfba62042d5f" providerId="ADAL" clId="{5DE2B028-74A3-4016-B9D0-5E14CA8A570E}" dt="2026-06-29T15:31:43.242" v="2187" actId="1076"/>
          <ac:spMkLst>
            <pc:docMk/>
            <pc:sldMk cId="3657312090" sldId="742"/>
            <ac:spMk id="33" creationId="{83A08859-8258-ADFE-4ABD-AA9EF7B8599E}"/>
          </ac:spMkLst>
        </pc:spChg>
        <pc:spChg chg="add mod">
          <ac:chgData name="Commodore St Germain" userId="420783ab-3e48-4f67-af00-cfba62042d5f" providerId="ADAL" clId="{5DE2B028-74A3-4016-B9D0-5E14CA8A570E}" dt="2026-06-29T15:31:43.242" v="2187" actId="1076"/>
          <ac:spMkLst>
            <pc:docMk/>
            <pc:sldMk cId="3657312090" sldId="742"/>
            <ac:spMk id="34" creationId="{254221AB-5DA8-6B72-9F23-3562D1444BD5}"/>
          </ac:spMkLst>
        </pc:spChg>
        <pc:spChg chg="add del mod">
          <ac:chgData name="Commodore St Germain" userId="420783ab-3e48-4f67-af00-cfba62042d5f" providerId="ADAL" clId="{5DE2B028-74A3-4016-B9D0-5E14CA8A570E}" dt="2026-06-29T15:32:07.392" v="2192" actId="478"/>
          <ac:spMkLst>
            <pc:docMk/>
            <pc:sldMk cId="3657312090" sldId="742"/>
            <ac:spMk id="35" creationId="{7780C85E-AD47-478D-91EE-255F25504C04}"/>
          </ac:spMkLst>
        </pc:spChg>
        <pc:spChg chg="add del mod">
          <ac:chgData name="Commodore St Germain" userId="420783ab-3e48-4f67-af00-cfba62042d5f" providerId="ADAL" clId="{5DE2B028-74A3-4016-B9D0-5E14CA8A570E}" dt="2026-06-29T15:32:07.392" v="2192" actId="478"/>
          <ac:spMkLst>
            <pc:docMk/>
            <pc:sldMk cId="3657312090" sldId="742"/>
            <ac:spMk id="36" creationId="{1D59A3D0-3F18-2CF5-F2C2-3C3DAFC94E71}"/>
          </ac:spMkLst>
        </pc:spChg>
        <pc:spChg chg="add mod">
          <ac:chgData name="Commodore St Germain" userId="420783ab-3e48-4f67-af00-cfba62042d5f" providerId="ADAL" clId="{5DE2B028-74A3-4016-B9D0-5E14CA8A570E}" dt="2026-06-29T15:32:04.199" v="2191" actId="1076"/>
          <ac:spMkLst>
            <pc:docMk/>
            <pc:sldMk cId="3657312090" sldId="742"/>
            <ac:spMk id="37" creationId="{427ACF68-6B08-1305-6213-6E53F10540DC}"/>
          </ac:spMkLst>
        </pc:spChg>
        <pc:spChg chg="add mod">
          <ac:chgData name="Commodore St Germain" userId="420783ab-3e48-4f67-af00-cfba62042d5f" providerId="ADAL" clId="{5DE2B028-74A3-4016-B9D0-5E14CA8A570E}" dt="2026-06-29T15:32:04.199" v="2191" actId="1076"/>
          <ac:spMkLst>
            <pc:docMk/>
            <pc:sldMk cId="3657312090" sldId="742"/>
            <ac:spMk id="38" creationId="{4A771A44-1F93-8055-1DD6-0B47C7CE24A4}"/>
          </ac:spMkLst>
        </pc:spChg>
        <pc:spChg chg="add del mod">
          <ac:chgData name="Commodore St Germain" userId="420783ab-3e48-4f67-af00-cfba62042d5f" providerId="ADAL" clId="{5DE2B028-74A3-4016-B9D0-5E14CA8A570E}" dt="2026-06-29T15:32:29.330" v="2198" actId="478"/>
          <ac:spMkLst>
            <pc:docMk/>
            <pc:sldMk cId="3657312090" sldId="742"/>
            <ac:spMk id="39" creationId="{EFCC9E79-F925-260C-E57C-9B4F87B4B79C}"/>
          </ac:spMkLst>
        </pc:spChg>
        <pc:spChg chg="add del mod">
          <ac:chgData name="Commodore St Germain" userId="420783ab-3e48-4f67-af00-cfba62042d5f" providerId="ADAL" clId="{5DE2B028-74A3-4016-B9D0-5E14CA8A570E}" dt="2026-06-29T15:32:29.330" v="2198" actId="478"/>
          <ac:spMkLst>
            <pc:docMk/>
            <pc:sldMk cId="3657312090" sldId="742"/>
            <ac:spMk id="40" creationId="{D4D0778B-4D1D-F52E-06FB-B8C7A2A451EE}"/>
          </ac:spMkLst>
        </pc:spChg>
        <pc:spChg chg="add mod">
          <ac:chgData name="Commodore St Germain" userId="420783ab-3e48-4f67-af00-cfba62042d5f" providerId="ADAL" clId="{5DE2B028-74A3-4016-B9D0-5E14CA8A570E}" dt="2026-06-29T15:32:19.263" v="2195" actId="1038"/>
          <ac:spMkLst>
            <pc:docMk/>
            <pc:sldMk cId="3657312090" sldId="742"/>
            <ac:spMk id="41" creationId="{709BBEB3-64DB-3424-D17F-CD1FC70AC83D}"/>
          </ac:spMkLst>
        </pc:spChg>
        <pc:spChg chg="add mod">
          <ac:chgData name="Commodore St Germain" userId="420783ab-3e48-4f67-af00-cfba62042d5f" providerId="ADAL" clId="{5DE2B028-74A3-4016-B9D0-5E14CA8A570E}" dt="2026-06-29T15:32:19.263" v="2195" actId="1038"/>
          <ac:spMkLst>
            <pc:docMk/>
            <pc:sldMk cId="3657312090" sldId="742"/>
            <ac:spMk id="42" creationId="{E1920BF4-7BE9-96FF-2A83-B1ABE1812A8B}"/>
          </ac:spMkLst>
        </pc:spChg>
        <pc:spChg chg="add mod">
          <ac:chgData name="Commodore St Germain" userId="420783ab-3e48-4f67-af00-cfba62042d5f" providerId="ADAL" clId="{5DE2B028-74A3-4016-B9D0-5E14CA8A570E}" dt="2026-06-29T15:32:26.713" v="2197" actId="1076"/>
          <ac:spMkLst>
            <pc:docMk/>
            <pc:sldMk cId="3657312090" sldId="742"/>
            <ac:spMk id="43" creationId="{CBACC957-1C8F-0919-5DCA-CE9217EFA80E}"/>
          </ac:spMkLst>
        </pc:spChg>
        <pc:spChg chg="add mod">
          <ac:chgData name="Commodore St Germain" userId="420783ab-3e48-4f67-af00-cfba62042d5f" providerId="ADAL" clId="{5DE2B028-74A3-4016-B9D0-5E14CA8A570E}" dt="2026-06-29T15:32:26.713" v="2197" actId="1076"/>
          <ac:spMkLst>
            <pc:docMk/>
            <pc:sldMk cId="3657312090" sldId="742"/>
            <ac:spMk id="44" creationId="{35A670DB-35F3-9442-BC83-63ADCFB9F639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45" creationId="{55D6A0E2-36A3-D49F-7E97-F13355FFA0CB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46" creationId="{79FB7A89-8860-3A4E-31B8-EBB523886C30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47" creationId="{9A4C583D-7002-6255-20D0-01E7862E9008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48" creationId="{9FEAFEF1-098F-F854-DC7E-D7BB223B57C6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49" creationId="{F77A2C2F-4BC0-3631-F972-854232624F9A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50" creationId="{A7C181B8-6A95-0940-6455-5F80CEFAED35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51" creationId="{81C10F24-AB11-9130-69C3-407245C1B065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52" creationId="{D1B5EDD3-C3C1-B9EB-F362-D3E2455C5393}"/>
          </ac:spMkLst>
        </pc:spChg>
        <pc:spChg chg="add mod">
          <ac:chgData name="Commodore St Germain" userId="420783ab-3e48-4f67-af00-cfba62042d5f" providerId="ADAL" clId="{5DE2B028-74A3-4016-B9D0-5E14CA8A570E}" dt="2026-06-29T16:15:46.663" v="3037" actId="20577"/>
          <ac:spMkLst>
            <pc:docMk/>
            <pc:sldMk cId="3657312090" sldId="742"/>
            <ac:spMk id="53" creationId="{9ED56482-30A5-113C-39B4-2287266CD9E9}"/>
          </ac:spMkLst>
        </pc:spChg>
        <pc:spChg chg="add mod">
          <ac:chgData name="Commodore St Germain" userId="420783ab-3e48-4f67-af00-cfba62042d5f" providerId="ADAL" clId="{5DE2B028-74A3-4016-B9D0-5E14CA8A570E}" dt="2026-06-29T16:24:27.716" v="3337" actId="20577"/>
          <ac:spMkLst>
            <pc:docMk/>
            <pc:sldMk cId="3657312090" sldId="742"/>
            <ac:spMk id="54" creationId="{7AE4AD8C-48E5-DFAC-6D0D-7849F9E3F76E}"/>
          </ac:spMkLst>
        </pc:spChg>
        <pc:spChg chg="add mod">
          <ac:chgData name="Commodore St Germain" userId="420783ab-3e48-4f67-af00-cfba62042d5f" providerId="ADAL" clId="{5DE2B028-74A3-4016-B9D0-5E14CA8A570E}" dt="2026-06-29T16:48:03.949" v="4063" actId="58"/>
          <ac:spMkLst>
            <pc:docMk/>
            <pc:sldMk cId="3657312090" sldId="742"/>
            <ac:spMk id="55" creationId="{B9EAC32B-963A-0E9A-62BD-42952D1337DF}"/>
          </ac:spMkLst>
        </pc:spChg>
        <pc:spChg chg="add mod">
          <ac:chgData name="Commodore St Germain" userId="420783ab-3e48-4f67-af00-cfba62042d5f" providerId="ADAL" clId="{5DE2B028-74A3-4016-B9D0-5E14CA8A570E}" dt="2026-06-29T16:54:28.767" v="4125"/>
          <ac:spMkLst>
            <pc:docMk/>
            <pc:sldMk cId="3657312090" sldId="742"/>
            <ac:spMk id="56" creationId="{17319C96-081F-0952-4664-133456E3C766}"/>
          </ac:spMkLst>
        </pc:sp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3657312090" sldId="742"/>
            <ac:inkMk id="3" creationId="{55AA9FEC-C826-9463-D4BF-639D8C9D5B5A}"/>
          </ac:inkMkLst>
        </pc:inkChg>
        <pc:cxnChg chg="add mod">
          <ac:chgData name="Commodore St Germain" userId="420783ab-3e48-4f67-af00-cfba62042d5f" providerId="ADAL" clId="{5DE2B028-74A3-4016-B9D0-5E14CA8A570E}" dt="2026-06-29T16:53:00.845" v="4094" actId="1035"/>
          <ac:cxnSpMkLst>
            <pc:docMk/>
            <pc:sldMk cId="3657312090" sldId="742"/>
            <ac:cxnSpMk id="57" creationId="{746FB673-CED4-A722-2EEC-DBF65F4D4DCF}"/>
          </ac:cxnSpMkLst>
        </pc:cxnChg>
        <pc:cxnChg chg="add mod">
          <ac:chgData name="Commodore St Germain" userId="420783ab-3e48-4f67-af00-cfba62042d5f" providerId="ADAL" clId="{5DE2B028-74A3-4016-B9D0-5E14CA8A570E}" dt="2026-06-29T16:53:05.478" v="4095" actId="14100"/>
          <ac:cxnSpMkLst>
            <pc:docMk/>
            <pc:sldMk cId="3657312090" sldId="742"/>
            <ac:cxnSpMk id="58" creationId="{847C1B95-792F-5556-1196-0FE3B2C0DF91}"/>
          </ac:cxnSpMkLst>
        </pc:cxnChg>
      </pc:sldChg>
      <pc:sldChg chg="addSp delSp modSp add mod">
        <pc:chgData name="Commodore St Germain" userId="420783ab-3e48-4f67-af00-cfba62042d5f" providerId="ADAL" clId="{5DE2B028-74A3-4016-B9D0-5E14CA8A570E}" dt="2026-06-30T17:56:49.776" v="8243"/>
        <pc:sldMkLst>
          <pc:docMk/>
          <pc:sldMk cId="3716068449" sldId="743"/>
        </pc:sldMkLst>
        <pc:spChg chg="add mod">
          <ac:chgData name="Commodore St Germain" userId="420783ab-3e48-4f67-af00-cfba62042d5f" providerId="ADAL" clId="{5DE2B028-74A3-4016-B9D0-5E14CA8A570E}" dt="2026-06-29T15:42:24.459" v="2466" actId="20577"/>
          <ac:spMkLst>
            <pc:docMk/>
            <pc:sldMk cId="3716068449" sldId="743"/>
            <ac:spMk id="3" creationId="{8284AC6C-E198-E4D2-3109-8A7C7CE99611}"/>
          </ac:spMkLst>
        </pc:spChg>
        <pc:spChg chg="mod">
          <ac:chgData name="Commodore St Germain" userId="420783ab-3e48-4f67-af00-cfba62042d5f" providerId="ADAL" clId="{5DE2B028-74A3-4016-B9D0-5E14CA8A570E}" dt="2026-06-29T15:42:13.559" v="2461" actId="1037"/>
          <ac:spMkLst>
            <pc:docMk/>
            <pc:sldMk cId="3716068449" sldId="743"/>
            <ac:spMk id="12" creationId="{4CC9FAEB-A4C4-443C-8105-9088AE2CB73B}"/>
          </ac:spMkLst>
        </pc:spChg>
        <pc:spChg chg="mod">
          <ac:chgData name="Commodore St Germain" userId="420783ab-3e48-4f67-af00-cfba62042d5f" providerId="ADAL" clId="{5DE2B028-74A3-4016-B9D0-5E14CA8A570E}" dt="2026-06-29T15:42:13.559" v="2461" actId="1037"/>
          <ac:spMkLst>
            <pc:docMk/>
            <pc:sldMk cId="3716068449" sldId="743"/>
            <ac:spMk id="13" creationId="{256FA648-7848-A9AA-6A5D-205225EF2383}"/>
          </ac:spMkLst>
        </pc:spChg>
        <pc:spChg chg="mod">
          <ac:chgData name="Commodore St Germain" userId="420783ab-3e48-4f67-af00-cfba62042d5f" providerId="ADAL" clId="{5DE2B028-74A3-4016-B9D0-5E14CA8A570E}" dt="2026-06-29T15:42:13.559" v="2461" actId="1037"/>
          <ac:spMkLst>
            <pc:docMk/>
            <pc:sldMk cId="3716068449" sldId="743"/>
            <ac:spMk id="14" creationId="{B3672BD6-7116-3BE6-9E4B-C9B869F8F3D2}"/>
          </ac:spMkLst>
        </pc:spChg>
        <pc:spChg chg="mod">
          <ac:chgData name="Commodore St Germain" userId="420783ab-3e48-4f67-af00-cfba62042d5f" providerId="ADAL" clId="{5DE2B028-74A3-4016-B9D0-5E14CA8A570E}" dt="2026-06-29T15:42:13.559" v="2461" actId="1037"/>
          <ac:spMkLst>
            <pc:docMk/>
            <pc:sldMk cId="3716068449" sldId="743"/>
            <ac:spMk id="15" creationId="{8C2F88E1-0761-ADF3-1D69-B24E245B101D}"/>
          </ac:spMkLst>
        </pc:spChg>
        <pc:spChg chg="mod">
          <ac:chgData name="Commodore St Germain" userId="420783ab-3e48-4f67-af00-cfba62042d5f" providerId="ADAL" clId="{5DE2B028-74A3-4016-B9D0-5E14CA8A570E}" dt="2026-06-29T15:39:30.760" v="2306" actId="20577"/>
          <ac:spMkLst>
            <pc:docMk/>
            <pc:sldMk cId="3716068449" sldId="743"/>
            <ac:spMk id="30" creationId="{99DBD2E7-62C1-5BD3-062E-BF26F9853443}"/>
          </ac:spMkLst>
        </pc:spChg>
        <pc:picChg chg="del">
          <ac:chgData name="Commodore St Germain" userId="420783ab-3e48-4f67-af00-cfba62042d5f" providerId="ADAL" clId="{5DE2B028-74A3-4016-B9D0-5E14CA8A570E}" dt="2026-06-29T15:37:34.239" v="2228" actId="478"/>
          <ac:picMkLst>
            <pc:docMk/>
            <pc:sldMk cId="3716068449" sldId="743"/>
            <ac:picMk id="4" creationId="{8D5EE467-EB7A-BCE9-C04E-6C9F23C672F0}"/>
          </ac:picMkLst>
        </pc:picChg>
        <pc:picChg chg="del">
          <ac:chgData name="Commodore St Germain" userId="420783ab-3e48-4f67-af00-cfba62042d5f" providerId="ADAL" clId="{5DE2B028-74A3-4016-B9D0-5E14CA8A570E}" dt="2026-06-29T15:37:34.239" v="2228" actId="478"/>
          <ac:picMkLst>
            <pc:docMk/>
            <pc:sldMk cId="3716068449" sldId="743"/>
            <ac:picMk id="9" creationId="{4A36454E-A8C4-7797-EC15-372CEEBB0A02}"/>
          </ac:picMkLst>
        </pc:picChg>
        <pc:picChg chg="del">
          <ac:chgData name="Commodore St Germain" userId="420783ab-3e48-4f67-af00-cfba62042d5f" providerId="ADAL" clId="{5DE2B028-74A3-4016-B9D0-5E14CA8A570E}" dt="2026-06-29T15:37:34.239" v="2228" actId="478"/>
          <ac:picMkLst>
            <pc:docMk/>
            <pc:sldMk cId="3716068449" sldId="743"/>
            <ac:picMk id="11" creationId="{54A38A62-0604-60E9-59F0-8031A247B065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3716068449" sldId="743"/>
            <ac:inkMk id="4" creationId="{DC094421-E538-E157-E6EE-216FDC04AC9A}"/>
          </ac:inkMkLst>
        </pc:inkChg>
      </pc:sldChg>
      <pc:sldChg chg="addSp delSp modSp new add del mod modNotesTx">
        <pc:chgData name="Commodore St Germain" userId="420783ab-3e48-4f67-af00-cfba62042d5f" providerId="ADAL" clId="{5DE2B028-74A3-4016-B9D0-5E14CA8A570E}" dt="2026-06-30T17:56:49.776" v="8243"/>
        <pc:sldMkLst>
          <pc:docMk/>
          <pc:sldMk cId="921820625" sldId="744"/>
        </pc:sldMkLst>
        <pc:spChg chg="add mod">
          <ac:chgData name="Commodore St Germain" userId="420783ab-3e48-4f67-af00-cfba62042d5f" providerId="ADAL" clId="{5DE2B028-74A3-4016-B9D0-5E14CA8A570E}" dt="2026-06-29T16:48:25.089" v="4068"/>
          <ac:spMkLst>
            <pc:docMk/>
            <pc:sldMk cId="921820625" sldId="744"/>
            <ac:spMk id="8" creationId="{246FE75C-B7C3-4E92-9493-B1C14840C1B7}"/>
          </ac:spMkLst>
        </pc:spChg>
        <pc:picChg chg="add mod">
          <ac:chgData name="Commodore St Germain" userId="420783ab-3e48-4f67-af00-cfba62042d5f" providerId="ADAL" clId="{5DE2B028-74A3-4016-B9D0-5E14CA8A570E}" dt="2026-06-29T16:21:32.043" v="3274" actId="14100"/>
          <ac:picMkLst>
            <pc:docMk/>
            <pc:sldMk cId="921820625" sldId="744"/>
            <ac:picMk id="5" creationId="{C8EC7285-A949-E74E-40A0-31487F0DCC90}"/>
          </ac:picMkLst>
        </pc:picChg>
        <pc:picChg chg="add mod">
          <ac:chgData name="Commodore St Germain" userId="420783ab-3e48-4f67-af00-cfba62042d5f" providerId="ADAL" clId="{5DE2B028-74A3-4016-B9D0-5E14CA8A570E}" dt="2026-06-29T16:23:32.467" v="3330" actId="14100"/>
          <ac:picMkLst>
            <pc:docMk/>
            <pc:sldMk cId="921820625" sldId="744"/>
            <ac:picMk id="6" creationId="{775C69A0-C056-F93A-83E2-25EE17BA4E84}"/>
          </ac:picMkLst>
        </pc:picChg>
        <pc:picChg chg="add del mod">
          <ac:chgData name="Commodore St Germain" userId="420783ab-3e48-4f67-af00-cfba62042d5f" providerId="ADAL" clId="{5DE2B028-74A3-4016-B9D0-5E14CA8A570E}" dt="2026-06-29T19:09:15.897" v="5533" actId="478"/>
          <ac:picMkLst>
            <pc:docMk/>
            <pc:sldMk cId="921820625" sldId="744"/>
            <ac:picMk id="7" creationId="{78623497-FFB2-7CC3-1204-63C905EF84B5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921820625" sldId="744"/>
            <ac:inkMk id="4" creationId="{D107E3CF-AC96-7B3E-0047-1184CC2F639A}"/>
          </ac:inkMkLst>
        </pc:inkChg>
      </pc:sldChg>
      <pc:sldChg chg="addSp delSp modSp new mod ord">
        <pc:chgData name="Commodore St Germain" userId="420783ab-3e48-4f67-af00-cfba62042d5f" providerId="ADAL" clId="{5DE2B028-74A3-4016-B9D0-5E14CA8A570E}" dt="2026-06-30T17:56:49.776" v="8243"/>
        <pc:sldMkLst>
          <pc:docMk/>
          <pc:sldMk cId="304653113" sldId="745"/>
        </pc:sldMkLst>
        <pc:spChg chg="del">
          <ac:chgData name="Commodore St Germain" userId="420783ab-3e48-4f67-af00-cfba62042d5f" providerId="ADAL" clId="{5DE2B028-74A3-4016-B9D0-5E14CA8A570E}" dt="2026-06-29T16:32:56.351" v="3506" actId="478"/>
          <ac:spMkLst>
            <pc:docMk/>
            <pc:sldMk cId="304653113" sldId="745"/>
            <ac:spMk id="2" creationId="{A6EFDBE8-63DC-BCBD-1801-D43CD87E4BF1}"/>
          </ac:spMkLst>
        </pc:spChg>
        <pc:spChg chg="del">
          <ac:chgData name="Commodore St Germain" userId="420783ab-3e48-4f67-af00-cfba62042d5f" providerId="ADAL" clId="{5DE2B028-74A3-4016-B9D0-5E14CA8A570E}" dt="2026-06-29T16:28:35.384" v="3395" actId="478"/>
          <ac:spMkLst>
            <pc:docMk/>
            <pc:sldMk cId="304653113" sldId="745"/>
            <ac:spMk id="3" creationId="{AD751776-46BC-301C-4AB2-1405D316407B}"/>
          </ac:spMkLst>
        </pc:spChg>
        <pc:spChg chg="add mod">
          <ac:chgData name="Commodore St Germain" userId="420783ab-3e48-4f67-af00-cfba62042d5f" providerId="ADAL" clId="{5DE2B028-74A3-4016-B9D0-5E14CA8A570E}" dt="2026-06-29T16:32:14.823" v="3484" actId="20577"/>
          <ac:spMkLst>
            <pc:docMk/>
            <pc:sldMk cId="304653113" sldId="745"/>
            <ac:spMk id="7" creationId="{B3005EBC-138A-B716-A8DE-504039645870}"/>
          </ac:spMkLst>
        </pc:spChg>
        <pc:spChg chg="add mod">
          <ac:chgData name="Commodore St Germain" userId="420783ab-3e48-4f67-af00-cfba62042d5f" providerId="ADAL" clId="{5DE2B028-74A3-4016-B9D0-5E14CA8A570E}" dt="2026-06-29T16:30:42.525" v="3457" actId="1038"/>
          <ac:spMkLst>
            <pc:docMk/>
            <pc:sldMk cId="304653113" sldId="745"/>
            <ac:spMk id="8" creationId="{0FA52286-30D0-2835-83EA-683DF1A4646F}"/>
          </ac:spMkLst>
        </pc:spChg>
        <pc:spChg chg="add mod">
          <ac:chgData name="Commodore St Germain" userId="420783ab-3e48-4f67-af00-cfba62042d5f" providerId="ADAL" clId="{5DE2B028-74A3-4016-B9D0-5E14CA8A570E}" dt="2026-06-29T16:32:40.856" v="3505" actId="1036"/>
          <ac:spMkLst>
            <pc:docMk/>
            <pc:sldMk cId="304653113" sldId="745"/>
            <ac:spMk id="18" creationId="{21DCC3D6-A86F-043C-2288-0606A99FFAD2}"/>
          </ac:spMkLst>
        </pc:spChg>
        <pc:spChg chg="add mod">
          <ac:chgData name="Commodore St Germain" userId="420783ab-3e48-4f67-af00-cfba62042d5f" providerId="ADAL" clId="{5DE2B028-74A3-4016-B9D0-5E14CA8A570E}" dt="2026-06-29T18:07:21.780" v="4582" actId="20577"/>
          <ac:spMkLst>
            <pc:docMk/>
            <pc:sldMk cId="304653113" sldId="745"/>
            <ac:spMk id="19" creationId="{AE16F288-6D2B-0D44-42FB-4E7FB6032E23}"/>
          </ac:spMkLst>
        </pc:spChg>
        <pc:spChg chg="add mod">
          <ac:chgData name="Commodore St Germain" userId="420783ab-3e48-4f67-af00-cfba62042d5f" providerId="ADAL" clId="{5DE2B028-74A3-4016-B9D0-5E14CA8A570E}" dt="2026-06-29T16:34:11.220" v="3540" actId="20577"/>
          <ac:spMkLst>
            <pc:docMk/>
            <pc:sldMk cId="304653113" sldId="745"/>
            <ac:spMk id="20" creationId="{91975460-47A0-05BA-9A36-FB157BE9034F}"/>
          </ac:spMkLst>
        </pc:spChg>
        <pc:spChg chg="add mod">
          <ac:chgData name="Commodore St Germain" userId="420783ab-3e48-4f67-af00-cfba62042d5f" providerId="ADAL" clId="{5DE2B028-74A3-4016-B9D0-5E14CA8A570E}" dt="2026-06-29T18:07:27.177" v="4583"/>
          <ac:spMkLst>
            <pc:docMk/>
            <pc:sldMk cId="304653113" sldId="745"/>
            <ac:spMk id="21" creationId="{18581775-41F8-622C-9DED-2F996D97266A}"/>
          </ac:spMkLst>
        </pc:spChg>
        <pc:spChg chg="add mod">
          <ac:chgData name="Commodore St Germain" userId="420783ab-3e48-4f67-af00-cfba62042d5f" providerId="ADAL" clId="{5DE2B028-74A3-4016-B9D0-5E14CA8A570E}" dt="2026-06-29T16:34:32.486" v="3555" actId="20577"/>
          <ac:spMkLst>
            <pc:docMk/>
            <pc:sldMk cId="304653113" sldId="745"/>
            <ac:spMk id="22" creationId="{113A02C3-2362-D955-D51A-47F5B12DC60F}"/>
          </ac:spMkLst>
        </pc:spChg>
        <pc:spChg chg="add mod">
          <ac:chgData name="Commodore St Germain" userId="420783ab-3e48-4f67-af00-cfba62042d5f" providerId="ADAL" clId="{5DE2B028-74A3-4016-B9D0-5E14CA8A570E}" dt="2026-06-29T18:07:29.350" v="4584"/>
          <ac:spMkLst>
            <pc:docMk/>
            <pc:sldMk cId="304653113" sldId="745"/>
            <ac:spMk id="23" creationId="{146BC550-FBBC-45FD-76A9-AC8261E00871}"/>
          </ac:spMkLst>
        </pc:spChg>
        <pc:spChg chg="add mod">
          <ac:chgData name="Commodore St Germain" userId="420783ab-3e48-4f67-af00-cfba62042d5f" providerId="ADAL" clId="{5DE2B028-74A3-4016-B9D0-5E14CA8A570E}" dt="2026-06-29T18:07:53.520" v="4613" actId="1036"/>
          <ac:spMkLst>
            <pc:docMk/>
            <pc:sldMk cId="304653113" sldId="745"/>
            <ac:spMk id="24" creationId="{28AE2DA2-E487-C248-DD8F-D9301D8B6C7C}"/>
          </ac:spMkLst>
        </pc:spChg>
        <pc:spChg chg="add mod">
          <ac:chgData name="Commodore St Germain" userId="420783ab-3e48-4f67-af00-cfba62042d5f" providerId="ADAL" clId="{5DE2B028-74A3-4016-B9D0-5E14CA8A570E}" dt="2026-06-29T18:07:53.520" v="4613" actId="1036"/>
          <ac:spMkLst>
            <pc:docMk/>
            <pc:sldMk cId="304653113" sldId="745"/>
            <ac:spMk id="25" creationId="{E98E50C7-F33F-6339-9F95-53EBCC77A35C}"/>
          </ac:spMkLst>
        </pc:spChg>
        <pc:spChg chg="add mod">
          <ac:chgData name="Commodore St Germain" userId="420783ab-3e48-4f67-af00-cfba62042d5f" providerId="ADAL" clId="{5DE2B028-74A3-4016-B9D0-5E14CA8A570E}" dt="2026-06-29T16:43:45.651" v="3816" actId="1076"/>
          <ac:spMkLst>
            <pc:docMk/>
            <pc:sldMk cId="304653113" sldId="745"/>
            <ac:spMk id="26" creationId="{C47A75C6-4EC6-91CF-51DB-DFDE22068853}"/>
          </ac:spMkLst>
        </pc:spChg>
        <pc:spChg chg="add mod">
          <ac:chgData name="Commodore St Germain" userId="420783ab-3e48-4f67-af00-cfba62042d5f" providerId="ADAL" clId="{5DE2B028-74A3-4016-B9D0-5E14CA8A570E}" dt="2026-06-29T16:43:45.651" v="3816" actId="1076"/>
          <ac:spMkLst>
            <pc:docMk/>
            <pc:sldMk cId="304653113" sldId="745"/>
            <ac:spMk id="27" creationId="{AFEC661C-5EB8-C9A6-AA74-7FBEE71887DC}"/>
          </ac:spMkLst>
        </pc:spChg>
        <pc:spChg chg="add mod">
          <ac:chgData name="Commodore St Germain" userId="420783ab-3e48-4f67-af00-cfba62042d5f" providerId="ADAL" clId="{5DE2B028-74A3-4016-B9D0-5E14CA8A570E}" dt="2026-06-29T16:43:45.651" v="3816" actId="1076"/>
          <ac:spMkLst>
            <pc:docMk/>
            <pc:sldMk cId="304653113" sldId="745"/>
            <ac:spMk id="28" creationId="{00002B54-DCEC-4AD3-C64B-78EBD5CAFD86}"/>
          </ac:spMkLst>
        </pc:spChg>
        <pc:spChg chg="add del mod">
          <ac:chgData name="Commodore St Germain" userId="420783ab-3e48-4f67-af00-cfba62042d5f" providerId="ADAL" clId="{5DE2B028-74A3-4016-B9D0-5E14CA8A570E}" dt="2026-06-29T16:40:12.719" v="3792"/>
          <ac:spMkLst>
            <pc:docMk/>
            <pc:sldMk cId="304653113" sldId="745"/>
            <ac:spMk id="29" creationId="{D3C2330B-83BA-F99C-6022-3EB85C86504B}"/>
          </ac:spMkLst>
        </pc:spChg>
        <pc:spChg chg="add del mod">
          <ac:chgData name="Commodore St Germain" userId="420783ab-3e48-4f67-af00-cfba62042d5f" providerId="ADAL" clId="{5DE2B028-74A3-4016-B9D0-5E14CA8A570E}" dt="2026-06-29T16:43:35.935" v="3815" actId="478"/>
          <ac:spMkLst>
            <pc:docMk/>
            <pc:sldMk cId="304653113" sldId="745"/>
            <ac:spMk id="30" creationId="{955DA06F-1996-FB70-3951-E4B331A5EB89}"/>
          </ac:spMkLst>
        </pc:spChg>
        <pc:spChg chg="add del">
          <ac:chgData name="Commodore St Germain" userId="420783ab-3e48-4f67-af00-cfba62042d5f" providerId="ADAL" clId="{5DE2B028-74A3-4016-B9D0-5E14CA8A570E}" dt="2026-06-29T16:43:56.976" v="3818" actId="11529"/>
          <ac:spMkLst>
            <pc:docMk/>
            <pc:sldMk cId="304653113" sldId="745"/>
            <ac:spMk id="31" creationId="{762DE01B-5334-20AD-121A-769DB86AE568}"/>
          </ac:spMkLst>
        </pc:spChg>
        <pc:spChg chg="add mod">
          <ac:chgData name="Commodore St Germain" userId="420783ab-3e48-4f67-af00-cfba62042d5f" providerId="ADAL" clId="{5DE2B028-74A3-4016-B9D0-5E14CA8A570E}" dt="2026-06-29T16:44:17.020" v="3839" actId="1035"/>
          <ac:spMkLst>
            <pc:docMk/>
            <pc:sldMk cId="304653113" sldId="745"/>
            <ac:spMk id="32" creationId="{0DD246D5-FE79-77EE-0916-C5EBAD0FA450}"/>
          </ac:spMkLst>
        </pc:spChg>
        <pc:spChg chg="add mod">
          <ac:chgData name="Commodore St Germain" userId="420783ab-3e48-4f67-af00-cfba62042d5f" providerId="ADAL" clId="{5DE2B028-74A3-4016-B9D0-5E14CA8A570E}" dt="2026-06-29T16:45:18.768" v="3999" actId="14100"/>
          <ac:spMkLst>
            <pc:docMk/>
            <pc:sldMk cId="304653113" sldId="745"/>
            <ac:spMk id="33" creationId="{23C5CE63-57EA-96F6-32B9-50FE5806548C}"/>
          </ac:spMkLst>
        </pc:spChg>
        <pc:spChg chg="add mod">
          <ac:chgData name="Commodore St Germain" userId="420783ab-3e48-4f67-af00-cfba62042d5f" providerId="ADAL" clId="{5DE2B028-74A3-4016-B9D0-5E14CA8A570E}" dt="2026-06-29T16:48:23.233" v="4067" actId="1036"/>
          <ac:spMkLst>
            <pc:docMk/>
            <pc:sldMk cId="304653113" sldId="745"/>
            <ac:spMk id="37" creationId="{62DE9983-D631-8366-62C5-A72652249E3C}"/>
          </ac:spMkLst>
        </pc:spChg>
        <pc:spChg chg="add mod">
          <ac:chgData name="Commodore St Germain" userId="420783ab-3e48-4f67-af00-cfba62042d5f" providerId="ADAL" clId="{5DE2B028-74A3-4016-B9D0-5E14CA8A570E}" dt="2026-06-29T18:04:30.225" v="4542" actId="14100"/>
          <ac:spMkLst>
            <pc:docMk/>
            <pc:sldMk cId="304653113" sldId="745"/>
            <ac:spMk id="38" creationId="{7AB1C846-373E-1E5D-DF01-1DF8FEABCA53}"/>
          </ac:spMkLst>
        </pc:spChg>
        <pc:spChg chg="add mod">
          <ac:chgData name="Commodore St Germain" userId="420783ab-3e48-4f67-af00-cfba62042d5f" providerId="ADAL" clId="{5DE2B028-74A3-4016-B9D0-5E14CA8A570E}" dt="2026-06-29T18:05:12.319" v="4546" actId="692"/>
          <ac:spMkLst>
            <pc:docMk/>
            <pc:sldMk cId="304653113" sldId="745"/>
            <ac:spMk id="39" creationId="{E095AB82-C063-FA8F-E442-4BC4EAED5B4A}"/>
          </ac:spMkLst>
        </pc:spChg>
        <pc:spChg chg="add mod">
          <ac:chgData name="Commodore St Germain" userId="420783ab-3e48-4f67-af00-cfba62042d5f" providerId="ADAL" clId="{5DE2B028-74A3-4016-B9D0-5E14CA8A570E}" dt="2026-06-29T18:05:03.055" v="4545" actId="14100"/>
          <ac:spMkLst>
            <pc:docMk/>
            <pc:sldMk cId="304653113" sldId="745"/>
            <ac:spMk id="40" creationId="{C8A4AFC1-34D3-04DA-F420-E87847E3A3B3}"/>
          </ac:spMkLst>
        </pc:spChg>
        <pc:spChg chg="add mod">
          <ac:chgData name="Commodore St Germain" userId="420783ab-3e48-4f67-af00-cfba62042d5f" providerId="ADAL" clId="{5DE2B028-74A3-4016-B9D0-5E14CA8A570E}" dt="2026-06-29T18:05:23.938" v="4549" actId="14100"/>
          <ac:spMkLst>
            <pc:docMk/>
            <pc:sldMk cId="304653113" sldId="745"/>
            <ac:spMk id="41" creationId="{1C8DAB12-E6AE-7598-FF04-75BFBDABBAE2}"/>
          </ac:spMkLst>
        </pc:spChg>
        <pc:spChg chg="add mod">
          <ac:chgData name="Commodore St Germain" userId="420783ab-3e48-4f67-af00-cfba62042d5f" providerId="ADAL" clId="{5DE2B028-74A3-4016-B9D0-5E14CA8A570E}" dt="2026-06-29T18:08:14.320" v="4666" actId="20577"/>
          <ac:spMkLst>
            <pc:docMk/>
            <pc:sldMk cId="304653113" sldId="745"/>
            <ac:spMk id="51" creationId="{873264E5-5301-A17F-18A0-9DF0E9F1983A}"/>
          </ac:spMkLst>
        </pc:spChg>
        <pc:spChg chg="add mod">
          <ac:chgData name="Commodore St Germain" userId="420783ab-3e48-4f67-af00-cfba62042d5f" providerId="ADAL" clId="{5DE2B028-74A3-4016-B9D0-5E14CA8A570E}" dt="2026-06-29T18:08:01.861" v="4658" actId="1035"/>
          <ac:spMkLst>
            <pc:docMk/>
            <pc:sldMk cId="304653113" sldId="745"/>
            <ac:spMk id="52" creationId="{0562D526-5B5C-457D-A243-32E23CDBBC59}"/>
          </ac:spMkLst>
        </pc:spChg>
        <pc:spChg chg="add del mod">
          <ac:chgData name="Commodore St Germain" userId="420783ab-3e48-4f67-af00-cfba62042d5f" providerId="ADAL" clId="{5DE2B028-74A3-4016-B9D0-5E14CA8A570E}" dt="2026-06-29T18:10:22.425" v="4668" actId="478"/>
          <ac:spMkLst>
            <pc:docMk/>
            <pc:sldMk cId="304653113" sldId="745"/>
            <ac:spMk id="53" creationId="{68E611F0-7A7F-070D-CCE0-4D9F67C35A25}"/>
          </ac:spMkLst>
        </pc:spChg>
        <pc:picChg chg="add mod">
          <ac:chgData name="Commodore St Germain" userId="420783ab-3e48-4f67-af00-cfba62042d5f" providerId="ADAL" clId="{5DE2B028-74A3-4016-B9D0-5E14CA8A570E}" dt="2026-06-29T16:27:08.826" v="3376" actId="1076"/>
          <ac:picMkLst>
            <pc:docMk/>
            <pc:sldMk cId="304653113" sldId="745"/>
            <ac:picMk id="5" creationId="{1C43D43F-959B-3F83-4717-EF740C2AB8B6}"/>
          </ac:picMkLst>
        </pc:picChg>
        <pc:picChg chg="add mod">
          <ac:chgData name="Commodore St Germain" userId="420783ab-3e48-4f67-af00-cfba62042d5f" providerId="ADAL" clId="{5DE2B028-74A3-4016-B9D0-5E14CA8A570E}" dt="2026-06-29T16:23:27.033" v="3327" actId="1037"/>
          <ac:picMkLst>
            <pc:docMk/>
            <pc:sldMk cId="304653113" sldId="745"/>
            <ac:picMk id="6" creationId="{7AD5FA2B-41C7-7073-B202-9185426A28E0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304653113" sldId="745"/>
            <ac:inkMk id="2" creationId="{54D9D986-390D-DD67-863B-C22378688D9A}"/>
          </ac:inkMkLst>
        </pc:inkChg>
        <pc:cxnChg chg="add mod">
          <ac:chgData name="Commodore St Germain" userId="420783ab-3e48-4f67-af00-cfba62042d5f" providerId="ADAL" clId="{5DE2B028-74A3-4016-B9D0-5E14CA8A570E}" dt="2026-06-29T16:32:25.781" v="3495" actId="1036"/>
          <ac:cxnSpMkLst>
            <pc:docMk/>
            <pc:sldMk cId="304653113" sldId="745"/>
            <ac:cxnSpMk id="9" creationId="{5334899C-401A-654A-5245-86A8ED307D30}"/>
          </ac:cxnSpMkLst>
        </pc:cxnChg>
        <pc:cxnChg chg="add mod">
          <ac:chgData name="Commodore St Germain" userId="420783ab-3e48-4f67-af00-cfba62042d5f" providerId="ADAL" clId="{5DE2B028-74A3-4016-B9D0-5E14CA8A570E}" dt="2026-06-29T16:29:26.533" v="3449" actId="1076"/>
          <ac:cxnSpMkLst>
            <pc:docMk/>
            <pc:sldMk cId="304653113" sldId="745"/>
            <ac:cxnSpMk id="10" creationId="{1599E512-BB32-FAC9-16EA-52A1EFEE3471}"/>
          </ac:cxnSpMkLst>
        </pc:cxnChg>
        <pc:cxnChg chg="add mod">
          <ac:chgData name="Commodore St Germain" userId="420783ab-3e48-4f67-af00-cfba62042d5f" providerId="ADAL" clId="{5DE2B028-74A3-4016-B9D0-5E14CA8A570E}" dt="2026-06-29T16:32:25.781" v="3495" actId="1036"/>
          <ac:cxnSpMkLst>
            <pc:docMk/>
            <pc:sldMk cId="304653113" sldId="745"/>
            <ac:cxnSpMk id="11" creationId="{D31D0F89-B8C1-35E3-4A8D-9CFBA44CFC71}"/>
          </ac:cxnSpMkLst>
        </pc:cxnChg>
        <pc:cxnChg chg="add mod">
          <ac:chgData name="Commodore St Germain" userId="420783ab-3e48-4f67-af00-cfba62042d5f" providerId="ADAL" clId="{5DE2B028-74A3-4016-B9D0-5E14CA8A570E}" dt="2026-06-29T16:31:14.207" v="3464" actId="1035"/>
          <ac:cxnSpMkLst>
            <pc:docMk/>
            <pc:sldMk cId="304653113" sldId="745"/>
            <ac:cxnSpMk id="12" creationId="{DBA23F04-48BA-0C62-397B-DD4B908E14AA}"/>
          </ac:cxnSpMkLst>
        </pc:cxnChg>
        <pc:cxnChg chg="add mod">
          <ac:chgData name="Commodore St Germain" userId="420783ab-3e48-4f67-af00-cfba62042d5f" providerId="ADAL" clId="{5DE2B028-74A3-4016-B9D0-5E14CA8A570E}" dt="2026-06-29T16:45:56.592" v="4010" actId="1036"/>
          <ac:cxnSpMkLst>
            <pc:docMk/>
            <pc:sldMk cId="304653113" sldId="745"/>
            <ac:cxnSpMk id="35" creationId="{4994F0C7-0562-B8F1-572F-A198FF237776}"/>
          </ac:cxnSpMkLst>
        </pc:cxnChg>
        <pc:cxnChg chg="add mod">
          <ac:chgData name="Commodore St Germain" userId="420783ab-3e48-4f67-af00-cfba62042d5f" providerId="ADAL" clId="{5DE2B028-74A3-4016-B9D0-5E14CA8A570E}" dt="2026-06-29T16:46:02.683" v="4012" actId="1076"/>
          <ac:cxnSpMkLst>
            <pc:docMk/>
            <pc:sldMk cId="304653113" sldId="745"/>
            <ac:cxnSpMk id="36" creationId="{545F633B-9C36-81CC-2C40-4118E264A0E8}"/>
          </ac:cxnSpMkLst>
        </pc:cxnChg>
        <pc:cxnChg chg="add del mod">
          <ac:chgData name="Commodore St Germain" userId="420783ab-3e48-4f67-af00-cfba62042d5f" providerId="ADAL" clId="{5DE2B028-74A3-4016-B9D0-5E14CA8A570E}" dt="2026-06-29T18:06:31.214" v="4568" actId="1076"/>
          <ac:cxnSpMkLst>
            <pc:docMk/>
            <pc:sldMk cId="304653113" sldId="745"/>
            <ac:cxnSpMk id="43" creationId="{8C18F883-2813-51C1-E6D3-2448AAAC72F7}"/>
          </ac:cxnSpMkLst>
        </pc:cxnChg>
        <pc:cxnChg chg="add mod">
          <ac:chgData name="Commodore St Germain" userId="420783ab-3e48-4f67-af00-cfba62042d5f" providerId="ADAL" clId="{5DE2B028-74A3-4016-B9D0-5E14CA8A570E}" dt="2026-06-29T18:06:18.591" v="4566" actId="692"/>
          <ac:cxnSpMkLst>
            <pc:docMk/>
            <pc:sldMk cId="304653113" sldId="745"/>
            <ac:cxnSpMk id="44" creationId="{DEDD9F76-2F39-B620-96AC-4CF98F6B6466}"/>
          </ac:cxnSpMkLst>
        </pc:cxnChg>
        <pc:cxnChg chg="add mod">
          <ac:chgData name="Commodore St Germain" userId="420783ab-3e48-4f67-af00-cfba62042d5f" providerId="ADAL" clId="{5DE2B028-74A3-4016-B9D0-5E14CA8A570E}" dt="2026-06-29T18:06:43.096" v="4570" actId="14100"/>
          <ac:cxnSpMkLst>
            <pc:docMk/>
            <pc:sldMk cId="304653113" sldId="745"/>
            <ac:cxnSpMk id="49" creationId="{CC518BC8-1F14-1004-FFAD-9E5FA662C48D}"/>
          </ac:cxnSpMkLst>
        </pc:cxnChg>
      </pc:sldChg>
      <pc:sldChg chg="addSp delSp modSp add mod ord">
        <pc:chgData name="Commodore St Germain" userId="420783ab-3e48-4f67-af00-cfba62042d5f" providerId="ADAL" clId="{5DE2B028-74A3-4016-B9D0-5E14CA8A570E}" dt="2026-06-30T17:56:49.776" v="8243"/>
        <pc:sldMkLst>
          <pc:docMk/>
          <pc:sldMk cId="3788665757" sldId="746"/>
        </pc:sldMkLst>
        <pc:spChg chg="mod">
          <ac:chgData name="Commodore St Germain" userId="420783ab-3e48-4f67-af00-cfba62042d5f" providerId="ADAL" clId="{5DE2B028-74A3-4016-B9D0-5E14CA8A570E}" dt="2026-06-29T18:20:21.277" v="5151" actId="20577"/>
          <ac:spMkLst>
            <pc:docMk/>
            <pc:sldMk cId="3788665757" sldId="746"/>
            <ac:spMk id="2" creationId="{A2244DBD-08B4-21D5-CC11-F904A9AA4275}"/>
          </ac:spMkLst>
        </pc:spChg>
        <pc:spChg chg="del">
          <ac:chgData name="Commodore St Germain" userId="420783ab-3e48-4f67-af00-cfba62042d5f" providerId="ADAL" clId="{5DE2B028-74A3-4016-B9D0-5E14CA8A570E}" dt="2026-06-29T17:52:32.084" v="4271" actId="478"/>
          <ac:spMkLst>
            <pc:docMk/>
            <pc:sldMk cId="3788665757" sldId="746"/>
            <ac:spMk id="3" creationId="{445387AA-76BC-B973-5EFE-F2ABBEE152C3}"/>
          </ac:spMkLst>
        </pc:spChg>
        <pc:spChg chg="add mod">
          <ac:chgData name="Commodore St Germain" userId="420783ab-3e48-4f67-af00-cfba62042d5f" providerId="ADAL" clId="{5DE2B028-74A3-4016-B9D0-5E14CA8A570E}" dt="2026-06-29T16:10:27.076" v="2949" actId="1076"/>
          <ac:spMkLst>
            <pc:docMk/>
            <pc:sldMk cId="3788665757" sldId="746"/>
            <ac:spMk id="4" creationId="{F1D6815F-A847-8813-72E0-3133E5B4271F}"/>
          </ac:spMkLst>
        </pc:spChg>
        <pc:spChg chg="add mod">
          <ac:chgData name="Commodore St Germain" userId="420783ab-3e48-4f67-af00-cfba62042d5f" providerId="ADAL" clId="{5DE2B028-74A3-4016-B9D0-5E14CA8A570E}" dt="2026-06-29T16:04:30.596" v="2932" actId="692"/>
          <ac:spMkLst>
            <pc:docMk/>
            <pc:sldMk cId="3788665757" sldId="746"/>
            <ac:spMk id="5" creationId="{88B78990-D47C-165C-0CD9-B8916DAD9F39}"/>
          </ac:spMkLst>
        </pc:spChg>
        <pc:spChg chg="add mod">
          <ac:chgData name="Commodore St Germain" userId="420783ab-3e48-4f67-af00-cfba62042d5f" providerId="ADAL" clId="{5DE2B028-74A3-4016-B9D0-5E14CA8A570E}" dt="2026-06-29T19:10:48.948" v="5650" actId="1037"/>
          <ac:spMkLst>
            <pc:docMk/>
            <pc:sldMk cId="3788665757" sldId="746"/>
            <ac:spMk id="6" creationId="{C779D897-497F-8761-E9CA-52E4C8350A04}"/>
          </ac:spMkLst>
        </pc:spChg>
        <pc:spChg chg="mod">
          <ac:chgData name="Commodore St Germain" userId="420783ab-3e48-4f67-af00-cfba62042d5f" providerId="ADAL" clId="{5DE2B028-74A3-4016-B9D0-5E14CA8A570E}" dt="2026-06-29T15:59:57.580" v="2766" actId="14100"/>
          <ac:spMkLst>
            <pc:docMk/>
            <pc:sldMk cId="3788665757" sldId="746"/>
            <ac:spMk id="8" creationId="{CF9C6698-ABDC-417A-24E5-20DA43A304B3}"/>
          </ac:spMkLst>
        </pc:spChg>
        <pc:spChg chg="del">
          <ac:chgData name="Commodore St Germain" userId="420783ab-3e48-4f67-af00-cfba62042d5f" providerId="ADAL" clId="{5DE2B028-74A3-4016-B9D0-5E14CA8A570E}" dt="2026-06-29T16:00:00.201" v="2767" actId="478"/>
          <ac:spMkLst>
            <pc:docMk/>
            <pc:sldMk cId="3788665757" sldId="746"/>
            <ac:spMk id="9" creationId="{1AA0C75A-E006-EDF2-C187-D43CE2D78788}"/>
          </ac:spMkLst>
        </pc:spChg>
        <pc:spChg chg="mod">
          <ac:chgData name="Commodore St Germain" userId="420783ab-3e48-4f67-af00-cfba62042d5f" providerId="ADAL" clId="{5DE2B028-74A3-4016-B9D0-5E14CA8A570E}" dt="2026-06-29T19:10:48.948" v="5650" actId="1037"/>
          <ac:spMkLst>
            <pc:docMk/>
            <pc:sldMk cId="3788665757" sldId="746"/>
            <ac:spMk id="10" creationId="{0798B913-ED9E-91BA-FFE2-48FD8B640ADB}"/>
          </ac:spMkLst>
        </pc:spChg>
        <pc:picChg chg="del mod">
          <ac:chgData name="Commodore St Germain" userId="420783ab-3e48-4f67-af00-cfba62042d5f" providerId="ADAL" clId="{5DE2B028-74A3-4016-B9D0-5E14CA8A570E}" dt="2026-06-29T19:10:11.330" v="5603" actId="478"/>
          <ac:picMkLst>
            <pc:docMk/>
            <pc:sldMk cId="3788665757" sldId="746"/>
            <ac:picMk id="7" creationId="{83065BE1-8A91-9E45-709C-D5744CD8C0AE}"/>
          </ac:picMkLst>
        </pc:picChg>
        <pc:picChg chg="add mod ord">
          <ac:chgData name="Commodore St Germain" userId="420783ab-3e48-4f67-af00-cfba62042d5f" providerId="ADAL" clId="{5DE2B028-74A3-4016-B9D0-5E14CA8A570E}" dt="2026-06-29T19:10:42.492" v="5631" actId="1035"/>
          <ac:picMkLst>
            <pc:docMk/>
            <pc:sldMk cId="3788665757" sldId="746"/>
            <ac:picMk id="11" creationId="{3A75E08E-9F94-D5E3-8950-041758756DAB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3788665757" sldId="746"/>
            <ac:inkMk id="3" creationId="{6A54719B-CEFB-3C04-71B3-85F55798E805}"/>
          </ac:inkMkLst>
        </pc:inkChg>
      </pc:sldChg>
      <pc:sldChg chg="addSp add">
        <pc:chgData name="Commodore St Germain" userId="420783ab-3e48-4f67-af00-cfba62042d5f" providerId="ADAL" clId="{5DE2B028-74A3-4016-B9D0-5E14CA8A570E}" dt="2026-06-30T19:17:06.588" v="8244"/>
        <pc:sldMkLst>
          <pc:docMk/>
          <pc:sldMk cId="1046335046" sldId="747"/>
        </pc:sldMkLst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1046335046" sldId="747"/>
            <ac:inkMk id="4" creationId="{4277C961-9777-2C7C-70C0-52B52C11B26D}"/>
          </ac:inkMkLst>
        </pc:inkChg>
      </pc:sldChg>
      <pc:sldChg chg="modSp add mod">
        <pc:chgData name="Commodore St Germain" userId="420783ab-3e48-4f67-af00-cfba62042d5f" providerId="ADAL" clId="{5DE2B028-74A3-4016-B9D0-5E14CA8A570E}" dt="2026-06-29T18:59:39.914" v="5427" actId="20577"/>
        <pc:sldMkLst>
          <pc:docMk/>
          <pc:sldMk cId="2946818590" sldId="748"/>
        </pc:sldMkLst>
        <pc:spChg chg="mod">
          <ac:chgData name="Commodore St Germain" userId="420783ab-3e48-4f67-af00-cfba62042d5f" providerId="ADAL" clId="{5DE2B028-74A3-4016-B9D0-5E14CA8A570E}" dt="2026-06-29T18:59:39.914" v="5427" actId="20577"/>
          <ac:spMkLst>
            <pc:docMk/>
            <pc:sldMk cId="2946818590" sldId="748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DE2B028-74A3-4016-B9D0-5E14CA8A570E}" dt="2026-06-29T16:22:11.960" v="3297" actId="6549"/>
        <pc:sldMkLst>
          <pc:docMk/>
          <pc:sldMk cId="597343696" sldId="749"/>
        </pc:sldMkLst>
        <pc:spChg chg="mod">
          <ac:chgData name="Commodore St Germain" userId="420783ab-3e48-4f67-af00-cfba62042d5f" providerId="ADAL" clId="{5DE2B028-74A3-4016-B9D0-5E14CA8A570E}" dt="2026-06-29T16:22:11.960" v="3297" actId="6549"/>
          <ac:spMkLst>
            <pc:docMk/>
            <pc:sldMk cId="597343696" sldId="749"/>
            <ac:spMk id="2" creationId="{8D9EC2C3-EE7A-C37F-8465-67016C90D0B9}"/>
          </ac:spMkLst>
        </pc:spChg>
      </pc:sldChg>
      <pc:sldChg chg="add del">
        <pc:chgData name="Commodore St Germain" userId="420783ab-3e48-4f67-af00-cfba62042d5f" providerId="ADAL" clId="{5DE2B028-74A3-4016-B9D0-5E14CA8A570E}" dt="2026-06-29T16:23:37.227" v="3332"/>
        <pc:sldMkLst>
          <pc:docMk/>
          <pc:sldMk cId="2244966805" sldId="750"/>
        </pc:sldMkLst>
      </pc:sldChg>
      <pc:sldChg chg="addSp delSp modSp add mod">
        <pc:chgData name="Commodore St Germain" userId="420783ab-3e48-4f67-af00-cfba62042d5f" providerId="ADAL" clId="{5DE2B028-74A3-4016-B9D0-5E14CA8A570E}" dt="2026-06-30T19:17:06.588" v="8244"/>
        <pc:sldMkLst>
          <pc:docMk/>
          <pc:sldMk cId="3378092138" sldId="750"/>
        </pc:sldMkLst>
        <pc:spChg chg="del">
          <ac:chgData name="Commodore St Germain" userId="420783ab-3e48-4f67-af00-cfba62042d5f" providerId="ADAL" clId="{5DE2B028-74A3-4016-B9D0-5E14CA8A570E}" dt="2026-06-29T16:25:45.993" v="3342" actId="478"/>
          <ac:spMkLst>
            <pc:docMk/>
            <pc:sldMk cId="3378092138" sldId="750"/>
            <ac:spMk id="8" creationId="{CF9C6698-ABDC-417A-24E5-20DA43A304B3}"/>
          </ac:spMkLst>
        </pc:spChg>
        <pc:spChg chg="del">
          <ac:chgData name="Commodore St Germain" userId="420783ab-3e48-4f67-af00-cfba62042d5f" providerId="ADAL" clId="{5DE2B028-74A3-4016-B9D0-5E14CA8A570E}" dt="2026-06-29T16:25:47.759" v="3343" actId="478"/>
          <ac:spMkLst>
            <pc:docMk/>
            <pc:sldMk cId="3378092138" sldId="750"/>
            <ac:spMk id="9" creationId="{1AA0C75A-E006-EDF2-C187-D43CE2D78788}"/>
          </ac:spMkLst>
        </pc:spChg>
        <pc:spChg chg="del">
          <ac:chgData name="Commodore St Germain" userId="420783ab-3e48-4f67-af00-cfba62042d5f" providerId="ADAL" clId="{5DE2B028-74A3-4016-B9D0-5E14CA8A570E}" dt="2026-06-29T16:25:50.788" v="3344" actId="478"/>
          <ac:spMkLst>
            <pc:docMk/>
            <pc:sldMk cId="3378092138" sldId="750"/>
            <ac:spMk id="10" creationId="{0798B913-ED9E-91BA-FFE2-48FD8B640ADB}"/>
          </ac:spMkLst>
        </pc:spChg>
        <pc:picChg chg="add del mod">
          <ac:chgData name="Commodore St Germain" userId="420783ab-3e48-4f67-af00-cfba62042d5f" providerId="ADAL" clId="{5DE2B028-74A3-4016-B9D0-5E14CA8A570E}" dt="2026-06-29T19:07:10.279" v="5499" actId="478"/>
          <ac:picMkLst>
            <pc:docMk/>
            <pc:sldMk cId="3378092138" sldId="750"/>
            <ac:picMk id="5" creationId="{2BF2C8F5-873E-5035-7004-4393CD184FDD}"/>
          </ac:picMkLst>
        </pc:picChg>
        <pc:picChg chg="del">
          <ac:chgData name="Commodore St Germain" userId="420783ab-3e48-4f67-af00-cfba62042d5f" providerId="ADAL" clId="{5DE2B028-74A3-4016-B9D0-5E14CA8A570E}" dt="2026-06-29T18:21:40.238" v="5173" actId="478"/>
          <ac:picMkLst>
            <pc:docMk/>
            <pc:sldMk cId="3378092138" sldId="750"/>
            <ac:picMk id="7" creationId="{83065BE1-8A91-9E45-709C-D5744CD8C0AE}"/>
          </ac:picMkLst>
        </pc:picChg>
        <pc:picChg chg="add mod">
          <ac:chgData name="Commodore St Germain" userId="420783ab-3e48-4f67-af00-cfba62042d5f" providerId="ADAL" clId="{5DE2B028-74A3-4016-B9D0-5E14CA8A570E}" dt="2026-06-29T19:07:26.149" v="5509" actId="14100"/>
          <ac:picMkLst>
            <pc:docMk/>
            <pc:sldMk cId="3378092138" sldId="750"/>
            <ac:picMk id="11" creationId="{A34CDD46-81D3-C97E-3FD4-D0A8B1A4B9E4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3378092138" sldId="750"/>
            <ac:inkMk id="4" creationId="{E4000A78-AA8C-64D9-DFE6-5CCB33E76C0B}"/>
          </ac:inkMkLst>
        </pc:inkChg>
      </pc:sldChg>
      <pc:sldChg chg="addSp delSp modSp new mod modNotesTx">
        <pc:chgData name="Commodore St Germain" userId="420783ab-3e48-4f67-af00-cfba62042d5f" providerId="ADAL" clId="{5DE2B028-74A3-4016-B9D0-5E14CA8A570E}" dt="2026-06-30T19:17:06.588" v="8244"/>
        <pc:sldMkLst>
          <pc:docMk/>
          <pc:sldMk cId="3642745153" sldId="751"/>
        </pc:sldMkLst>
        <pc:spChg chg="mod">
          <ac:chgData name="Commodore St Germain" userId="420783ab-3e48-4f67-af00-cfba62042d5f" providerId="ADAL" clId="{5DE2B028-74A3-4016-B9D0-5E14CA8A570E}" dt="2026-06-29T20:40:02.211" v="7530" actId="14100"/>
          <ac:spMkLst>
            <pc:docMk/>
            <pc:sldMk cId="3642745153" sldId="751"/>
            <ac:spMk id="3" creationId="{26237160-5A18-FB36-95A1-BF62B0F4BAC5}"/>
          </ac:spMkLst>
        </pc:spChg>
        <pc:spChg chg="add mod">
          <ac:chgData name="Commodore St Germain" userId="420783ab-3e48-4f67-af00-cfba62042d5f" providerId="ADAL" clId="{5DE2B028-74A3-4016-B9D0-5E14CA8A570E}" dt="2026-06-29T19:23:09.550" v="5690" actId="1036"/>
          <ac:spMkLst>
            <pc:docMk/>
            <pc:sldMk cId="3642745153" sldId="751"/>
            <ac:spMk id="9" creationId="{C857D22C-E43D-EB02-B167-BB505EC73474}"/>
          </ac:spMkLst>
        </pc:spChg>
        <pc:spChg chg="add mod">
          <ac:chgData name="Commodore St Germain" userId="420783ab-3e48-4f67-af00-cfba62042d5f" providerId="ADAL" clId="{5DE2B028-74A3-4016-B9D0-5E14CA8A570E}" dt="2026-06-29T20:36:16.963" v="7100" actId="58"/>
          <ac:spMkLst>
            <pc:docMk/>
            <pc:sldMk cId="3642745153" sldId="751"/>
            <ac:spMk id="10" creationId="{A40C71B6-A43F-AB86-AA4F-F4DC5D4A0355}"/>
          </ac:spMkLst>
        </pc:spChg>
        <pc:spChg chg="add mod">
          <ac:chgData name="Commodore St Germain" userId="420783ab-3e48-4f67-af00-cfba62042d5f" providerId="ADAL" clId="{5DE2B028-74A3-4016-B9D0-5E14CA8A570E}" dt="2026-06-29T20:36:24.577" v="7104" actId="58"/>
          <ac:spMkLst>
            <pc:docMk/>
            <pc:sldMk cId="3642745153" sldId="751"/>
            <ac:spMk id="11" creationId="{2D726C63-56D3-475E-172E-96825A0D634A}"/>
          </ac:spMkLst>
        </pc:spChg>
        <pc:spChg chg="add mod">
          <ac:chgData name="Commodore St Germain" userId="420783ab-3e48-4f67-af00-cfba62042d5f" providerId="ADAL" clId="{5DE2B028-74A3-4016-B9D0-5E14CA8A570E}" dt="2026-06-29T20:36:48.710" v="7111" actId="1037"/>
          <ac:spMkLst>
            <pc:docMk/>
            <pc:sldMk cId="3642745153" sldId="751"/>
            <ac:spMk id="12" creationId="{56258673-A447-3C7A-21F1-870F8DB64928}"/>
          </ac:spMkLst>
        </pc:spChg>
        <pc:spChg chg="add mod">
          <ac:chgData name="Commodore St Germain" userId="420783ab-3e48-4f67-af00-cfba62042d5f" providerId="ADAL" clId="{5DE2B028-74A3-4016-B9D0-5E14CA8A570E}" dt="2026-06-29T20:37:23.070" v="7145" actId="14100"/>
          <ac:spMkLst>
            <pc:docMk/>
            <pc:sldMk cId="3642745153" sldId="751"/>
            <ac:spMk id="16" creationId="{3E5D99AC-D98D-E5FC-FBAB-0B107C66BA03}"/>
          </ac:spMkLst>
        </pc:spChg>
        <pc:spChg chg="add mod">
          <ac:chgData name="Commodore St Germain" userId="420783ab-3e48-4f67-af00-cfba62042d5f" providerId="ADAL" clId="{5DE2B028-74A3-4016-B9D0-5E14CA8A570E}" dt="2026-06-29T20:37:01.215" v="7127" actId="20577"/>
          <ac:spMkLst>
            <pc:docMk/>
            <pc:sldMk cId="3642745153" sldId="751"/>
            <ac:spMk id="17" creationId="{5C763900-DCBE-916B-1AD4-EC0EEF39FCC6}"/>
          </ac:spMkLst>
        </pc:spChg>
        <pc:spChg chg="add mod">
          <ac:chgData name="Commodore St Germain" userId="420783ab-3e48-4f67-af00-cfba62042d5f" providerId="ADAL" clId="{5DE2B028-74A3-4016-B9D0-5E14CA8A570E}" dt="2026-06-29T20:37:36.510" v="7152" actId="20577"/>
          <ac:spMkLst>
            <pc:docMk/>
            <pc:sldMk cId="3642745153" sldId="751"/>
            <ac:spMk id="18" creationId="{363AD8E4-2DD5-C205-3714-0E530377E008}"/>
          </ac:spMkLst>
        </pc:spChg>
        <pc:spChg chg="add mod">
          <ac:chgData name="Commodore St Germain" userId="420783ab-3e48-4f67-af00-cfba62042d5f" providerId="ADAL" clId="{5DE2B028-74A3-4016-B9D0-5E14CA8A570E}" dt="2026-06-29T20:41:39.768" v="7569" actId="20577"/>
          <ac:spMkLst>
            <pc:docMk/>
            <pc:sldMk cId="3642745153" sldId="751"/>
            <ac:spMk id="21" creationId="{33E10D8A-DF63-510A-3C95-72EF66B15E44}"/>
          </ac:spMkLst>
        </pc:spChg>
        <pc:spChg chg="add mod">
          <ac:chgData name="Commodore St Germain" userId="420783ab-3e48-4f67-af00-cfba62042d5f" providerId="ADAL" clId="{5DE2B028-74A3-4016-B9D0-5E14CA8A570E}" dt="2026-06-29T20:46:29.624" v="7665" actId="6549"/>
          <ac:spMkLst>
            <pc:docMk/>
            <pc:sldMk cId="3642745153" sldId="751"/>
            <ac:spMk id="22" creationId="{B629036A-04FD-B0DA-3490-A444C2EC8C95}"/>
          </ac:spMkLst>
        </pc:spChg>
        <pc:spChg chg="add mod">
          <ac:chgData name="Commodore St Germain" userId="420783ab-3e48-4f67-af00-cfba62042d5f" providerId="ADAL" clId="{5DE2B028-74A3-4016-B9D0-5E14CA8A570E}" dt="2026-06-29T20:46:43.296" v="7668" actId="14100"/>
          <ac:spMkLst>
            <pc:docMk/>
            <pc:sldMk cId="3642745153" sldId="751"/>
            <ac:spMk id="25" creationId="{A2D0F64A-C419-BD56-2048-0839FEBA5466}"/>
          </ac:spMkLst>
        </pc:spChg>
        <pc:spChg chg="add mod">
          <ac:chgData name="Commodore St Germain" userId="420783ab-3e48-4f67-af00-cfba62042d5f" providerId="ADAL" clId="{5DE2B028-74A3-4016-B9D0-5E14CA8A570E}" dt="2026-06-29T20:48:45.566" v="7679" actId="20577"/>
          <ac:spMkLst>
            <pc:docMk/>
            <pc:sldMk cId="3642745153" sldId="751"/>
            <ac:spMk id="38" creationId="{1683D3A8-E669-D46F-942A-9C7348668DE8}"/>
          </ac:spMkLst>
        </pc:spChg>
        <pc:picChg chg="add mod">
          <ac:chgData name="Commodore St Germain" userId="420783ab-3e48-4f67-af00-cfba62042d5f" providerId="ADAL" clId="{5DE2B028-74A3-4016-B9D0-5E14CA8A570E}" dt="2026-06-29T20:34:58.011" v="7085" actId="14100"/>
          <ac:picMkLst>
            <pc:docMk/>
            <pc:sldMk cId="3642745153" sldId="751"/>
            <ac:picMk id="5" creationId="{EEBD4633-844F-D6F4-4375-07A09F58B687}"/>
          </ac:picMkLst>
        </pc:picChg>
        <pc:picChg chg="add del mod">
          <ac:chgData name="Commodore St Germain" userId="420783ab-3e48-4f67-af00-cfba62042d5f" providerId="ADAL" clId="{5DE2B028-74A3-4016-B9D0-5E14CA8A570E}" dt="2026-06-29T19:07:33.467" v="5511" actId="478"/>
          <ac:picMkLst>
            <pc:docMk/>
            <pc:sldMk cId="3642745153" sldId="751"/>
            <ac:picMk id="6" creationId="{4F01E18A-3EF8-81A7-BBC7-231B499E2722}"/>
          </ac:picMkLst>
        </pc:picChg>
        <pc:picChg chg="add del mod">
          <ac:chgData name="Commodore St Germain" userId="420783ab-3e48-4f67-af00-cfba62042d5f" providerId="ADAL" clId="{5DE2B028-74A3-4016-B9D0-5E14CA8A570E}" dt="2026-06-29T19:07:56.823" v="5518" actId="478"/>
          <ac:picMkLst>
            <pc:docMk/>
            <pc:sldMk cId="3642745153" sldId="751"/>
            <ac:picMk id="7" creationId="{D4A3B266-9FB2-304B-072F-FE3D45DF5155}"/>
          </ac:picMkLst>
        </pc:picChg>
        <pc:picChg chg="add mod">
          <ac:chgData name="Commodore St Germain" userId="420783ab-3e48-4f67-af00-cfba62042d5f" providerId="ADAL" clId="{5DE2B028-74A3-4016-B9D0-5E14CA8A570E}" dt="2026-06-29T20:35:05.971" v="7087" actId="14100"/>
          <ac:picMkLst>
            <pc:docMk/>
            <pc:sldMk cId="3642745153" sldId="751"/>
            <ac:picMk id="8" creationId="{D31DC036-7F71-C7F3-3CF3-1FA0A996899B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3642745153" sldId="751"/>
            <ac:inkMk id="4" creationId="{11E238D9-7898-F760-4018-7C123EBCFB0A}"/>
          </ac:inkMkLst>
        </pc:inkChg>
        <pc:cxnChg chg="add del mod">
          <ac:chgData name="Commodore St Germain" userId="420783ab-3e48-4f67-af00-cfba62042d5f" providerId="ADAL" clId="{5DE2B028-74A3-4016-B9D0-5E14CA8A570E}" dt="2026-06-29T20:37:44.462" v="7154" actId="478"/>
          <ac:cxnSpMkLst>
            <pc:docMk/>
            <pc:sldMk cId="3642745153" sldId="751"/>
            <ac:cxnSpMk id="13" creationId="{FFB17A7D-2519-B99F-DB93-96648C987C66}"/>
          </ac:cxnSpMkLst>
        </pc:cxnChg>
        <pc:cxnChg chg="add mod">
          <ac:chgData name="Commodore St Germain" userId="420783ab-3e48-4f67-af00-cfba62042d5f" providerId="ADAL" clId="{5DE2B028-74A3-4016-B9D0-5E14CA8A570E}" dt="2026-06-29T20:37:42.630" v="7153" actId="1076"/>
          <ac:cxnSpMkLst>
            <pc:docMk/>
            <pc:sldMk cId="3642745153" sldId="751"/>
            <ac:cxnSpMk id="14" creationId="{D2E652A6-EB72-48EC-1B4F-F64636F38898}"/>
          </ac:cxnSpMkLst>
        </pc:cxnChg>
        <pc:cxnChg chg="add mod">
          <ac:chgData name="Commodore St Germain" userId="420783ab-3e48-4f67-af00-cfba62042d5f" providerId="ADAL" clId="{5DE2B028-74A3-4016-B9D0-5E14CA8A570E}" dt="2026-06-29T20:37:53.997" v="7157" actId="14100"/>
          <ac:cxnSpMkLst>
            <pc:docMk/>
            <pc:sldMk cId="3642745153" sldId="751"/>
            <ac:cxnSpMk id="15" creationId="{FAB98CF0-3EA4-287D-F087-4E937721B926}"/>
          </ac:cxnSpMkLst>
        </pc:cxnChg>
        <pc:cxnChg chg="add del mod">
          <ac:chgData name="Commodore St Germain" userId="420783ab-3e48-4f67-af00-cfba62042d5f" providerId="ADAL" clId="{5DE2B028-74A3-4016-B9D0-5E14CA8A570E}" dt="2026-06-29T20:41:52.240" v="7571" actId="11529"/>
          <ac:cxnSpMkLst>
            <pc:docMk/>
            <pc:sldMk cId="3642745153" sldId="751"/>
            <ac:cxnSpMk id="24" creationId="{A1F8B573-AD38-ACD9-F43C-655FF5F6DB43}"/>
          </ac:cxnSpMkLst>
        </pc:cxnChg>
        <pc:cxnChg chg="add mod">
          <ac:chgData name="Commodore St Germain" userId="420783ab-3e48-4f67-af00-cfba62042d5f" providerId="ADAL" clId="{5DE2B028-74A3-4016-B9D0-5E14CA8A570E}" dt="2026-06-29T20:43:49.862" v="7637" actId="1036"/>
          <ac:cxnSpMkLst>
            <pc:docMk/>
            <pc:sldMk cId="3642745153" sldId="751"/>
            <ac:cxnSpMk id="27" creationId="{5B184544-39F5-D5A0-2C29-FAAEBA0297D3}"/>
          </ac:cxnSpMkLst>
        </pc:cxnChg>
        <pc:cxnChg chg="add mod">
          <ac:chgData name="Commodore St Germain" userId="420783ab-3e48-4f67-af00-cfba62042d5f" providerId="ADAL" clId="{5DE2B028-74A3-4016-B9D0-5E14CA8A570E}" dt="2026-06-29T20:46:56.795" v="7671" actId="14100"/>
          <ac:cxnSpMkLst>
            <pc:docMk/>
            <pc:sldMk cId="3642745153" sldId="751"/>
            <ac:cxnSpMk id="28" creationId="{AD124A40-3793-05E6-C109-BC81D9753DE1}"/>
          </ac:cxnSpMkLst>
        </pc:cxnChg>
        <pc:cxnChg chg="add mod">
          <ac:chgData name="Commodore St Germain" userId="420783ab-3e48-4f67-af00-cfba62042d5f" providerId="ADAL" clId="{5DE2B028-74A3-4016-B9D0-5E14CA8A570E}" dt="2026-06-29T20:44:18.537" v="7642" actId="14100"/>
          <ac:cxnSpMkLst>
            <pc:docMk/>
            <pc:sldMk cId="3642745153" sldId="751"/>
            <ac:cxnSpMk id="31" creationId="{E897BB07-0C50-6BA3-61F7-96564493B325}"/>
          </ac:cxnSpMkLst>
        </pc:cxnChg>
        <pc:cxnChg chg="add mod">
          <ac:chgData name="Commodore St Germain" userId="420783ab-3e48-4f67-af00-cfba62042d5f" providerId="ADAL" clId="{5DE2B028-74A3-4016-B9D0-5E14CA8A570E}" dt="2026-06-29T20:44:43.684" v="7648" actId="1076"/>
          <ac:cxnSpMkLst>
            <pc:docMk/>
            <pc:sldMk cId="3642745153" sldId="751"/>
            <ac:cxnSpMk id="33" creationId="{0A9E4071-0B60-A323-3F57-1807425295BF}"/>
          </ac:cxnSpMkLst>
        </pc:cxnChg>
        <pc:cxnChg chg="add mod">
          <ac:chgData name="Commodore St Germain" userId="420783ab-3e48-4f67-af00-cfba62042d5f" providerId="ADAL" clId="{5DE2B028-74A3-4016-B9D0-5E14CA8A570E}" dt="2026-06-29T20:44:47.636" v="7650" actId="1076"/>
          <ac:cxnSpMkLst>
            <pc:docMk/>
            <pc:sldMk cId="3642745153" sldId="751"/>
            <ac:cxnSpMk id="36" creationId="{3B9113FE-6EF2-C98F-E67C-4BDBF47B8C0B}"/>
          </ac:cxnSpMkLst>
        </pc:cxnChg>
        <pc:cxnChg chg="add mod">
          <ac:chgData name="Commodore St Germain" userId="420783ab-3e48-4f67-af00-cfba62042d5f" providerId="ADAL" clId="{5DE2B028-74A3-4016-B9D0-5E14CA8A570E}" dt="2026-06-29T20:44:56.200" v="7652" actId="1076"/>
          <ac:cxnSpMkLst>
            <pc:docMk/>
            <pc:sldMk cId="3642745153" sldId="751"/>
            <ac:cxnSpMk id="37" creationId="{6F11B4A2-3634-9609-E798-93BC13AA8A42}"/>
          </ac:cxnSpMkLst>
        </pc:cxnChg>
      </pc:sldChg>
      <pc:sldChg chg="addSp delSp modSp new mod modNotesTx">
        <pc:chgData name="Commodore St Germain" userId="420783ab-3e48-4f67-af00-cfba62042d5f" providerId="ADAL" clId="{5DE2B028-74A3-4016-B9D0-5E14CA8A570E}" dt="2026-06-30T19:17:06.588" v="8244"/>
        <pc:sldMkLst>
          <pc:docMk/>
          <pc:sldMk cId="1400203876" sldId="752"/>
        </pc:sldMkLst>
        <pc:spChg chg="add mod">
          <ac:chgData name="Commodore St Germain" userId="420783ab-3e48-4f67-af00-cfba62042d5f" providerId="ADAL" clId="{5DE2B028-74A3-4016-B9D0-5E14CA8A570E}" dt="2026-06-29T19:23:11.287" v="5691"/>
          <ac:spMkLst>
            <pc:docMk/>
            <pc:sldMk cId="1400203876" sldId="752"/>
            <ac:spMk id="8" creationId="{C7F57E02-8F3F-12A8-464C-B8724F906F85}"/>
          </ac:spMkLst>
        </pc:spChg>
        <pc:picChg chg="add mod">
          <ac:chgData name="Commodore St Germain" userId="420783ab-3e48-4f67-af00-cfba62042d5f" providerId="ADAL" clId="{5DE2B028-74A3-4016-B9D0-5E14CA8A570E}" dt="2026-06-29T18:23:26.501" v="5193" actId="1076"/>
          <ac:picMkLst>
            <pc:docMk/>
            <pc:sldMk cId="1400203876" sldId="752"/>
            <ac:picMk id="5" creationId="{0195EDD0-172D-6D79-C636-464282305612}"/>
          </ac:picMkLst>
        </pc:picChg>
        <pc:picChg chg="add del mod">
          <ac:chgData name="Commodore St Germain" userId="420783ab-3e48-4f67-af00-cfba62042d5f" providerId="ADAL" clId="{5DE2B028-74A3-4016-B9D0-5E14CA8A570E}" dt="2026-06-29T19:07:48.455" v="5515" actId="478"/>
          <ac:picMkLst>
            <pc:docMk/>
            <pc:sldMk cId="1400203876" sldId="752"/>
            <ac:picMk id="6" creationId="{0151A98D-16D0-C96E-9C54-05B8A7CD9262}"/>
          </ac:picMkLst>
        </pc:picChg>
        <pc:picChg chg="add mod">
          <ac:chgData name="Commodore St Germain" userId="420783ab-3e48-4f67-af00-cfba62042d5f" providerId="ADAL" clId="{5DE2B028-74A3-4016-B9D0-5E14CA8A570E}" dt="2026-06-29T19:07:52.692" v="5517" actId="14100"/>
          <ac:picMkLst>
            <pc:docMk/>
            <pc:sldMk cId="1400203876" sldId="752"/>
            <ac:picMk id="7" creationId="{B4BB3DFD-0E6C-DAF1-D4C0-9C08D9E5E044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1400203876" sldId="752"/>
            <ac:inkMk id="4" creationId="{6B5FE547-B27B-832D-0D1E-F8C3DAA9148C}"/>
          </ac:inkMkLst>
        </pc:inkChg>
      </pc:sldChg>
      <pc:sldChg chg="addSp delSp modSp new mod modNotesTx">
        <pc:chgData name="Commodore St Germain" userId="420783ab-3e48-4f67-af00-cfba62042d5f" providerId="ADAL" clId="{5DE2B028-74A3-4016-B9D0-5E14CA8A570E}" dt="2026-06-30T19:17:06.588" v="8244"/>
        <pc:sldMkLst>
          <pc:docMk/>
          <pc:sldMk cId="73270104" sldId="753"/>
        </pc:sldMkLst>
        <pc:spChg chg="del">
          <ac:chgData name="Commodore St Germain" userId="420783ab-3e48-4f67-af00-cfba62042d5f" providerId="ADAL" clId="{5DE2B028-74A3-4016-B9D0-5E14CA8A570E}" dt="2026-06-29T18:33:39.815" v="5325" actId="22"/>
          <ac:spMkLst>
            <pc:docMk/>
            <pc:sldMk cId="73270104" sldId="753"/>
            <ac:spMk id="3" creationId="{64DF4995-7763-250B-26FD-F9651942244D}"/>
          </ac:spMkLst>
        </pc:spChg>
        <pc:spChg chg="add mod">
          <ac:chgData name="Commodore St Germain" userId="420783ab-3e48-4f67-af00-cfba62042d5f" providerId="ADAL" clId="{5DE2B028-74A3-4016-B9D0-5E14CA8A570E}" dt="2026-06-29T19:23:12.709" v="5692"/>
          <ac:spMkLst>
            <pc:docMk/>
            <pc:sldMk cId="73270104" sldId="753"/>
            <ac:spMk id="16" creationId="{261B44F4-8BE3-D98D-25AA-7C4933DE73DC}"/>
          </ac:spMkLst>
        </pc:spChg>
        <pc:picChg chg="add mod">
          <ac:chgData name="Commodore St Germain" userId="420783ab-3e48-4f67-af00-cfba62042d5f" providerId="ADAL" clId="{5DE2B028-74A3-4016-B9D0-5E14CA8A570E}" dt="2026-06-29T18:24:30.734" v="5221" actId="1076"/>
          <ac:picMkLst>
            <pc:docMk/>
            <pc:sldMk cId="73270104" sldId="753"/>
            <ac:picMk id="5" creationId="{74A39AFF-2094-1E43-A260-FF8E4057C989}"/>
          </ac:picMkLst>
        </pc:picChg>
        <pc:picChg chg="add del mod">
          <ac:chgData name="Commodore St Germain" userId="420783ab-3e48-4f67-af00-cfba62042d5f" providerId="ADAL" clId="{5DE2B028-74A3-4016-B9D0-5E14CA8A570E}" dt="2026-06-29T19:08:01.149" v="5520" actId="478"/>
          <ac:picMkLst>
            <pc:docMk/>
            <pc:sldMk cId="73270104" sldId="753"/>
            <ac:picMk id="6" creationId="{062A1089-4BD3-0213-5195-14FD223CAB9B}"/>
          </ac:picMkLst>
        </pc:picChg>
        <pc:picChg chg="add mod">
          <ac:chgData name="Commodore St Germain" userId="420783ab-3e48-4f67-af00-cfba62042d5f" providerId="ADAL" clId="{5DE2B028-74A3-4016-B9D0-5E14CA8A570E}" dt="2026-06-29T18:33:28.525" v="5324" actId="1037"/>
          <ac:picMkLst>
            <pc:docMk/>
            <pc:sldMk cId="73270104" sldId="753"/>
            <ac:picMk id="8" creationId="{23838168-B38B-5EF5-52DC-81D65117BB4D}"/>
          </ac:picMkLst>
        </pc:picChg>
        <pc:picChg chg="add mod">
          <ac:chgData name="Commodore St Germain" userId="420783ab-3e48-4f67-af00-cfba62042d5f" providerId="ADAL" clId="{5DE2B028-74A3-4016-B9D0-5E14CA8A570E}" dt="2026-06-29T18:33:28.525" v="5324" actId="1037"/>
          <ac:picMkLst>
            <pc:docMk/>
            <pc:sldMk cId="73270104" sldId="753"/>
            <ac:picMk id="10" creationId="{A0ADF6B0-4A66-050D-DC5D-73DEF3C3C996}"/>
          </ac:picMkLst>
        </pc:picChg>
        <pc:picChg chg="add mod">
          <ac:chgData name="Commodore St Germain" userId="420783ab-3e48-4f67-af00-cfba62042d5f" providerId="ADAL" clId="{5DE2B028-74A3-4016-B9D0-5E14CA8A570E}" dt="2026-06-29T18:33:28.525" v="5324" actId="1037"/>
          <ac:picMkLst>
            <pc:docMk/>
            <pc:sldMk cId="73270104" sldId="753"/>
            <ac:picMk id="12" creationId="{C98B36D3-6538-6151-7355-4CB7BEDCB725}"/>
          </ac:picMkLst>
        </pc:picChg>
        <pc:picChg chg="add mod ord">
          <ac:chgData name="Commodore St Germain" userId="420783ab-3e48-4f67-af00-cfba62042d5f" providerId="ADAL" clId="{5DE2B028-74A3-4016-B9D0-5E14CA8A570E}" dt="2026-06-29T18:33:43.277" v="5326" actId="1076"/>
          <ac:picMkLst>
            <pc:docMk/>
            <pc:sldMk cId="73270104" sldId="753"/>
            <ac:picMk id="14" creationId="{E90902A6-8FFD-2E5D-243F-E96A55DD5B22}"/>
          </ac:picMkLst>
        </pc:picChg>
        <pc:picChg chg="add mod">
          <ac:chgData name="Commodore St Germain" userId="420783ab-3e48-4f67-af00-cfba62042d5f" providerId="ADAL" clId="{5DE2B028-74A3-4016-B9D0-5E14CA8A570E}" dt="2026-06-29T19:08:01.709" v="5521"/>
          <ac:picMkLst>
            <pc:docMk/>
            <pc:sldMk cId="73270104" sldId="753"/>
            <ac:picMk id="15" creationId="{B653D59B-2B96-4290-A856-06723B5751D2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73270104" sldId="753"/>
            <ac:inkMk id="3" creationId="{FAF0E856-BAA5-AE33-B219-8D0ABAFD09CB}"/>
          </ac:inkMkLst>
        </pc:inkChg>
      </pc:sldChg>
      <pc:sldChg chg="addSp delSp modSp new mod modNotesTx">
        <pc:chgData name="Commodore St Germain" userId="420783ab-3e48-4f67-af00-cfba62042d5f" providerId="ADAL" clId="{5DE2B028-74A3-4016-B9D0-5E14CA8A570E}" dt="2026-06-30T19:17:06.588" v="8244"/>
        <pc:sldMkLst>
          <pc:docMk/>
          <pc:sldMk cId="3667945098" sldId="754"/>
        </pc:sldMkLst>
        <pc:spChg chg="add mod">
          <ac:chgData name="Commodore St Germain" userId="420783ab-3e48-4f67-af00-cfba62042d5f" providerId="ADAL" clId="{5DE2B028-74A3-4016-B9D0-5E14CA8A570E}" dt="2026-06-29T19:23:14.052" v="5693"/>
          <ac:spMkLst>
            <pc:docMk/>
            <pc:sldMk cId="3667945098" sldId="754"/>
            <ac:spMk id="11" creationId="{83A5B670-9780-549E-87B4-1A4BE2E4F22C}"/>
          </ac:spMkLst>
        </pc:spChg>
        <pc:picChg chg="add mod">
          <ac:chgData name="Commodore St Germain" userId="420783ab-3e48-4f67-af00-cfba62042d5f" providerId="ADAL" clId="{5DE2B028-74A3-4016-B9D0-5E14CA8A570E}" dt="2026-06-29T18:24:58.993" v="5232" actId="1076"/>
          <ac:picMkLst>
            <pc:docMk/>
            <pc:sldMk cId="3667945098" sldId="754"/>
            <ac:picMk id="5" creationId="{03A554A4-113C-B251-E6E8-CEE4FDD23542}"/>
          </ac:picMkLst>
        </pc:picChg>
        <pc:picChg chg="add del mod">
          <ac:chgData name="Commodore St Germain" userId="420783ab-3e48-4f67-af00-cfba62042d5f" providerId="ADAL" clId="{5DE2B028-74A3-4016-B9D0-5E14CA8A570E}" dt="2026-06-29T19:08:03.930" v="5522" actId="478"/>
          <ac:picMkLst>
            <pc:docMk/>
            <pc:sldMk cId="3667945098" sldId="754"/>
            <ac:picMk id="6" creationId="{9E0FFCA9-E74F-5723-08B0-384FE4835AE5}"/>
          </ac:picMkLst>
        </pc:picChg>
        <pc:picChg chg="add mod">
          <ac:chgData name="Commodore St Germain" userId="420783ab-3e48-4f67-af00-cfba62042d5f" providerId="ADAL" clId="{5DE2B028-74A3-4016-B9D0-5E14CA8A570E}" dt="2026-06-29T18:33:59.215" v="5327"/>
          <ac:picMkLst>
            <pc:docMk/>
            <pc:sldMk cId="3667945098" sldId="754"/>
            <ac:picMk id="7" creationId="{791CF80D-400E-EB89-3D34-4888291F9EBD}"/>
          </ac:picMkLst>
        </pc:picChg>
        <pc:picChg chg="add mod">
          <ac:chgData name="Commodore St Germain" userId="420783ab-3e48-4f67-af00-cfba62042d5f" providerId="ADAL" clId="{5DE2B028-74A3-4016-B9D0-5E14CA8A570E}" dt="2026-06-29T18:34:14.393" v="5329" actId="1076"/>
          <ac:picMkLst>
            <pc:docMk/>
            <pc:sldMk cId="3667945098" sldId="754"/>
            <ac:picMk id="9" creationId="{F2F5434A-91BB-77CC-5281-7AABB43886AC}"/>
          </ac:picMkLst>
        </pc:picChg>
        <pc:picChg chg="add mod">
          <ac:chgData name="Commodore St Germain" userId="420783ab-3e48-4f67-af00-cfba62042d5f" providerId="ADAL" clId="{5DE2B028-74A3-4016-B9D0-5E14CA8A570E}" dt="2026-06-29T19:08:04.221" v="5523"/>
          <ac:picMkLst>
            <pc:docMk/>
            <pc:sldMk cId="3667945098" sldId="754"/>
            <ac:picMk id="10" creationId="{EF5B8369-79DC-74D7-5F90-5EC6E86556EF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3667945098" sldId="754"/>
            <ac:inkMk id="4" creationId="{FEF03B91-A463-C879-E1A0-B7D5DDBDCEA8}"/>
          </ac:inkMkLst>
        </pc:inkChg>
      </pc:sldChg>
      <pc:sldChg chg="addSp delSp modSp new mod ord">
        <pc:chgData name="Commodore St Germain" userId="420783ab-3e48-4f67-af00-cfba62042d5f" providerId="ADAL" clId="{5DE2B028-74A3-4016-B9D0-5E14CA8A570E}" dt="2026-06-30T17:56:49.776" v="8243"/>
        <pc:sldMkLst>
          <pc:docMk/>
          <pc:sldMk cId="3871753470" sldId="755"/>
        </pc:sldMkLst>
        <pc:spChg chg="mod ord">
          <ac:chgData name="Commodore St Germain" userId="420783ab-3e48-4f67-af00-cfba62042d5f" providerId="ADAL" clId="{5DE2B028-74A3-4016-B9D0-5E14CA8A570E}" dt="2026-06-29T18:00:41.003" v="4492" actId="166"/>
          <ac:spMkLst>
            <pc:docMk/>
            <pc:sldMk cId="3871753470" sldId="755"/>
            <ac:spMk id="2" creationId="{D9AE0D66-3E98-C2CE-E3A3-6CDF9066798C}"/>
          </ac:spMkLst>
        </pc:spChg>
        <pc:spChg chg="add mod">
          <ac:chgData name="Commodore St Germain" userId="420783ab-3e48-4f67-af00-cfba62042d5f" providerId="ADAL" clId="{5DE2B028-74A3-4016-B9D0-5E14CA8A570E}" dt="2026-06-29T19:11:21.881" v="5662" actId="1036"/>
          <ac:spMkLst>
            <pc:docMk/>
            <pc:sldMk cId="3871753470" sldId="755"/>
            <ac:spMk id="6" creationId="{AB11C124-700E-793E-D701-9612D9882ADE}"/>
          </ac:spMkLst>
        </pc:spChg>
        <pc:spChg chg="add mod">
          <ac:chgData name="Commodore St Germain" userId="420783ab-3e48-4f67-af00-cfba62042d5f" providerId="ADAL" clId="{5DE2B028-74A3-4016-B9D0-5E14CA8A570E}" dt="2026-06-29T18:00:25.062" v="4491" actId="207"/>
          <ac:spMkLst>
            <pc:docMk/>
            <pc:sldMk cId="3871753470" sldId="755"/>
            <ac:spMk id="7" creationId="{99E833BE-230A-14B4-D01D-8EA94F9D94BC}"/>
          </ac:spMkLst>
        </pc:spChg>
        <pc:spChg chg="add mod">
          <ac:chgData name="Commodore St Germain" userId="420783ab-3e48-4f67-af00-cfba62042d5f" providerId="ADAL" clId="{5DE2B028-74A3-4016-B9D0-5E14CA8A570E}" dt="2026-06-29T18:00:17.019" v="4486" actId="207"/>
          <ac:spMkLst>
            <pc:docMk/>
            <pc:sldMk cId="3871753470" sldId="755"/>
            <ac:spMk id="8" creationId="{32DE4A7C-1F95-45F3-FA73-5573BBD706C3}"/>
          </ac:spMkLst>
        </pc:spChg>
        <pc:spChg chg="add mod">
          <ac:chgData name="Commodore St Germain" userId="420783ab-3e48-4f67-af00-cfba62042d5f" providerId="ADAL" clId="{5DE2B028-74A3-4016-B9D0-5E14CA8A570E}" dt="2026-06-29T19:11:31.391" v="5688" actId="1037"/>
          <ac:spMkLst>
            <pc:docMk/>
            <pc:sldMk cId="3871753470" sldId="755"/>
            <ac:spMk id="9" creationId="{9B1CF8DC-5664-0859-B668-640678C87D19}"/>
          </ac:spMkLst>
        </pc:spChg>
        <pc:picChg chg="add del mod">
          <ac:chgData name="Commodore St Germain" userId="420783ab-3e48-4f67-af00-cfba62042d5f" providerId="ADAL" clId="{5DE2B028-74A3-4016-B9D0-5E14CA8A570E}" dt="2026-06-29T19:11:05.151" v="5651" actId="478"/>
          <ac:picMkLst>
            <pc:docMk/>
            <pc:sldMk cId="3871753470" sldId="755"/>
            <ac:picMk id="5" creationId="{C853CA0C-1B48-0BCF-5A98-A8AF61C36E59}"/>
          </ac:picMkLst>
        </pc:picChg>
        <pc:picChg chg="add mod ord">
          <ac:chgData name="Commodore St Germain" userId="420783ab-3e48-4f67-af00-cfba62042d5f" providerId="ADAL" clId="{5DE2B028-74A3-4016-B9D0-5E14CA8A570E}" dt="2026-06-29T19:11:11.206" v="5653" actId="167"/>
          <ac:picMkLst>
            <pc:docMk/>
            <pc:sldMk cId="3871753470" sldId="755"/>
            <ac:picMk id="10" creationId="{9DDEF47F-0372-6FB1-1BED-6DE03C5DA9C1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3871753470" sldId="755"/>
            <ac:inkMk id="4" creationId="{72600C38-25D4-1803-16DB-1EF44EC0C410}"/>
          </ac:inkMkLst>
        </pc:inkChg>
      </pc:sldChg>
      <pc:sldChg chg="addSp delSp modSp new mod">
        <pc:chgData name="Commodore St Germain" userId="420783ab-3e48-4f67-af00-cfba62042d5f" providerId="ADAL" clId="{5DE2B028-74A3-4016-B9D0-5E14CA8A570E}" dt="2026-06-30T17:56:49.776" v="8243"/>
        <pc:sldMkLst>
          <pc:docMk/>
          <pc:sldMk cId="2897940305" sldId="756"/>
        </pc:sldMkLst>
        <pc:spChg chg="mod">
          <ac:chgData name="Commodore St Germain" userId="420783ab-3e48-4f67-af00-cfba62042d5f" providerId="ADAL" clId="{5DE2B028-74A3-4016-B9D0-5E14CA8A570E}" dt="2026-06-29T18:11:06.391" v="4694" actId="20577"/>
          <ac:spMkLst>
            <pc:docMk/>
            <pc:sldMk cId="2897940305" sldId="756"/>
            <ac:spMk id="2" creationId="{05C35F87-BA5C-1AF1-440D-DA075D0EC72C}"/>
          </ac:spMkLst>
        </pc:spChg>
        <pc:spChg chg="del">
          <ac:chgData name="Commodore St Germain" userId="420783ab-3e48-4f67-af00-cfba62042d5f" providerId="ADAL" clId="{5DE2B028-74A3-4016-B9D0-5E14CA8A570E}" dt="2026-06-29T18:11:10.681" v="4695" actId="478"/>
          <ac:spMkLst>
            <pc:docMk/>
            <pc:sldMk cId="2897940305" sldId="756"/>
            <ac:spMk id="3" creationId="{47158575-C75A-95AC-DB3F-AABBC9197AD8}"/>
          </ac:spMkLst>
        </pc:spChg>
        <pc:spChg chg="add mod">
          <ac:chgData name="Commodore St Germain" userId="420783ab-3e48-4f67-af00-cfba62042d5f" providerId="ADAL" clId="{5DE2B028-74A3-4016-B9D0-5E14CA8A570E}" dt="2026-06-29T18:16:59.240" v="4945" actId="1076"/>
          <ac:spMkLst>
            <pc:docMk/>
            <pc:sldMk cId="2897940305" sldId="756"/>
            <ac:spMk id="4" creationId="{2E15AEAB-E5B8-4694-D0ED-C2A1CB14FB3F}"/>
          </ac:spMkLst>
        </pc:spChg>
        <pc:spChg chg="add mod">
          <ac:chgData name="Commodore St Germain" userId="420783ab-3e48-4f67-af00-cfba62042d5f" providerId="ADAL" clId="{5DE2B028-74A3-4016-B9D0-5E14CA8A570E}" dt="2026-06-29T18:18:51.956" v="5028" actId="1076"/>
          <ac:spMkLst>
            <pc:docMk/>
            <pc:sldMk cId="2897940305" sldId="756"/>
            <ac:spMk id="5" creationId="{34160585-95F6-B074-19D7-2E4EDD8A88CF}"/>
          </ac:spMkLst>
        </pc:spChg>
        <pc:picChg chg="add del mod">
          <ac:chgData name="Commodore St Germain" userId="420783ab-3e48-4f67-af00-cfba62042d5f" providerId="ADAL" clId="{5DE2B028-74A3-4016-B9D0-5E14CA8A570E}" dt="2026-06-29T19:09:08.329" v="5530" actId="478"/>
          <ac:picMkLst>
            <pc:docMk/>
            <pc:sldMk cId="2897940305" sldId="756"/>
            <ac:picMk id="6" creationId="{B82646AA-E06B-765F-E802-DF36D0AB6476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2897940305" sldId="756"/>
            <ac:inkMk id="3" creationId="{F66C19E4-9464-7E36-6E88-20610A5EE882}"/>
          </ac:inkMkLst>
        </pc:inkChg>
      </pc:sldChg>
      <pc:sldChg chg="addSp delSp modSp new mod modNotesTx">
        <pc:chgData name="Commodore St Germain" userId="420783ab-3e48-4f67-af00-cfba62042d5f" providerId="ADAL" clId="{5DE2B028-74A3-4016-B9D0-5E14CA8A570E}" dt="2026-06-30T19:17:06.588" v="8244"/>
        <pc:sldMkLst>
          <pc:docMk/>
          <pc:sldMk cId="741537833" sldId="757"/>
        </pc:sldMkLst>
        <pc:spChg chg="add mod">
          <ac:chgData name="Commodore St Germain" userId="420783ab-3e48-4f67-af00-cfba62042d5f" providerId="ADAL" clId="{5DE2B028-74A3-4016-B9D0-5E14CA8A570E}" dt="2026-06-29T19:23:15.482" v="5694"/>
          <ac:spMkLst>
            <pc:docMk/>
            <pc:sldMk cId="741537833" sldId="757"/>
            <ac:spMk id="12" creationId="{045AEE58-0650-2038-FC0C-D225B99FF3EB}"/>
          </ac:spMkLst>
        </pc:spChg>
        <pc:picChg chg="add mod">
          <ac:chgData name="Commodore St Germain" userId="420783ab-3e48-4f67-af00-cfba62042d5f" providerId="ADAL" clId="{5DE2B028-74A3-4016-B9D0-5E14CA8A570E}" dt="2026-06-29T18:25:45.470" v="5252" actId="1076"/>
          <ac:picMkLst>
            <pc:docMk/>
            <pc:sldMk cId="741537833" sldId="757"/>
            <ac:picMk id="5" creationId="{D223D72D-E651-C6A3-1F7F-9E17E4E3A25A}"/>
          </ac:picMkLst>
        </pc:picChg>
        <pc:picChg chg="add del mod">
          <ac:chgData name="Commodore St Germain" userId="420783ab-3e48-4f67-af00-cfba62042d5f" providerId="ADAL" clId="{5DE2B028-74A3-4016-B9D0-5E14CA8A570E}" dt="2026-06-29T19:08:06.397" v="5524" actId="478"/>
          <ac:picMkLst>
            <pc:docMk/>
            <pc:sldMk cId="741537833" sldId="757"/>
            <ac:picMk id="6" creationId="{0B112A3A-775E-6B24-1D98-ABEFA2E87BFC}"/>
          </ac:picMkLst>
        </pc:picChg>
        <pc:picChg chg="add mod">
          <ac:chgData name="Commodore St Germain" userId="420783ab-3e48-4f67-af00-cfba62042d5f" providerId="ADAL" clId="{5DE2B028-74A3-4016-B9D0-5E14CA8A570E}" dt="2026-06-29T18:34:41.220" v="5331" actId="1076"/>
          <ac:picMkLst>
            <pc:docMk/>
            <pc:sldMk cId="741537833" sldId="757"/>
            <ac:picMk id="7" creationId="{1A1DDEDC-E8C5-41D7-784A-2E81623B9BA1}"/>
          </ac:picMkLst>
        </pc:picChg>
        <pc:picChg chg="add mod">
          <ac:chgData name="Commodore St Germain" userId="420783ab-3e48-4f67-af00-cfba62042d5f" providerId="ADAL" clId="{5DE2B028-74A3-4016-B9D0-5E14CA8A570E}" dt="2026-06-29T18:34:41.220" v="5331" actId="1076"/>
          <ac:picMkLst>
            <pc:docMk/>
            <pc:sldMk cId="741537833" sldId="757"/>
            <ac:picMk id="8" creationId="{CF70FC5B-A9D2-8413-24EC-F08BB3196620}"/>
          </ac:picMkLst>
        </pc:picChg>
        <pc:picChg chg="add mod">
          <ac:chgData name="Commodore St Germain" userId="420783ab-3e48-4f67-af00-cfba62042d5f" providerId="ADAL" clId="{5DE2B028-74A3-4016-B9D0-5E14CA8A570E}" dt="2026-06-29T18:34:51.435" v="5333" actId="1076"/>
          <ac:picMkLst>
            <pc:docMk/>
            <pc:sldMk cId="741537833" sldId="757"/>
            <ac:picMk id="10" creationId="{D370C335-6638-178D-7184-3A65F3E134FB}"/>
          </ac:picMkLst>
        </pc:picChg>
        <pc:picChg chg="add mod">
          <ac:chgData name="Commodore St Germain" userId="420783ab-3e48-4f67-af00-cfba62042d5f" providerId="ADAL" clId="{5DE2B028-74A3-4016-B9D0-5E14CA8A570E}" dt="2026-06-29T19:08:06.679" v="5525"/>
          <ac:picMkLst>
            <pc:docMk/>
            <pc:sldMk cId="741537833" sldId="757"/>
            <ac:picMk id="11" creationId="{1B476539-F819-BE01-DC06-59AD12087467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741537833" sldId="757"/>
            <ac:inkMk id="4" creationId="{5A1BF3F3-B437-52CE-FFB2-60EEFC62DC62}"/>
          </ac:inkMkLst>
        </pc:inkChg>
      </pc:sldChg>
      <pc:sldChg chg="addSp delSp modSp new mod modNotesTx">
        <pc:chgData name="Commodore St Germain" userId="420783ab-3e48-4f67-af00-cfba62042d5f" providerId="ADAL" clId="{5DE2B028-74A3-4016-B9D0-5E14CA8A570E}" dt="2026-06-30T19:17:06.588" v="8244"/>
        <pc:sldMkLst>
          <pc:docMk/>
          <pc:sldMk cId="4155903703" sldId="758"/>
        </pc:sldMkLst>
        <pc:spChg chg="add mod">
          <ac:chgData name="Commodore St Germain" userId="420783ab-3e48-4f67-af00-cfba62042d5f" providerId="ADAL" clId="{5DE2B028-74A3-4016-B9D0-5E14CA8A570E}" dt="2026-06-29T19:23:16.889" v="5695"/>
          <ac:spMkLst>
            <pc:docMk/>
            <pc:sldMk cId="4155903703" sldId="758"/>
            <ac:spMk id="12" creationId="{D2243AD2-8A40-63A5-6E2A-AFE3D79DCD90}"/>
          </ac:spMkLst>
        </pc:spChg>
        <pc:picChg chg="add mod">
          <ac:chgData name="Commodore St Germain" userId="420783ab-3e48-4f67-af00-cfba62042d5f" providerId="ADAL" clId="{5DE2B028-74A3-4016-B9D0-5E14CA8A570E}" dt="2026-06-29T18:26:24.086" v="5274" actId="1076"/>
          <ac:picMkLst>
            <pc:docMk/>
            <pc:sldMk cId="4155903703" sldId="758"/>
            <ac:picMk id="5" creationId="{89E3F93E-826E-0D9B-0B09-39DACFCE0A51}"/>
          </ac:picMkLst>
        </pc:picChg>
        <pc:picChg chg="add del mod">
          <ac:chgData name="Commodore St Germain" userId="420783ab-3e48-4f67-af00-cfba62042d5f" providerId="ADAL" clId="{5DE2B028-74A3-4016-B9D0-5E14CA8A570E}" dt="2026-06-29T19:08:10.171" v="5526" actId="478"/>
          <ac:picMkLst>
            <pc:docMk/>
            <pc:sldMk cId="4155903703" sldId="758"/>
            <ac:picMk id="6" creationId="{DEA175A9-93E1-797E-DEA8-35FBBAE46F9D}"/>
          </ac:picMkLst>
        </pc:picChg>
        <pc:picChg chg="add mod">
          <ac:chgData name="Commodore St Germain" userId="420783ab-3e48-4f67-af00-cfba62042d5f" providerId="ADAL" clId="{5DE2B028-74A3-4016-B9D0-5E14CA8A570E}" dt="2026-06-29T18:35:25.527" v="5336" actId="1076"/>
          <ac:picMkLst>
            <pc:docMk/>
            <pc:sldMk cId="4155903703" sldId="758"/>
            <ac:picMk id="7" creationId="{0C641799-7422-B756-78BB-5926DC7FE699}"/>
          </ac:picMkLst>
        </pc:picChg>
        <pc:picChg chg="add mod">
          <ac:chgData name="Commodore St Germain" userId="420783ab-3e48-4f67-af00-cfba62042d5f" providerId="ADAL" clId="{5DE2B028-74A3-4016-B9D0-5E14CA8A570E}" dt="2026-06-29T18:35:28.454" v="5337" actId="1076"/>
          <ac:picMkLst>
            <pc:docMk/>
            <pc:sldMk cId="4155903703" sldId="758"/>
            <ac:picMk id="8" creationId="{6E76B2D0-9EF9-0736-EB58-CCDD7BDF0FD6}"/>
          </ac:picMkLst>
        </pc:picChg>
        <pc:picChg chg="add mod">
          <ac:chgData name="Commodore St Germain" userId="420783ab-3e48-4f67-af00-cfba62042d5f" providerId="ADAL" clId="{5DE2B028-74A3-4016-B9D0-5E14CA8A570E}" dt="2026-06-29T18:35:47.660" v="5339" actId="1076"/>
          <ac:picMkLst>
            <pc:docMk/>
            <pc:sldMk cId="4155903703" sldId="758"/>
            <ac:picMk id="10" creationId="{F753228B-AB45-E070-3D42-D368D86B492B}"/>
          </ac:picMkLst>
        </pc:picChg>
        <pc:picChg chg="add mod">
          <ac:chgData name="Commodore St Germain" userId="420783ab-3e48-4f67-af00-cfba62042d5f" providerId="ADAL" clId="{5DE2B028-74A3-4016-B9D0-5E14CA8A570E}" dt="2026-06-29T19:08:10.726" v="5527"/>
          <ac:picMkLst>
            <pc:docMk/>
            <pc:sldMk cId="4155903703" sldId="758"/>
            <ac:picMk id="11" creationId="{CE1CE102-34DB-A643-C1CB-0D28C1F65B1A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4155903703" sldId="758"/>
            <ac:inkMk id="4" creationId="{152BA790-DEA8-6BB7-B1EC-7B31C01C5103}"/>
          </ac:inkMkLst>
        </pc:inkChg>
      </pc:sldChg>
      <pc:sldChg chg="addSp delSp modSp new mod">
        <pc:chgData name="Commodore St Germain" userId="420783ab-3e48-4f67-af00-cfba62042d5f" providerId="ADAL" clId="{5DE2B028-74A3-4016-B9D0-5E14CA8A570E}" dt="2026-06-30T20:13:13.532" v="8281"/>
        <pc:sldMkLst>
          <pc:docMk/>
          <pc:sldMk cId="3710919843" sldId="759"/>
        </pc:sldMkLst>
        <pc:spChg chg="mod">
          <ac:chgData name="Commodore St Germain" userId="420783ab-3e48-4f67-af00-cfba62042d5f" providerId="ADAL" clId="{5DE2B028-74A3-4016-B9D0-5E14CA8A570E}" dt="2026-06-29T19:24:38.129" v="5715" actId="20577"/>
          <ac:spMkLst>
            <pc:docMk/>
            <pc:sldMk cId="3710919843" sldId="759"/>
            <ac:spMk id="2" creationId="{B360B8BB-7022-5F96-55CA-BCA1900DC12F}"/>
          </ac:spMkLst>
        </pc:spChg>
        <pc:spChg chg="del">
          <ac:chgData name="Commodore St Germain" userId="420783ab-3e48-4f67-af00-cfba62042d5f" providerId="ADAL" clId="{5DE2B028-74A3-4016-B9D0-5E14CA8A570E}" dt="2026-06-29T19:27:34.070" v="5774" actId="478"/>
          <ac:spMkLst>
            <pc:docMk/>
            <pc:sldMk cId="3710919843" sldId="759"/>
            <ac:spMk id="3" creationId="{7203A156-17EE-32FB-C35A-D1DA975B672C}"/>
          </ac:spMkLst>
        </pc:spChg>
        <pc:spChg chg="add mod">
          <ac:chgData name="Commodore St Germain" userId="420783ab-3e48-4f67-af00-cfba62042d5f" providerId="ADAL" clId="{5DE2B028-74A3-4016-B9D0-5E14CA8A570E}" dt="2026-06-29T19:29:55.390" v="5810" actId="6549"/>
          <ac:spMkLst>
            <pc:docMk/>
            <pc:sldMk cId="3710919843" sldId="759"/>
            <ac:spMk id="6" creationId="{B325A245-DACA-2FBB-CDC9-BAE34469916B}"/>
          </ac:spMkLst>
        </pc:spChg>
        <pc:picChg chg="add mod">
          <ac:chgData name="Commodore St Germain" userId="420783ab-3e48-4f67-af00-cfba62042d5f" providerId="ADAL" clId="{5DE2B028-74A3-4016-B9D0-5E14CA8A570E}" dt="2026-06-29T19:27:15.933" v="5724" actId="1076"/>
          <ac:picMkLst>
            <pc:docMk/>
            <pc:sldMk cId="3710919843" sldId="759"/>
            <ac:picMk id="5" creationId="{1BE48B17-647A-F162-01A6-AF76DB6757A4}"/>
          </ac:picMkLst>
        </pc:picChg>
        <pc:inkChg chg="add del">
          <ac:chgData name="Commodore St Germain" userId="420783ab-3e48-4f67-af00-cfba62042d5f" providerId="ADAL" clId="{5DE2B028-74A3-4016-B9D0-5E14CA8A570E}" dt="2026-06-30T19:47:13.176" v="8249" actId="478"/>
          <ac:inkMkLst>
            <pc:docMk/>
            <pc:sldMk cId="3710919843" sldId="759"/>
            <ac:inkMk id="3" creationId="{3A9AF60E-78EB-43B9-8E2C-94077AA23ACA}"/>
          </ac:inkMkLst>
        </pc:ink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3710919843" sldId="759"/>
            <ac:inkMk id="4" creationId="{946A52D2-B9AF-6171-0852-94B937E37EC6}"/>
          </ac:inkMkLst>
        </pc:inkChg>
      </pc:sldChg>
      <pc:sldChg chg="addSp delSp modSp new mod">
        <pc:chgData name="Commodore St Germain" userId="420783ab-3e48-4f67-af00-cfba62042d5f" providerId="ADAL" clId="{5DE2B028-74A3-4016-B9D0-5E14CA8A570E}" dt="2026-06-30T20:13:13.532" v="8281"/>
        <pc:sldMkLst>
          <pc:docMk/>
          <pc:sldMk cId="3738766535" sldId="760"/>
        </pc:sldMkLst>
        <pc:spChg chg="mod">
          <ac:chgData name="Commodore St Germain" userId="420783ab-3e48-4f67-af00-cfba62042d5f" providerId="ADAL" clId="{5DE2B028-74A3-4016-B9D0-5E14CA8A570E}" dt="2026-06-29T19:27:28.014" v="5773" actId="20577"/>
          <ac:spMkLst>
            <pc:docMk/>
            <pc:sldMk cId="3738766535" sldId="760"/>
            <ac:spMk id="2" creationId="{A77E409D-53CC-34A9-C6B1-501B719B8425}"/>
          </ac:spMkLst>
        </pc:spChg>
        <pc:spChg chg="del">
          <ac:chgData name="Commodore St Germain" userId="420783ab-3e48-4f67-af00-cfba62042d5f" providerId="ADAL" clId="{5DE2B028-74A3-4016-B9D0-5E14CA8A570E}" dt="2026-06-29T19:28:03.320" v="5775" actId="478"/>
          <ac:spMkLst>
            <pc:docMk/>
            <pc:sldMk cId="3738766535" sldId="760"/>
            <ac:spMk id="3" creationId="{045C0AC9-CF91-E211-CC12-4E407F528817}"/>
          </ac:spMkLst>
        </pc:spChg>
        <pc:spChg chg="add mod">
          <ac:chgData name="Commodore St Germain" userId="420783ab-3e48-4f67-af00-cfba62042d5f" providerId="ADAL" clId="{5DE2B028-74A3-4016-B9D0-5E14CA8A570E}" dt="2026-06-29T19:32:49.949" v="5910" actId="1037"/>
          <ac:spMkLst>
            <pc:docMk/>
            <pc:sldMk cId="3738766535" sldId="760"/>
            <ac:spMk id="8" creationId="{DF20C529-898D-246F-2D74-EF9B220321F9}"/>
          </ac:spMkLst>
        </pc:spChg>
        <pc:spChg chg="add mod">
          <ac:chgData name="Commodore St Germain" userId="420783ab-3e48-4f67-af00-cfba62042d5f" providerId="ADAL" clId="{5DE2B028-74A3-4016-B9D0-5E14CA8A570E}" dt="2026-06-29T19:29:58.868" v="5811"/>
          <ac:spMkLst>
            <pc:docMk/>
            <pc:sldMk cId="3738766535" sldId="760"/>
            <ac:spMk id="13" creationId="{29332717-B85B-773B-BE69-3EC88CF9D26F}"/>
          </ac:spMkLst>
        </pc:spChg>
        <pc:spChg chg="add mod">
          <ac:chgData name="Commodore St Germain" userId="420783ab-3e48-4f67-af00-cfba62042d5f" providerId="ADAL" clId="{5DE2B028-74A3-4016-B9D0-5E14CA8A570E}" dt="2026-06-29T19:38:26.834" v="6198" actId="1076"/>
          <ac:spMkLst>
            <pc:docMk/>
            <pc:sldMk cId="3738766535" sldId="760"/>
            <ac:spMk id="14" creationId="{436B72B1-02D6-9B93-E2EA-6C007DD29602}"/>
          </ac:spMkLst>
        </pc:spChg>
        <pc:spChg chg="add mod">
          <ac:chgData name="Commodore St Germain" userId="420783ab-3e48-4f67-af00-cfba62042d5f" providerId="ADAL" clId="{5DE2B028-74A3-4016-B9D0-5E14CA8A570E}" dt="2026-06-29T19:32:49.949" v="5910" actId="1037"/>
          <ac:spMkLst>
            <pc:docMk/>
            <pc:sldMk cId="3738766535" sldId="760"/>
            <ac:spMk id="15" creationId="{CC1980A2-A9DD-285A-933D-49026C3FAF94}"/>
          </ac:spMkLst>
        </pc:spChg>
        <pc:spChg chg="add mod">
          <ac:chgData name="Commodore St Germain" userId="420783ab-3e48-4f67-af00-cfba62042d5f" providerId="ADAL" clId="{5DE2B028-74A3-4016-B9D0-5E14CA8A570E}" dt="2026-06-29T19:33:10.488" v="5931" actId="1035"/>
          <ac:spMkLst>
            <pc:docMk/>
            <pc:sldMk cId="3738766535" sldId="760"/>
            <ac:spMk id="16" creationId="{02A312C9-851B-18BE-D7FC-576BF2A93D26}"/>
          </ac:spMkLst>
        </pc:spChg>
        <pc:spChg chg="add mod">
          <ac:chgData name="Commodore St Germain" userId="420783ab-3e48-4f67-af00-cfba62042d5f" providerId="ADAL" clId="{5DE2B028-74A3-4016-B9D0-5E14CA8A570E}" dt="2026-06-29T19:32:36.262" v="5858"/>
          <ac:spMkLst>
            <pc:docMk/>
            <pc:sldMk cId="3738766535" sldId="760"/>
            <ac:spMk id="19" creationId="{8AB510E7-9835-6F4D-4C11-C85193B41EC6}"/>
          </ac:spMkLst>
        </pc:spChg>
        <pc:spChg chg="add mod">
          <ac:chgData name="Commodore St Germain" userId="420783ab-3e48-4f67-af00-cfba62042d5f" providerId="ADAL" clId="{5DE2B028-74A3-4016-B9D0-5E14CA8A570E}" dt="2026-06-29T19:33:42.440" v="5952" actId="20577"/>
          <ac:spMkLst>
            <pc:docMk/>
            <pc:sldMk cId="3738766535" sldId="760"/>
            <ac:spMk id="21" creationId="{A3962CA7-3FE8-22F8-2201-A312B7A78E37}"/>
          </ac:spMkLst>
        </pc:spChg>
        <pc:spChg chg="add mod">
          <ac:chgData name="Commodore St Germain" userId="420783ab-3e48-4f67-af00-cfba62042d5f" providerId="ADAL" clId="{5DE2B028-74A3-4016-B9D0-5E14CA8A570E}" dt="2026-06-29T19:33:53.459" v="5960" actId="20577"/>
          <ac:spMkLst>
            <pc:docMk/>
            <pc:sldMk cId="3738766535" sldId="760"/>
            <ac:spMk id="22" creationId="{94462FAA-B5E1-92EF-607F-D9854F73757E}"/>
          </ac:spMkLst>
        </pc:spChg>
        <pc:spChg chg="add mod">
          <ac:chgData name="Commodore St Germain" userId="420783ab-3e48-4f67-af00-cfba62042d5f" providerId="ADAL" clId="{5DE2B028-74A3-4016-B9D0-5E14CA8A570E}" dt="2026-06-29T19:34:24.991" v="5985" actId="20577"/>
          <ac:spMkLst>
            <pc:docMk/>
            <pc:sldMk cId="3738766535" sldId="760"/>
            <ac:spMk id="23" creationId="{C7BB8E45-9BE1-ABB8-274D-C44A233FA3B7}"/>
          </ac:spMkLst>
        </pc:spChg>
        <pc:spChg chg="add mod">
          <ac:chgData name="Commodore St Germain" userId="420783ab-3e48-4f67-af00-cfba62042d5f" providerId="ADAL" clId="{5DE2B028-74A3-4016-B9D0-5E14CA8A570E}" dt="2026-06-30T19:47:18.852" v="8251" actId="20577"/>
          <ac:spMkLst>
            <pc:docMk/>
            <pc:sldMk cId="3738766535" sldId="760"/>
            <ac:spMk id="24" creationId="{9F6A53BF-A6E2-5CAD-D04E-E5420E31BA1F}"/>
          </ac:spMkLst>
        </pc:spChg>
        <pc:spChg chg="add mod">
          <ac:chgData name="Commodore St Germain" userId="420783ab-3e48-4f67-af00-cfba62042d5f" providerId="ADAL" clId="{5DE2B028-74A3-4016-B9D0-5E14CA8A570E}" dt="2026-06-29T19:35:55.437" v="6082" actId="692"/>
          <ac:spMkLst>
            <pc:docMk/>
            <pc:sldMk cId="3738766535" sldId="760"/>
            <ac:spMk id="25" creationId="{48701739-C8FC-2ABD-BB53-D7128E22CB4B}"/>
          </ac:spMkLst>
        </pc:spChg>
        <pc:spChg chg="add mod">
          <ac:chgData name="Commodore St Germain" userId="420783ab-3e48-4f67-af00-cfba62042d5f" providerId="ADAL" clId="{5DE2B028-74A3-4016-B9D0-5E14CA8A570E}" dt="2026-06-29T19:36:11.034" v="6090" actId="1036"/>
          <ac:spMkLst>
            <pc:docMk/>
            <pc:sldMk cId="3738766535" sldId="760"/>
            <ac:spMk id="26" creationId="{C75DC80C-9166-C550-3F5B-DAD673B2A93F}"/>
          </ac:spMkLst>
        </pc:spChg>
        <pc:spChg chg="add mod">
          <ac:chgData name="Commodore St Germain" userId="420783ab-3e48-4f67-af00-cfba62042d5f" providerId="ADAL" clId="{5DE2B028-74A3-4016-B9D0-5E14CA8A570E}" dt="2026-06-29T19:37:09.958" v="6099" actId="14100"/>
          <ac:spMkLst>
            <pc:docMk/>
            <pc:sldMk cId="3738766535" sldId="760"/>
            <ac:spMk id="27" creationId="{1DE3EB79-5EAE-B2F3-4AB0-D5A50341E45E}"/>
          </ac:spMkLst>
        </pc:spChg>
        <pc:spChg chg="add mod">
          <ac:chgData name="Commodore St Germain" userId="420783ab-3e48-4f67-af00-cfba62042d5f" providerId="ADAL" clId="{5DE2B028-74A3-4016-B9D0-5E14CA8A570E}" dt="2026-06-30T19:47:42.573" v="8263" actId="20577"/>
          <ac:spMkLst>
            <pc:docMk/>
            <pc:sldMk cId="3738766535" sldId="760"/>
            <ac:spMk id="28" creationId="{3CC2CE9D-08C9-E488-7FF4-38949C8DCD85}"/>
          </ac:spMkLst>
        </pc:spChg>
        <pc:spChg chg="add mod">
          <ac:chgData name="Commodore St Germain" userId="420783ab-3e48-4f67-af00-cfba62042d5f" providerId="ADAL" clId="{5DE2B028-74A3-4016-B9D0-5E14CA8A570E}" dt="2026-06-29T19:49:38.532" v="6479" actId="20577"/>
          <ac:spMkLst>
            <pc:docMk/>
            <pc:sldMk cId="3738766535" sldId="760"/>
            <ac:spMk id="29" creationId="{44D0AAD7-4774-1D73-DB3C-77B523D5A22A}"/>
          </ac:spMkLst>
        </pc:spChg>
        <pc:spChg chg="add mod">
          <ac:chgData name="Commodore St Germain" userId="420783ab-3e48-4f67-af00-cfba62042d5f" providerId="ADAL" clId="{5DE2B028-74A3-4016-B9D0-5E14CA8A570E}" dt="2026-06-29T19:49:43.061" v="6480" actId="1076"/>
          <ac:spMkLst>
            <pc:docMk/>
            <pc:sldMk cId="3738766535" sldId="760"/>
            <ac:spMk id="30" creationId="{9F1B1B0E-37FA-B1A0-7CE2-131990C9D35B}"/>
          </ac:spMkLst>
        </pc:spChg>
        <pc:spChg chg="add mod">
          <ac:chgData name="Commodore St Germain" userId="420783ab-3e48-4f67-af00-cfba62042d5f" providerId="ADAL" clId="{5DE2B028-74A3-4016-B9D0-5E14CA8A570E}" dt="2026-06-29T19:43:15.408" v="6364" actId="692"/>
          <ac:spMkLst>
            <pc:docMk/>
            <pc:sldMk cId="3738766535" sldId="760"/>
            <ac:spMk id="31" creationId="{DDFF1891-507F-ADBF-7693-E7AADD4D785C}"/>
          </ac:spMkLst>
        </pc:spChg>
        <pc:spChg chg="add mod">
          <ac:chgData name="Commodore St Germain" userId="420783ab-3e48-4f67-af00-cfba62042d5f" providerId="ADAL" clId="{5DE2B028-74A3-4016-B9D0-5E14CA8A570E}" dt="2026-06-30T19:48:01.199" v="8279" actId="20577"/>
          <ac:spMkLst>
            <pc:docMk/>
            <pc:sldMk cId="3738766535" sldId="760"/>
            <ac:spMk id="32" creationId="{1EF3B913-55FF-1E77-6B7B-41923AEDA62D}"/>
          </ac:spMkLst>
        </pc:spChg>
        <pc:picChg chg="add mod">
          <ac:chgData name="Commodore St Germain" userId="420783ab-3e48-4f67-af00-cfba62042d5f" providerId="ADAL" clId="{5DE2B028-74A3-4016-B9D0-5E14CA8A570E}" dt="2026-06-29T19:32:49.949" v="5910" actId="1037"/>
          <ac:picMkLst>
            <pc:docMk/>
            <pc:sldMk cId="3738766535" sldId="760"/>
            <ac:picMk id="5" creationId="{74FE86F3-276E-68D1-2255-DD291FB60A1F}"/>
          </ac:picMkLst>
        </pc:picChg>
        <pc:picChg chg="add mod">
          <ac:chgData name="Commodore St Germain" userId="420783ab-3e48-4f67-af00-cfba62042d5f" providerId="ADAL" clId="{5DE2B028-74A3-4016-B9D0-5E14CA8A570E}" dt="2026-06-29T19:33:10.488" v="5931" actId="1035"/>
          <ac:picMkLst>
            <pc:docMk/>
            <pc:sldMk cId="3738766535" sldId="760"/>
            <ac:picMk id="7" creationId="{D69D3111-955E-BBFB-478A-D3402FDB6E57}"/>
          </ac:picMkLst>
        </pc:picChg>
        <pc:picChg chg="add mod">
          <ac:chgData name="Commodore St Germain" userId="420783ab-3e48-4f67-af00-cfba62042d5f" providerId="ADAL" clId="{5DE2B028-74A3-4016-B9D0-5E14CA8A570E}" dt="2026-06-29T19:38:26.834" v="6198" actId="1076"/>
          <ac:picMkLst>
            <pc:docMk/>
            <pc:sldMk cId="3738766535" sldId="760"/>
            <ac:picMk id="10" creationId="{676CF939-85FA-BAB4-E1F7-6984DE444105}"/>
          </ac:picMkLst>
        </pc:picChg>
        <pc:picChg chg="add del">
          <ac:chgData name="Commodore St Germain" userId="420783ab-3e48-4f67-af00-cfba62042d5f" providerId="ADAL" clId="{5DE2B028-74A3-4016-B9D0-5E14CA8A570E}" dt="2026-06-29T19:29:50.600" v="5809" actId="22"/>
          <ac:picMkLst>
            <pc:docMk/>
            <pc:sldMk cId="3738766535" sldId="760"/>
            <ac:picMk id="12" creationId="{05E70626-8E23-C47A-05BC-74EDF1ADC877}"/>
          </ac:picMkLst>
        </pc:pic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3738766535" sldId="760"/>
            <ac:inkMk id="3" creationId="{1AC112A8-3ABA-1280-B1FE-3E0516009914}"/>
          </ac:inkMkLst>
        </pc:inkChg>
        <pc:cxnChg chg="add mod">
          <ac:chgData name="Commodore St Germain" userId="420783ab-3e48-4f67-af00-cfba62042d5f" providerId="ADAL" clId="{5DE2B028-74A3-4016-B9D0-5E14CA8A570E}" dt="2026-06-29T19:32:33.956" v="5857" actId="692"/>
          <ac:cxnSpMkLst>
            <pc:docMk/>
            <pc:sldMk cId="3738766535" sldId="760"/>
            <ac:cxnSpMk id="18" creationId="{4C19A46F-F68F-B5B0-4A61-DF2FAD225C5E}"/>
          </ac:cxnSpMkLst>
        </pc:cxnChg>
        <pc:cxnChg chg="add mod">
          <ac:chgData name="Commodore St Germain" userId="420783ab-3e48-4f67-af00-cfba62042d5f" providerId="ADAL" clId="{5DE2B028-74A3-4016-B9D0-5E14CA8A570E}" dt="2026-06-29T19:33:01.573" v="5913" actId="1037"/>
          <ac:cxnSpMkLst>
            <pc:docMk/>
            <pc:sldMk cId="3738766535" sldId="760"/>
            <ac:cxnSpMk id="20" creationId="{4DB52A9F-7C3C-AFE8-884B-0F84B7882877}"/>
          </ac:cxnSpMkLst>
        </pc:cxnChg>
      </pc:sldChg>
      <pc:sldChg chg="addSp add">
        <pc:chgData name="Commodore St Germain" userId="420783ab-3e48-4f67-af00-cfba62042d5f" providerId="ADAL" clId="{5DE2B028-74A3-4016-B9D0-5E14CA8A570E}" dt="2026-06-30T20:13:13.532" v="8281"/>
        <pc:sldMkLst>
          <pc:docMk/>
          <pc:sldMk cId="4057190066" sldId="761"/>
        </pc:sldMkLst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4057190066" sldId="761"/>
            <ac:inkMk id="4" creationId="{85164E80-8103-2843-85FC-67E165E3B970}"/>
          </ac:inkMkLst>
        </pc:inkChg>
        <pc:inkChg chg="add">
          <ac:chgData name="Commodore St Germain" userId="420783ab-3e48-4f67-af00-cfba62042d5f" providerId="ADAL" clId="{5DE2B028-74A3-4016-B9D0-5E14CA8A570E}" dt="2026-06-30T19:47:00.655" v="8247"/>
          <ac:inkMkLst>
            <pc:docMk/>
            <pc:sldMk cId="4057190066" sldId="761"/>
            <ac:inkMk id="5" creationId="{E3D96E2B-7676-9244-8685-8D1CF2003DEC}"/>
          </ac:inkMkLst>
        </pc:ink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4057190066" sldId="761"/>
            <ac:inkMk id="6" creationId="{5A236DA6-BC79-D46F-B47D-F0DD6BA1DAD1}"/>
          </ac:inkMkLst>
        </pc:inkChg>
      </pc:sldChg>
      <pc:sldChg chg="modSp add mod">
        <pc:chgData name="Commodore St Germain" userId="420783ab-3e48-4f67-af00-cfba62042d5f" providerId="ADAL" clId="{5DE2B028-74A3-4016-B9D0-5E14CA8A570E}" dt="2026-06-29T19:00:10.280" v="5432" actId="5793"/>
        <pc:sldMkLst>
          <pc:docMk/>
          <pc:sldMk cId="1188357729" sldId="762"/>
        </pc:sldMkLst>
        <pc:spChg chg="mod">
          <ac:chgData name="Commodore St Germain" userId="420783ab-3e48-4f67-af00-cfba62042d5f" providerId="ADAL" clId="{5DE2B028-74A3-4016-B9D0-5E14CA8A570E}" dt="2026-06-29T19:00:10.280" v="5432" actId="5793"/>
          <ac:spMkLst>
            <pc:docMk/>
            <pc:sldMk cId="1188357729" sldId="762"/>
            <ac:spMk id="3" creationId="{FAE6C167-8755-0957-EC44-727CF70712E3}"/>
          </ac:spMkLst>
        </pc:spChg>
      </pc:sldChg>
      <pc:sldChg chg="addSp delSp modSp add mod">
        <pc:chgData name="Commodore St Germain" userId="420783ab-3e48-4f67-af00-cfba62042d5f" providerId="ADAL" clId="{5DE2B028-74A3-4016-B9D0-5E14CA8A570E}" dt="2026-06-30T20:13:13.532" v="8281"/>
        <pc:sldMkLst>
          <pc:docMk/>
          <pc:sldMk cId="4263772268" sldId="763"/>
        </pc:sldMkLst>
        <pc:spChg chg="mod">
          <ac:chgData name="Commodore St Germain" userId="420783ab-3e48-4f67-af00-cfba62042d5f" providerId="ADAL" clId="{5DE2B028-74A3-4016-B9D0-5E14CA8A570E}" dt="2026-06-29T18:37:43.004" v="5358" actId="20577"/>
          <ac:spMkLst>
            <pc:docMk/>
            <pc:sldMk cId="4263772268" sldId="763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DE2B028-74A3-4016-B9D0-5E14CA8A570E}" dt="2026-06-29T18:37:57.897" v="5359"/>
          <ac:spMkLst>
            <pc:docMk/>
            <pc:sldMk cId="4263772268" sldId="763"/>
            <ac:spMk id="3" creationId="{FAE6C167-8755-0957-EC44-727CF70712E3}"/>
          </ac:spMkLst>
        </pc:spChg>
        <pc:inkChg chg="add del">
          <ac:chgData name="Commodore St Germain" userId="420783ab-3e48-4f67-af00-cfba62042d5f" providerId="ADAL" clId="{5DE2B028-74A3-4016-B9D0-5E14CA8A570E}" dt="2026-06-30T19:47:09.700" v="8248" actId="478"/>
          <ac:inkMkLst>
            <pc:docMk/>
            <pc:sldMk cId="4263772268" sldId="763"/>
            <ac:inkMk id="5" creationId="{958676F9-C2B5-AAA0-D805-6DE37483B3D3}"/>
          </ac:inkMkLst>
        </pc:ink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4263772268" sldId="763"/>
            <ac:inkMk id="6" creationId="{1C145D3C-69E8-F5FA-D520-F8A7452EBF27}"/>
          </ac:inkMkLst>
        </pc:inkChg>
      </pc:sldChg>
      <pc:sldChg chg="addSp modSp new del mod">
        <pc:chgData name="Commodore St Germain" userId="420783ab-3e48-4f67-af00-cfba62042d5f" providerId="ADAL" clId="{5DE2B028-74A3-4016-B9D0-5E14CA8A570E}" dt="2026-06-29T19:53:29.690" v="6554" actId="47"/>
        <pc:sldMkLst>
          <pc:docMk/>
          <pc:sldMk cId="3279278388" sldId="764"/>
        </pc:sldMkLst>
        <pc:spChg chg="add mod">
          <ac:chgData name="Commodore St Germain" userId="420783ab-3e48-4f67-af00-cfba62042d5f" providerId="ADAL" clId="{5DE2B028-74A3-4016-B9D0-5E14CA8A570E}" dt="2026-06-29T19:30:00.077" v="5812"/>
          <ac:spMkLst>
            <pc:docMk/>
            <pc:sldMk cId="3279278388" sldId="764"/>
            <ac:spMk id="6" creationId="{DEDF35E5-42FA-C2F5-2D01-FE039854A72B}"/>
          </ac:spMkLst>
        </pc:spChg>
        <pc:picChg chg="add mod">
          <ac:chgData name="Commodore St Germain" userId="420783ab-3e48-4f67-af00-cfba62042d5f" providerId="ADAL" clId="{5DE2B028-74A3-4016-B9D0-5E14CA8A570E}" dt="2026-06-29T19:30:28.648" v="5813" actId="1076"/>
          <ac:picMkLst>
            <pc:docMk/>
            <pc:sldMk cId="3279278388" sldId="764"/>
            <ac:picMk id="5" creationId="{3FDBAC6C-C2FA-6EDC-730A-4538834F9A65}"/>
          </ac:picMkLst>
        </pc:picChg>
      </pc:sldChg>
      <pc:sldChg chg="addSp delSp modSp new mod ord">
        <pc:chgData name="Commodore St Germain" userId="420783ab-3e48-4f67-af00-cfba62042d5f" providerId="ADAL" clId="{5DE2B028-74A3-4016-B9D0-5E14CA8A570E}" dt="2026-06-30T20:49:59.299" v="8282"/>
        <pc:sldMkLst>
          <pc:docMk/>
          <pc:sldMk cId="392173150" sldId="765"/>
        </pc:sldMkLst>
        <pc:spChg chg="mod">
          <ac:chgData name="Commodore St Germain" userId="420783ab-3e48-4f67-af00-cfba62042d5f" providerId="ADAL" clId="{5DE2B028-74A3-4016-B9D0-5E14CA8A570E}" dt="2026-06-29T20:01:39.239" v="6765" actId="14100"/>
          <ac:spMkLst>
            <pc:docMk/>
            <pc:sldMk cId="392173150" sldId="765"/>
            <ac:spMk id="2" creationId="{593314F2-2CA6-BA76-8B3F-A196588E5DA5}"/>
          </ac:spMkLst>
        </pc:spChg>
        <pc:spChg chg="del">
          <ac:chgData name="Commodore St Germain" userId="420783ab-3e48-4f67-af00-cfba62042d5f" providerId="ADAL" clId="{5DE2B028-74A3-4016-B9D0-5E14CA8A570E}" dt="2026-06-29T20:21:52.167" v="6818" actId="478"/>
          <ac:spMkLst>
            <pc:docMk/>
            <pc:sldMk cId="392173150" sldId="765"/>
            <ac:spMk id="3" creationId="{E20FE363-EDC9-2C49-E18B-AAD2E209E84B}"/>
          </ac:spMkLst>
        </pc:spChg>
        <pc:spChg chg="add del mod">
          <ac:chgData name="Commodore St Germain" userId="420783ab-3e48-4f67-af00-cfba62042d5f" providerId="ADAL" clId="{5DE2B028-74A3-4016-B9D0-5E14CA8A570E}" dt="2026-06-29T20:26:22.563" v="7024" actId="478"/>
          <ac:spMkLst>
            <pc:docMk/>
            <pc:sldMk cId="392173150" sldId="765"/>
            <ac:spMk id="12" creationId="{3B3E4F5B-B5EA-BD0E-CEF3-DB664EA83387}"/>
          </ac:spMkLst>
        </pc:spChg>
        <pc:spChg chg="add del mod">
          <ac:chgData name="Commodore St Germain" userId="420783ab-3e48-4f67-af00-cfba62042d5f" providerId="ADAL" clId="{5DE2B028-74A3-4016-B9D0-5E14CA8A570E}" dt="2026-06-29T20:26:22.563" v="7024" actId="478"/>
          <ac:spMkLst>
            <pc:docMk/>
            <pc:sldMk cId="392173150" sldId="765"/>
            <ac:spMk id="13" creationId="{0E9C436C-9F18-1949-BBF7-EC3632996348}"/>
          </ac:spMkLst>
        </pc:spChg>
        <pc:spChg chg="add del mod">
          <ac:chgData name="Commodore St Germain" userId="420783ab-3e48-4f67-af00-cfba62042d5f" providerId="ADAL" clId="{5DE2B028-74A3-4016-B9D0-5E14CA8A570E}" dt="2026-06-29T20:26:22.563" v="7024" actId="478"/>
          <ac:spMkLst>
            <pc:docMk/>
            <pc:sldMk cId="392173150" sldId="765"/>
            <ac:spMk id="14" creationId="{94284FF7-4582-32F5-135A-1387EEF8D4E9}"/>
          </ac:spMkLst>
        </pc:spChg>
        <pc:spChg chg="add mod">
          <ac:chgData name="Commodore St Germain" userId="420783ab-3e48-4f67-af00-cfba62042d5f" providerId="ADAL" clId="{5DE2B028-74A3-4016-B9D0-5E14CA8A570E}" dt="2026-06-29T20:26:48.380" v="7029" actId="20577"/>
          <ac:spMkLst>
            <pc:docMk/>
            <pc:sldMk cId="392173150" sldId="765"/>
            <ac:spMk id="15" creationId="{E43542F3-4393-C78C-222F-03422908BCF8}"/>
          </ac:spMkLst>
        </pc:spChg>
        <pc:picChg chg="add del">
          <ac:chgData name="Commodore St Germain" userId="420783ab-3e48-4f67-af00-cfba62042d5f" providerId="ADAL" clId="{5DE2B028-74A3-4016-B9D0-5E14CA8A570E}" dt="2026-06-29T19:08:44.091" v="5528" actId="478"/>
          <ac:picMkLst>
            <pc:docMk/>
            <pc:sldMk cId="392173150" sldId="765"/>
            <ac:picMk id="5" creationId="{FE3A9D0C-F102-BC9B-D037-E696EC9CAE90}"/>
          </ac:picMkLst>
        </pc:picChg>
        <pc:picChg chg="add del">
          <ac:chgData name="Commodore St Germain" userId="420783ab-3e48-4f67-af00-cfba62042d5f" providerId="ADAL" clId="{5DE2B028-74A3-4016-B9D0-5E14CA8A570E}" dt="2026-06-29T19:45:28.609" v="6369" actId="478"/>
          <ac:picMkLst>
            <pc:docMk/>
            <pc:sldMk cId="392173150" sldId="765"/>
            <ac:picMk id="7" creationId="{8D0FEA27-526F-BD5C-0501-6E00A2D3446D}"/>
          </ac:picMkLst>
        </pc:picChg>
        <pc:picChg chg="add mod">
          <ac:chgData name="Commodore St Germain" userId="420783ab-3e48-4f67-af00-cfba62042d5f" providerId="ADAL" clId="{5DE2B028-74A3-4016-B9D0-5E14CA8A570E}" dt="2026-06-29T20:26:30.022" v="7026" actId="1076"/>
          <ac:picMkLst>
            <pc:docMk/>
            <pc:sldMk cId="392173150" sldId="765"/>
            <ac:picMk id="9" creationId="{F05281BF-90AD-23F1-6187-03F3CBF67E94}"/>
          </ac:picMkLst>
        </pc:picChg>
        <pc:picChg chg="add del mod modCrop">
          <ac:chgData name="Commodore St Germain" userId="420783ab-3e48-4f67-af00-cfba62042d5f" providerId="ADAL" clId="{5DE2B028-74A3-4016-B9D0-5E14CA8A570E}" dt="2026-06-29T20:26:22.563" v="7024" actId="478"/>
          <ac:picMkLst>
            <pc:docMk/>
            <pc:sldMk cId="392173150" sldId="765"/>
            <ac:picMk id="11" creationId="{89C2F25B-D32A-20AF-B7BB-D31B7686158D}"/>
          </ac:picMkLst>
        </pc:picChg>
        <pc:inkChg chg="add">
          <ac:chgData name="Commodore St Germain" userId="420783ab-3e48-4f67-af00-cfba62042d5f" providerId="ADAL" clId="{5DE2B028-74A3-4016-B9D0-5E14CA8A570E}" dt="2026-06-30T20:49:59.299" v="8282"/>
          <ac:inkMkLst>
            <pc:docMk/>
            <pc:sldMk cId="392173150" sldId="765"/>
            <ac:inkMk id="3" creationId="{BFAFACFD-022E-56F9-B33F-8497085CAD84}"/>
          </ac:inkMkLst>
        </pc:inkChg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244402535" sldId="766"/>
        </pc:sldMkLst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554591582" sldId="767"/>
        </pc:sldMkLst>
      </pc:sldChg>
      <pc:sldChg chg="addSp add">
        <pc:chgData name="Commodore St Germain" userId="420783ab-3e48-4f67-af00-cfba62042d5f" providerId="ADAL" clId="{5DE2B028-74A3-4016-B9D0-5E14CA8A570E}" dt="2026-06-30T20:49:59.299" v="8282"/>
        <pc:sldMkLst>
          <pc:docMk/>
          <pc:sldMk cId="3420750922" sldId="768"/>
        </pc:sldMkLst>
        <pc:inkChg chg="add">
          <ac:chgData name="Commodore St Germain" userId="420783ab-3e48-4f67-af00-cfba62042d5f" providerId="ADAL" clId="{5DE2B028-74A3-4016-B9D0-5E14CA8A570E}" dt="2026-06-30T20:49:59.299" v="8282"/>
          <ac:inkMkLst>
            <pc:docMk/>
            <pc:sldMk cId="3420750922" sldId="768"/>
            <ac:inkMk id="4" creationId="{36846F60-D6CE-0BC5-39F8-0B7D64AEE2D6}"/>
          </ac:inkMkLst>
        </pc:inkChg>
      </pc:sldChg>
      <pc:sldChg chg="modSp add mod">
        <pc:chgData name="Commodore St Germain" userId="420783ab-3e48-4f67-af00-cfba62042d5f" providerId="ADAL" clId="{5DE2B028-74A3-4016-B9D0-5E14CA8A570E}" dt="2026-06-29T19:01:14.886" v="5494"/>
        <pc:sldMkLst>
          <pc:docMk/>
          <pc:sldMk cId="708750390" sldId="769"/>
        </pc:sldMkLst>
        <pc:spChg chg="mod">
          <ac:chgData name="Commodore St Germain" userId="420783ab-3e48-4f67-af00-cfba62042d5f" providerId="ADAL" clId="{5DE2B028-74A3-4016-B9D0-5E14CA8A570E}" dt="2026-06-29T19:01:14.886" v="5494"/>
          <ac:spMkLst>
            <pc:docMk/>
            <pc:sldMk cId="708750390" sldId="769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DE2B028-74A3-4016-B9D0-5E14CA8A570E}" dt="2026-06-29T19:01:20.304" v="5495"/>
        <pc:sldMkLst>
          <pc:docMk/>
          <pc:sldMk cId="1628372525" sldId="770"/>
        </pc:sldMkLst>
        <pc:spChg chg="mod">
          <ac:chgData name="Commodore St Germain" userId="420783ab-3e48-4f67-af00-cfba62042d5f" providerId="ADAL" clId="{5DE2B028-74A3-4016-B9D0-5E14CA8A570E}" dt="2026-06-29T19:01:09.218" v="5492" actId="20577"/>
          <ac:spMkLst>
            <pc:docMk/>
            <pc:sldMk cId="1628372525" sldId="77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DE2B028-74A3-4016-B9D0-5E14CA8A570E}" dt="2026-06-29T19:01:20.304" v="5495"/>
          <ac:spMkLst>
            <pc:docMk/>
            <pc:sldMk cId="1628372525" sldId="770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5DE2B028-74A3-4016-B9D0-5E14CA8A570E}" dt="2026-06-29T19:01:44.880" v="5496"/>
        <pc:sldMkLst>
          <pc:docMk/>
          <pc:sldMk cId="1856744946" sldId="771"/>
        </pc:sldMkLst>
      </pc:sldChg>
      <pc:sldChg chg="addSp modSp new mod ord modNotesTx">
        <pc:chgData name="Commodore St Germain" userId="420783ab-3e48-4f67-af00-cfba62042d5f" providerId="ADAL" clId="{5DE2B028-74A3-4016-B9D0-5E14CA8A570E}" dt="2026-06-30T20:49:59.299" v="8282"/>
        <pc:sldMkLst>
          <pc:docMk/>
          <pc:sldMk cId="1934476861" sldId="772"/>
        </pc:sldMkLst>
        <pc:spChg chg="add mod">
          <ac:chgData name="Commodore St Germain" userId="420783ab-3e48-4f67-af00-cfba62042d5f" providerId="ADAL" clId="{5DE2B028-74A3-4016-B9D0-5E14CA8A570E}" dt="2026-06-29T20:26:53.856" v="7031"/>
          <ac:spMkLst>
            <pc:docMk/>
            <pc:sldMk cId="1934476861" sldId="772"/>
            <ac:spMk id="7" creationId="{6164DC04-EA96-A7E3-6F27-93AE2E8E3789}"/>
          </ac:spMkLst>
        </pc:spChg>
        <pc:picChg chg="add mod">
          <ac:chgData name="Commodore St Germain" userId="420783ab-3e48-4f67-af00-cfba62042d5f" providerId="ADAL" clId="{5DE2B028-74A3-4016-B9D0-5E14CA8A570E}" dt="2026-06-29T20:04:59.966" v="6773" actId="14100"/>
          <ac:picMkLst>
            <pc:docMk/>
            <pc:sldMk cId="1934476861" sldId="772"/>
            <ac:picMk id="5" creationId="{B713EC71-0845-EF06-9FA8-DE8175BDBD52}"/>
          </ac:picMkLst>
        </pc:picChg>
        <pc:picChg chg="add mod">
          <ac:chgData name="Commodore St Germain" userId="420783ab-3e48-4f67-af00-cfba62042d5f" providerId="ADAL" clId="{5DE2B028-74A3-4016-B9D0-5E14CA8A570E}" dt="2026-06-29T20:05:05.678" v="6774" actId="1076"/>
          <ac:picMkLst>
            <pc:docMk/>
            <pc:sldMk cId="1934476861" sldId="772"/>
            <ac:picMk id="6" creationId="{6A4756B7-0995-D99C-5C36-517FBC1AE513}"/>
          </ac:picMkLst>
        </pc:picChg>
        <pc:inkChg chg="add">
          <ac:chgData name="Commodore St Germain" userId="420783ab-3e48-4f67-af00-cfba62042d5f" providerId="ADAL" clId="{5DE2B028-74A3-4016-B9D0-5E14CA8A570E}" dt="2026-06-30T20:49:59.299" v="8282"/>
          <ac:inkMkLst>
            <pc:docMk/>
            <pc:sldMk cId="1934476861" sldId="772"/>
            <ac:inkMk id="4" creationId="{1B72359C-715A-CB9D-AC7E-24449A61F2D4}"/>
          </ac:inkMkLst>
        </pc:inkChg>
      </pc:sldChg>
      <pc:sldChg chg="new del">
        <pc:chgData name="Commodore St Germain" userId="420783ab-3e48-4f67-af00-cfba62042d5f" providerId="ADAL" clId="{5DE2B028-74A3-4016-B9D0-5E14CA8A570E}" dt="2026-06-29T20:27:00.573" v="7033" actId="47"/>
        <pc:sldMkLst>
          <pc:docMk/>
          <pc:sldMk cId="2549812268" sldId="773"/>
        </pc:sldMkLst>
      </pc:sldChg>
      <pc:sldChg chg="new del">
        <pc:chgData name="Commodore St Germain" userId="420783ab-3e48-4f67-af00-cfba62042d5f" providerId="ADAL" clId="{5DE2B028-74A3-4016-B9D0-5E14CA8A570E}" dt="2026-06-29T20:27:00.573" v="7033" actId="47"/>
        <pc:sldMkLst>
          <pc:docMk/>
          <pc:sldMk cId="2004528343" sldId="774"/>
        </pc:sldMkLst>
      </pc:sldChg>
      <pc:sldChg chg="new del">
        <pc:chgData name="Commodore St Germain" userId="420783ab-3e48-4f67-af00-cfba62042d5f" providerId="ADAL" clId="{5DE2B028-74A3-4016-B9D0-5E14CA8A570E}" dt="2026-06-29T20:27:00.573" v="7033" actId="47"/>
        <pc:sldMkLst>
          <pc:docMk/>
          <pc:sldMk cId="2003826882" sldId="775"/>
        </pc:sldMkLst>
      </pc:sldChg>
      <pc:sldChg chg="addSp delSp modSp add mod">
        <pc:chgData name="Commodore St Germain" userId="420783ab-3e48-4f67-af00-cfba62042d5f" providerId="ADAL" clId="{5DE2B028-74A3-4016-B9D0-5E14CA8A570E}" dt="2026-06-30T20:13:13.532" v="8281"/>
        <pc:sldMkLst>
          <pc:docMk/>
          <pc:sldMk cId="1997874808" sldId="776"/>
        </pc:sldMkLst>
        <pc:spChg chg="del mod">
          <ac:chgData name="Commodore St Germain" userId="420783ab-3e48-4f67-af00-cfba62042d5f" providerId="ADAL" clId="{5DE2B028-74A3-4016-B9D0-5E14CA8A570E}" dt="2026-06-29T19:42:13.230" v="6330" actId="478"/>
          <ac:spMkLst>
            <pc:docMk/>
            <pc:sldMk cId="1997874808" sldId="776"/>
            <ac:spMk id="8" creationId="{DF20C529-898D-246F-2D74-EF9B220321F9}"/>
          </ac:spMkLst>
        </pc:spChg>
        <pc:spChg chg="add mod">
          <ac:chgData name="Commodore St Germain" userId="420783ab-3e48-4f67-af00-cfba62042d5f" providerId="ADAL" clId="{5DE2B028-74A3-4016-B9D0-5E14CA8A570E}" dt="2026-06-29T19:47:54.960" v="6378" actId="1076"/>
          <ac:spMkLst>
            <pc:docMk/>
            <pc:sldMk cId="1997874808" sldId="776"/>
            <ac:spMk id="12" creationId="{9F26507B-AA03-FBC4-6A1A-F6FE8F13C729}"/>
          </ac:spMkLst>
        </pc:spChg>
        <pc:spChg chg="mod">
          <ac:chgData name="Commodore St Germain" userId="420783ab-3e48-4f67-af00-cfba62042d5f" providerId="ADAL" clId="{5DE2B028-74A3-4016-B9D0-5E14CA8A570E}" dt="2026-06-29T19:40:41.524" v="6295" actId="1076"/>
          <ac:spMkLst>
            <pc:docMk/>
            <pc:sldMk cId="1997874808" sldId="776"/>
            <ac:spMk id="14" creationId="{436B72B1-02D6-9B93-E2EA-6C007DD29602}"/>
          </ac:spMkLst>
        </pc:spChg>
        <pc:spChg chg="add mod">
          <ac:chgData name="Commodore St Germain" userId="420783ab-3e48-4f67-af00-cfba62042d5f" providerId="ADAL" clId="{5DE2B028-74A3-4016-B9D0-5E14CA8A570E}" dt="2026-06-29T19:48:13.715" v="6394" actId="1076"/>
          <ac:spMkLst>
            <pc:docMk/>
            <pc:sldMk cId="1997874808" sldId="776"/>
            <ac:spMk id="17" creationId="{F1D80161-C135-F3D4-9AA7-58D2298E3227}"/>
          </ac:spMkLst>
        </pc:spChg>
        <pc:spChg chg="del">
          <ac:chgData name="Commodore St Germain" userId="420783ab-3e48-4f67-af00-cfba62042d5f" providerId="ADAL" clId="{5DE2B028-74A3-4016-B9D0-5E14CA8A570E}" dt="2026-06-29T19:52:18.677" v="6491" actId="478"/>
          <ac:spMkLst>
            <pc:docMk/>
            <pc:sldMk cId="1997874808" sldId="776"/>
            <ac:spMk id="21" creationId="{A3962CA7-3FE8-22F8-2201-A312B7A78E37}"/>
          </ac:spMkLst>
        </pc:spChg>
        <pc:spChg chg="del">
          <ac:chgData name="Commodore St Germain" userId="420783ab-3e48-4f67-af00-cfba62042d5f" providerId="ADAL" clId="{5DE2B028-74A3-4016-B9D0-5E14CA8A570E}" dt="2026-06-29T19:54:04.722" v="6559" actId="478"/>
          <ac:spMkLst>
            <pc:docMk/>
            <pc:sldMk cId="1997874808" sldId="776"/>
            <ac:spMk id="22" creationId="{94462FAA-B5E1-92EF-607F-D9854F73757E}"/>
          </ac:spMkLst>
        </pc:spChg>
        <pc:spChg chg="del">
          <ac:chgData name="Commodore St Germain" userId="420783ab-3e48-4f67-af00-cfba62042d5f" providerId="ADAL" clId="{5DE2B028-74A3-4016-B9D0-5E14CA8A570E}" dt="2026-06-29T19:54:04.722" v="6559" actId="478"/>
          <ac:spMkLst>
            <pc:docMk/>
            <pc:sldMk cId="1997874808" sldId="776"/>
            <ac:spMk id="23" creationId="{C7BB8E45-9BE1-ABB8-274D-C44A233FA3B7}"/>
          </ac:spMkLst>
        </pc:spChg>
        <pc:spChg chg="del">
          <ac:chgData name="Commodore St Germain" userId="420783ab-3e48-4f67-af00-cfba62042d5f" providerId="ADAL" clId="{5DE2B028-74A3-4016-B9D0-5E14CA8A570E}" dt="2026-06-29T19:52:22.157" v="6492" actId="478"/>
          <ac:spMkLst>
            <pc:docMk/>
            <pc:sldMk cId="1997874808" sldId="776"/>
            <ac:spMk id="24" creationId="{9F6A53BF-A6E2-5CAD-D04E-E5420E31BA1F}"/>
          </ac:spMkLst>
        </pc:spChg>
        <pc:spChg chg="mod">
          <ac:chgData name="Commodore St Germain" userId="420783ab-3e48-4f67-af00-cfba62042d5f" providerId="ADAL" clId="{5DE2B028-74A3-4016-B9D0-5E14CA8A570E}" dt="2026-06-29T19:48:56.444" v="6412" actId="20577"/>
          <ac:spMkLst>
            <pc:docMk/>
            <pc:sldMk cId="1997874808" sldId="776"/>
            <ac:spMk id="25" creationId="{48701739-C8FC-2ABD-BB53-D7128E22CB4B}"/>
          </ac:spMkLst>
        </pc:spChg>
        <pc:spChg chg="mod">
          <ac:chgData name="Commodore St Germain" userId="420783ab-3e48-4f67-af00-cfba62042d5f" providerId="ADAL" clId="{5DE2B028-74A3-4016-B9D0-5E14CA8A570E}" dt="2026-06-29T19:49:11.863" v="6432" actId="20577"/>
          <ac:spMkLst>
            <pc:docMk/>
            <pc:sldMk cId="1997874808" sldId="776"/>
            <ac:spMk id="26" creationId="{C75DC80C-9166-C550-3F5B-DAD673B2A93F}"/>
          </ac:spMkLst>
        </pc:spChg>
        <pc:spChg chg="mod ord">
          <ac:chgData name="Commodore St Germain" userId="420783ab-3e48-4f67-af00-cfba62042d5f" providerId="ADAL" clId="{5DE2B028-74A3-4016-B9D0-5E14CA8A570E}" dt="2026-06-29T19:51:30.472" v="6487" actId="14100"/>
          <ac:spMkLst>
            <pc:docMk/>
            <pc:sldMk cId="1997874808" sldId="776"/>
            <ac:spMk id="27" creationId="{1DE3EB79-5EAE-B2F3-4AB0-D5A50341E45E}"/>
          </ac:spMkLst>
        </pc:spChg>
        <pc:spChg chg="mod">
          <ac:chgData name="Commodore St Germain" userId="420783ab-3e48-4f67-af00-cfba62042d5f" providerId="ADAL" clId="{5DE2B028-74A3-4016-B9D0-5E14CA8A570E}" dt="2026-06-30T19:48:16.982" v="8280" actId="58"/>
          <ac:spMkLst>
            <pc:docMk/>
            <pc:sldMk cId="1997874808" sldId="776"/>
            <ac:spMk id="28" creationId="{3CC2CE9D-08C9-E488-7FF4-38949C8DCD85}"/>
          </ac:spMkLst>
        </pc:spChg>
        <pc:spChg chg="mod">
          <ac:chgData name="Commodore St Germain" userId="420783ab-3e48-4f67-af00-cfba62042d5f" providerId="ADAL" clId="{5DE2B028-74A3-4016-B9D0-5E14CA8A570E}" dt="2026-06-29T19:49:28.145" v="6458" actId="1035"/>
          <ac:spMkLst>
            <pc:docMk/>
            <pc:sldMk cId="1997874808" sldId="776"/>
            <ac:spMk id="29" creationId="{44D0AAD7-4774-1D73-DB3C-77B523D5A22A}"/>
          </ac:spMkLst>
        </pc:spChg>
        <pc:spChg chg="mod">
          <ac:chgData name="Commodore St Germain" userId="420783ab-3e48-4f67-af00-cfba62042d5f" providerId="ADAL" clId="{5DE2B028-74A3-4016-B9D0-5E14CA8A570E}" dt="2026-06-29T19:49:28.145" v="6458" actId="1035"/>
          <ac:spMkLst>
            <pc:docMk/>
            <pc:sldMk cId="1997874808" sldId="776"/>
            <ac:spMk id="30" creationId="{9F1B1B0E-37FA-B1A0-7CE2-131990C9D35B}"/>
          </ac:spMkLst>
        </pc:spChg>
        <pc:spChg chg="add mod">
          <ac:chgData name="Commodore St Germain" userId="420783ab-3e48-4f67-af00-cfba62042d5f" providerId="ADAL" clId="{5DE2B028-74A3-4016-B9D0-5E14CA8A570E}" dt="2026-06-29T19:52:02.177" v="6490"/>
          <ac:spMkLst>
            <pc:docMk/>
            <pc:sldMk cId="1997874808" sldId="776"/>
            <ac:spMk id="34" creationId="{41BE195E-5425-E744-CB24-6EC4687C0D9F}"/>
          </ac:spMkLst>
        </pc:spChg>
        <pc:spChg chg="add mod">
          <ac:chgData name="Commodore St Germain" userId="420783ab-3e48-4f67-af00-cfba62042d5f" providerId="ADAL" clId="{5DE2B028-74A3-4016-B9D0-5E14CA8A570E}" dt="2026-06-29T19:52:02.177" v="6490"/>
          <ac:spMkLst>
            <pc:docMk/>
            <pc:sldMk cId="1997874808" sldId="776"/>
            <ac:spMk id="35" creationId="{45686D2E-7653-EE4B-E8F4-11BED6C59B70}"/>
          </ac:spMkLst>
        </pc:spChg>
        <pc:spChg chg="add mod">
          <ac:chgData name="Commodore St Germain" userId="420783ab-3e48-4f67-af00-cfba62042d5f" providerId="ADAL" clId="{5DE2B028-74A3-4016-B9D0-5E14CA8A570E}" dt="2026-06-29T19:52:32.713" v="6499" actId="14100"/>
          <ac:spMkLst>
            <pc:docMk/>
            <pc:sldMk cId="1997874808" sldId="776"/>
            <ac:spMk id="36" creationId="{5953B5B1-7C01-61EB-EA91-E3A4838DB02D}"/>
          </ac:spMkLst>
        </pc:spChg>
        <pc:spChg chg="add mod">
          <ac:chgData name="Commodore St Germain" userId="420783ab-3e48-4f67-af00-cfba62042d5f" providerId="ADAL" clId="{5DE2B028-74A3-4016-B9D0-5E14CA8A570E}" dt="2026-06-29T19:55:10.985" v="6648" actId="20577"/>
          <ac:spMkLst>
            <pc:docMk/>
            <pc:sldMk cId="1997874808" sldId="776"/>
            <ac:spMk id="37" creationId="{21C8C769-5B56-F801-EA80-D6DE416948F0}"/>
          </ac:spMkLst>
        </pc:spChg>
        <pc:picChg chg="add del mod ord">
          <ac:chgData name="Commodore St Germain" userId="420783ab-3e48-4f67-af00-cfba62042d5f" providerId="ADAL" clId="{5DE2B028-74A3-4016-B9D0-5E14CA8A570E}" dt="2026-06-29T19:40:14.755" v="6289" actId="478"/>
          <ac:picMkLst>
            <pc:docMk/>
            <pc:sldMk cId="1997874808" sldId="776"/>
            <ac:picMk id="3" creationId="{819F7906-A8ED-D4B9-0FE6-B91152D0FA0E}"/>
          </ac:picMkLst>
        </pc:picChg>
        <pc:picChg chg="del">
          <ac:chgData name="Commodore St Germain" userId="420783ab-3e48-4f67-af00-cfba62042d5f" providerId="ADAL" clId="{5DE2B028-74A3-4016-B9D0-5E14CA8A570E}" dt="2026-06-29T19:41:58.247" v="6327" actId="478"/>
          <ac:picMkLst>
            <pc:docMk/>
            <pc:sldMk cId="1997874808" sldId="776"/>
            <ac:picMk id="5" creationId="{74FE86F3-276E-68D1-2255-DD291FB60A1F}"/>
          </ac:picMkLst>
        </pc:picChg>
        <pc:picChg chg="add mod ord">
          <ac:chgData name="Commodore St Germain" userId="420783ab-3e48-4f67-af00-cfba62042d5f" providerId="ADAL" clId="{5DE2B028-74A3-4016-B9D0-5E14CA8A570E}" dt="2026-06-29T19:40:21.047" v="6292" actId="167"/>
          <ac:picMkLst>
            <pc:docMk/>
            <pc:sldMk cId="1997874808" sldId="776"/>
            <ac:picMk id="6" creationId="{5B2F5DB9-DFC2-9C48-92BC-92B2A21AF860}"/>
          </ac:picMkLst>
        </pc:picChg>
        <pc:picChg chg="del">
          <ac:chgData name="Commodore St Germain" userId="420783ab-3e48-4f67-af00-cfba62042d5f" providerId="ADAL" clId="{5DE2B028-74A3-4016-B9D0-5E14CA8A570E}" dt="2026-06-29T19:42:00.142" v="6328" actId="478"/>
          <ac:picMkLst>
            <pc:docMk/>
            <pc:sldMk cId="1997874808" sldId="776"/>
            <ac:picMk id="7" creationId="{D69D3111-955E-BBFB-478A-D3402FDB6E57}"/>
          </ac:picMkLst>
        </pc:picChg>
        <pc:picChg chg="del">
          <ac:chgData name="Commodore St Germain" userId="420783ab-3e48-4f67-af00-cfba62042d5f" providerId="ADAL" clId="{5DE2B028-74A3-4016-B9D0-5E14CA8A570E}" dt="2026-06-29T19:39:37.186" v="6284" actId="478"/>
          <ac:picMkLst>
            <pc:docMk/>
            <pc:sldMk cId="1997874808" sldId="776"/>
            <ac:picMk id="10" creationId="{676CF939-85FA-BAB4-E1F7-6984DE444105}"/>
          </ac:picMkLst>
        </pc:picChg>
        <pc:picChg chg="add mod">
          <ac:chgData name="Commodore St Germain" userId="420783ab-3e48-4f67-af00-cfba62042d5f" providerId="ADAL" clId="{5DE2B028-74A3-4016-B9D0-5E14CA8A570E}" dt="2026-06-29T19:40:38.677" v="6294" actId="1076"/>
          <ac:picMkLst>
            <pc:docMk/>
            <pc:sldMk cId="1997874808" sldId="776"/>
            <ac:picMk id="11" creationId="{B6915E06-9ACF-5287-DB86-F898F1835D72}"/>
          </ac:picMkLst>
        </pc:picChg>
        <pc:picChg chg="add mod">
          <ac:chgData name="Commodore St Germain" userId="420783ab-3e48-4f67-af00-cfba62042d5f" providerId="ADAL" clId="{5DE2B028-74A3-4016-B9D0-5E14CA8A570E}" dt="2026-06-29T19:50:53.525" v="6483" actId="1076"/>
          <ac:picMkLst>
            <pc:docMk/>
            <pc:sldMk cId="1997874808" sldId="776"/>
            <ac:picMk id="31" creationId="{406A8AC4-ABC4-6C9A-2092-390300DDE5FC}"/>
          </ac:picMkLst>
        </pc:picChg>
        <pc:picChg chg="add mod">
          <ac:chgData name="Commodore St Germain" userId="420783ab-3e48-4f67-af00-cfba62042d5f" providerId="ADAL" clId="{5DE2B028-74A3-4016-B9D0-5E14CA8A570E}" dt="2026-06-29T19:51:52.950" v="6489" actId="1076"/>
          <ac:picMkLst>
            <pc:docMk/>
            <pc:sldMk cId="1997874808" sldId="776"/>
            <ac:picMk id="33" creationId="{3E14AB09-E5AE-6A6A-7BFE-0AC9F855F889}"/>
          </ac:picMkLst>
        </pc:pic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1997874808" sldId="776"/>
            <ac:inkMk id="3" creationId="{9EA7F23E-8C88-835B-09B4-706D99CA2EB6}"/>
          </ac:inkMkLst>
        </pc:inkChg>
      </pc:sldChg>
      <pc:sldChg chg="addSp modSp new mod modNotesTx">
        <pc:chgData name="Commodore St Germain" userId="420783ab-3e48-4f67-af00-cfba62042d5f" providerId="ADAL" clId="{5DE2B028-74A3-4016-B9D0-5E14CA8A570E}" dt="2026-06-30T20:13:13.532" v="8281"/>
        <pc:sldMkLst>
          <pc:docMk/>
          <pc:sldMk cId="3580959978" sldId="777"/>
        </pc:sldMkLst>
        <pc:spChg chg="add mod">
          <ac:chgData name="Commodore St Germain" userId="420783ab-3e48-4f67-af00-cfba62042d5f" providerId="ADAL" clId="{5DE2B028-74A3-4016-B9D0-5E14CA8A570E}" dt="2026-06-29T20:01:51.889" v="6766"/>
          <ac:spMkLst>
            <pc:docMk/>
            <pc:sldMk cId="3580959978" sldId="777"/>
            <ac:spMk id="11" creationId="{E75F671A-0B2D-40C2-44A2-1A7ACA209B3D}"/>
          </ac:spMkLst>
        </pc:spChg>
        <pc:picChg chg="add mod">
          <ac:chgData name="Commodore St Germain" userId="420783ab-3e48-4f67-af00-cfba62042d5f" providerId="ADAL" clId="{5DE2B028-74A3-4016-B9D0-5E14CA8A570E}" dt="2026-06-29T19:57:19.911" v="6659" actId="1076"/>
          <ac:picMkLst>
            <pc:docMk/>
            <pc:sldMk cId="3580959978" sldId="777"/>
            <ac:picMk id="5" creationId="{B64B9788-51F3-0359-7B71-13991BACE881}"/>
          </ac:picMkLst>
        </pc:picChg>
        <pc:picChg chg="add mod">
          <ac:chgData name="Commodore St Germain" userId="420783ab-3e48-4f67-af00-cfba62042d5f" providerId="ADAL" clId="{5DE2B028-74A3-4016-B9D0-5E14CA8A570E}" dt="2026-06-29T19:58:14.544" v="6661" actId="1076"/>
          <ac:picMkLst>
            <pc:docMk/>
            <pc:sldMk cId="3580959978" sldId="777"/>
            <ac:picMk id="7" creationId="{B0155DDD-8310-39EB-00FF-A3F68F3A2928}"/>
          </ac:picMkLst>
        </pc:picChg>
        <pc:picChg chg="add mod">
          <ac:chgData name="Commodore St Germain" userId="420783ab-3e48-4f67-af00-cfba62042d5f" providerId="ADAL" clId="{5DE2B028-74A3-4016-B9D0-5E14CA8A570E}" dt="2026-06-29T19:58:28.437" v="6663" actId="1076"/>
          <ac:picMkLst>
            <pc:docMk/>
            <pc:sldMk cId="3580959978" sldId="777"/>
            <ac:picMk id="9" creationId="{B06BD0BC-C04C-2C95-2DDC-1DB61CF961FC}"/>
          </ac:picMkLst>
        </pc:picChg>
        <pc:picChg chg="add mod">
          <ac:chgData name="Commodore St Germain" userId="420783ab-3e48-4f67-af00-cfba62042d5f" providerId="ADAL" clId="{5DE2B028-74A3-4016-B9D0-5E14CA8A570E}" dt="2026-06-29T19:59:17.965" v="6673" actId="692"/>
          <ac:picMkLst>
            <pc:docMk/>
            <pc:sldMk cId="3580959978" sldId="777"/>
            <ac:picMk id="10" creationId="{1C663F44-EF16-5DAD-4D52-0C81DF35D029}"/>
          </ac:picMkLst>
        </pc:pic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3580959978" sldId="777"/>
            <ac:inkMk id="4" creationId="{43FA86BE-619F-0FA3-B0A3-411D3136712B}"/>
          </ac:inkMkLst>
        </pc:inkChg>
      </pc:sldChg>
      <pc:sldChg chg="addSp modSp new mod">
        <pc:chgData name="Commodore St Germain" userId="420783ab-3e48-4f67-af00-cfba62042d5f" providerId="ADAL" clId="{5DE2B028-74A3-4016-B9D0-5E14CA8A570E}" dt="2026-06-30T20:13:13.532" v="8281"/>
        <pc:sldMkLst>
          <pc:docMk/>
          <pc:sldMk cId="2348179655" sldId="778"/>
        </pc:sldMkLst>
        <pc:spChg chg="add mod">
          <ac:chgData name="Commodore St Germain" userId="420783ab-3e48-4f67-af00-cfba62042d5f" providerId="ADAL" clId="{5DE2B028-74A3-4016-B9D0-5E14CA8A570E}" dt="2026-06-29T20:01:53.723" v="6767"/>
          <ac:spMkLst>
            <pc:docMk/>
            <pc:sldMk cId="2348179655" sldId="778"/>
            <ac:spMk id="9" creationId="{ECEE565D-2D00-DFBE-E280-D98052F0C4A6}"/>
          </ac:spMkLst>
        </pc:spChg>
        <pc:picChg chg="add mod">
          <ac:chgData name="Commodore St Germain" userId="420783ab-3e48-4f67-af00-cfba62042d5f" providerId="ADAL" clId="{5DE2B028-74A3-4016-B9D0-5E14CA8A570E}" dt="2026-06-29T20:00:31.198" v="6676" actId="1076"/>
          <ac:picMkLst>
            <pc:docMk/>
            <pc:sldMk cId="2348179655" sldId="778"/>
            <ac:picMk id="5" creationId="{26A0596D-4923-5CDF-202D-E05D208ECA3D}"/>
          </ac:picMkLst>
        </pc:picChg>
        <pc:picChg chg="add mod">
          <ac:chgData name="Commodore St Germain" userId="420783ab-3e48-4f67-af00-cfba62042d5f" providerId="ADAL" clId="{5DE2B028-74A3-4016-B9D0-5E14CA8A570E}" dt="2026-06-29T20:00:47.562" v="6678" actId="1076"/>
          <ac:picMkLst>
            <pc:docMk/>
            <pc:sldMk cId="2348179655" sldId="778"/>
            <ac:picMk id="6" creationId="{2D090DCB-38CB-8108-3500-493D20EFFA0D}"/>
          </ac:picMkLst>
        </pc:picChg>
        <pc:picChg chg="add mod">
          <ac:chgData name="Commodore St Germain" userId="420783ab-3e48-4f67-af00-cfba62042d5f" providerId="ADAL" clId="{5DE2B028-74A3-4016-B9D0-5E14CA8A570E}" dt="2026-06-29T20:00:47.562" v="6678" actId="1076"/>
          <ac:picMkLst>
            <pc:docMk/>
            <pc:sldMk cId="2348179655" sldId="778"/>
            <ac:picMk id="7" creationId="{DA04D5ED-B2B0-D4E7-9380-EAE3C30CD3C5}"/>
          </ac:picMkLst>
        </pc:picChg>
        <pc:picChg chg="add mod">
          <ac:chgData name="Commodore St Germain" userId="420783ab-3e48-4f67-af00-cfba62042d5f" providerId="ADAL" clId="{5DE2B028-74A3-4016-B9D0-5E14CA8A570E}" dt="2026-06-29T20:00:55.337" v="6680" actId="1076"/>
          <ac:picMkLst>
            <pc:docMk/>
            <pc:sldMk cId="2348179655" sldId="778"/>
            <ac:picMk id="8" creationId="{EE77CBE7-164A-B04F-32FE-2766A54F0DB0}"/>
          </ac:picMkLst>
        </pc:pic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2348179655" sldId="778"/>
            <ac:inkMk id="4" creationId="{530166A3-D3AE-B52D-5A02-6A8B1A4BE481}"/>
          </ac:inkMkLst>
        </pc:inkChg>
      </pc:sldChg>
      <pc:sldChg chg="new del">
        <pc:chgData name="Commodore St Germain" userId="420783ab-3e48-4f67-af00-cfba62042d5f" providerId="ADAL" clId="{5DE2B028-74A3-4016-B9D0-5E14CA8A570E}" dt="2026-06-29T20:00:59.573" v="6681" actId="47"/>
        <pc:sldMkLst>
          <pc:docMk/>
          <pc:sldMk cId="107234785" sldId="779"/>
        </pc:sldMkLst>
      </pc:sldChg>
      <pc:sldChg chg="addSp delSp modSp add mod ord">
        <pc:chgData name="Commodore St Germain" userId="420783ab-3e48-4f67-af00-cfba62042d5f" providerId="ADAL" clId="{5DE2B028-74A3-4016-B9D0-5E14CA8A570E}" dt="2026-06-30T20:13:13.532" v="8281"/>
        <pc:sldMkLst>
          <pc:docMk/>
          <pc:sldMk cId="4096895105" sldId="780"/>
        </pc:sldMkLst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12" creationId="{9F26507B-AA03-FBC4-6A1A-F6FE8F13C729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15" creationId="{CC1980A2-A9DD-285A-933D-49026C3FAF94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16" creationId="{02A312C9-851B-18BE-D7FC-576BF2A93D26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17" creationId="{F1D80161-C135-F3D4-9AA7-58D2298E3227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25" creationId="{48701739-C8FC-2ABD-BB53-D7128E22CB4B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26" creationId="{C75DC80C-9166-C550-3F5B-DAD673B2A93F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27" creationId="{1DE3EB79-5EAE-B2F3-4AB0-D5A50341E45E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28" creationId="{3CC2CE9D-08C9-E488-7FF4-38949C8DCD85}"/>
          </ac:spMkLst>
        </pc:spChg>
        <pc:spChg chg="ord">
          <ac:chgData name="Commodore St Germain" userId="420783ab-3e48-4f67-af00-cfba62042d5f" providerId="ADAL" clId="{5DE2B028-74A3-4016-B9D0-5E14CA8A570E}" dt="2026-06-29T19:56:39.088" v="6657" actId="166"/>
          <ac:spMkLst>
            <pc:docMk/>
            <pc:sldMk cId="4096895105" sldId="780"/>
            <ac:spMk id="29" creationId="{44D0AAD7-4774-1D73-DB3C-77B523D5A22A}"/>
          </ac:spMkLst>
        </pc:spChg>
        <pc:spChg chg="mod">
          <ac:chgData name="Commodore St Germain" userId="420783ab-3e48-4f67-af00-cfba62042d5f" providerId="ADAL" clId="{5DE2B028-74A3-4016-B9D0-5E14CA8A570E}" dt="2026-06-29T19:56:29.901" v="6656" actId="20577"/>
          <ac:spMkLst>
            <pc:docMk/>
            <pc:sldMk cId="4096895105" sldId="780"/>
            <ac:spMk id="30" creationId="{9F1B1B0E-37FA-B1A0-7CE2-131990C9D35B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36" creationId="{5953B5B1-7C01-61EB-EA91-E3A4838DB02D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37" creationId="{21C8C769-5B56-F801-EA80-D6DE416948F0}"/>
          </ac:spMkLst>
        </pc:spChg>
        <pc:picChg chg="add mod">
          <ac:chgData name="Commodore St Germain" userId="420783ab-3e48-4f67-af00-cfba62042d5f" providerId="ADAL" clId="{5DE2B028-74A3-4016-B9D0-5E14CA8A570E}" dt="2026-06-29T19:56:16.703" v="6654" actId="1076"/>
          <ac:picMkLst>
            <pc:docMk/>
            <pc:sldMk cId="4096895105" sldId="780"/>
            <ac:picMk id="4" creationId="{90FC2A20-244E-4603-9B05-4490FF9BDC59}"/>
          </ac:picMkLst>
        </pc:picChg>
        <pc:picChg chg="del">
          <ac:chgData name="Commodore St Germain" userId="420783ab-3e48-4f67-af00-cfba62042d5f" providerId="ADAL" clId="{5DE2B028-74A3-4016-B9D0-5E14CA8A570E}" dt="2026-06-29T19:56:11.695" v="6652" actId="478"/>
          <ac:picMkLst>
            <pc:docMk/>
            <pc:sldMk cId="4096895105" sldId="780"/>
            <ac:picMk id="31" creationId="{406A8AC4-ABC4-6C9A-2092-390300DDE5FC}"/>
          </ac:picMkLst>
        </pc:picChg>
        <pc:picChg chg="del">
          <ac:chgData name="Commodore St Germain" userId="420783ab-3e48-4f67-af00-cfba62042d5f" providerId="ADAL" clId="{5DE2B028-74A3-4016-B9D0-5E14CA8A570E}" dt="2026-06-29T19:56:11.695" v="6652" actId="478"/>
          <ac:picMkLst>
            <pc:docMk/>
            <pc:sldMk cId="4096895105" sldId="780"/>
            <ac:picMk id="33" creationId="{3E14AB09-E5AE-6A6A-7BFE-0AC9F855F889}"/>
          </ac:picMkLst>
        </pc:pic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4096895105" sldId="780"/>
            <ac:inkMk id="3" creationId="{44EC57BC-5B2D-14BE-483C-D8A9958A259F}"/>
          </ac:inkMkLst>
        </pc:inkChg>
        <pc:cxnChg chg="del">
          <ac:chgData name="Commodore St Germain" userId="420783ab-3e48-4f67-af00-cfba62042d5f" providerId="ADAL" clId="{5DE2B028-74A3-4016-B9D0-5E14CA8A570E}" dt="2026-06-29T19:56:11.695" v="6652" actId="478"/>
          <ac:cxnSpMkLst>
            <pc:docMk/>
            <pc:sldMk cId="4096895105" sldId="780"/>
            <ac:cxnSpMk id="18" creationId="{4C19A46F-F68F-B5B0-4A61-DF2FAD225C5E}"/>
          </ac:cxnSpMkLst>
        </pc:cxnChg>
        <pc:cxnChg chg="del">
          <ac:chgData name="Commodore St Germain" userId="420783ab-3e48-4f67-af00-cfba62042d5f" providerId="ADAL" clId="{5DE2B028-74A3-4016-B9D0-5E14CA8A570E}" dt="2026-06-29T19:56:11.695" v="6652" actId="478"/>
          <ac:cxnSpMkLst>
            <pc:docMk/>
            <pc:sldMk cId="4096895105" sldId="780"/>
            <ac:cxnSpMk id="20" creationId="{4DB52A9F-7C3C-AFE8-884B-0F84B7882877}"/>
          </ac:cxnSpMkLst>
        </pc:cxnChg>
      </pc:sldChg>
      <pc:sldChg chg="add del ord">
        <pc:chgData name="Commodore St Germain" userId="420783ab-3e48-4f67-af00-cfba62042d5f" providerId="ADAL" clId="{5DE2B028-74A3-4016-B9D0-5E14CA8A570E}" dt="2026-06-29T19:58:44.482" v="6668" actId="47"/>
        <pc:sldMkLst>
          <pc:docMk/>
          <pc:sldMk cId="2483327215" sldId="781"/>
        </pc:sldMkLst>
      </pc:sldChg>
      <pc:sldChg chg="addSp delSp modSp new mod modNotesTx">
        <pc:chgData name="Commodore St Germain" userId="420783ab-3e48-4f67-af00-cfba62042d5f" providerId="ADAL" clId="{5DE2B028-74A3-4016-B9D0-5E14CA8A570E}" dt="2026-06-30T20:49:59.299" v="8282"/>
        <pc:sldMkLst>
          <pc:docMk/>
          <pc:sldMk cId="3936780308" sldId="781"/>
        </pc:sldMkLst>
        <pc:spChg chg="del">
          <ac:chgData name="Commodore St Germain" userId="420783ab-3e48-4f67-af00-cfba62042d5f" providerId="ADAL" clId="{5DE2B028-74A3-4016-B9D0-5E14CA8A570E}" dt="2026-06-29T20:16:25.157" v="6796" actId="478"/>
          <ac:spMkLst>
            <pc:docMk/>
            <pc:sldMk cId="3936780308" sldId="781"/>
            <ac:spMk id="2" creationId="{D697CD40-57AB-92DE-A4B0-66821EB327A7}"/>
          </ac:spMkLst>
        </pc:spChg>
        <pc:spChg chg="del">
          <ac:chgData name="Commodore St Germain" userId="420783ab-3e48-4f67-af00-cfba62042d5f" providerId="ADAL" clId="{5DE2B028-74A3-4016-B9D0-5E14CA8A570E}" dt="2026-06-29T20:16:23.408" v="6795" actId="478"/>
          <ac:spMkLst>
            <pc:docMk/>
            <pc:sldMk cId="3936780308" sldId="781"/>
            <ac:spMk id="3" creationId="{9A4FE167-246C-71D9-36F8-D5836CD3D0F9}"/>
          </ac:spMkLst>
        </pc:spChg>
        <pc:spChg chg="add mod">
          <ac:chgData name="Commodore St Germain" userId="420783ab-3e48-4f67-af00-cfba62042d5f" providerId="ADAL" clId="{5DE2B028-74A3-4016-B9D0-5E14CA8A570E}" dt="2026-06-29T20:26:57.080" v="7032"/>
          <ac:spMkLst>
            <pc:docMk/>
            <pc:sldMk cId="3936780308" sldId="781"/>
            <ac:spMk id="7" creationId="{3D92068D-E65F-50F7-F273-847367568507}"/>
          </ac:spMkLst>
        </pc:spChg>
        <pc:picChg chg="add mod">
          <ac:chgData name="Commodore St Germain" userId="420783ab-3e48-4f67-af00-cfba62042d5f" providerId="ADAL" clId="{5DE2B028-74A3-4016-B9D0-5E14CA8A570E}" dt="2026-06-29T20:16:43.617" v="6799" actId="1076"/>
          <ac:picMkLst>
            <pc:docMk/>
            <pc:sldMk cId="3936780308" sldId="781"/>
            <ac:picMk id="5" creationId="{A535EE71-B2A5-9C94-9A15-45A78649BEF6}"/>
          </ac:picMkLst>
        </pc:picChg>
        <pc:picChg chg="add mod">
          <ac:chgData name="Commodore St Germain" userId="420783ab-3e48-4f67-af00-cfba62042d5f" providerId="ADAL" clId="{5DE2B028-74A3-4016-B9D0-5E14CA8A570E}" dt="2026-06-29T20:16:34.217" v="6798"/>
          <ac:picMkLst>
            <pc:docMk/>
            <pc:sldMk cId="3936780308" sldId="781"/>
            <ac:picMk id="6" creationId="{BC7F9AD4-F90F-AAA5-F979-874021B0F063}"/>
          </ac:picMkLst>
        </pc:picChg>
        <pc:inkChg chg="add">
          <ac:chgData name="Commodore St Germain" userId="420783ab-3e48-4f67-af00-cfba62042d5f" providerId="ADAL" clId="{5DE2B028-74A3-4016-B9D0-5E14CA8A570E}" dt="2026-06-30T20:49:59.299" v="8282"/>
          <ac:inkMkLst>
            <pc:docMk/>
            <pc:sldMk cId="3936780308" sldId="781"/>
            <ac:inkMk id="2" creationId="{F39E6D3F-D387-BBB7-EF3E-BDD32CCF7CFD}"/>
          </ac:inkMkLst>
        </pc:inkChg>
      </pc:sldChg>
      <pc:sldChg chg="addSp delSp modSp add mod">
        <pc:chgData name="Commodore St Germain" userId="420783ab-3e48-4f67-af00-cfba62042d5f" providerId="ADAL" clId="{5DE2B028-74A3-4016-B9D0-5E14CA8A570E}" dt="2026-06-30T20:49:59.299" v="8282"/>
        <pc:sldMkLst>
          <pc:docMk/>
          <pc:sldMk cId="1275834954" sldId="782"/>
        </pc:sldMkLst>
        <pc:spChg chg="add mod">
          <ac:chgData name="Commodore St Germain" userId="420783ab-3e48-4f67-af00-cfba62042d5f" providerId="ADAL" clId="{5DE2B028-74A3-4016-B9D0-5E14CA8A570E}" dt="2026-06-29T20:26:52.615" v="7030"/>
          <ac:spMkLst>
            <pc:docMk/>
            <pc:sldMk cId="1275834954" sldId="782"/>
            <ac:spMk id="3" creationId="{01420525-7977-1ADB-F381-747708D21D70}"/>
          </ac:spMkLst>
        </pc:spChg>
        <pc:spChg chg="add mod">
          <ac:chgData name="Commodore St Germain" userId="420783ab-3e48-4f67-af00-cfba62042d5f" providerId="ADAL" clId="{5DE2B028-74A3-4016-B9D0-5E14CA8A570E}" dt="2026-06-29T20:30:32.722" v="7040" actId="207"/>
          <ac:spMkLst>
            <pc:docMk/>
            <pc:sldMk cId="1275834954" sldId="782"/>
            <ac:spMk id="4" creationId="{D5ABF31E-A18A-F54F-6DE9-59597A758B03}"/>
          </ac:spMkLst>
        </pc:spChg>
        <pc:spChg chg="add mod">
          <ac:chgData name="Commodore St Germain" userId="420783ab-3e48-4f67-af00-cfba62042d5f" providerId="ADAL" clId="{5DE2B028-74A3-4016-B9D0-5E14CA8A570E}" dt="2026-06-29T20:31:01.221" v="7048" actId="1076"/>
          <ac:spMkLst>
            <pc:docMk/>
            <pc:sldMk cId="1275834954" sldId="782"/>
            <ac:spMk id="5" creationId="{C3A5B1A1-57E7-36A1-C110-AC2AEE853EB3}"/>
          </ac:spMkLst>
        </pc:spChg>
        <pc:spChg chg="add mod">
          <ac:chgData name="Commodore St Germain" userId="420783ab-3e48-4f67-af00-cfba62042d5f" providerId="ADAL" clId="{5DE2B028-74A3-4016-B9D0-5E14CA8A570E}" dt="2026-06-29T20:31:24.183" v="7051" actId="14100"/>
          <ac:spMkLst>
            <pc:docMk/>
            <pc:sldMk cId="1275834954" sldId="782"/>
            <ac:spMk id="6" creationId="{B7153F94-1574-C3EB-AFB8-AEE1C46B0799}"/>
          </ac:spMkLst>
        </pc:spChg>
        <pc:spChg chg="add mod">
          <ac:chgData name="Commodore St Germain" userId="420783ab-3e48-4f67-af00-cfba62042d5f" providerId="ADAL" clId="{5DE2B028-74A3-4016-B9D0-5E14CA8A570E}" dt="2026-06-30T17:00:55.480" v="8232" actId="1076"/>
          <ac:spMkLst>
            <pc:docMk/>
            <pc:sldMk cId="1275834954" sldId="782"/>
            <ac:spMk id="7" creationId="{78669653-8598-45D9-9DC4-A0101FE75F5E}"/>
          </ac:spMkLst>
        </pc:spChg>
        <pc:spChg chg="add mod">
          <ac:chgData name="Commodore St Germain" userId="420783ab-3e48-4f67-af00-cfba62042d5f" providerId="ADAL" clId="{5DE2B028-74A3-4016-B9D0-5E14CA8A570E}" dt="2026-06-30T17:01:01.830" v="8237" actId="20577"/>
          <ac:spMkLst>
            <pc:docMk/>
            <pc:sldMk cId="1275834954" sldId="782"/>
            <ac:spMk id="15" creationId="{124AF196-7D1B-F31C-628C-08B12B024DEF}"/>
          </ac:spMkLst>
        </pc:spChg>
        <pc:spChg chg="add mod">
          <ac:chgData name="Commodore St Germain" userId="420783ab-3e48-4f67-af00-cfba62042d5f" providerId="ADAL" clId="{5DE2B028-74A3-4016-B9D0-5E14CA8A570E}" dt="2026-06-29T20:32:59.705" v="7071" actId="1037"/>
          <ac:spMkLst>
            <pc:docMk/>
            <pc:sldMk cId="1275834954" sldId="782"/>
            <ac:spMk id="21" creationId="{9E4801C5-CA7F-9C19-91A6-490275A31B93}"/>
          </ac:spMkLst>
        </pc:spChg>
        <pc:spChg chg="add mod">
          <ac:chgData name="Commodore St Germain" userId="420783ab-3e48-4f67-af00-cfba62042d5f" providerId="ADAL" clId="{5DE2B028-74A3-4016-B9D0-5E14CA8A570E}" dt="2026-06-29T20:51:43.483" v="7691" actId="1076"/>
          <ac:spMkLst>
            <pc:docMk/>
            <pc:sldMk cId="1275834954" sldId="782"/>
            <ac:spMk id="22" creationId="{0E224E54-14D5-542A-158C-9C11E9F00CF0}"/>
          </ac:spMkLst>
        </pc:spChg>
        <pc:spChg chg="add del mod">
          <ac:chgData name="Commodore St Germain" userId="420783ab-3e48-4f67-af00-cfba62042d5f" providerId="ADAL" clId="{5DE2B028-74A3-4016-B9D0-5E14CA8A570E}" dt="2026-06-29T20:52:34.708" v="7755" actId="478"/>
          <ac:spMkLst>
            <pc:docMk/>
            <pc:sldMk cId="1275834954" sldId="782"/>
            <ac:spMk id="23" creationId="{896C5AF5-D630-E9C8-EE0C-07867E8426CD}"/>
          </ac:spMkLst>
        </pc:spChg>
        <pc:spChg chg="add del mod">
          <ac:chgData name="Commodore St Germain" userId="420783ab-3e48-4f67-af00-cfba62042d5f" providerId="ADAL" clId="{5DE2B028-74A3-4016-B9D0-5E14CA8A570E}" dt="2026-06-29T20:57:33.070" v="7914" actId="478"/>
          <ac:spMkLst>
            <pc:docMk/>
            <pc:sldMk cId="1275834954" sldId="782"/>
            <ac:spMk id="24" creationId="{69A4D08C-5EC2-468A-02C6-23EA298886A9}"/>
          </ac:spMkLst>
        </pc:spChg>
        <pc:spChg chg="add del mod">
          <ac:chgData name="Commodore St Germain" userId="420783ab-3e48-4f67-af00-cfba62042d5f" providerId="ADAL" clId="{5DE2B028-74A3-4016-B9D0-5E14CA8A570E}" dt="2026-06-29T20:54:52.395" v="7838" actId="478"/>
          <ac:spMkLst>
            <pc:docMk/>
            <pc:sldMk cId="1275834954" sldId="782"/>
            <ac:spMk id="25" creationId="{3A7DC2E9-1CF9-AE31-0252-4EE0612EB3EB}"/>
          </ac:spMkLst>
        </pc:spChg>
        <pc:spChg chg="add del mod">
          <ac:chgData name="Commodore St Germain" userId="420783ab-3e48-4f67-af00-cfba62042d5f" providerId="ADAL" clId="{5DE2B028-74A3-4016-B9D0-5E14CA8A570E}" dt="2026-06-29T20:57:26.940" v="7913" actId="478"/>
          <ac:spMkLst>
            <pc:docMk/>
            <pc:sldMk cId="1275834954" sldId="782"/>
            <ac:spMk id="32" creationId="{9DB6CE1A-058D-A9FD-0414-628E9D9936A0}"/>
          </ac:spMkLst>
        </pc:spChg>
        <pc:spChg chg="add mod">
          <ac:chgData name="Commodore St Germain" userId="420783ab-3e48-4f67-af00-cfba62042d5f" providerId="ADAL" clId="{5DE2B028-74A3-4016-B9D0-5E14CA8A570E}" dt="2026-06-29T20:52:52.473" v="7766" actId="14100"/>
          <ac:spMkLst>
            <pc:docMk/>
            <pc:sldMk cId="1275834954" sldId="782"/>
            <ac:spMk id="33" creationId="{700FAF9C-434B-A9D6-CDF1-297E446F4FA1}"/>
          </ac:spMkLst>
        </pc:spChg>
        <pc:spChg chg="add mod">
          <ac:chgData name="Commodore St Germain" userId="420783ab-3e48-4f67-af00-cfba62042d5f" providerId="ADAL" clId="{5DE2B028-74A3-4016-B9D0-5E14CA8A570E}" dt="2026-06-29T20:57:08.497" v="7908" actId="122"/>
          <ac:spMkLst>
            <pc:docMk/>
            <pc:sldMk cId="1275834954" sldId="782"/>
            <ac:spMk id="34" creationId="{78977A68-9A3A-774A-0F9A-EF7E10A422FD}"/>
          </ac:spMkLst>
        </pc:spChg>
        <pc:spChg chg="add mod">
          <ac:chgData name="Commodore St Germain" userId="420783ab-3e48-4f67-af00-cfba62042d5f" providerId="ADAL" clId="{5DE2B028-74A3-4016-B9D0-5E14CA8A570E}" dt="2026-06-29T20:54:34.031" v="7837" actId="20577"/>
          <ac:spMkLst>
            <pc:docMk/>
            <pc:sldMk cId="1275834954" sldId="782"/>
            <ac:spMk id="37" creationId="{5CFF9856-5D00-6756-3A51-CE5CA570AE00}"/>
          </ac:spMkLst>
        </pc:spChg>
        <pc:spChg chg="add mod">
          <ac:chgData name="Commodore St Germain" userId="420783ab-3e48-4f67-af00-cfba62042d5f" providerId="ADAL" clId="{5DE2B028-74A3-4016-B9D0-5E14CA8A570E}" dt="2026-06-29T20:55:44.422" v="7880" actId="14100"/>
          <ac:spMkLst>
            <pc:docMk/>
            <pc:sldMk cId="1275834954" sldId="782"/>
            <ac:spMk id="38" creationId="{AB305698-983E-31D0-8DC2-DED3D439847D}"/>
          </ac:spMkLst>
        </pc:spChg>
        <pc:spChg chg="add mod">
          <ac:chgData name="Commodore St Germain" userId="420783ab-3e48-4f67-af00-cfba62042d5f" providerId="ADAL" clId="{5DE2B028-74A3-4016-B9D0-5E14CA8A570E}" dt="2026-06-29T20:59:20.042" v="7980" actId="20577"/>
          <ac:spMkLst>
            <pc:docMk/>
            <pc:sldMk cId="1275834954" sldId="782"/>
            <ac:spMk id="39" creationId="{A44CA923-9C6B-B581-3279-E8425FCDE2E6}"/>
          </ac:spMkLst>
        </pc:spChg>
        <pc:spChg chg="add mod">
          <ac:chgData name="Commodore St Germain" userId="420783ab-3e48-4f67-af00-cfba62042d5f" providerId="ADAL" clId="{5DE2B028-74A3-4016-B9D0-5E14CA8A570E}" dt="2026-06-29T20:58:42.447" v="7973" actId="20577"/>
          <ac:spMkLst>
            <pc:docMk/>
            <pc:sldMk cId="1275834954" sldId="782"/>
            <ac:spMk id="42" creationId="{CE6DCCB2-6435-737F-821F-F8312937176D}"/>
          </ac:spMkLst>
        </pc:spChg>
        <pc:spChg chg="add mod">
          <ac:chgData name="Commodore St Germain" userId="420783ab-3e48-4f67-af00-cfba62042d5f" providerId="ADAL" clId="{5DE2B028-74A3-4016-B9D0-5E14CA8A570E}" dt="2026-06-29T20:58:48.766" v="7975" actId="1076"/>
          <ac:spMkLst>
            <pc:docMk/>
            <pc:sldMk cId="1275834954" sldId="782"/>
            <ac:spMk id="43" creationId="{09038F95-FE6C-316C-E0CB-5F0A6BAA26A7}"/>
          </ac:spMkLst>
        </pc:spChg>
        <pc:spChg chg="add mod">
          <ac:chgData name="Commodore St Germain" userId="420783ab-3e48-4f67-af00-cfba62042d5f" providerId="ADAL" clId="{5DE2B028-74A3-4016-B9D0-5E14CA8A570E}" dt="2026-06-29T21:01:03.013" v="8043" actId="20577"/>
          <ac:spMkLst>
            <pc:docMk/>
            <pc:sldMk cId="1275834954" sldId="782"/>
            <ac:spMk id="44" creationId="{8F4DF66C-8A14-1DD6-1FD9-96772F87A690}"/>
          </ac:spMkLst>
        </pc:spChg>
        <pc:spChg chg="add mod">
          <ac:chgData name="Commodore St Germain" userId="420783ab-3e48-4f67-af00-cfba62042d5f" providerId="ADAL" clId="{5DE2B028-74A3-4016-B9D0-5E14CA8A570E}" dt="2026-06-29T20:59:36.918" v="7985"/>
          <ac:spMkLst>
            <pc:docMk/>
            <pc:sldMk cId="1275834954" sldId="782"/>
            <ac:spMk id="45" creationId="{2F8ACDDF-1F9E-39C7-DFDE-39B7D936750F}"/>
          </ac:spMkLst>
        </pc:spChg>
        <pc:spChg chg="add mod">
          <ac:chgData name="Commodore St Germain" userId="420783ab-3e48-4f67-af00-cfba62042d5f" providerId="ADAL" clId="{5DE2B028-74A3-4016-B9D0-5E14CA8A570E}" dt="2026-06-29T21:09:12.076" v="8180" actId="14100"/>
          <ac:spMkLst>
            <pc:docMk/>
            <pc:sldMk cId="1275834954" sldId="782"/>
            <ac:spMk id="46" creationId="{D19CB13A-2C98-036D-00CC-FF61FA6335F6}"/>
          </ac:spMkLst>
        </pc:spChg>
        <pc:spChg chg="add">
          <ac:chgData name="Commodore St Germain" userId="420783ab-3e48-4f67-af00-cfba62042d5f" providerId="ADAL" clId="{5DE2B028-74A3-4016-B9D0-5E14CA8A570E}" dt="2026-06-29T21:00:23.316" v="8001" actId="11529"/>
          <ac:spMkLst>
            <pc:docMk/>
            <pc:sldMk cId="1275834954" sldId="782"/>
            <ac:spMk id="47" creationId="{AEDB43BB-2901-75A3-F932-E5860EE04CC4}"/>
          </ac:spMkLst>
        </pc:spChg>
        <pc:spChg chg="add mod">
          <ac:chgData name="Commodore St Germain" userId="420783ab-3e48-4f67-af00-cfba62042d5f" providerId="ADAL" clId="{5DE2B028-74A3-4016-B9D0-5E14CA8A570E}" dt="2026-06-29T21:00:51.438" v="8025" actId="1076"/>
          <ac:spMkLst>
            <pc:docMk/>
            <pc:sldMk cId="1275834954" sldId="782"/>
            <ac:spMk id="48" creationId="{5A05932A-258B-3670-880E-92B3BA519951}"/>
          </ac:spMkLst>
        </pc:spChg>
        <pc:spChg chg="add mod">
          <ac:chgData name="Commodore St Germain" userId="420783ab-3e48-4f67-af00-cfba62042d5f" providerId="ADAL" clId="{5DE2B028-74A3-4016-B9D0-5E14CA8A570E}" dt="2026-06-29T21:07:13.286" v="8095" actId="14100"/>
          <ac:spMkLst>
            <pc:docMk/>
            <pc:sldMk cId="1275834954" sldId="782"/>
            <ac:spMk id="51" creationId="{94FFE7F9-98E4-CB18-9617-B03AA4C4FCF0}"/>
          </ac:spMkLst>
        </pc:spChg>
        <pc:spChg chg="add mod">
          <ac:chgData name="Commodore St Germain" userId="420783ab-3e48-4f67-af00-cfba62042d5f" providerId="ADAL" clId="{5DE2B028-74A3-4016-B9D0-5E14CA8A570E}" dt="2026-06-29T21:12:39.635" v="8219" actId="1076"/>
          <ac:spMkLst>
            <pc:docMk/>
            <pc:sldMk cId="1275834954" sldId="782"/>
            <ac:spMk id="52" creationId="{6BA8843A-C878-0873-BC7D-C795FE24A54E}"/>
          </ac:spMkLst>
        </pc:spChg>
        <pc:spChg chg="add mod">
          <ac:chgData name="Commodore St Germain" userId="420783ab-3e48-4f67-af00-cfba62042d5f" providerId="ADAL" clId="{5DE2B028-74A3-4016-B9D0-5E14CA8A570E}" dt="2026-06-29T21:12:21.671" v="8218" actId="20577"/>
          <ac:spMkLst>
            <pc:docMk/>
            <pc:sldMk cId="1275834954" sldId="782"/>
            <ac:spMk id="53" creationId="{C80A12FE-7F07-71FF-EC21-C4ECB280E229}"/>
          </ac:spMkLst>
        </pc:spChg>
        <pc:spChg chg="add mod">
          <ac:chgData name="Commodore St Germain" userId="420783ab-3e48-4f67-af00-cfba62042d5f" providerId="ADAL" clId="{5DE2B028-74A3-4016-B9D0-5E14CA8A570E}" dt="2026-06-29T21:12:53.262" v="8222" actId="14100"/>
          <ac:spMkLst>
            <pc:docMk/>
            <pc:sldMk cId="1275834954" sldId="782"/>
            <ac:spMk id="59" creationId="{9E76A267-8EEB-6D9E-C86B-E3BB7CD327AF}"/>
          </ac:spMkLst>
        </pc:spChg>
        <pc:inkChg chg="add">
          <ac:chgData name="Commodore St Germain" userId="420783ab-3e48-4f67-af00-cfba62042d5f" providerId="ADAL" clId="{5DE2B028-74A3-4016-B9D0-5E14CA8A570E}" dt="2026-06-30T20:49:59.299" v="8282"/>
          <ac:inkMkLst>
            <pc:docMk/>
            <pc:sldMk cId="1275834954" sldId="782"/>
            <ac:inkMk id="16" creationId="{488132DB-8318-FF07-605F-0BC344544415}"/>
          </ac:inkMkLst>
        </pc:inkChg>
        <pc:cxnChg chg="add mod">
          <ac:chgData name="Commodore St Germain" userId="420783ab-3e48-4f67-af00-cfba62042d5f" providerId="ADAL" clId="{5DE2B028-74A3-4016-B9D0-5E14CA8A570E}" dt="2026-06-29T20:31:42.575" v="7053" actId="692"/>
          <ac:cxnSpMkLst>
            <pc:docMk/>
            <pc:sldMk cId="1275834954" sldId="782"/>
            <ac:cxnSpMk id="8" creationId="{31A4C9FB-4A53-519E-A25F-718B2BC7ED3C}"/>
          </ac:cxnSpMkLst>
        </pc:cxnChg>
        <pc:cxnChg chg="add mod">
          <ac:chgData name="Commodore St Germain" userId="420783ab-3e48-4f67-af00-cfba62042d5f" providerId="ADAL" clId="{5DE2B028-74A3-4016-B9D0-5E14CA8A570E}" dt="2026-06-29T20:32:03.766" v="7058" actId="14100"/>
          <ac:cxnSpMkLst>
            <pc:docMk/>
            <pc:sldMk cId="1275834954" sldId="782"/>
            <ac:cxnSpMk id="10" creationId="{E1C1CDE3-E83E-ED81-94EA-019DA005C901}"/>
          </ac:cxnSpMkLst>
        </pc:cxnChg>
        <pc:cxnChg chg="add mod">
          <ac:chgData name="Commodore St Germain" userId="420783ab-3e48-4f67-af00-cfba62042d5f" providerId="ADAL" clId="{5DE2B028-74A3-4016-B9D0-5E14CA8A570E}" dt="2026-06-29T20:32:43.535" v="7064" actId="14100"/>
          <ac:cxnSpMkLst>
            <pc:docMk/>
            <pc:sldMk cId="1275834954" sldId="782"/>
            <ac:cxnSpMk id="17" creationId="{110E2B72-73A3-9C39-3989-17850226104A}"/>
          </ac:cxnSpMkLst>
        </pc:cxnChg>
        <pc:cxnChg chg="add del mod">
          <ac:chgData name="Commodore St Germain" userId="420783ab-3e48-4f67-af00-cfba62042d5f" providerId="ADAL" clId="{5DE2B028-74A3-4016-B9D0-5E14CA8A570E}" dt="2026-06-29T20:57:33.070" v="7914" actId="478"/>
          <ac:cxnSpMkLst>
            <pc:docMk/>
            <pc:sldMk cId="1275834954" sldId="782"/>
            <ac:cxnSpMk id="26" creationId="{D16DDAA4-F2E2-341C-2880-344FCD59D63E}"/>
          </ac:cxnSpMkLst>
        </pc:cxnChg>
        <pc:cxnChg chg="add del mod">
          <ac:chgData name="Commodore St Germain" userId="420783ab-3e48-4f67-af00-cfba62042d5f" providerId="ADAL" clId="{5DE2B028-74A3-4016-B9D0-5E14CA8A570E}" dt="2026-06-29T20:57:37.093" v="7915" actId="478"/>
          <ac:cxnSpMkLst>
            <pc:docMk/>
            <pc:sldMk cId="1275834954" sldId="782"/>
            <ac:cxnSpMk id="27" creationId="{E48A8267-0311-4F94-DEB3-F9F18B315EEE}"/>
          </ac:cxnSpMkLst>
        </pc:cxnChg>
        <pc:cxnChg chg="add mod">
          <ac:chgData name="Commodore St Germain" userId="420783ab-3e48-4f67-af00-cfba62042d5f" providerId="ADAL" clId="{5DE2B028-74A3-4016-B9D0-5E14CA8A570E}" dt="2026-06-29T20:57:17.578" v="7910" actId="14100"/>
          <ac:cxnSpMkLst>
            <pc:docMk/>
            <pc:sldMk cId="1275834954" sldId="782"/>
            <ac:cxnSpMk id="28" creationId="{9996F580-84CC-2CBD-3632-9A2D6AE83CE9}"/>
          </ac:cxnSpMkLst>
        </pc:cxnChg>
        <pc:cxnChg chg="add del mod">
          <ac:chgData name="Commodore St Germain" userId="420783ab-3e48-4f67-af00-cfba62042d5f" providerId="ADAL" clId="{5DE2B028-74A3-4016-B9D0-5E14CA8A570E}" dt="2026-06-29T20:57:33.070" v="7914" actId="478"/>
          <ac:cxnSpMkLst>
            <pc:docMk/>
            <pc:sldMk cId="1275834954" sldId="782"/>
            <ac:cxnSpMk id="29" creationId="{995A35C7-BC2B-D17A-1716-8BE392C12F76}"/>
          </ac:cxnSpMkLst>
        </pc:cxnChg>
        <pc:cxnChg chg="add del mod">
          <ac:chgData name="Commodore St Germain" userId="420783ab-3e48-4f67-af00-cfba62042d5f" providerId="ADAL" clId="{5DE2B028-74A3-4016-B9D0-5E14CA8A570E}" dt="2026-06-29T20:57:37.093" v="7915" actId="478"/>
          <ac:cxnSpMkLst>
            <pc:docMk/>
            <pc:sldMk cId="1275834954" sldId="782"/>
            <ac:cxnSpMk id="30" creationId="{0BC68161-D581-4353-03B7-11754FF9A3CE}"/>
          </ac:cxnSpMkLst>
        </pc:cxnChg>
        <pc:cxnChg chg="add del mod">
          <ac:chgData name="Commodore St Germain" userId="420783ab-3e48-4f67-af00-cfba62042d5f" providerId="ADAL" clId="{5DE2B028-74A3-4016-B9D0-5E14CA8A570E}" dt="2026-06-29T20:57:33.070" v="7914" actId="478"/>
          <ac:cxnSpMkLst>
            <pc:docMk/>
            <pc:sldMk cId="1275834954" sldId="782"/>
            <ac:cxnSpMk id="31" creationId="{0D4F4917-71F4-B730-CA8D-681AE89F6A96}"/>
          </ac:cxnSpMkLst>
        </pc:cxnChg>
        <pc:cxnChg chg="add mod">
          <ac:chgData name="Commodore St Germain" userId="420783ab-3e48-4f67-af00-cfba62042d5f" providerId="ADAL" clId="{5DE2B028-74A3-4016-B9D0-5E14CA8A570E}" dt="2026-06-29T20:54:08.899" v="7806" actId="14100"/>
          <ac:cxnSpMkLst>
            <pc:docMk/>
            <pc:sldMk cId="1275834954" sldId="782"/>
            <ac:cxnSpMk id="35" creationId="{FBA7494C-4639-0DAB-A824-FC898EF5FAE9}"/>
          </ac:cxnSpMkLst>
        </pc:cxnChg>
        <pc:cxnChg chg="add mod">
          <ac:chgData name="Commodore St Germain" userId="420783ab-3e48-4f67-af00-cfba62042d5f" providerId="ADAL" clId="{5DE2B028-74A3-4016-B9D0-5E14CA8A570E}" dt="2026-06-29T20:57:21.473" v="7912" actId="1076"/>
          <ac:cxnSpMkLst>
            <pc:docMk/>
            <pc:sldMk cId="1275834954" sldId="782"/>
            <ac:cxnSpMk id="41" creationId="{0BAEBEDC-B2D2-E8DE-3077-370BCA801076}"/>
          </ac:cxnSpMkLst>
        </pc:cxnChg>
        <pc:cxnChg chg="add mod">
          <ac:chgData name="Commodore St Germain" userId="420783ab-3e48-4f67-af00-cfba62042d5f" providerId="ADAL" clId="{5DE2B028-74A3-4016-B9D0-5E14CA8A570E}" dt="2026-06-29T21:01:20.234" v="8046" actId="14100"/>
          <ac:cxnSpMkLst>
            <pc:docMk/>
            <pc:sldMk cId="1275834954" sldId="782"/>
            <ac:cxnSpMk id="49" creationId="{7D0DF941-ED2B-00E4-FF5C-5586849DE510}"/>
          </ac:cxnSpMkLst>
        </pc:cxnChg>
        <pc:cxnChg chg="add mod">
          <ac:chgData name="Commodore St Germain" userId="420783ab-3e48-4f67-af00-cfba62042d5f" providerId="ADAL" clId="{5DE2B028-74A3-4016-B9D0-5E14CA8A570E}" dt="2026-06-29T21:11:13.468" v="8183" actId="14100"/>
          <ac:cxnSpMkLst>
            <pc:docMk/>
            <pc:sldMk cId="1275834954" sldId="782"/>
            <ac:cxnSpMk id="54" creationId="{D08F7DD4-691E-3EA8-FAE9-46F30DB045DC}"/>
          </ac:cxnSpMkLst>
        </pc:cxnChg>
        <pc:cxnChg chg="add mod">
          <ac:chgData name="Commodore St Germain" userId="420783ab-3e48-4f67-af00-cfba62042d5f" providerId="ADAL" clId="{5DE2B028-74A3-4016-B9D0-5E14CA8A570E}" dt="2026-06-29T21:11:21.801" v="8186" actId="1076"/>
          <ac:cxnSpMkLst>
            <pc:docMk/>
            <pc:sldMk cId="1275834954" sldId="782"/>
            <ac:cxnSpMk id="56" creationId="{3E4E6EFF-08DC-8B52-12BA-4FC56CF21EAC}"/>
          </ac:cxnSpMkLst>
        </pc:cxnChg>
        <pc:cxnChg chg="add mod">
          <ac:chgData name="Commodore St Germain" userId="420783ab-3e48-4f67-af00-cfba62042d5f" providerId="ADAL" clId="{5DE2B028-74A3-4016-B9D0-5E14CA8A570E}" dt="2026-06-29T21:11:35.225" v="8189" actId="14100"/>
          <ac:cxnSpMkLst>
            <pc:docMk/>
            <pc:sldMk cId="1275834954" sldId="782"/>
            <ac:cxnSpMk id="57" creationId="{8C834BF5-EE0B-70CC-080D-DF22EE4FCFDE}"/>
          </ac:cxnSpMkLst>
        </pc:cxnChg>
      </pc:sldChg>
      <pc:sldChg chg="new del">
        <pc:chgData name="Commodore St Germain" userId="420783ab-3e48-4f67-af00-cfba62042d5f" providerId="ADAL" clId="{5DE2B028-74A3-4016-B9D0-5E14CA8A570E}" dt="2026-06-29T20:21:55.796" v="6819" actId="47"/>
        <pc:sldMkLst>
          <pc:docMk/>
          <pc:sldMk cId="2864429181" sldId="782"/>
        </pc:sldMkLst>
      </pc:sldChg>
      <pc:sldChg chg="addSp modSp add del mod">
        <pc:chgData name="Commodore St Germain" userId="420783ab-3e48-4f67-af00-cfba62042d5f" providerId="ADAL" clId="{5DE2B028-74A3-4016-B9D0-5E14CA8A570E}" dt="2026-06-29T20:59:05.987" v="7976" actId="47"/>
        <pc:sldMkLst>
          <pc:docMk/>
          <pc:sldMk cId="3868776666" sldId="783"/>
        </pc:sldMkLst>
        <pc:spChg chg="add mod">
          <ac:chgData name="Commodore St Germain" userId="420783ab-3e48-4f67-af00-cfba62042d5f" providerId="ADAL" clId="{5DE2B028-74A3-4016-B9D0-5E14CA8A570E}" dt="2026-06-29T20:33:46.013" v="7081" actId="20577"/>
          <ac:spMkLst>
            <pc:docMk/>
            <pc:sldMk cId="3868776666" sldId="783"/>
            <ac:spMk id="7" creationId="{5846CC6A-6D0B-EACB-2A3F-9C071F6D65E3}"/>
          </ac:spMkLst>
        </pc:spChg>
      </pc:sldChg>
      <pc:sldChg chg="addSp add">
        <pc:chgData name="Commodore St Germain" userId="420783ab-3e48-4f67-af00-cfba62042d5f" providerId="ADAL" clId="{5DE2B028-74A3-4016-B9D0-5E14CA8A570E}" dt="2026-06-30T19:17:06.588" v="8244"/>
        <pc:sldMkLst>
          <pc:docMk/>
          <pc:sldMk cId="1055089503" sldId="784"/>
        </pc:sldMkLst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1055089503" sldId="784"/>
            <ac:inkMk id="4" creationId="{B30B5208-4DEF-9D52-8C2F-63FC715724E7}"/>
          </ac:inkMkLst>
        </pc:inkChg>
      </pc:sldChg>
      <pc:sldChg chg="add del">
        <pc:chgData name="Commodore St Germain" userId="420783ab-3e48-4f67-af00-cfba62042d5f" providerId="ADAL" clId="{5DE2B028-74A3-4016-B9D0-5E14CA8A570E}" dt="2026-06-29T20:35:07.939" v="7089"/>
        <pc:sldMkLst>
          <pc:docMk/>
          <pc:sldMk cId="2063607058" sldId="78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C3C93677-A438-464F-BF7D-4BA09829AD75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B2246A86-FE33-4011-AFF1-C770C3C94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3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2.04 mol Ca(OH)</a:t>
            </a:r>
            <a:r>
              <a:rPr lang="en-US" baseline="-25000" dirty="0"/>
              <a:t>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527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1.4 x 10^24 CO2 molecules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78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1.4 x 10^23 CO2 molecules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575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4.8 × 10</a:t>
            </a:r>
            <a:r>
              <a:rPr lang="en-US" b="0" i="0" baseline="3000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24</a:t>
            </a:r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 NH</a:t>
            </a:r>
            <a:r>
              <a:rPr lang="en-US" b="0" i="0" baseline="-2500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3</a:t>
            </a:r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 molecules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35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22 g NaOH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784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39.0 g Ga2O3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98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2.46 x 10^3 g O2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91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13.22 g CO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64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Since silicon yields the lesser amount of product, it is the limiting reactant.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831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0.176 M HCl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020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0.2648 </a:t>
            </a:r>
            <a:r>
              <a:rPr lang="en-US" b="0" i="1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M H2C2O4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683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6594A-EB95-5534-AD77-0D2AF5AB6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ED10A2-191C-1649-1440-45559DF29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26CB0-0B30-513D-AB7E-26FAB8ABC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AE02A-45F7-56C6-1B48-849937713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4368F-D4B1-787F-7AD3-DE1F57D3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56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1A254-FAFD-8311-4BA6-EC7B9382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5"/>
            <a:ext cx="11545454" cy="466148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0618-51C6-9A72-9D1D-8128AD9EB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866D6-8A71-2385-08E8-308043503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885B4-A620-677B-4BC1-37185C5EC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6DC22-A123-75D1-AF46-29C8EAF5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68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6306F-8579-F6EB-9905-0B4497769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980E3-E744-9730-726E-CE2FB74D7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8711F-2F06-11B7-CF76-F2B3CB7D3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FD984-FBFF-3768-17DA-B5EE27E86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E0D26-0273-ACB1-0F5D-605D78F3E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0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8AFA-8248-A9E4-5498-E8EFEF2F6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08663-46D1-4A76-8C1D-1176E51CA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5E59E2-BAFA-E6C5-D290-7AFA200EC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C756B-A686-77B3-0F8C-94DA12FEE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0F77F-FE5F-F6F8-FA0F-4D675714D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5C1BD-FEE3-013B-13BC-43D7889BE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1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5C4D3-D4BC-461A-0628-AEEE7FAA3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C5EF9-9CB3-D34E-9EE5-41C24663B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3F0B3-D6A3-9518-FC62-5F9E40D43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48A06F-4EC0-C411-1001-6DC60E8762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474916-C243-7D4A-1326-A658C949D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468C43-17F2-2707-EB63-9C5CBD661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965838-2649-EAF7-41CF-49B3F8164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88E56-C107-4A72-66DE-4FB06E2F1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20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1B6C3-F659-0B12-44B4-5CBE0692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C3203-A561-49DC-AFA3-11AA6ED4C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9098D-5350-845B-CD6B-5F5CF81F1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C3628-6BE0-E95A-CF91-BF8E231A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55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2501BA-D59F-A85D-0359-9A0A06E2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53B24-8009-2C5E-DDD1-FC321FB59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2549A-5A5C-C505-EDD3-0AF916B71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34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8E916-57A5-AF05-33AC-8705DDA8F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08CC0-50F0-5A67-DC48-CBD9DC558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A79D6-D1C8-4813-3F7B-759E38CB4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E69681-1984-CA86-1411-828154866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00C09-E056-6A74-CF90-7BF47BDEC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B5037-9879-CC6F-0014-9A13A994B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5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36B03-0B24-9EE0-A84D-73EC8E69A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8EAE95-D23C-ED79-A494-0E9A522B7F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F5E1F-5EB9-ABD6-40D4-29FFA491B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9D0DB-58B3-944E-1298-2F79AC3A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BFF71-43B2-3CE4-1579-C199BD450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628BB4-7900-A9E3-9E21-1BD969E7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84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76612-E6C6-E78F-EFEC-26EBBD148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0B890F-EE32-29FE-4E21-5876F6B55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5C789-B8F7-3448-E0B8-E309EB989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ECC27-3C9F-8B12-856D-710335FB2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3D432-5F3C-93AB-2F57-DA2F25AC6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75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477FF3-91ED-1C9A-89EC-A148893F8C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C57661-3E20-D856-097F-C536AFE907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07836-5EB1-A4BD-8482-993509AC8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330E6-20D6-5079-EA49-2EF58F7D4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5A2BB-4782-2375-BAA3-2136D5F1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67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9F59DF-F383-3511-446B-F4D12F69D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5F499-87A1-B776-590D-7AB146837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77090-A984-3826-856B-AD01D83C3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727FF-E2CA-D175-C047-9896167C5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FE93B-81F3-D600-BB65-BF7386AB7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1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545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CCAFA77-6EA3-9C00-9771-97442EEB8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3722" y="36807"/>
            <a:ext cx="6454590" cy="6569336"/>
          </a:xfrm>
          <a:prstGeom prst="rect">
            <a:avLst/>
          </a:prstGeom>
        </p:spPr>
      </p:pic>
      <p:pic>
        <p:nvPicPr>
          <p:cNvPr id="17" name="Picture 16" descr="A person in a garment&#10;&#10;Description automatically generated">
            <a:extLst>
              <a:ext uri="{FF2B5EF4-FFF2-40B4-BE49-F238E27FC236}">
                <a16:creationId xmlns:a16="http://schemas.microsoft.com/office/drawing/2014/main" id="{89684D9C-13C9-073C-4A1D-080CC5C45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990" y="470647"/>
            <a:ext cx="4115461" cy="52059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52C6B4B-D9B3-786A-7A69-7EA9327F464D}"/>
              </a:ext>
            </a:extLst>
          </p:cNvPr>
          <p:cNvSpPr txBox="1"/>
          <p:nvPr/>
        </p:nvSpPr>
        <p:spPr>
          <a:xfrm>
            <a:off x="5961530" y="673690"/>
            <a:ext cx="5725645" cy="5306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Chem </a:t>
            </a:r>
          </a:p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    With</a:t>
            </a:r>
          </a:p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         Com</a:t>
            </a:r>
          </a:p>
        </p:txBody>
      </p:sp>
    </p:spTree>
    <p:extLst>
      <p:ext uri="{BB962C8B-B14F-4D97-AF65-F5344CB8AC3E}">
        <p14:creationId xmlns:p14="http://schemas.microsoft.com/office/powerpoint/2010/main" val="4127687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338"/>
            <a:ext cx="9144000" cy="2387600"/>
          </a:xfrm>
        </p:spPr>
        <p:txBody>
          <a:bodyPr>
            <a:normAutofit/>
          </a:bodyPr>
          <a:lstStyle/>
          <a:p>
            <a:r>
              <a:rPr lang="en-US"/>
              <a:t>Stoichiometry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7.3 (Reaction Stoichiometry)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7.4 (Reaction Yields)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7.5 (Quantitative Chemical Analysis)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92548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33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Stoichiometry Basics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7.3 (Reaction Stoichiometry)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07252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6C06D-0FAC-1029-566B-11D3C32E3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" y="136524"/>
            <a:ext cx="12020550" cy="1454151"/>
          </a:xfrm>
        </p:spPr>
        <p:txBody>
          <a:bodyPr/>
          <a:lstStyle/>
          <a:p>
            <a:r>
              <a:rPr lang="en-US" dirty="0"/>
              <a:t>Review </a:t>
            </a:r>
            <a:br>
              <a:rPr lang="en-US" dirty="0"/>
            </a:br>
            <a:r>
              <a:rPr lang="en-US" dirty="0"/>
              <a:t>Topic 6: Measurements, Prefixes, and Dimensional Analysis</a:t>
            </a:r>
            <a:br>
              <a:rPr lang="en-US" dirty="0"/>
            </a:br>
            <a:r>
              <a:rPr lang="en-US" dirty="0"/>
              <a:t>Part 4 of 4: Dimensional Analysis (grams to moles to units)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F889CF-FE40-E8B7-8D61-AB07571FF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828" y="1622424"/>
            <a:ext cx="11074401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361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8309A1F-CA2C-8465-627C-D18804CAB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" y="1114425"/>
            <a:ext cx="12166821" cy="54483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244DBD-08B4-21D5-CC11-F904A9AA4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Stoichiometry expands on this using the mole ratio.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9C6698-ABDC-417A-24E5-20DA43A304B3}"/>
              </a:ext>
            </a:extLst>
          </p:cNvPr>
          <p:cNvSpPr/>
          <p:nvPr/>
        </p:nvSpPr>
        <p:spPr>
          <a:xfrm>
            <a:off x="6162676" y="1028700"/>
            <a:ext cx="2190750" cy="388619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A0C75A-E006-EDF2-C187-D43CE2D78788}"/>
              </a:ext>
            </a:extLst>
          </p:cNvPr>
          <p:cNvSpPr/>
          <p:nvPr/>
        </p:nvSpPr>
        <p:spPr>
          <a:xfrm>
            <a:off x="6995152" y="2547594"/>
            <a:ext cx="1088615" cy="9502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98B913-ED9E-91BA-FFE2-48FD8B640ADB}"/>
              </a:ext>
            </a:extLst>
          </p:cNvPr>
          <p:cNvSpPr/>
          <p:nvPr/>
        </p:nvSpPr>
        <p:spPr>
          <a:xfrm>
            <a:off x="145987" y="6152928"/>
            <a:ext cx="457046" cy="39675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74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D94A4-C5CA-E449-1780-C64A2E152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5"/>
            <a:ext cx="11545454" cy="907146"/>
          </a:xfrm>
        </p:spPr>
        <p:txBody>
          <a:bodyPr/>
          <a:lstStyle/>
          <a:p>
            <a:r>
              <a:rPr lang="en-US" dirty="0"/>
              <a:t>A recipe lets you know how much you need of things, and how much you can make of something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2457BF-B97B-057F-4D80-12456CCD3282}"/>
              </a:ext>
            </a:extLst>
          </p:cNvPr>
          <p:cNvSpPr txBox="1"/>
          <p:nvPr/>
        </p:nvSpPr>
        <p:spPr>
          <a:xfrm>
            <a:off x="609599" y="1590042"/>
            <a:ext cx="4895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Bread +  </a:t>
            </a:r>
            <a:r>
              <a:rPr lang="en-US" sz="2400" dirty="0">
                <a:solidFill>
                  <a:srgbClr val="FF0000"/>
                </a:solidFill>
              </a:rPr>
              <a:t>1</a:t>
            </a:r>
            <a:r>
              <a:rPr lang="en-US" sz="2400" dirty="0"/>
              <a:t> Cheese </a:t>
            </a:r>
            <a:r>
              <a:rPr lang="en-US" sz="2400" dirty="0">
                <a:sym typeface="Wingdings" panose="05000000000000000000" pitchFamily="2" charset="2"/>
              </a:rPr>
              <a:t>  </a:t>
            </a: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1</a:t>
            </a:r>
            <a:r>
              <a:rPr lang="en-US" sz="2400" dirty="0">
                <a:sym typeface="Wingdings" panose="05000000000000000000" pitchFamily="2" charset="2"/>
              </a:rPr>
              <a:t> Sandwich</a:t>
            </a:r>
            <a:endParaRPr lang="en-US" sz="2400" dirty="0"/>
          </a:p>
        </p:txBody>
      </p:sp>
      <p:sp>
        <p:nvSpPr>
          <p:cNvPr id="19" name="Rectangle: Top Corners Rounded 18">
            <a:extLst>
              <a:ext uri="{FF2B5EF4-FFF2-40B4-BE49-F238E27FC236}">
                <a16:creationId xmlns:a16="http://schemas.microsoft.com/office/drawing/2014/main" id="{45EF3898-63EE-E3FF-AD1A-7FF8FEAD7F21}"/>
              </a:ext>
            </a:extLst>
          </p:cNvPr>
          <p:cNvSpPr/>
          <p:nvPr/>
        </p:nvSpPr>
        <p:spPr>
          <a:xfrm>
            <a:off x="725805" y="2323376"/>
            <a:ext cx="817245" cy="29532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9537D1B-FDC5-7D17-01B0-68B1D06F93CA}"/>
              </a:ext>
            </a:extLst>
          </p:cNvPr>
          <p:cNvSpPr/>
          <p:nvPr/>
        </p:nvSpPr>
        <p:spPr>
          <a:xfrm>
            <a:off x="2156459" y="2503697"/>
            <a:ext cx="1053465" cy="15940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Top Corners Rounded 20">
            <a:extLst>
              <a:ext uri="{FF2B5EF4-FFF2-40B4-BE49-F238E27FC236}">
                <a16:creationId xmlns:a16="http://schemas.microsoft.com/office/drawing/2014/main" id="{E869E36F-E259-7DE0-B5BD-372D83270D57}"/>
              </a:ext>
            </a:extLst>
          </p:cNvPr>
          <p:cNvSpPr/>
          <p:nvPr/>
        </p:nvSpPr>
        <p:spPr>
          <a:xfrm rot="10800000">
            <a:off x="254951" y="2716645"/>
            <a:ext cx="817245" cy="29532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85734DA-7664-E058-5436-1B1CF86F1CC1}"/>
              </a:ext>
            </a:extLst>
          </p:cNvPr>
          <p:cNvSpPr txBox="1"/>
          <p:nvPr/>
        </p:nvSpPr>
        <p:spPr>
          <a:xfrm>
            <a:off x="5759768" y="1289339"/>
            <a:ext cx="5591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Ratio</a:t>
            </a:r>
          </a:p>
          <a:p>
            <a:pPr algn="ctr"/>
            <a:r>
              <a:rPr lang="en-US" sz="2400" dirty="0"/>
              <a:t>2 bread : 1 cheese</a:t>
            </a:r>
          </a:p>
          <a:p>
            <a:pPr algn="ctr"/>
            <a:r>
              <a:rPr lang="en-US" sz="2400" dirty="0"/>
              <a:t>  1 cheese : 1 sandwich</a:t>
            </a:r>
          </a:p>
          <a:p>
            <a:pPr algn="ctr"/>
            <a:r>
              <a:rPr lang="en-US" sz="2400" dirty="0"/>
              <a:t>     2 bread : 1 sandwich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9644E79-00D1-BB69-541F-E50618B58B5A}"/>
              </a:ext>
            </a:extLst>
          </p:cNvPr>
          <p:cNvSpPr txBox="1"/>
          <p:nvPr/>
        </p:nvSpPr>
        <p:spPr>
          <a:xfrm>
            <a:off x="178181" y="6454001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DBCDD-0541-3D65-1E96-3E9122F6B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71997"/>
            <a:ext cx="10515600" cy="177163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If we have 10 bread, how many cheese do we need?</a:t>
            </a:r>
          </a:p>
          <a:p>
            <a:r>
              <a:rPr lang="en-US" dirty="0"/>
              <a:t>If we have 20 sandwiches, how many pieces of bread do we have?</a:t>
            </a:r>
          </a:p>
          <a:p>
            <a:r>
              <a:rPr lang="en-US" dirty="0"/>
              <a:t>If we have 3 pieces of cheese, how many sandwiches can we make if we had unlimited bread?</a:t>
            </a:r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BACAF2FF-B87C-7084-1B82-57DCA5C38459}"/>
              </a:ext>
            </a:extLst>
          </p:cNvPr>
          <p:cNvSpPr/>
          <p:nvPr/>
        </p:nvSpPr>
        <p:spPr>
          <a:xfrm>
            <a:off x="4084796" y="2143149"/>
            <a:ext cx="817245" cy="29532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98BAB1-4575-526E-01AA-28251001D47F}"/>
              </a:ext>
            </a:extLst>
          </p:cNvPr>
          <p:cNvSpPr/>
          <p:nvPr/>
        </p:nvSpPr>
        <p:spPr>
          <a:xfrm>
            <a:off x="3959065" y="2475770"/>
            <a:ext cx="1053465" cy="15940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B5320C86-6DBC-60EC-CAC3-CFA4D8E259F5}"/>
              </a:ext>
            </a:extLst>
          </p:cNvPr>
          <p:cNvSpPr/>
          <p:nvPr/>
        </p:nvSpPr>
        <p:spPr>
          <a:xfrm rot="10800000">
            <a:off x="4086701" y="2680710"/>
            <a:ext cx="817245" cy="29532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9AB2F5-C309-C986-918A-9926AE216E42}"/>
              </a:ext>
            </a:extLst>
          </p:cNvPr>
          <p:cNvSpPr txBox="1"/>
          <p:nvPr/>
        </p:nvSpPr>
        <p:spPr>
          <a:xfrm>
            <a:off x="1659730" y="2293962"/>
            <a:ext cx="2282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+              </a:t>
            </a:r>
            <a:r>
              <a:rPr lang="en-US" sz="3600" b="1" dirty="0">
                <a:sym typeface="Wingdings" panose="05000000000000000000" pitchFamily="2" charset="2"/>
              </a:rPr>
              <a:t></a:t>
            </a:r>
            <a:r>
              <a:rPr lang="en-US" sz="3600" b="1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905487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D94A4-C5CA-E449-1780-C64A2E152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5"/>
            <a:ext cx="11545454" cy="907146"/>
          </a:xfrm>
        </p:spPr>
        <p:txBody>
          <a:bodyPr/>
          <a:lstStyle/>
          <a:p>
            <a:r>
              <a:rPr lang="en-US" dirty="0"/>
              <a:t>A balanced equation lets you know how much you need of things, and how much you can make of something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2457BF-B97B-057F-4D80-12456CCD3282}"/>
              </a:ext>
            </a:extLst>
          </p:cNvPr>
          <p:cNvSpPr txBox="1"/>
          <p:nvPr/>
        </p:nvSpPr>
        <p:spPr>
          <a:xfrm>
            <a:off x="609599" y="1590042"/>
            <a:ext cx="559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Ag (s)   +       </a:t>
            </a:r>
            <a:r>
              <a:rPr lang="en-US" sz="2400" dirty="0">
                <a:solidFill>
                  <a:srgbClr val="FF0000"/>
                </a:solidFill>
              </a:rPr>
              <a:t>1</a:t>
            </a:r>
            <a:r>
              <a:rPr lang="en-US" sz="2400" dirty="0"/>
              <a:t> S (s)     </a:t>
            </a:r>
            <a:r>
              <a:rPr lang="en-US" sz="2400" dirty="0">
                <a:sym typeface="Wingdings" panose="05000000000000000000" pitchFamily="2" charset="2"/>
              </a:rPr>
              <a:t>        </a:t>
            </a: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1</a:t>
            </a:r>
            <a:r>
              <a:rPr lang="en-US" sz="2400" dirty="0">
                <a:sym typeface="Wingdings" panose="05000000000000000000" pitchFamily="2" charset="2"/>
              </a:rPr>
              <a:t> Ag</a:t>
            </a:r>
            <a:r>
              <a:rPr lang="en-US" sz="2400" baseline="-25000" dirty="0">
                <a:sym typeface="Wingdings" panose="05000000000000000000" pitchFamily="2" charset="2"/>
              </a:rPr>
              <a:t>2</a:t>
            </a:r>
            <a:r>
              <a:rPr lang="en-US" sz="2400" dirty="0">
                <a:sym typeface="Wingdings" panose="05000000000000000000" pitchFamily="2" charset="2"/>
              </a:rPr>
              <a:t>S (s)</a:t>
            </a:r>
            <a:endParaRPr lang="en-US" sz="24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85734DA-7664-E058-5436-1B1CF86F1CC1}"/>
              </a:ext>
            </a:extLst>
          </p:cNvPr>
          <p:cNvSpPr txBox="1"/>
          <p:nvPr/>
        </p:nvSpPr>
        <p:spPr>
          <a:xfrm>
            <a:off x="5759768" y="1289339"/>
            <a:ext cx="5591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Mole Ratio</a:t>
            </a:r>
          </a:p>
          <a:p>
            <a:pPr algn="ctr"/>
            <a:r>
              <a:rPr lang="en-US" sz="2400" dirty="0"/>
              <a:t>2 Ag : 1 S</a:t>
            </a:r>
          </a:p>
          <a:p>
            <a:pPr algn="ctr"/>
            <a:r>
              <a:rPr lang="en-US" sz="2400" dirty="0"/>
              <a:t>         1 S : 1 Ag</a:t>
            </a:r>
            <a:r>
              <a:rPr lang="en-US" sz="2400" baseline="-25000" dirty="0"/>
              <a:t>2</a:t>
            </a:r>
            <a:r>
              <a:rPr lang="en-US" sz="2400" dirty="0"/>
              <a:t>S</a:t>
            </a:r>
          </a:p>
          <a:p>
            <a:pPr algn="ctr"/>
            <a:r>
              <a:rPr lang="en-US" sz="2400" dirty="0"/>
              <a:t>      2 Ag : 1 Ag</a:t>
            </a:r>
            <a:r>
              <a:rPr lang="en-US" sz="2400" baseline="-25000" dirty="0"/>
              <a:t>2</a:t>
            </a:r>
            <a:r>
              <a:rPr lang="en-US" sz="2400" dirty="0"/>
              <a:t>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9644E79-00D1-BB69-541F-E50618B58B5A}"/>
              </a:ext>
            </a:extLst>
          </p:cNvPr>
          <p:cNvSpPr txBox="1"/>
          <p:nvPr/>
        </p:nvSpPr>
        <p:spPr>
          <a:xfrm>
            <a:off x="178180" y="6454001"/>
            <a:ext cx="5591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CC9FAEB-A4C4-443C-8105-9088AE2CB73B}"/>
              </a:ext>
            </a:extLst>
          </p:cNvPr>
          <p:cNvSpPr/>
          <p:nvPr/>
        </p:nvSpPr>
        <p:spPr>
          <a:xfrm>
            <a:off x="219074" y="2858999"/>
            <a:ext cx="676276" cy="67477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6FA648-7848-A9AA-6A5D-205225EF2383}"/>
              </a:ext>
            </a:extLst>
          </p:cNvPr>
          <p:cNvSpPr txBox="1"/>
          <p:nvPr/>
        </p:nvSpPr>
        <p:spPr>
          <a:xfrm>
            <a:off x="354805" y="2979426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r>
              <a:rPr lang="en-US" sz="2000" b="1" dirty="0"/>
              <a:t>Ag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3672BD6-7116-3BE6-9E4B-C9B869F8F3D2}"/>
              </a:ext>
            </a:extLst>
          </p:cNvPr>
          <p:cNvSpPr/>
          <p:nvPr/>
        </p:nvSpPr>
        <p:spPr>
          <a:xfrm>
            <a:off x="804863" y="2202713"/>
            <a:ext cx="676276" cy="67477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2F88E1-0761-ADF3-1D69-B24E245B101D}"/>
              </a:ext>
            </a:extLst>
          </p:cNvPr>
          <p:cNvSpPr txBox="1"/>
          <p:nvPr/>
        </p:nvSpPr>
        <p:spPr>
          <a:xfrm>
            <a:off x="940594" y="2323140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r>
              <a:rPr lang="en-US" sz="2000" b="1" dirty="0"/>
              <a:t>Ag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0CC4A04-40C5-1EB5-A171-6E30ABD66DE6}"/>
              </a:ext>
            </a:extLst>
          </p:cNvPr>
          <p:cNvSpPr/>
          <p:nvPr/>
        </p:nvSpPr>
        <p:spPr>
          <a:xfrm>
            <a:off x="2627947" y="2437927"/>
            <a:ext cx="442914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422A60-421E-500F-6439-EAF777F311AF}"/>
              </a:ext>
            </a:extLst>
          </p:cNvPr>
          <p:cNvSpPr txBox="1"/>
          <p:nvPr/>
        </p:nvSpPr>
        <p:spPr>
          <a:xfrm>
            <a:off x="2637472" y="2482054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2000" b="1" dirty="0"/>
              <a:t>S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1274EAF-B1D8-BAFD-5272-0D4B2C1A978B}"/>
              </a:ext>
            </a:extLst>
          </p:cNvPr>
          <p:cNvSpPr/>
          <p:nvPr/>
        </p:nvSpPr>
        <p:spPr>
          <a:xfrm>
            <a:off x="4228621" y="2475630"/>
            <a:ext cx="676276" cy="67477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A11E023-8202-8FDE-1AB3-E6D9F2DE908E}"/>
              </a:ext>
            </a:extLst>
          </p:cNvPr>
          <p:cNvSpPr txBox="1"/>
          <p:nvPr/>
        </p:nvSpPr>
        <p:spPr>
          <a:xfrm>
            <a:off x="4364352" y="2596057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r>
              <a:rPr lang="en-US" sz="2000" b="1" dirty="0"/>
              <a:t>Ag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1B52EDB-1F4D-6EA5-6E8F-76A86630EB5E}"/>
              </a:ext>
            </a:extLst>
          </p:cNvPr>
          <p:cNvSpPr/>
          <p:nvPr/>
        </p:nvSpPr>
        <p:spPr>
          <a:xfrm>
            <a:off x="5047772" y="2476414"/>
            <a:ext cx="676276" cy="67477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A1DB30E-B800-7445-EA1E-4529B4D7970B}"/>
              </a:ext>
            </a:extLst>
          </p:cNvPr>
          <p:cNvSpPr txBox="1"/>
          <p:nvPr/>
        </p:nvSpPr>
        <p:spPr>
          <a:xfrm>
            <a:off x="5183503" y="2596841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r>
              <a:rPr lang="en-US" sz="2000" b="1" dirty="0"/>
              <a:t>Ag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CD53863-311D-665C-C121-FDDD155157F0}"/>
              </a:ext>
            </a:extLst>
          </p:cNvPr>
          <p:cNvSpPr/>
          <p:nvPr/>
        </p:nvSpPr>
        <p:spPr>
          <a:xfrm>
            <a:off x="4762020" y="2151820"/>
            <a:ext cx="442914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1D60B8C-5973-C8A7-CC57-DE30D25E45E4}"/>
              </a:ext>
            </a:extLst>
          </p:cNvPr>
          <p:cNvSpPr txBox="1"/>
          <p:nvPr/>
        </p:nvSpPr>
        <p:spPr>
          <a:xfrm>
            <a:off x="4771545" y="2195947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2000" b="1" dirty="0"/>
              <a:t>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9DBD2E7-62C1-5BD3-062E-BF26F9853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71997"/>
            <a:ext cx="10515600" cy="177163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If we have 10 silver, how many sulfur do we need?</a:t>
            </a:r>
          </a:p>
          <a:p>
            <a:r>
              <a:rPr lang="en-US" dirty="0"/>
              <a:t>If we have 20 silver sulfides, how many silver to we have?</a:t>
            </a:r>
          </a:p>
          <a:p>
            <a:r>
              <a:rPr lang="en-US" dirty="0"/>
              <a:t>If we have 3 sulfur, how many silver sulfides can we make if we had unlimited silver?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84AC6C-E198-E4D2-3109-8A7C7CE99611}"/>
              </a:ext>
            </a:extLst>
          </p:cNvPr>
          <p:cNvSpPr txBox="1"/>
          <p:nvPr/>
        </p:nvSpPr>
        <p:spPr>
          <a:xfrm>
            <a:off x="1781176" y="2267389"/>
            <a:ext cx="2690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+               </a:t>
            </a:r>
            <a:r>
              <a:rPr lang="en-US" sz="3600" b="1" dirty="0">
                <a:sym typeface="Wingdings" panose="05000000000000000000" pitchFamily="2" charset="2"/>
              </a:rPr>
              <a:t></a:t>
            </a:r>
            <a:r>
              <a:rPr lang="en-US" sz="3600" b="1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716068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B2F43-2874-A8A9-D854-91EA09BE1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mole ratio works for food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A07E61-DC71-A7DB-ADCE-6F95B415031D}"/>
              </a:ext>
            </a:extLst>
          </p:cNvPr>
          <p:cNvSpPr txBox="1"/>
          <p:nvPr/>
        </p:nvSpPr>
        <p:spPr>
          <a:xfrm>
            <a:off x="0" y="6096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1</a:t>
            </a:r>
            <a:r>
              <a:rPr lang="en-US" sz="3600" dirty="0"/>
              <a:t> pack eggs + </a:t>
            </a:r>
            <a:r>
              <a:rPr lang="en-US" sz="3600" dirty="0">
                <a:solidFill>
                  <a:srgbClr val="FF0000"/>
                </a:solidFill>
              </a:rPr>
              <a:t>3</a:t>
            </a:r>
            <a:r>
              <a:rPr lang="en-US" sz="3600" dirty="0"/>
              <a:t> packs of flour  </a:t>
            </a:r>
            <a:r>
              <a:rPr lang="en-US" sz="3600" dirty="0">
                <a:sym typeface="Wingdings" panose="05000000000000000000" pitchFamily="2" charset="2"/>
              </a:rPr>
              <a:t>  </a:t>
            </a:r>
            <a:r>
              <a:rPr lang="en-US" sz="3600" dirty="0">
                <a:solidFill>
                  <a:srgbClr val="FF0000"/>
                </a:solidFill>
                <a:sym typeface="Wingdings" panose="05000000000000000000" pitchFamily="2" charset="2"/>
              </a:rPr>
              <a:t>2</a:t>
            </a:r>
            <a:r>
              <a:rPr lang="en-US" sz="3600" dirty="0">
                <a:sym typeface="Wingdings" panose="05000000000000000000" pitchFamily="2" charset="2"/>
              </a:rPr>
              <a:t> boxes of noodles</a:t>
            </a:r>
            <a:endParaRPr lang="en-US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7062D0-10AD-CAEA-521D-78CF42919D76}"/>
              </a:ext>
            </a:extLst>
          </p:cNvPr>
          <p:cNvSpPr txBox="1"/>
          <p:nvPr/>
        </p:nvSpPr>
        <p:spPr>
          <a:xfrm>
            <a:off x="-299794" y="3520141"/>
            <a:ext cx="571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               1</a:t>
            </a:r>
            <a:r>
              <a:rPr lang="en-US" sz="2400" dirty="0"/>
              <a:t> pack eggs to </a:t>
            </a:r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 packs of flour</a:t>
            </a:r>
          </a:p>
          <a:p>
            <a:r>
              <a:rPr lang="en-US" sz="2400" dirty="0">
                <a:solidFill>
                  <a:srgbClr val="FF0000"/>
                </a:solidFill>
              </a:rPr>
              <a:t>               1</a:t>
            </a:r>
            <a:r>
              <a:rPr lang="en-US" sz="2400" dirty="0"/>
              <a:t> pack eggs to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boxes of noodles</a:t>
            </a:r>
          </a:p>
          <a:p>
            <a:r>
              <a:rPr lang="en-US" sz="2400" dirty="0">
                <a:solidFill>
                  <a:srgbClr val="FF0000"/>
                </a:solidFill>
              </a:rPr>
              <a:t>       3</a:t>
            </a:r>
            <a:r>
              <a:rPr lang="en-US" sz="2400" dirty="0"/>
              <a:t> packs of flour to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boxes of noodles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E1AC26-DA30-D177-473F-F154ECC230AF}"/>
              </a:ext>
            </a:extLst>
          </p:cNvPr>
          <p:cNvSpPr txBox="1"/>
          <p:nvPr/>
        </p:nvSpPr>
        <p:spPr>
          <a:xfrm>
            <a:off x="3264310" y="4455217"/>
            <a:ext cx="88588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Ratios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 packs flour :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boxes noodles</a:t>
            </a:r>
            <a:endParaRPr lang="en-US" sz="2400" baseline="-25000" dirty="0"/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 dozen packs flour :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dozen boxes noodles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 hundred packs flour :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hundred boxes noodles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 </a:t>
            </a:r>
            <a:r>
              <a:rPr lang="en-US" sz="2400" dirty="0">
                <a:highlight>
                  <a:srgbClr val="FFFF00"/>
                </a:highlight>
              </a:rPr>
              <a:t>moles</a:t>
            </a:r>
            <a:r>
              <a:rPr lang="en-US" sz="2400" dirty="0"/>
              <a:t> of packs of flour :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</a:t>
            </a:r>
            <a:r>
              <a:rPr lang="en-US" sz="2400" dirty="0">
                <a:highlight>
                  <a:srgbClr val="FFFF00"/>
                </a:highlight>
              </a:rPr>
              <a:t>moles</a:t>
            </a:r>
            <a:r>
              <a:rPr lang="en-US" sz="2400" dirty="0"/>
              <a:t> of boxes of noodles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 x (</a:t>
            </a:r>
            <a:r>
              <a:rPr lang="en-US" sz="2400" dirty="0">
                <a:highlight>
                  <a:srgbClr val="FFFF00"/>
                </a:highlight>
              </a:rPr>
              <a:t>6.022 x 10</a:t>
            </a:r>
            <a:r>
              <a:rPr lang="en-US" sz="2400" baseline="30000" dirty="0">
                <a:highlight>
                  <a:srgbClr val="FFFF00"/>
                </a:highlight>
              </a:rPr>
              <a:t>23</a:t>
            </a:r>
            <a:r>
              <a:rPr lang="en-US" sz="2400" dirty="0"/>
              <a:t>) packs of flour :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x (</a:t>
            </a:r>
            <a:r>
              <a:rPr lang="en-US" sz="2400" dirty="0">
                <a:highlight>
                  <a:srgbClr val="FFFF00"/>
                </a:highlight>
              </a:rPr>
              <a:t>6.022 x 10</a:t>
            </a:r>
            <a:r>
              <a:rPr lang="en-US" sz="2400" baseline="30000" dirty="0">
                <a:highlight>
                  <a:srgbClr val="FFFF00"/>
                </a:highlight>
              </a:rPr>
              <a:t>23</a:t>
            </a:r>
            <a:r>
              <a:rPr lang="en-US" sz="2400" dirty="0"/>
              <a:t>) boxes of noodles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36227C5-D497-C279-1DDB-A2D123A1353C}"/>
              </a:ext>
            </a:extLst>
          </p:cNvPr>
          <p:cNvCxnSpPr>
            <a:cxnSpLocks/>
          </p:cNvCxnSpPr>
          <p:nvPr/>
        </p:nvCxnSpPr>
        <p:spPr>
          <a:xfrm>
            <a:off x="5165188" y="4527127"/>
            <a:ext cx="15474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6DAF3EF-225F-F480-A986-9892BC6F7A8D}"/>
              </a:ext>
            </a:extLst>
          </p:cNvPr>
          <p:cNvCxnSpPr>
            <a:cxnSpLocks/>
          </p:cNvCxnSpPr>
          <p:nvPr/>
        </p:nvCxnSpPr>
        <p:spPr>
          <a:xfrm>
            <a:off x="6712637" y="4527127"/>
            <a:ext cx="551763" cy="105833"/>
          </a:xfrm>
          <a:prstGeom prst="line">
            <a:avLst/>
          </a:prstGeom>
          <a:ln>
            <a:solidFill>
              <a:schemeClr val="tx1"/>
            </a:solidFill>
            <a:headEnd w="lg" len="lg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DB723CF-F902-70B9-3BF1-7298E4100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3742" y="1298179"/>
            <a:ext cx="3486637" cy="16956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176084-73FA-3CF7-FB3C-0065040A2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4764" y="1199949"/>
            <a:ext cx="3200847" cy="21815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0638963-47F3-6508-0CB4-DCE3B7AC7A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2904" y="1298179"/>
            <a:ext cx="1552792" cy="150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0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B2F43-2874-A8A9-D854-91EA09BE1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mole ratio works for chemical equations.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A07E61-DC71-A7DB-ADCE-6F95B415031D}"/>
              </a:ext>
            </a:extLst>
          </p:cNvPr>
          <p:cNvSpPr txBox="1"/>
          <p:nvPr/>
        </p:nvSpPr>
        <p:spPr>
          <a:xfrm>
            <a:off x="123825" y="1184839"/>
            <a:ext cx="11896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 </a:t>
            </a:r>
            <a:r>
              <a:rPr lang="en-US" sz="3600" dirty="0">
                <a:solidFill>
                  <a:srgbClr val="FF0000"/>
                </a:solidFill>
              </a:rPr>
              <a:t>1</a:t>
            </a:r>
            <a:r>
              <a:rPr lang="en-US" sz="3600" dirty="0"/>
              <a:t> N</a:t>
            </a:r>
            <a:r>
              <a:rPr lang="en-US" sz="3600" baseline="-25000" dirty="0"/>
              <a:t>2</a:t>
            </a:r>
            <a:r>
              <a:rPr lang="en-US" sz="3600" dirty="0"/>
              <a:t>(g)              + </a:t>
            </a:r>
            <a:r>
              <a:rPr lang="en-US" sz="3600" dirty="0">
                <a:solidFill>
                  <a:srgbClr val="FF0000"/>
                </a:solidFill>
              </a:rPr>
              <a:t>3</a:t>
            </a:r>
            <a:r>
              <a:rPr lang="en-US" sz="3600" dirty="0"/>
              <a:t> H</a:t>
            </a:r>
            <a:r>
              <a:rPr lang="en-US" sz="3600" baseline="-25000" dirty="0"/>
              <a:t>2</a:t>
            </a:r>
            <a:r>
              <a:rPr lang="en-US" sz="3600" dirty="0"/>
              <a:t>(g)                    </a:t>
            </a:r>
            <a:r>
              <a:rPr lang="en-US" sz="3600" dirty="0">
                <a:sym typeface="Wingdings" panose="05000000000000000000" pitchFamily="2" charset="2"/>
              </a:rPr>
              <a:t>  </a:t>
            </a:r>
            <a:r>
              <a:rPr lang="en-US" sz="3600" dirty="0">
                <a:solidFill>
                  <a:srgbClr val="FF0000"/>
                </a:solidFill>
                <a:sym typeface="Wingdings" panose="05000000000000000000" pitchFamily="2" charset="2"/>
              </a:rPr>
              <a:t>2</a:t>
            </a:r>
            <a:r>
              <a:rPr lang="en-US" sz="3600" dirty="0">
                <a:sym typeface="Wingdings" panose="05000000000000000000" pitchFamily="2" charset="2"/>
              </a:rPr>
              <a:t> NH</a:t>
            </a:r>
            <a:r>
              <a:rPr lang="en-US" sz="3600" baseline="-25000" dirty="0">
                <a:sym typeface="Wingdings" panose="05000000000000000000" pitchFamily="2" charset="2"/>
              </a:rPr>
              <a:t>3</a:t>
            </a:r>
            <a:r>
              <a:rPr lang="en-US" sz="3600" dirty="0">
                <a:sym typeface="Wingdings" panose="05000000000000000000" pitchFamily="2" charset="2"/>
              </a:rPr>
              <a:t>(g)</a:t>
            </a:r>
            <a:endParaRPr lang="en-US" sz="36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31F6DC2-86D7-7599-6EBA-4B8825F564C1}"/>
              </a:ext>
            </a:extLst>
          </p:cNvPr>
          <p:cNvSpPr/>
          <p:nvPr/>
        </p:nvSpPr>
        <p:spPr>
          <a:xfrm>
            <a:off x="1275559" y="1986575"/>
            <a:ext cx="676276" cy="6747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F27E9C-50A5-676A-F240-D9FBDD9D923D}"/>
              </a:ext>
            </a:extLst>
          </p:cNvPr>
          <p:cNvSpPr txBox="1"/>
          <p:nvPr/>
        </p:nvSpPr>
        <p:spPr>
          <a:xfrm>
            <a:off x="1485108" y="2115749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r>
              <a:rPr lang="en-US" sz="2000" b="1" dirty="0"/>
              <a:t>N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993A501-6B33-9F5F-C314-BE20C8A56CE2}"/>
              </a:ext>
            </a:extLst>
          </p:cNvPr>
          <p:cNvSpPr/>
          <p:nvPr/>
        </p:nvSpPr>
        <p:spPr>
          <a:xfrm>
            <a:off x="4508343" y="2047440"/>
            <a:ext cx="442914" cy="46166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1F2D85-4675-1ED4-6A05-6595EB644D1A}"/>
              </a:ext>
            </a:extLst>
          </p:cNvPr>
          <p:cNvSpPr txBox="1"/>
          <p:nvPr/>
        </p:nvSpPr>
        <p:spPr>
          <a:xfrm>
            <a:off x="4513105" y="2076015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2000" b="1" dirty="0"/>
              <a:t>H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FF35A95-ECD9-3DFD-8BC7-90BF70DD1A6B}"/>
              </a:ext>
            </a:extLst>
          </p:cNvPr>
          <p:cNvSpPr/>
          <p:nvPr/>
        </p:nvSpPr>
        <p:spPr>
          <a:xfrm>
            <a:off x="642146" y="1985219"/>
            <a:ext cx="676276" cy="6747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B51130-8CAB-2449-A892-0052C3A98159}"/>
              </a:ext>
            </a:extLst>
          </p:cNvPr>
          <p:cNvSpPr txBox="1"/>
          <p:nvPr/>
        </p:nvSpPr>
        <p:spPr>
          <a:xfrm>
            <a:off x="851695" y="2114393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r>
              <a:rPr lang="en-US" sz="2000" b="1" dirty="0"/>
              <a:t>N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DDA4E34-EA39-3444-29CA-87840B7F9FB1}"/>
              </a:ext>
            </a:extLst>
          </p:cNvPr>
          <p:cNvSpPr/>
          <p:nvPr/>
        </p:nvSpPr>
        <p:spPr>
          <a:xfrm>
            <a:off x="4084479" y="2047440"/>
            <a:ext cx="442914" cy="46166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A371D8-E772-1936-0535-A54694C4E249}"/>
              </a:ext>
            </a:extLst>
          </p:cNvPr>
          <p:cNvSpPr txBox="1"/>
          <p:nvPr/>
        </p:nvSpPr>
        <p:spPr>
          <a:xfrm>
            <a:off x="4089241" y="2076015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2000" b="1" dirty="0"/>
              <a:t>H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1692FDD-DF56-A214-B875-7150D81216F3}"/>
              </a:ext>
            </a:extLst>
          </p:cNvPr>
          <p:cNvSpPr/>
          <p:nvPr/>
        </p:nvSpPr>
        <p:spPr>
          <a:xfrm>
            <a:off x="5018405" y="2611457"/>
            <a:ext cx="442914" cy="46166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6767F70-6632-EA88-DF75-1036B915DD81}"/>
              </a:ext>
            </a:extLst>
          </p:cNvPr>
          <p:cNvSpPr txBox="1"/>
          <p:nvPr/>
        </p:nvSpPr>
        <p:spPr>
          <a:xfrm>
            <a:off x="5023167" y="2640032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2000" b="1" dirty="0"/>
              <a:t>H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7456B14-A174-1250-1D9F-094DDC6B0643}"/>
              </a:ext>
            </a:extLst>
          </p:cNvPr>
          <p:cNvSpPr/>
          <p:nvPr/>
        </p:nvSpPr>
        <p:spPr>
          <a:xfrm>
            <a:off x="4594541" y="2611457"/>
            <a:ext cx="442914" cy="46166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3F277C9-4373-7401-12BE-3EE9C35A35CD}"/>
              </a:ext>
            </a:extLst>
          </p:cNvPr>
          <p:cNvSpPr txBox="1"/>
          <p:nvPr/>
        </p:nvSpPr>
        <p:spPr>
          <a:xfrm>
            <a:off x="4599303" y="2640032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2000" b="1" dirty="0"/>
              <a:t>H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AB27FD7-7F84-6C40-B918-D0DC6603E8AF}"/>
              </a:ext>
            </a:extLst>
          </p:cNvPr>
          <p:cNvSpPr/>
          <p:nvPr/>
        </p:nvSpPr>
        <p:spPr>
          <a:xfrm>
            <a:off x="3907285" y="2604134"/>
            <a:ext cx="442914" cy="46166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F3FB586-8EE9-59C7-471F-20E61E183886}"/>
              </a:ext>
            </a:extLst>
          </p:cNvPr>
          <p:cNvSpPr txBox="1"/>
          <p:nvPr/>
        </p:nvSpPr>
        <p:spPr>
          <a:xfrm>
            <a:off x="3912047" y="2632709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2000" b="1" dirty="0"/>
              <a:t>H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B832DB0-2E11-97A3-3631-E1D705358908}"/>
              </a:ext>
            </a:extLst>
          </p:cNvPr>
          <p:cNvSpPr/>
          <p:nvPr/>
        </p:nvSpPr>
        <p:spPr>
          <a:xfrm>
            <a:off x="3483421" y="2604134"/>
            <a:ext cx="442914" cy="46166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C0AE9D8-0DFD-8394-1591-B353527EF2C7}"/>
              </a:ext>
            </a:extLst>
          </p:cNvPr>
          <p:cNvSpPr txBox="1"/>
          <p:nvPr/>
        </p:nvSpPr>
        <p:spPr>
          <a:xfrm>
            <a:off x="3488183" y="2632709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2000" b="1" dirty="0"/>
              <a:t>H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3A08859-8258-ADFE-4ABD-AA9EF7B8599E}"/>
              </a:ext>
            </a:extLst>
          </p:cNvPr>
          <p:cNvSpPr/>
          <p:nvPr/>
        </p:nvSpPr>
        <p:spPr>
          <a:xfrm>
            <a:off x="7661111" y="2036478"/>
            <a:ext cx="676276" cy="6747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54221AB-5DA8-6B72-9F23-3562D1444BD5}"/>
              </a:ext>
            </a:extLst>
          </p:cNvPr>
          <p:cNvSpPr txBox="1"/>
          <p:nvPr/>
        </p:nvSpPr>
        <p:spPr>
          <a:xfrm>
            <a:off x="7870660" y="2165652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r>
              <a:rPr lang="en-US" sz="2000" b="1" dirty="0"/>
              <a:t>N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27ACF68-6B08-1305-6213-6E53F10540DC}"/>
              </a:ext>
            </a:extLst>
          </p:cNvPr>
          <p:cNvSpPr/>
          <p:nvPr/>
        </p:nvSpPr>
        <p:spPr>
          <a:xfrm>
            <a:off x="7235983" y="2137077"/>
            <a:ext cx="442914" cy="46166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771A44-1F93-8055-1DD6-0B47C7CE24A4}"/>
              </a:ext>
            </a:extLst>
          </p:cNvPr>
          <p:cNvSpPr txBox="1"/>
          <p:nvPr/>
        </p:nvSpPr>
        <p:spPr>
          <a:xfrm>
            <a:off x="7240745" y="2165652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2000" b="1" dirty="0"/>
              <a:t>H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09BBEB3-64DB-3424-D17F-CD1FC70AC83D}"/>
              </a:ext>
            </a:extLst>
          </p:cNvPr>
          <p:cNvSpPr/>
          <p:nvPr/>
        </p:nvSpPr>
        <p:spPr>
          <a:xfrm>
            <a:off x="8324364" y="2153540"/>
            <a:ext cx="442914" cy="46166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1920BF4-7BE9-96FF-2A83-B1ABE1812A8B}"/>
              </a:ext>
            </a:extLst>
          </p:cNvPr>
          <p:cNvSpPr txBox="1"/>
          <p:nvPr/>
        </p:nvSpPr>
        <p:spPr>
          <a:xfrm>
            <a:off x="8329126" y="2182115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2000" b="1" dirty="0"/>
              <a:t>H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BACC957-1C8F-0919-5DCA-CE9217EFA80E}"/>
              </a:ext>
            </a:extLst>
          </p:cNvPr>
          <p:cNvSpPr/>
          <p:nvPr/>
        </p:nvSpPr>
        <p:spPr>
          <a:xfrm>
            <a:off x="7775880" y="2705412"/>
            <a:ext cx="442914" cy="46166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5A670DB-35F3-9442-BC83-63ADCFB9F639}"/>
              </a:ext>
            </a:extLst>
          </p:cNvPr>
          <p:cNvSpPr txBox="1"/>
          <p:nvPr/>
        </p:nvSpPr>
        <p:spPr>
          <a:xfrm>
            <a:off x="7780642" y="2733987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2000" b="1" dirty="0"/>
              <a:t>H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5D6A0E2-36A3-D49F-7E97-F13355FFA0CB}"/>
              </a:ext>
            </a:extLst>
          </p:cNvPr>
          <p:cNvSpPr/>
          <p:nvPr/>
        </p:nvSpPr>
        <p:spPr>
          <a:xfrm>
            <a:off x="9702316" y="1807848"/>
            <a:ext cx="676276" cy="67477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9FB7A89-8860-3A4E-31B8-EBB523886C30}"/>
              </a:ext>
            </a:extLst>
          </p:cNvPr>
          <p:cNvSpPr txBox="1"/>
          <p:nvPr/>
        </p:nvSpPr>
        <p:spPr>
          <a:xfrm>
            <a:off x="9911865" y="1937022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r>
              <a:rPr lang="en-US" sz="2000" b="1" dirty="0"/>
              <a:t>N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A4C583D-7002-6255-20D0-01E7862E9008}"/>
              </a:ext>
            </a:extLst>
          </p:cNvPr>
          <p:cNvSpPr/>
          <p:nvPr/>
        </p:nvSpPr>
        <p:spPr>
          <a:xfrm>
            <a:off x="9277188" y="1908447"/>
            <a:ext cx="442914" cy="46166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FEAFEF1-098F-F854-DC7E-D7BB223B57C6}"/>
              </a:ext>
            </a:extLst>
          </p:cNvPr>
          <p:cNvSpPr txBox="1"/>
          <p:nvPr/>
        </p:nvSpPr>
        <p:spPr>
          <a:xfrm>
            <a:off x="9281950" y="1937022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2000" b="1" dirty="0"/>
              <a:t>H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77A2C2F-4BC0-3631-F972-854232624F9A}"/>
              </a:ext>
            </a:extLst>
          </p:cNvPr>
          <p:cNvSpPr/>
          <p:nvPr/>
        </p:nvSpPr>
        <p:spPr>
          <a:xfrm>
            <a:off x="10365569" y="1924910"/>
            <a:ext cx="442914" cy="46166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7C181B8-6A95-0940-6455-5F80CEFAED35}"/>
              </a:ext>
            </a:extLst>
          </p:cNvPr>
          <p:cNvSpPr txBox="1"/>
          <p:nvPr/>
        </p:nvSpPr>
        <p:spPr>
          <a:xfrm>
            <a:off x="10370331" y="1953485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2000" b="1" dirty="0"/>
              <a:t>H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1C10F24-AB11-9130-69C3-407245C1B065}"/>
              </a:ext>
            </a:extLst>
          </p:cNvPr>
          <p:cNvSpPr/>
          <p:nvPr/>
        </p:nvSpPr>
        <p:spPr>
          <a:xfrm>
            <a:off x="9817085" y="2476782"/>
            <a:ext cx="442914" cy="46166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1B5EDD3-C3C1-B9EB-F362-D3E2455C5393}"/>
              </a:ext>
            </a:extLst>
          </p:cNvPr>
          <p:cNvSpPr txBox="1"/>
          <p:nvPr/>
        </p:nvSpPr>
        <p:spPr>
          <a:xfrm>
            <a:off x="9821847" y="2505357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2000" b="1" dirty="0"/>
              <a:t>H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ED56482-30A5-113C-39B4-2287266CD9E9}"/>
              </a:ext>
            </a:extLst>
          </p:cNvPr>
          <p:cNvSpPr txBox="1"/>
          <p:nvPr/>
        </p:nvSpPr>
        <p:spPr>
          <a:xfrm>
            <a:off x="0" y="6096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1</a:t>
            </a:r>
            <a:r>
              <a:rPr lang="en-US" sz="3600" dirty="0"/>
              <a:t> pack eggs    + </a:t>
            </a:r>
            <a:r>
              <a:rPr lang="en-US" sz="3600" dirty="0">
                <a:solidFill>
                  <a:srgbClr val="FF0000"/>
                </a:solidFill>
              </a:rPr>
              <a:t>3</a:t>
            </a:r>
            <a:r>
              <a:rPr lang="en-US" sz="3600" dirty="0"/>
              <a:t> packs of flour  </a:t>
            </a:r>
            <a:r>
              <a:rPr lang="en-US" sz="3600" dirty="0">
                <a:sym typeface="Wingdings" panose="05000000000000000000" pitchFamily="2" charset="2"/>
              </a:rPr>
              <a:t>  </a:t>
            </a:r>
            <a:r>
              <a:rPr lang="en-US" sz="3600" dirty="0">
                <a:solidFill>
                  <a:srgbClr val="FF0000"/>
                </a:solidFill>
                <a:sym typeface="Wingdings" panose="05000000000000000000" pitchFamily="2" charset="2"/>
              </a:rPr>
              <a:t>2</a:t>
            </a:r>
            <a:r>
              <a:rPr lang="en-US" sz="3600" dirty="0">
                <a:sym typeface="Wingdings" panose="05000000000000000000" pitchFamily="2" charset="2"/>
              </a:rPr>
              <a:t> boxes of noodles</a:t>
            </a:r>
            <a:endParaRPr lang="en-US" sz="36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AE4AD8C-48E5-DFAC-6D0D-7849F9E3F76E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7.3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9EAC32B-963A-0E9A-62BD-42952D1337DF}"/>
              </a:ext>
            </a:extLst>
          </p:cNvPr>
          <p:cNvSpPr txBox="1"/>
          <p:nvPr/>
        </p:nvSpPr>
        <p:spPr>
          <a:xfrm>
            <a:off x="169783" y="3431108"/>
            <a:ext cx="3564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               1</a:t>
            </a:r>
            <a:r>
              <a:rPr lang="en-US" sz="2400" dirty="0"/>
              <a:t> N</a:t>
            </a:r>
            <a:r>
              <a:rPr lang="en-US" sz="2400" baseline="-25000" dirty="0"/>
              <a:t>2</a:t>
            </a:r>
            <a:r>
              <a:rPr lang="en-US" sz="2400" dirty="0"/>
              <a:t> to </a:t>
            </a:r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 H</a:t>
            </a:r>
            <a:r>
              <a:rPr lang="en-US" sz="2400" baseline="-25000" dirty="0"/>
              <a:t>2</a:t>
            </a:r>
          </a:p>
          <a:p>
            <a:r>
              <a:rPr lang="en-US" sz="2400" dirty="0">
                <a:solidFill>
                  <a:srgbClr val="FF0000"/>
                </a:solidFill>
              </a:rPr>
              <a:t>               1</a:t>
            </a:r>
            <a:r>
              <a:rPr lang="en-US" sz="2400" dirty="0"/>
              <a:t> N</a:t>
            </a:r>
            <a:r>
              <a:rPr lang="en-US" sz="2400" baseline="-25000" dirty="0"/>
              <a:t>2</a:t>
            </a:r>
            <a:r>
              <a:rPr lang="en-US" sz="2400" dirty="0"/>
              <a:t> to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NH</a:t>
            </a:r>
            <a:r>
              <a:rPr lang="en-US" sz="2400" baseline="-25000" dirty="0"/>
              <a:t>3</a:t>
            </a:r>
          </a:p>
          <a:p>
            <a:r>
              <a:rPr lang="en-US" sz="2400" dirty="0">
                <a:solidFill>
                  <a:srgbClr val="FF0000"/>
                </a:solidFill>
              </a:rPr>
              <a:t>               3</a:t>
            </a:r>
            <a:r>
              <a:rPr lang="en-US" sz="2400" dirty="0"/>
              <a:t> H</a:t>
            </a:r>
            <a:r>
              <a:rPr lang="en-US" sz="2400" baseline="-25000" dirty="0"/>
              <a:t>2</a:t>
            </a:r>
            <a:r>
              <a:rPr lang="en-US" sz="2400" dirty="0"/>
              <a:t> to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NH</a:t>
            </a:r>
            <a:r>
              <a:rPr lang="en-US" sz="2400" baseline="-25000" dirty="0"/>
              <a:t>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7319C96-081F-0952-4664-133456E3C766}"/>
              </a:ext>
            </a:extLst>
          </p:cNvPr>
          <p:cNvSpPr txBox="1"/>
          <p:nvPr/>
        </p:nvSpPr>
        <p:spPr>
          <a:xfrm>
            <a:off x="3264310" y="4455217"/>
            <a:ext cx="88588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Ratios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 H</a:t>
            </a:r>
            <a:r>
              <a:rPr lang="en-US" sz="2400" baseline="-25000" dirty="0"/>
              <a:t>2 </a:t>
            </a:r>
            <a:r>
              <a:rPr lang="en-US" sz="2400" dirty="0"/>
              <a:t>: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NH</a:t>
            </a:r>
            <a:r>
              <a:rPr lang="en-US" sz="2400" baseline="-25000" dirty="0"/>
              <a:t>3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 dozen H</a:t>
            </a:r>
            <a:r>
              <a:rPr lang="en-US" sz="2400" baseline="-25000" dirty="0"/>
              <a:t>2 </a:t>
            </a:r>
            <a:r>
              <a:rPr lang="en-US" sz="2400" dirty="0"/>
              <a:t>: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dozen NH</a:t>
            </a:r>
            <a:r>
              <a:rPr lang="en-US" sz="2400" baseline="-25000" dirty="0"/>
              <a:t>3</a:t>
            </a:r>
            <a:endParaRPr lang="en-US" sz="2400" dirty="0"/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 hundred H</a:t>
            </a:r>
            <a:r>
              <a:rPr lang="en-US" sz="2400" baseline="-25000" dirty="0"/>
              <a:t>2  </a:t>
            </a:r>
            <a:r>
              <a:rPr lang="en-US" sz="2400" dirty="0"/>
              <a:t>: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hundred NH</a:t>
            </a:r>
            <a:r>
              <a:rPr lang="en-US" sz="2400" baseline="-25000" dirty="0"/>
              <a:t>3</a:t>
            </a:r>
            <a:endParaRPr lang="en-US" sz="2400" dirty="0"/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 </a:t>
            </a:r>
            <a:r>
              <a:rPr lang="en-US" sz="2400" dirty="0">
                <a:highlight>
                  <a:srgbClr val="FFFF00"/>
                </a:highlight>
              </a:rPr>
              <a:t>moles</a:t>
            </a:r>
            <a:r>
              <a:rPr lang="en-US" sz="2400" dirty="0"/>
              <a:t> H</a:t>
            </a:r>
            <a:r>
              <a:rPr lang="en-US" sz="2400" baseline="-25000" dirty="0"/>
              <a:t>2  </a:t>
            </a:r>
            <a:r>
              <a:rPr lang="en-US" sz="2400" dirty="0"/>
              <a:t>: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</a:t>
            </a:r>
            <a:r>
              <a:rPr lang="en-US" sz="2400" dirty="0">
                <a:highlight>
                  <a:srgbClr val="FFFF00"/>
                </a:highlight>
              </a:rPr>
              <a:t>moles</a:t>
            </a:r>
            <a:r>
              <a:rPr lang="en-US" sz="2400" dirty="0"/>
              <a:t> NH</a:t>
            </a:r>
            <a:r>
              <a:rPr lang="en-US" sz="2400" baseline="-25000" dirty="0"/>
              <a:t>3</a:t>
            </a:r>
            <a:endParaRPr lang="en-US" sz="2400" dirty="0"/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 x (</a:t>
            </a:r>
            <a:r>
              <a:rPr lang="en-US" sz="2400" dirty="0">
                <a:highlight>
                  <a:srgbClr val="FFFF00"/>
                </a:highlight>
              </a:rPr>
              <a:t>6.022 x 10</a:t>
            </a:r>
            <a:r>
              <a:rPr lang="en-US" sz="2400" baseline="30000" dirty="0">
                <a:highlight>
                  <a:srgbClr val="FFFF00"/>
                </a:highlight>
              </a:rPr>
              <a:t>23</a:t>
            </a:r>
            <a:r>
              <a:rPr lang="en-US" sz="2400" dirty="0"/>
              <a:t>) H</a:t>
            </a:r>
            <a:r>
              <a:rPr lang="en-US" sz="2400" baseline="-25000" dirty="0"/>
              <a:t>2  </a:t>
            </a:r>
            <a:r>
              <a:rPr lang="en-US" sz="2400" dirty="0"/>
              <a:t>: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x (</a:t>
            </a:r>
            <a:r>
              <a:rPr lang="en-US" sz="2400" dirty="0">
                <a:highlight>
                  <a:srgbClr val="FFFF00"/>
                </a:highlight>
              </a:rPr>
              <a:t>6.022 x 10</a:t>
            </a:r>
            <a:r>
              <a:rPr lang="en-US" sz="2400" baseline="30000" dirty="0">
                <a:highlight>
                  <a:srgbClr val="FFFF00"/>
                </a:highlight>
              </a:rPr>
              <a:t>23</a:t>
            </a:r>
            <a:r>
              <a:rPr lang="en-US" sz="2400" dirty="0"/>
              <a:t>) NH</a:t>
            </a:r>
            <a:r>
              <a:rPr lang="en-US" sz="2400" baseline="-25000" dirty="0"/>
              <a:t>3</a:t>
            </a:r>
            <a:endParaRPr lang="en-US" sz="2400" dirty="0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46FB673-CED4-A722-2EEC-DBF65F4D4DCF}"/>
              </a:ext>
            </a:extLst>
          </p:cNvPr>
          <p:cNvCxnSpPr>
            <a:cxnSpLocks/>
          </p:cNvCxnSpPr>
          <p:nvPr/>
        </p:nvCxnSpPr>
        <p:spPr>
          <a:xfrm>
            <a:off x="2987040" y="4424257"/>
            <a:ext cx="37255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47C1B95-792F-5556-1196-0FE3B2C0DF91}"/>
              </a:ext>
            </a:extLst>
          </p:cNvPr>
          <p:cNvCxnSpPr>
            <a:cxnSpLocks/>
          </p:cNvCxnSpPr>
          <p:nvPr/>
        </p:nvCxnSpPr>
        <p:spPr>
          <a:xfrm>
            <a:off x="6712637" y="4424257"/>
            <a:ext cx="551763" cy="208703"/>
          </a:xfrm>
          <a:prstGeom prst="line">
            <a:avLst/>
          </a:prstGeom>
          <a:ln>
            <a:solidFill>
              <a:schemeClr val="tx1"/>
            </a:solidFill>
            <a:headEnd w="lg" len="lg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12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B2F43-2874-A8A9-D854-91EA09BE1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mole ratio works for molecules as well.</a:t>
            </a:r>
          </a:p>
        </p:txBody>
      </p: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8A787B64-85F4-920D-0168-40BC0BD77ECC}"/>
              </a:ext>
            </a:extLst>
          </p:cNvPr>
          <p:cNvSpPr/>
          <p:nvPr/>
        </p:nvSpPr>
        <p:spPr>
          <a:xfrm>
            <a:off x="2286379" y="1913382"/>
            <a:ext cx="817245" cy="29532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340911-BA43-5A56-9A0F-47C67101A2C4}"/>
              </a:ext>
            </a:extLst>
          </p:cNvPr>
          <p:cNvSpPr/>
          <p:nvPr/>
        </p:nvSpPr>
        <p:spPr>
          <a:xfrm>
            <a:off x="2160648" y="2246003"/>
            <a:ext cx="1053465" cy="15940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18DE74FA-FCDF-8D55-0CBD-5B44BBFCA643}"/>
              </a:ext>
            </a:extLst>
          </p:cNvPr>
          <p:cNvSpPr/>
          <p:nvPr/>
        </p:nvSpPr>
        <p:spPr>
          <a:xfrm rot="10800000">
            <a:off x="2288284" y="2450943"/>
            <a:ext cx="817245" cy="29532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2FC5603-D83D-7A45-C229-C5D891B6E876}"/>
              </a:ext>
            </a:extLst>
          </p:cNvPr>
          <p:cNvSpPr/>
          <p:nvPr/>
        </p:nvSpPr>
        <p:spPr>
          <a:xfrm>
            <a:off x="9034402" y="1914205"/>
            <a:ext cx="676276" cy="67477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FF3803-4C19-C383-3D00-5E8CF55DE1C9}"/>
              </a:ext>
            </a:extLst>
          </p:cNvPr>
          <p:cNvSpPr txBox="1"/>
          <p:nvPr/>
        </p:nvSpPr>
        <p:spPr>
          <a:xfrm>
            <a:off x="9243951" y="2043379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r>
              <a:rPr lang="en-US" sz="2000" b="1" dirty="0"/>
              <a:t>O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B591E4F-24CA-7DB6-284C-7B2FE9A84449}"/>
              </a:ext>
            </a:extLst>
          </p:cNvPr>
          <p:cNvSpPr/>
          <p:nvPr/>
        </p:nvSpPr>
        <p:spPr>
          <a:xfrm>
            <a:off x="8685474" y="2338654"/>
            <a:ext cx="442914" cy="46166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40537E-091E-1EFD-4694-F64EB205CEF8}"/>
              </a:ext>
            </a:extLst>
          </p:cNvPr>
          <p:cNvSpPr txBox="1"/>
          <p:nvPr/>
        </p:nvSpPr>
        <p:spPr>
          <a:xfrm>
            <a:off x="8690236" y="2367229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2000" b="1" dirty="0"/>
              <a:t>H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6E06940-C0C1-D2FE-580B-C175572AFE65}"/>
              </a:ext>
            </a:extLst>
          </p:cNvPr>
          <p:cNvSpPr/>
          <p:nvPr/>
        </p:nvSpPr>
        <p:spPr>
          <a:xfrm>
            <a:off x="9628597" y="2309806"/>
            <a:ext cx="442914" cy="46166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16828A-50B8-9100-D3BF-1CE73917CB15}"/>
              </a:ext>
            </a:extLst>
          </p:cNvPr>
          <p:cNvSpPr txBox="1"/>
          <p:nvPr/>
        </p:nvSpPr>
        <p:spPr>
          <a:xfrm>
            <a:off x="9633359" y="2338381"/>
            <a:ext cx="442914" cy="400110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2000" b="1" dirty="0"/>
              <a:t>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24986C-2E6F-1BBD-3270-A36DC4191CDC}"/>
              </a:ext>
            </a:extLst>
          </p:cNvPr>
          <p:cNvSpPr txBox="1"/>
          <p:nvPr/>
        </p:nvSpPr>
        <p:spPr>
          <a:xfrm>
            <a:off x="416733" y="3060267"/>
            <a:ext cx="43909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Mole Ratio</a:t>
            </a:r>
          </a:p>
          <a:p>
            <a:pPr algn="ctr"/>
            <a:r>
              <a:rPr lang="en-US" sz="2400" dirty="0"/>
              <a:t>2 bread : 1 cheese</a:t>
            </a:r>
          </a:p>
          <a:p>
            <a:pPr algn="ctr"/>
            <a:r>
              <a:rPr lang="en-US" sz="2400" dirty="0"/>
              <a:t>  1 cheese : 1 sandwich</a:t>
            </a:r>
          </a:p>
          <a:p>
            <a:pPr algn="ctr"/>
            <a:r>
              <a:rPr lang="en-US" sz="2400" dirty="0"/>
              <a:t>     2 bread : 1 sandwich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593BD9-80DF-1188-E3B4-B11261DDCC89}"/>
              </a:ext>
            </a:extLst>
          </p:cNvPr>
          <p:cNvSpPr txBox="1"/>
          <p:nvPr/>
        </p:nvSpPr>
        <p:spPr>
          <a:xfrm>
            <a:off x="8954102" y="1210983"/>
            <a:ext cx="102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Water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E9981D-3B59-A392-5290-6B7A3BD52241}"/>
              </a:ext>
            </a:extLst>
          </p:cNvPr>
          <p:cNvSpPr txBox="1"/>
          <p:nvPr/>
        </p:nvSpPr>
        <p:spPr>
          <a:xfrm>
            <a:off x="1591521" y="1177337"/>
            <a:ext cx="2191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ym typeface="Wingdings" panose="05000000000000000000" pitchFamily="2" charset="2"/>
              </a:rPr>
              <a:t>Sandwich</a:t>
            </a:r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5D2ADA-5F06-B90F-0C87-E63EEF645FFB}"/>
              </a:ext>
            </a:extLst>
          </p:cNvPr>
          <p:cNvSpPr txBox="1"/>
          <p:nvPr/>
        </p:nvSpPr>
        <p:spPr>
          <a:xfrm>
            <a:off x="7177043" y="3097305"/>
            <a:ext cx="43909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Mole Ratio</a:t>
            </a:r>
          </a:p>
          <a:p>
            <a:pPr algn="ctr"/>
            <a:r>
              <a:rPr lang="en-US" sz="2400" dirty="0"/>
              <a:t>2 H : 1 O</a:t>
            </a:r>
          </a:p>
          <a:p>
            <a:pPr algn="ctr"/>
            <a:r>
              <a:rPr lang="en-US" sz="2400" dirty="0"/>
              <a:t>     1 O : 1 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</a:p>
          <a:p>
            <a:pPr algn="ctr"/>
            <a:r>
              <a:rPr lang="en-US" sz="2400" dirty="0"/>
              <a:t>     2 H : 1 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746529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A75E08E-9F94-D5E3-8950-041758756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898" y="2247679"/>
            <a:ext cx="9396378" cy="42076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244DBD-08B4-21D5-CC11-F904A9AA4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4" y="136524"/>
            <a:ext cx="11733645" cy="835025"/>
          </a:xfrm>
        </p:spPr>
        <p:txBody>
          <a:bodyPr/>
          <a:lstStyle/>
          <a:p>
            <a:r>
              <a:rPr lang="en-US" dirty="0"/>
              <a:t>The mole ratio is used for calculations involving various products and reactants as well as atoms within molecules.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9C6698-ABDC-417A-24E5-20DA43A304B3}"/>
              </a:ext>
            </a:extLst>
          </p:cNvPr>
          <p:cNvSpPr/>
          <p:nvPr/>
        </p:nvSpPr>
        <p:spPr>
          <a:xfrm>
            <a:off x="6096000" y="2285779"/>
            <a:ext cx="1466850" cy="281009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98B913-ED9E-91BA-FFE2-48FD8B640ADB}"/>
              </a:ext>
            </a:extLst>
          </p:cNvPr>
          <p:cNvSpPr/>
          <p:nvPr/>
        </p:nvSpPr>
        <p:spPr>
          <a:xfrm>
            <a:off x="1288473" y="6153149"/>
            <a:ext cx="457046" cy="32531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D6815F-A847-8813-72E0-3133E5B4271F}"/>
              </a:ext>
            </a:extLst>
          </p:cNvPr>
          <p:cNvSpPr txBox="1"/>
          <p:nvPr/>
        </p:nvSpPr>
        <p:spPr>
          <a:xfrm>
            <a:off x="6040582" y="1134920"/>
            <a:ext cx="5229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Mole ratio of atoms to molecules</a:t>
            </a:r>
          </a:p>
          <a:p>
            <a:r>
              <a:rPr lang="en-US" dirty="0">
                <a:solidFill>
                  <a:srgbClr val="FF0000"/>
                </a:solidFill>
              </a:rPr>
              <a:t>Mole ratio within/between reactants and products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B78990-D47C-165C-0CD9-B8916DAD9F39}"/>
              </a:ext>
            </a:extLst>
          </p:cNvPr>
          <p:cNvSpPr/>
          <p:nvPr/>
        </p:nvSpPr>
        <p:spPr>
          <a:xfrm>
            <a:off x="8691996" y="2285779"/>
            <a:ext cx="1466850" cy="2810096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79D897-497F-8761-E9CA-52E4C8350A04}"/>
              </a:ext>
            </a:extLst>
          </p:cNvPr>
          <p:cNvSpPr/>
          <p:nvPr/>
        </p:nvSpPr>
        <p:spPr>
          <a:xfrm>
            <a:off x="1304848" y="5756249"/>
            <a:ext cx="421621" cy="301651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665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DDEF47F-0372-6FB1-1BED-6DE03C5DA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" y="1114425"/>
            <a:ext cx="12166821" cy="54483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B11C124-700E-793E-D701-9612D9882ADE}"/>
              </a:ext>
            </a:extLst>
          </p:cNvPr>
          <p:cNvSpPr/>
          <p:nvPr/>
        </p:nvSpPr>
        <p:spPr>
          <a:xfrm>
            <a:off x="2939970" y="950431"/>
            <a:ext cx="9252030" cy="147338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E833BE-230A-14B4-D01D-8EA94F9D94BC}"/>
              </a:ext>
            </a:extLst>
          </p:cNvPr>
          <p:cNvSpPr/>
          <p:nvPr/>
        </p:nvSpPr>
        <p:spPr>
          <a:xfrm>
            <a:off x="2939970" y="3432355"/>
            <a:ext cx="9252030" cy="147338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DE4A7C-1F95-45F3-FA73-5573BBD706C3}"/>
              </a:ext>
            </a:extLst>
          </p:cNvPr>
          <p:cNvSpPr/>
          <p:nvPr/>
        </p:nvSpPr>
        <p:spPr>
          <a:xfrm>
            <a:off x="267855" y="5148336"/>
            <a:ext cx="11545454" cy="50011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AE0D66-3E98-C2CE-E3A3-6CDF90667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4"/>
            <a:ext cx="11545454" cy="728181"/>
          </a:xfrm>
        </p:spPr>
        <p:txBody>
          <a:bodyPr/>
          <a:lstStyle/>
          <a:p>
            <a:r>
              <a:rPr lang="en-US" dirty="0"/>
              <a:t>Converting between moles of something to moles of something else requires the mole ratio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1CF8DC-5664-0859-B668-640678C87D19}"/>
              </a:ext>
            </a:extLst>
          </p:cNvPr>
          <p:cNvSpPr/>
          <p:nvPr/>
        </p:nvSpPr>
        <p:spPr>
          <a:xfrm>
            <a:off x="24765" y="2721657"/>
            <a:ext cx="7038975" cy="58496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753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43D43F-959B-3F83-4717-EF740C2AB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47" y="136525"/>
            <a:ext cx="9354856" cy="22767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D5FA2B-41C7-7073-B202-9185426A2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623" y="3814525"/>
            <a:ext cx="6217227" cy="29926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005EBC-138A-B716-A8DE-504039645870}"/>
              </a:ext>
            </a:extLst>
          </p:cNvPr>
          <p:cNvSpPr txBox="1"/>
          <p:nvPr/>
        </p:nvSpPr>
        <p:spPr>
          <a:xfrm>
            <a:off x="189847" y="2556439"/>
            <a:ext cx="3303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 </a:t>
            </a:r>
            <a:r>
              <a:rPr lang="en-US" sz="3600" dirty="0">
                <a:solidFill>
                  <a:srgbClr val="FF0000"/>
                </a:solidFill>
              </a:rPr>
              <a:t>2</a:t>
            </a:r>
            <a:r>
              <a:rPr lang="en-US" sz="3600" dirty="0"/>
              <a:t> Al   :   </a:t>
            </a:r>
            <a:r>
              <a:rPr lang="en-US" sz="3600" dirty="0">
                <a:solidFill>
                  <a:srgbClr val="FF0000"/>
                </a:solidFill>
              </a:rPr>
              <a:t>3</a:t>
            </a:r>
            <a:r>
              <a:rPr lang="en-US" sz="3600" dirty="0"/>
              <a:t> I</a:t>
            </a:r>
            <a:r>
              <a:rPr lang="en-US" sz="3600" baseline="-25000" dirty="0"/>
              <a:t>2</a:t>
            </a:r>
            <a:endParaRPr lang="en-US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A52286-30D0-2835-83EA-683DF1A4646F}"/>
              </a:ext>
            </a:extLst>
          </p:cNvPr>
          <p:cNvSpPr txBox="1"/>
          <p:nvPr/>
        </p:nvSpPr>
        <p:spPr>
          <a:xfrm>
            <a:off x="1264049" y="3202770"/>
            <a:ext cx="1076272" cy="3445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r>
              <a:rPr lang="en-US" sz="1600" dirty="0"/>
              <a:t>mole ratio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334899C-401A-654A-5245-86A8ED307D30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2340321" y="3375044"/>
            <a:ext cx="2321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99E512-BB32-FAC9-16EA-52A1EFEE3471}"/>
              </a:ext>
            </a:extLst>
          </p:cNvPr>
          <p:cNvCxnSpPr>
            <a:cxnSpLocks/>
          </p:cNvCxnSpPr>
          <p:nvPr/>
        </p:nvCxnSpPr>
        <p:spPr>
          <a:xfrm flipV="1">
            <a:off x="2563840" y="3133050"/>
            <a:ext cx="0" cy="243899"/>
          </a:xfrm>
          <a:prstGeom prst="line">
            <a:avLst/>
          </a:prstGeom>
          <a:ln>
            <a:solidFill>
              <a:schemeClr val="tx1"/>
            </a:solidFill>
            <a:headEnd w="lg" len="lg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1D0F89-B8C1-35E3-4A8D-9CFBA44CFC71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1014031" y="3375044"/>
            <a:ext cx="25001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A23F04-48BA-0C62-397B-DD4B908E14AA}"/>
              </a:ext>
            </a:extLst>
          </p:cNvPr>
          <p:cNvCxnSpPr>
            <a:cxnSpLocks/>
          </p:cNvCxnSpPr>
          <p:nvPr/>
        </p:nvCxnSpPr>
        <p:spPr>
          <a:xfrm flipV="1">
            <a:off x="1014031" y="3140515"/>
            <a:ext cx="0" cy="243899"/>
          </a:xfrm>
          <a:prstGeom prst="line">
            <a:avLst/>
          </a:prstGeom>
          <a:ln>
            <a:solidFill>
              <a:schemeClr val="tx1"/>
            </a:solidFill>
            <a:headEnd w="lg" len="lg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1DCC3D6-A86F-043C-2288-0606A99FFAD2}"/>
              </a:ext>
            </a:extLst>
          </p:cNvPr>
          <p:cNvSpPr txBox="1"/>
          <p:nvPr/>
        </p:nvSpPr>
        <p:spPr>
          <a:xfrm>
            <a:off x="189848" y="3479664"/>
            <a:ext cx="3303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 </a:t>
            </a:r>
            <a:r>
              <a:rPr lang="en-US" sz="3600" dirty="0">
                <a:solidFill>
                  <a:srgbClr val="FF0000"/>
                </a:solidFill>
              </a:rPr>
              <a:t>4 </a:t>
            </a:r>
            <a:r>
              <a:rPr lang="en-US" sz="3600" dirty="0"/>
              <a:t>Al   :   </a:t>
            </a:r>
            <a:r>
              <a:rPr lang="en-US" sz="3600" dirty="0">
                <a:solidFill>
                  <a:srgbClr val="FF0000"/>
                </a:solidFill>
              </a:rPr>
              <a:t>6</a:t>
            </a:r>
            <a:r>
              <a:rPr lang="en-US" sz="3600" dirty="0"/>
              <a:t> I</a:t>
            </a:r>
            <a:r>
              <a:rPr lang="en-US" sz="3600" baseline="-25000" dirty="0"/>
              <a:t>2</a:t>
            </a:r>
            <a:endParaRPr lang="en-US" sz="3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16F288-6D2B-0D44-42FB-4E7FB6032E23}"/>
              </a:ext>
            </a:extLst>
          </p:cNvPr>
          <p:cNvSpPr txBox="1"/>
          <p:nvPr/>
        </p:nvSpPr>
        <p:spPr>
          <a:xfrm>
            <a:off x="4057650" y="36576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to 3 ratio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1975460-47A0-05BA-9A36-FB157BE9034F}"/>
              </a:ext>
            </a:extLst>
          </p:cNvPr>
          <p:cNvSpPr txBox="1"/>
          <p:nvPr/>
        </p:nvSpPr>
        <p:spPr>
          <a:xfrm>
            <a:off x="189847" y="4162726"/>
            <a:ext cx="3303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</a:t>
            </a:r>
            <a:r>
              <a:rPr lang="en-US" sz="3600" dirty="0">
                <a:solidFill>
                  <a:srgbClr val="FF0000"/>
                </a:solidFill>
              </a:rPr>
              <a:t>20 </a:t>
            </a:r>
            <a:r>
              <a:rPr lang="en-US" sz="3600" dirty="0"/>
              <a:t>Al   :  </a:t>
            </a:r>
            <a:r>
              <a:rPr lang="en-US" sz="3600" dirty="0">
                <a:solidFill>
                  <a:srgbClr val="FF0000"/>
                </a:solidFill>
              </a:rPr>
              <a:t>30</a:t>
            </a:r>
            <a:r>
              <a:rPr lang="en-US" sz="3600" dirty="0"/>
              <a:t> I</a:t>
            </a:r>
            <a:r>
              <a:rPr lang="en-US" sz="3600" baseline="-25000" dirty="0"/>
              <a:t>2</a:t>
            </a:r>
            <a:endParaRPr lang="en-US" sz="36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581775-41F8-622C-9DED-2F996D97266A}"/>
              </a:ext>
            </a:extLst>
          </p:cNvPr>
          <p:cNvSpPr txBox="1"/>
          <p:nvPr/>
        </p:nvSpPr>
        <p:spPr>
          <a:xfrm>
            <a:off x="4057650" y="4317799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to 3 ratio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13A02C3-2362-D955-D51A-47F5B12DC60F}"/>
              </a:ext>
            </a:extLst>
          </p:cNvPr>
          <p:cNvSpPr txBox="1"/>
          <p:nvPr/>
        </p:nvSpPr>
        <p:spPr>
          <a:xfrm>
            <a:off x="189847" y="4809057"/>
            <a:ext cx="3303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 </a:t>
            </a:r>
            <a:r>
              <a:rPr lang="en-US" sz="3600" dirty="0">
                <a:solidFill>
                  <a:srgbClr val="FF0000"/>
                </a:solidFill>
              </a:rPr>
              <a:t>1 </a:t>
            </a:r>
            <a:r>
              <a:rPr lang="en-US" sz="3600" dirty="0"/>
              <a:t>Al   :  </a:t>
            </a:r>
            <a:r>
              <a:rPr lang="en-US" sz="3600" dirty="0">
                <a:solidFill>
                  <a:srgbClr val="FF0000"/>
                </a:solidFill>
              </a:rPr>
              <a:t>1.5</a:t>
            </a:r>
            <a:r>
              <a:rPr lang="en-US" sz="3600" dirty="0"/>
              <a:t> I</a:t>
            </a:r>
            <a:r>
              <a:rPr lang="en-US" sz="3600" baseline="-25000" dirty="0"/>
              <a:t>2</a:t>
            </a:r>
            <a:endParaRPr lang="en-US" sz="3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46BC550-FBBC-45FD-76A9-AC8261E00871}"/>
              </a:ext>
            </a:extLst>
          </p:cNvPr>
          <p:cNvSpPr txBox="1"/>
          <p:nvPr/>
        </p:nvSpPr>
        <p:spPr>
          <a:xfrm>
            <a:off x="4057650" y="496413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to 3 ratio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AE2DA2-E487-C248-DD8F-D9301D8B6C7C}"/>
              </a:ext>
            </a:extLst>
          </p:cNvPr>
          <p:cNvSpPr txBox="1"/>
          <p:nvPr/>
        </p:nvSpPr>
        <p:spPr>
          <a:xfrm>
            <a:off x="-685801" y="6088610"/>
            <a:ext cx="5114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 </a:t>
            </a:r>
            <a:r>
              <a:rPr lang="en-US" sz="3600" dirty="0">
                <a:solidFill>
                  <a:srgbClr val="FF0000"/>
                </a:solidFill>
              </a:rPr>
              <a:t>0.429 </a:t>
            </a:r>
            <a:r>
              <a:rPr lang="en-US" sz="3600" dirty="0"/>
              <a:t>Al   :  </a:t>
            </a:r>
            <a:r>
              <a:rPr lang="en-US" sz="3600" dirty="0">
                <a:solidFill>
                  <a:srgbClr val="FF0000"/>
                </a:solidFill>
              </a:rPr>
              <a:t>0.6435</a:t>
            </a:r>
            <a:r>
              <a:rPr lang="en-US" sz="3600" dirty="0"/>
              <a:t> I</a:t>
            </a:r>
            <a:r>
              <a:rPr lang="en-US" sz="3600" baseline="-25000" dirty="0"/>
              <a:t>2</a:t>
            </a:r>
            <a:endParaRPr lang="en-US" sz="36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98E50C7-F33F-6339-9F95-53EBCC77A35C}"/>
              </a:ext>
            </a:extLst>
          </p:cNvPr>
          <p:cNvSpPr txBox="1"/>
          <p:nvPr/>
        </p:nvSpPr>
        <p:spPr>
          <a:xfrm>
            <a:off x="4057650" y="6243683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to 3 ratio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7A75C6-4EC6-91CF-51DB-DFDE22068853}"/>
              </a:ext>
            </a:extLst>
          </p:cNvPr>
          <p:cNvSpPr txBox="1"/>
          <p:nvPr/>
        </p:nvSpPr>
        <p:spPr>
          <a:xfrm>
            <a:off x="4863894" y="2794146"/>
            <a:ext cx="5962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0.429 mol Al  x  </a:t>
            </a:r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 mol I</a:t>
            </a:r>
            <a:r>
              <a:rPr lang="en-US" sz="2400" baseline="-25000" dirty="0"/>
              <a:t>2</a:t>
            </a:r>
            <a:r>
              <a:rPr lang="en-US" sz="2400" dirty="0"/>
              <a:t>      = 0.6435 mol I</a:t>
            </a:r>
            <a:r>
              <a:rPr lang="en-US" sz="2400" baseline="-25000" dirty="0"/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FEC661C-5EB8-C9A6-AA74-7FBEE71887DC}"/>
              </a:ext>
            </a:extLst>
          </p:cNvPr>
          <p:cNvSpPr txBox="1"/>
          <p:nvPr/>
        </p:nvSpPr>
        <p:spPr>
          <a:xfrm>
            <a:off x="6870206" y="2874422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________</a:t>
            </a:r>
          </a:p>
          <a:p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mol Al</a:t>
            </a:r>
          </a:p>
        </p:txBody>
      </p:sp>
      <p:sp>
        <p:nvSpPr>
          <p:cNvPr id="28" name="Right Brace 27">
            <a:extLst>
              <a:ext uri="{FF2B5EF4-FFF2-40B4-BE49-F238E27FC236}">
                <a16:creationId xmlns:a16="http://schemas.microsoft.com/office/drawing/2014/main" id="{00002B54-DCEC-4AD3-C64B-78EBD5CAFD86}"/>
              </a:ext>
            </a:extLst>
          </p:cNvPr>
          <p:cNvSpPr/>
          <p:nvPr/>
        </p:nvSpPr>
        <p:spPr>
          <a:xfrm rot="16200000">
            <a:off x="7349920" y="2058680"/>
            <a:ext cx="304800" cy="1085856"/>
          </a:xfrm>
          <a:prstGeom prst="rightBrace">
            <a:avLst>
              <a:gd name="adj1" fmla="val 19410"/>
              <a:gd name="adj2" fmla="val 4871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DD246D5-FE79-77EE-0916-C5EBAD0FA450}"/>
              </a:ext>
            </a:extLst>
          </p:cNvPr>
          <p:cNvSpPr/>
          <p:nvPr/>
        </p:nvSpPr>
        <p:spPr>
          <a:xfrm>
            <a:off x="9062921" y="3796867"/>
            <a:ext cx="1042219" cy="210792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3C5CE63-57EA-96F6-32B9-50FE5806548C}"/>
              </a:ext>
            </a:extLst>
          </p:cNvPr>
          <p:cNvSpPr txBox="1"/>
          <p:nvPr/>
        </p:nvSpPr>
        <p:spPr>
          <a:xfrm>
            <a:off x="6959391" y="1535709"/>
            <a:ext cx="4573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Multiply the value you are trying to convert by the mole ratio with the unit you are trying to cancel out on the bottom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994F0C7-0562-B8F1-572F-A198FF237776}"/>
              </a:ext>
            </a:extLst>
          </p:cNvPr>
          <p:cNvCxnSpPr/>
          <p:nvPr/>
        </p:nvCxnSpPr>
        <p:spPr>
          <a:xfrm flipV="1">
            <a:off x="6230578" y="2854758"/>
            <a:ext cx="406195" cy="3813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45F633B-9C36-81CC-2C40-4118E264A0E8}"/>
              </a:ext>
            </a:extLst>
          </p:cNvPr>
          <p:cNvCxnSpPr/>
          <p:nvPr/>
        </p:nvCxnSpPr>
        <p:spPr>
          <a:xfrm flipV="1">
            <a:off x="7677248" y="3299469"/>
            <a:ext cx="406195" cy="3813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2DE9983-D631-8366-62C5-A72652249E3C}"/>
              </a:ext>
            </a:extLst>
          </p:cNvPr>
          <p:cNvSpPr txBox="1"/>
          <p:nvPr/>
        </p:nvSpPr>
        <p:spPr>
          <a:xfrm>
            <a:off x="123825" y="6537882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AB1C846-373E-1E5D-DF01-1DF8FEABCA53}"/>
              </a:ext>
            </a:extLst>
          </p:cNvPr>
          <p:cNvSpPr/>
          <p:nvPr/>
        </p:nvSpPr>
        <p:spPr>
          <a:xfrm>
            <a:off x="3824748" y="1886636"/>
            <a:ext cx="457884" cy="370427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095AB82-C063-FA8F-E442-4BC4EAED5B4A}"/>
              </a:ext>
            </a:extLst>
          </p:cNvPr>
          <p:cNvSpPr/>
          <p:nvPr/>
        </p:nvSpPr>
        <p:spPr>
          <a:xfrm>
            <a:off x="4490639" y="1877417"/>
            <a:ext cx="373256" cy="370427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8A4AFC1-34D3-04DA-F420-E87847E3A3B3}"/>
              </a:ext>
            </a:extLst>
          </p:cNvPr>
          <p:cNvSpPr/>
          <p:nvPr/>
        </p:nvSpPr>
        <p:spPr>
          <a:xfrm>
            <a:off x="4429123" y="1146063"/>
            <a:ext cx="1332579" cy="370427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C8DAB12-E6AE-7598-FF04-75BFBDABBAE2}"/>
              </a:ext>
            </a:extLst>
          </p:cNvPr>
          <p:cNvSpPr/>
          <p:nvPr/>
        </p:nvSpPr>
        <p:spPr>
          <a:xfrm>
            <a:off x="272865" y="1089707"/>
            <a:ext cx="1978721" cy="370427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C18F883-2813-51C1-E6D3-2448AAAC72F7}"/>
              </a:ext>
            </a:extLst>
          </p:cNvPr>
          <p:cNvCxnSpPr>
            <a:cxnSpLocks/>
          </p:cNvCxnSpPr>
          <p:nvPr/>
        </p:nvCxnSpPr>
        <p:spPr>
          <a:xfrm>
            <a:off x="4572927" y="1692241"/>
            <a:ext cx="128405" cy="182908"/>
          </a:xfrm>
          <a:prstGeom prst="straightConnector1">
            <a:avLst/>
          </a:prstGeom>
          <a:ln>
            <a:headEnd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EDD9F76-2F39-B620-96AC-4CF98F6B6466}"/>
              </a:ext>
            </a:extLst>
          </p:cNvPr>
          <p:cNvCxnSpPr>
            <a:cxnSpLocks/>
            <a:stCxn id="40" idx="1"/>
          </p:cNvCxnSpPr>
          <p:nvPr/>
        </p:nvCxnSpPr>
        <p:spPr>
          <a:xfrm flipH="1">
            <a:off x="4024621" y="1331277"/>
            <a:ext cx="404502" cy="568089"/>
          </a:xfrm>
          <a:prstGeom prst="straightConnector1">
            <a:avLst/>
          </a:prstGeom>
          <a:ln>
            <a:solidFill>
              <a:srgbClr val="00B050"/>
            </a:solidFill>
            <a:headEnd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C518BC8-1F14-1004-FFAD-9E5FA662C48D}"/>
              </a:ext>
            </a:extLst>
          </p:cNvPr>
          <p:cNvCxnSpPr>
            <a:cxnSpLocks/>
          </p:cNvCxnSpPr>
          <p:nvPr/>
        </p:nvCxnSpPr>
        <p:spPr>
          <a:xfrm>
            <a:off x="2251586" y="1413783"/>
            <a:ext cx="2321341" cy="2819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873264E5-5301-A17F-18A0-9DF0E9F1983A}"/>
              </a:ext>
            </a:extLst>
          </p:cNvPr>
          <p:cNvSpPr txBox="1"/>
          <p:nvPr/>
        </p:nvSpPr>
        <p:spPr>
          <a:xfrm>
            <a:off x="-676276" y="5431385"/>
            <a:ext cx="5114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          </a:t>
            </a:r>
            <a:r>
              <a:rPr lang="en-US" sz="3600" dirty="0">
                <a:solidFill>
                  <a:srgbClr val="FF0000"/>
                </a:solidFill>
              </a:rPr>
              <a:t>0.5 </a:t>
            </a:r>
            <a:r>
              <a:rPr lang="en-US" sz="3600" dirty="0"/>
              <a:t>Al   :  </a:t>
            </a:r>
            <a:r>
              <a:rPr lang="en-US" sz="3600" dirty="0">
                <a:solidFill>
                  <a:srgbClr val="FF0000"/>
                </a:solidFill>
              </a:rPr>
              <a:t>0.75</a:t>
            </a:r>
            <a:r>
              <a:rPr lang="en-US" sz="3600" dirty="0"/>
              <a:t> I</a:t>
            </a:r>
            <a:r>
              <a:rPr lang="en-US" sz="3600" baseline="-25000" dirty="0"/>
              <a:t>2</a:t>
            </a:r>
            <a:endParaRPr lang="en-US" sz="36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562D526-5B5C-457D-A243-32E23CDBBC59}"/>
              </a:ext>
            </a:extLst>
          </p:cNvPr>
          <p:cNvSpPr txBox="1"/>
          <p:nvPr/>
        </p:nvSpPr>
        <p:spPr>
          <a:xfrm>
            <a:off x="4067175" y="558645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to 3 ratio</a:t>
            </a:r>
          </a:p>
        </p:txBody>
      </p:sp>
    </p:spTree>
    <p:extLst>
      <p:ext uri="{BB962C8B-B14F-4D97-AF65-F5344CB8AC3E}">
        <p14:creationId xmlns:p14="http://schemas.microsoft.com/office/powerpoint/2010/main" val="304653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35F87-BA5C-1AF1-440D-DA075D0EC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Problems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15AEAB-E5B8-4694-D0ED-C2A1CB14FB3F}"/>
              </a:ext>
            </a:extLst>
          </p:cNvPr>
          <p:cNvSpPr txBox="1"/>
          <p:nvPr/>
        </p:nvSpPr>
        <p:spPr>
          <a:xfrm>
            <a:off x="6040582" y="50800"/>
            <a:ext cx="5162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N</a:t>
            </a:r>
            <a:r>
              <a:rPr lang="en-US" sz="3600" baseline="-25000" dirty="0"/>
              <a:t>2</a:t>
            </a:r>
            <a:r>
              <a:rPr lang="en-US" sz="3600" dirty="0"/>
              <a:t>(g) + 3H</a:t>
            </a:r>
            <a:r>
              <a:rPr lang="en-US" sz="3600" baseline="-25000" dirty="0"/>
              <a:t>2</a:t>
            </a:r>
            <a:r>
              <a:rPr lang="en-US" sz="3600" dirty="0"/>
              <a:t>(g) </a:t>
            </a:r>
            <a:r>
              <a:rPr lang="en-US" sz="3600" dirty="0">
                <a:sym typeface="Wingdings" panose="05000000000000000000" pitchFamily="2" charset="2"/>
              </a:rPr>
              <a:t>  2NH</a:t>
            </a:r>
            <a:r>
              <a:rPr lang="en-US" sz="3600" baseline="-25000" dirty="0">
                <a:sym typeface="Wingdings" panose="05000000000000000000" pitchFamily="2" charset="2"/>
              </a:rPr>
              <a:t>3</a:t>
            </a:r>
            <a:r>
              <a:rPr lang="en-US" sz="3600" dirty="0">
                <a:sym typeface="Wingdings" panose="05000000000000000000" pitchFamily="2" charset="2"/>
              </a:rPr>
              <a:t>(g)</a:t>
            </a:r>
            <a:endParaRPr lang="en-US" sz="36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4160585-95F6-B074-19D7-2E4EDD8A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856" y="782856"/>
            <a:ext cx="11924144" cy="1771639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How many mol of H</a:t>
            </a:r>
            <a:r>
              <a:rPr lang="en-US" baseline="-25000" dirty="0"/>
              <a:t>2</a:t>
            </a:r>
            <a:r>
              <a:rPr lang="en-US" dirty="0"/>
              <a:t> do we need to fully react 2 mol of N</a:t>
            </a:r>
            <a:r>
              <a:rPr lang="en-US" baseline="-25000" dirty="0"/>
              <a:t>2</a:t>
            </a:r>
            <a:r>
              <a:rPr lang="en-US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many mol H</a:t>
            </a:r>
            <a:r>
              <a:rPr lang="en-US" baseline="-25000" dirty="0"/>
              <a:t>2</a:t>
            </a:r>
            <a:r>
              <a:rPr lang="en-US" dirty="0"/>
              <a:t> do you need to synthesize 12 mol NH</a:t>
            </a:r>
            <a:r>
              <a:rPr lang="en-US" baseline="-25000" dirty="0"/>
              <a:t>3</a:t>
            </a:r>
            <a:r>
              <a:rPr lang="en-US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we have 1.5 mol N</a:t>
            </a:r>
            <a:r>
              <a:rPr lang="en-US" baseline="-25000" dirty="0"/>
              <a:t>2</a:t>
            </a:r>
            <a:r>
              <a:rPr lang="en-US" dirty="0"/>
              <a:t>, how many mol NH</a:t>
            </a:r>
            <a:r>
              <a:rPr lang="en-US" baseline="-25000" dirty="0"/>
              <a:t>3</a:t>
            </a:r>
            <a:r>
              <a:rPr lang="en-US" dirty="0"/>
              <a:t> can we make if we had unlimited H</a:t>
            </a:r>
            <a:r>
              <a:rPr lang="en-US" baseline="-25000" dirty="0"/>
              <a:t>2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97940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51C86-1E04-ED20-1DC6-5BDCD867B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170E8-FCB6-1F4C-D931-0571E95B3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EC7285-A949-E74E-40A0-31487F0DC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806" y="157089"/>
            <a:ext cx="9933319" cy="11287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6FE75C-B7C3-4E92-9493-B1C14840C1B7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7.3</a:t>
            </a:r>
          </a:p>
        </p:txBody>
      </p:sp>
    </p:spTree>
    <p:extLst>
      <p:ext uri="{BB962C8B-B14F-4D97-AF65-F5344CB8AC3E}">
        <p14:creationId xmlns:p14="http://schemas.microsoft.com/office/powerpoint/2010/main" val="921820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33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Stoichiometry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7.3 (Reaction Stoichiometry)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97343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44DBD-08B4-21D5-CC11-F904A9AA4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Stoichiometry Expands On This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387AA-76BC-B973-5EFE-F2ABBEE15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4CDD46-81D3-C97E-3FD4-D0A8B1A4B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" y="956917"/>
            <a:ext cx="12178227" cy="545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092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2A6C5-D40B-9C77-C91E-685A760C9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37160-5A18-FB36-95A1-BF62B0F4B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0475" y="602673"/>
            <a:ext cx="4390245" cy="30447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Step 1: Write one reactant or product on one side of the dotted line</a:t>
            </a:r>
          </a:p>
          <a:p>
            <a:pPr marL="0" indent="0">
              <a:buNone/>
            </a:pPr>
            <a:r>
              <a:rPr lang="en-US" sz="2000" dirty="0"/>
              <a:t>Step 2: Write the other reactant or product on the other side of the dotted line</a:t>
            </a:r>
          </a:p>
          <a:p>
            <a:pPr marL="0" indent="0">
              <a:buNone/>
            </a:pPr>
            <a:r>
              <a:rPr lang="en-US" sz="2000" dirty="0"/>
              <a:t>Step 3: Label your start and end points</a:t>
            </a:r>
          </a:p>
          <a:p>
            <a:pPr marL="0" indent="0">
              <a:buNone/>
            </a:pPr>
            <a:r>
              <a:rPr lang="en-US" sz="2000" dirty="0"/>
              <a:t>Step 4: Move through the boxes only using the arrows and use the numbered conversion factors listed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BD4633-844F-D6F4-4375-07A09F58B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171016"/>
            <a:ext cx="7382625" cy="16771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1DC036-7F71-C7F3-3CF3-1FA0A9968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949684"/>
            <a:ext cx="7650480" cy="3425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857D22C-E43D-EB02-B167-BB505EC73474}"/>
              </a:ext>
            </a:extLst>
          </p:cNvPr>
          <p:cNvSpPr txBox="1"/>
          <p:nvPr/>
        </p:nvSpPr>
        <p:spPr>
          <a:xfrm>
            <a:off x="123825" y="6539625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0C71B6-A43F-AB86-AA4F-F4DC5D4A0355}"/>
              </a:ext>
            </a:extLst>
          </p:cNvPr>
          <p:cNvSpPr txBox="1"/>
          <p:nvPr/>
        </p:nvSpPr>
        <p:spPr>
          <a:xfrm>
            <a:off x="555889" y="1916451"/>
            <a:ext cx="1093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baseline="-25000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rgbClr val="FF0000"/>
                </a:solidFill>
              </a:rPr>
              <a:t>H</a:t>
            </a:r>
            <a:r>
              <a:rPr lang="en-US" baseline="-250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726C63-56D3-475E-172E-96825A0D634A}"/>
              </a:ext>
            </a:extLst>
          </p:cNvPr>
          <p:cNvSpPr txBox="1"/>
          <p:nvPr/>
        </p:nvSpPr>
        <p:spPr>
          <a:xfrm>
            <a:off x="720234" y="3352508"/>
            <a:ext cx="615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258673-A447-3C7A-21F1-870F8DB64928}"/>
              </a:ext>
            </a:extLst>
          </p:cNvPr>
          <p:cNvSpPr/>
          <p:nvPr/>
        </p:nvSpPr>
        <p:spPr>
          <a:xfrm>
            <a:off x="3994940" y="2023836"/>
            <a:ext cx="1206980" cy="85144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2E652A6-EB72-48EC-1B4F-F64636F38898}"/>
              </a:ext>
            </a:extLst>
          </p:cNvPr>
          <p:cNvCxnSpPr>
            <a:cxnSpLocks/>
          </p:cNvCxnSpPr>
          <p:nvPr/>
        </p:nvCxnSpPr>
        <p:spPr>
          <a:xfrm>
            <a:off x="4377705" y="2875280"/>
            <a:ext cx="0" cy="9255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AB98CF0-3EA4-287D-F087-4E937721B926}"/>
              </a:ext>
            </a:extLst>
          </p:cNvPr>
          <p:cNvCxnSpPr>
            <a:cxnSpLocks/>
          </p:cNvCxnSpPr>
          <p:nvPr/>
        </p:nvCxnSpPr>
        <p:spPr>
          <a:xfrm>
            <a:off x="4861070" y="4018134"/>
            <a:ext cx="132143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E5D99AC-D98D-E5FC-FBAB-0B107C66BA03}"/>
              </a:ext>
            </a:extLst>
          </p:cNvPr>
          <p:cNvSpPr/>
          <p:nvPr/>
        </p:nvSpPr>
        <p:spPr>
          <a:xfrm>
            <a:off x="6182507" y="3515068"/>
            <a:ext cx="1122533" cy="10061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763900-DCBE-916B-1AD4-EC0EEF39FCC6}"/>
              </a:ext>
            </a:extLst>
          </p:cNvPr>
          <p:cNvSpPr txBox="1"/>
          <p:nvPr/>
        </p:nvSpPr>
        <p:spPr>
          <a:xfrm>
            <a:off x="4196869" y="2023836"/>
            <a:ext cx="1093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Start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3AD8E4-2DD5-C205-3714-0E530377E008}"/>
              </a:ext>
            </a:extLst>
          </p:cNvPr>
          <p:cNvSpPr txBox="1"/>
          <p:nvPr/>
        </p:nvSpPr>
        <p:spPr>
          <a:xfrm>
            <a:off x="6384437" y="4185101"/>
            <a:ext cx="1093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End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E10D8A-DF63-510A-3C95-72EF66B15E44}"/>
              </a:ext>
            </a:extLst>
          </p:cNvPr>
          <p:cNvSpPr txBox="1"/>
          <p:nvPr/>
        </p:nvSpPr>
        <p:spPr>
          <a:xfrm>
            <a:off x="555888" y="5588000"/>
            <a:ext cx="1860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0.75 mol C</a:t>
            </a:r>
            <a:r>
              <a:rPr lang="en-US" baseline="-25000" dirty="0"/>
              <a:t>3</a:t>
            </a:r>
            <a:r>
              <a:rPr lang="en-US" dirty="0"/>
              <a:t>H</a:t>
            </a:r>
            <a:r>
              <a:rPr lang="en-US" baseline="-25000" dirty="0"/>
              <a:t>8     </a:t>
            </a:r>
            <a:r>
              <a:rPr lang="en-US" dirty="0"/>
              <a:t>x</a:t>
            </a:r>
            <a:endParaRPr lang="en-US" baseline="-25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629036A-04FD-B0DA-3490-A444C2EC8C95}"/>
              </a:ext>
            </a:extLst>
          </p:cNvPr>
          <p:cNvSpPr txBox="1"/>
          <p:nvPr/>
        </p:nvSpPr>
        <p:spPr>
          <a:xfrm>
            <a:off x="2415981" y="5588000"/>
            <a:ext cx="1655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 mol CO</a:t>
            </a:r>
            <a:r>
              <a:rPr lang="en-US" baseline="-25000" dirty="0"/>
              <a:t>2</a:t>
            </a:r>
            <a:r>
              <a:rPr lang="en-US" dirty="0"/>
              <a:t>       x </a:t>
            </a:r>
          </a:p>
          <a:p>
            <a:r>
              <a:rPr lang="en-US" dirty="0"/>
              <a:t>1 mol C</a:t>
            </a:r>
            <a:r>
              <a:rPr lang="en-US" baseline="-25000" dirty="0"/>
              <a:t>3</a:t>
            </a:r>
            <a:r>
              <a:rPr lang="en-US" dirty="0"/>
              <a:t>H</a:t>
            </a:r>
            <a:r>
              <a:rPr lang="en-US" baseline="-25000" dirty="0"/>
              <a:t>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D0F64A-C419-BD56-2048-0839FEBA5466}"/>
              </a:ext>
            </a:extLst>
          </p:cNvPr>
          <p:cNvSpPr txBox="1"/>
          <p:nvPr/>
        </p:nvSpPr>
        <p:spPr>
          <a:xfrm>
            <a:off x="4071590" y="5588000"/>
            <a:ext cx="2948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6.022 x 10</a:t>
            </a:r>
            <a:r>
              <a:rPr lang="en-US" baseline="30000" dirty="0"/>
              <a:t>23</a:t>
            </a:r>
            <a:r>
              <a:rPr lang="en-US" dirty="0"/>
              <a:t> molecules CO</a:t>
            </a:r>
            <a:r>
              <a:rPr lang="en-US" baseline="-25000" dirty="0"/>
              <a:t>2</a:t>
            </a:r>
          </a:p>
          <a:p>
            <a:pPr algn="ctr"/>
            <a:r>
              <a:rPr lang="en-US" dirty="0"/>
              <a:t>1 mol CO</a:t>
            </a:r>
            <a:r>
              <a:rPr lang="en-US" baseline="-25000" dirty="0"/>
              <a:t>2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B184544-39F5-D5A0-2C29-FAAEBA0297D3}"/>
              </a:ext>
            </a:extLst>
          </p:cNvPr>
          <p:cNvCxnSpPr/>
          <p:nvPr/>
        </p:nvCxnSpPr>
        <p:spPr>
          <a:xfrm>
            <a:off x="2489200" y="5937012"/>
            <a:ext cx="11277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D124A40-3793-05E6-C109-BC81D9753DE1}"/>
              </a:ext>
            </a:extLst>
          </p:cNvPr>
          <p:cNvCxnSpPr>
            <a:cxnSpLocks/>
          </p:cNvCxnSpPr>
          <p:nvPr/>
        </p:nvCxnSpPr>
        <p:spPr>
          <a:xfrm>
            <a:off x="4162432" y="5926852"/>
            <a:ext cx="27108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897BB07-0C50-6BA3-61F7-96564493B325}"/>
              </a:ext>
            </a:extLst>
          </p:cNvPr>
          <p:cNvCxnSpPr>
            <a:cxnSpLocks/>
          </p:cNvCxnSpPr>
          <p:nvPr/>
        </p:nvCxnSpPr>
        <p:spPr>
          <a:xfrm flipV="1">
            <a:off x="1229360" y="5659120"/>
            <a:ext cx="619760" cy="27699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A9E4071-0B60-A323-3F57-1807425295BF}"/>
              </a:ext>
            </a:extLst>
          </p:cNvPr>
          <p:cNvCxnSpPr>
            <a:cxnSpLocks/>
          </p:cNvCxnSpPr>
          <p:nvPr/>
        </p:nvCxnSpPr>
        <p:spPr>
          <a:xfrm>
            <a:off x="2736021" y="5671066"/>
            <a:ext cx="634118" cy="24009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B9113FE-6EF2-C98F-E67C-4BDBF47B8C0B}"/>
              </a:ext>
            </a:extLst>
          </p:cNvPr>
          <p:cNvCxnSpPr>
            <a:cxnSpLocks/>
          </p:cNvCxnSpPr>
          <p:nvPr/>
        </p:nvCxnSpPr>
        <p:spPr>
          <a:xfrm>
            <a:off x="5290192" y="5947003"/>
            <a:ext cx="634118" cy="24009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F11B4A2-3634-9609-E798-93BC13AA8A42}"/>
              </a:ext>
            </a:extLst>
          </p:cNvPr>
          <p:cNvCxnSpPr>
            <a:cxnSpLocks/>
          </p:cNvCxnSpPr>
          <p:nvPr/>
        </p:nvCxnSpPr>
        <p:spPr>
          <a:xfrm flipV="1">
            <a:off x="2878821" y="5936119"/>
            <a:ext cx="619760" cy="27699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1683D3A8-E669-D46F-942A-9C7348668DE8}"/>
              </a:ext>
            </a:extLst>
          </p:cNvPr>
          <p:cNvSpPr txBox="1"/>
          <p:nvPr/>
        </p:nvSpPr>
        <p:spPr>
          <a:xfrm>
            <a:off x="7305040" y="5608996"/>
            <a:ext cx="327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=   1.4 x 10</a:t>
            </a:r>
            <a:r>
              <a:rPr lang="en-US" baseline="30000" dirty="0"/>
              <a:t>24</a:t>
            </a:r>
            <a:r>
              <a:rPr lang="en-US" dirty="0"/>
              <a:t> molecules CO</a:t>
            </a:r>
            <a:r>
              <a:rPr lang="en-US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42745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2A6C5-D40B-9C77-C91E-685A760C9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37160-5A18-FB36-95A1-BF62B0F4B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BD4633-844F-D6F4-4375-07A09F58B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171016"/>
            <a:ext cx="9183382" cy="20862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1DC036-7F71-C7F3-3CF3-1FA0A9968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800" y="4000500"/>
            <a:ext cx="6381201" cy="28575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857D22C-E43D-EB02-B167-BB505EC73474}"/>
              </a:ext>
            </a:extLst>
          </p:cNvPr>
          <p:cNvSpPr txBox="1"/>
          <p:nvPr/>
        </p:nvSpPr>
        <p:spPr>
          <a:xfrm>
            <a:off x="123825" y="6539625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7.3</a:t>
            </a:r>
          </a:p>
        </p:txBody>
      </p:sp>
    </p:spTree>
    <p:extLst>
      <p:ext uri="{BB962C8B-B14F-4D97-AF65-F5344CB8AC3E}">
        <p14:creationId xmlns:p14="http://schemas.microsoft.com/office/powerpoint/2010/main" val="1055089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B5BD0-3DFA-AF62-2E5C-24DCEA945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7EBE4-3829-CE3E-AE4A-BBE67BE44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95EDD0-172D-6D79-C636-464282305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136525"/>
            <a:ext cx="9211961" cy="17052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BB3DFD-0E6C-DAF1-D4C0-9C08D9E5E0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800" y="4000500"/>
            <a:ext cx="6381201" cy="28575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F57E02-8F3F-12A8-464C-B8724F906F85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7.3</a:t>
            </a:r>
          </a:p>
        </p:txBody>
      </p:sp>
    </p:spTree>
    <p:extLst>
      <p:ext uri="{BB962C8B-B14F-4D97-AF65-F5344CB8AC3E}">
        <p14:creationId xmlns:p14="http://schemas.microsoft.com/office/powerpoint/2010/main" val="1400203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16115-38CE-3CEF-29D5-37BA281DA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E90902A6-8FFD-2E5D-243F-E96A55DD5B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228995" y="216851"/>
            <a:ext cx="885949" cy="87642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A39AFF-2094-1E43-A260-FF8E4057C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55" y="147200"/>
            <a:ext cx="8402223" cy="21338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838168-B38B-5EF5-52DC-81D65117BB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9206" y="174625"/>
            <a:ext cx="876422" cy="8954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ADF6B0-4A66-050D-DC5D-73DEF3C3C9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1600" y="180858"/>
            <a:ext cx="885949" cy="8573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8B36D3-6538-6151-7355-4CB7BEDCB7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7549" y="216851"/>
            <a:ext cx="866896" cy="8478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653D59B-2B96-4290-A856-06723B5751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0800" y="4000500"/>
            <a:ext cx="6381201" cy="285750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61B44F4-8BE3-D98D-25AA-7C4933DE73DC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7.3</a:t>
            </a:r>
          </a:p>
        </p:txBody>
      </p:sp>
    </p:spTree>
    <p:extLst>
      <p:ext uri="{BB962C8B-B14F-4D97-AF65-F5344CB8AC3E}">
        <p14:creationId xmlns:p14="http://schemas.microsoft.com/office/powerpoint/2010/main" val="73270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C271E-0CC0-F4BB-DB05-29D615318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8012E-C67F-AC2B-C6D6-85D38A95A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A554A4-113C-B251-E6E8-CEE4FDD23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137673"/>
            <a:ext cx="9154803" cy="1076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1CF80D-400E-EB89-3D34-4888291F9E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7549" y="216851"/>
            <a:ext cx="866896" cy="8478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F5434A-91BB-77CC-5281-7AABB43886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3133" y="233832"/>
            <a:ext cx="885949" cy="8573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B8369-79DC-74D7-5F90-5EC6E86556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0800" y="4000500"/>
            <a:ext cx="6381201" cy="28575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3A5B670-9780-549E-87B4-1A4BE2E4F22C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7.3</a:t>
            </a:r>
          </a:p>
        </p:txBody>
      </p:sp>
    </p:spTree>
    <p:extLst>
      <p:ext uri="{BB962C8B-B14F-4D97-AF65-F5344CB8AC3E}">
        <p14:creationId xmlns:p14="http://schemas.microsoft.com/office/powerpoint/2010/main" val="3667945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74D94-6349-FBCB-D951-BC19D904A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51D7B-B9A4-9377-ED7B-AEA04817D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23D72D-E651-C6A3-1F7F-9E17E4E3A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151964"/>
            <a:ext cx="9164329" cy="21243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1DDEDC-E8C5-41D7-784A-2E81623B9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9155" y="142758"/>
            <a:ext cx="885949" cy="857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70FC5B-A9D2-8413-24EC-F08BB31966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5104" y="178751"/>
            <a:ext cx="866896" cy="8478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70C335-6638-178D-7184-3A65F3E134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1274" y="178751"/>
            <a:ext cx="857370" cy="8478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476539-F819-BE01-DC06-59AD120874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800" y="4000500"/>
            <a:ext cx="6381201" cy="285750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45AEE58-0650-2038-FC0C-D225B99FF3EB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7.3</a:t>
            </a:r>
          </a:p>
        </p:txBody>
      </p:sp>
    </p:spTree>
    <p:extLst>
      <p:ext uri="{BB962C8B-B14F-4D97-AF65-F5344CB8AC3E}">
        <p14:creationId xmlns:p14="http://schemas.microsoft.com/office/powerpoint/2010/main" val="7415378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89B8D-568B-7240-69D7-032F8AE21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C69ED-DCA9-D3CB-D261-F91C9BB59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E3F93E-826E-0D9B-0B09-39DACFCE0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112067"/>
            <a:ext cx="7497221" cy="9812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641799-7422-B756-78BB-5926DC7FE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3124" y="178751"/>
            <a:ext cx="866896" cy="8478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76B2D0-9EF9-0736-EB58-CCDD7BDF0F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4294" y="176090"/>
            <a:ext cx="857370" cy="8478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53228B-AB45-E070-3D42-D368D86B49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3380" y="166563"/>
            <a:ext cx="866896" cy="8668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1CE102-34DB-A643-C1CB-0D28C1F65B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800" y="4000500"/>
            <a:ext cx="6381201" cy="285750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2243AD2-8A40-63A5-6E2A-AFE3D79DCD90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7.3</a:t>
            </a:r>
          </a:p>
        </p:txBody>
      </p:sp>
    </p:spTree>
    <p:extLst>
      <p:ext uri="{BB962C8B-B14F-4D97-AF65-F5344CB8AC3E}">
        <p14:creationId xmlns:p14="http://schemas.microsoft.com/office/powerpoint/2010/main" val="4155903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33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Limiting Reactants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7.4 (Reaction Yields)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63772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0B8BB-7022-5F96-55CA-BCA1900DC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Limiting Reactants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E48B17-647A-F162-01A6-AF76DB675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170" y="684014"/>
            <a:ext cx="9926435" cy="59825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25A245-DACA-2FBB-CDC9-BAE34469916B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7.4</a:t>
            </a:r>
          </a:p>
        </p:txBody>
      </p:sp>
    </p:spTree>
    <p:extLst>
      <p:ext uri="{BB962C8B-B14F-4D97-AF65-F5344CB8AC3E}">
        <p14:creationId xmlns:p14="http://schemas.microsoft.com/office/powerpoint/2010/main" val="3710919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E409D-53CC-34A9-C6B1-501B719B8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both reactants to see which is limiting.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FE86F3-276E-68D1-2255-DD291FB60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6" y="1869096"/>
            <a:ext cx="7192379" cy="21243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9D3111-955E-BBFB-478A-D3402FDB6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388" y="4507884"/>
            <a:ext cx="1724266" cy="208626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F20C529-898D-246F-2D74-EF9B220321F9}"/>
              </a:ext>
            </a:extLst>
          </p:cNvPr>
          <p:cNvSpPr/>
          <p:nvPr/>
        </p:nvSpPr>
        <p:spPr>
          <a:xfrm>
            <a:off x="-23433" y="1677300"/>
            <a:ext cx="1364175" cy="466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6CF939-85FA-BAB4-E1F7-6984DE4441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2783" y="698970"/>
            <a:ext cx="4467849" cy="9050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9332717-B85B-773B-BE69-3EC88CF9D26F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6B72B1-02D6-9B93-E2EA-6C007DD29602}"/>
              </a:ext>
            </a:extLst>
          </p:cNvPr>
          <p:cNvSpPr txBox="1"/>
          <p:nvPr/>
        </p:nvSpPr>
        <p:spPr>
          <a:xfrm>
            <a:off x="150138" y="913660"/>
            <a:ext cx="1551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Our recipe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1980A2-A9DD-285A-933D-49026C3FAF94}"/>
              </a:ext>
            </a:extLst>
          </p:cNvPr>
          <p:cNvSpPr txBox="1"/>
          <p:nvPr/>
        </p:nvSpPr>
        <p:spPr>
          <a:xfrm>
            <a:off x="565238" y="1846128"/>
            <a:ext cx="220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we have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A312C9-851B-18BE-D7FC-576BF2A93D26}"/>
              </a:ext>
            </a:extLst>
          </p:cNvPr>
          <p:cNvSpPr txBox="1"/>
          <p:nvPr/>
        </p:nvSpPr>
        <p:spPr>
          <a:xfrm>
            <a:off x="518955" y="4507884"/>
            <a:ext cx="220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we have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C19A46F-F68F-B5B0-4A61-DF2FAD225C5E}"/>
              </a:ext>
            </a:extLst>
          </p:cNvPr>
          <p:cNvCxnSpPr/>
          <p:nvPr/>
        </p:nvCxnSpPr>
        <p:spPr>
          <a:xfrm>
            <a:off x="0" y="1798390"/>
            <a:ext cx="12192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DB52A9F-7C3C-AFE8-884B-0F84B7882877}"/>
              </a:ext>
            </a:extLst>
          </p:cNvPr>
          <p:cNvCxnSpPr/>
          <p:nvPr/>
        </p:nvCxnSpPr>
        <p:spPr>
          <a:xfrm>
            <a:off x="1631" y="4265726"/>
            <a:ext cx="12192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3962CA7-3FE8-22F8-2201-A312B7A78E37}"/>
              </a:ext>
            </a:extLst>
          </p:cNvPr>
          <p:cNvSpPr txBox="1"/>
          <p:nvPr/>
        </p:nvSpPr>
        <p:spPr>
          <a:xfrm>
            <a:off x="7461006" y="5366351"/>
            <a:ext cx="220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 Unlimited Bread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462FAA-B5E1-92EF-607F-D9854F73757E}"/>
              </a:ext>
            </a:extLst>
          </p:cNvPr>
          <p:cNvSpPr txBox="1"/>
          <p:nvPr/>
        </p:nvSpPr>
        <p:spPr>
          <a:xfrm>
            <a:off x="7461006" y="2931281"/>
            <a:ext cx="220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 Unlimited Cheese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BB8E45-9BE1-ABB8-274D-C44A233FA3B7}"/>
              </a:ext>
            </a:extLst>
          </p:cNvPr>
          <p:cNvSpPr txBox="1"/>
          <p:nvPr/>
        </p:nvSpPr>
        <p:spPr>
          <a:xfrm>
            <a:off x="9743440" y="2931281"/>
            <a:ext cx="2435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  </a:t>
            </a:r>
            <a:r>
              <a:rPr lang="en-US" dirty="0"/>
              <a:t> 14 sandwiches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6A53BF-A6E2-5CAD-D04E-E5420E31BA1F}"/>
              </a:ext>
            </a:extLst>
          </p:cNvPr>
          <p:cNvSpPr txBox="1"/>
          <p:nvPr/>
        </p:nvSpPr>
        <p:spPr>
          <a:xfrm>
            <a:off x="9743440" y="5334483"/>
            <a:ext cx="2435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  </a:t>
            </a:r>
            <a:r>
              <a:rPr lang="en-US" dirty="0"/>
              <a:t> 11 sandwiches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701739-C8FC-2ABD-BB53-D7128E22CB4B}"/>
              </a:ext>
            </a:extLst>
          </p:cNvPr>
          <p:cNvSpPr txBox="1"/>
          <p:nvPr/>
        </p:nvSpPr>
        <p:spPr>
          <a:xfrm>
            <a:off x="7461006" y="1798970"/>
            <a:ext cx="4730994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Test ingredient 1 with unlimited of ingredient 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5DC80C-9166-C550-3F5B-DAD673B2A93F}"/>
              </a:ext>
            </a:extLst>
          </p:cNvPr>
          <p:cNvSpPr txBox="1"/>
          <p:nvPr/>
        </p:nvSpPr>
        <p:spPr>
          <a:xfrm>
            <a:off x="7461006" y="4266427"/>
            <a:ext cx="4730994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Test ingredient 2 with unlimited of ingredient 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DE3EB79-5EAE-B2F3-4AB0-D5A50341E45E}"/>
              </a:ext>
            </a:extLst>
          </p:cNvPr>
          <p:cNvSpPr/>
          <p:nvPr/>
        </p:nvSpPr>
        <p:spPr>
          <a:xfrm>
            <a:off x="10178797" y="2930581"/>
            <a:ext cx="1545843" cy="33746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CC2CE9D-08C9-E488-7FF4-38949C8DCD85}"/>
              </a:ext>
            </a:extLst>
          </p:cNvPr>
          <p:cNvSpPr txBox="1"/>
          <p:nvPr/>
        </p:nvSpPr>
        <p:spPr>
          <a:xfrm>
            <a:off x="7358886" y="3519480"/>
            <a:ext cx="483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Since 14 sandwiches is more than 11 sandwiches, the bread is the excess ingredient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4D0AAD7-4774-1D73-DB3C-77B523D5A22A}"/>
              </a:ext>
            </a:extLst>
          </p:cNvPr>
          <p:cNvSpPr txBox="1"/>
          <p:nvPr/>
        </p:nvSpPr>
        <p:spPr>
          <a:xfrm>
            <a:off x="6760852" y="831199"/>
            <a:ext cx="2905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we actually have  </a:t>
            </a:r>
            <a:r>
              <a:rPr lang="en-US" dirty="0">
                <a:sym typeface="Wingdings" panose="05000000000000000000" pitchFamily="2" charset="2"/>
              </a:rPr>
              <a:t></a:t>
            </a:r>
          </a:p>
          <a:p>
            <a:r>
              <a:rPr lang="en-US" dirty="0">
                <a:sym typeface="Wingdings" panose="05000000000000000000" pitchFamily="2" charset="2"/>
              </a:rPr>
              <a:t>(example, just made this up)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F1B1B0E-37FA-B1A0-7CE2-131990C9D35B}"/>
              </a:ext>
            </a:extLst>
          </p:cNvPr>
          <p:cNvSpPr txBox="1"/>
          <p:nvPr/>
        </p:nvSpPr>
        <p:spPr>
          <a:xfrm>
            <a:off x="9537554" y="820385"/>
            <a:ext cx="280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28 slices of bread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11 slices of cheese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DFF1891-507F-ADBF-7693-E7AADD4D785C}"/>
              </a:ext>
            </a:extLst>
          </p:cNvPr>
          <p:cNvSpPr/>
          <p:nvPr/>
        </p:nvSpPr>
        <p:spPr>
          <a:xfrm>
            <a:off x="10165591" y="5351170"/>
            <a:ext cx="1545843" cy="337464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EF3B913-55FF-1E77-6B7B-41923AEDA62D}"/>
              </a:ext>
            </a:extLst>
          </p:cNvPr>
          <p:cNvSpPr txBox="1"/>
          <p:nvPr/>
        </p:nvSpPr>
        <p:spPr>
          <a:xfrm>
            <a:off x="7345680" y="5940069"/>
            <a:ext cx="4833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Since 11 sandwiches is less than 14 sandwiches, the cheese is the limiting ingredient</a:t>
            </a:r>
          </a:p>
        </p:txBody>
      </p:sp>
    </p:spTree>
    <p:extLst>
      <p:ext uri="{BB962C8B-B14F-4D97-AF65-F5344CB8AC3E}">
        <p14:creationId xmlns:p14="http://schemas.microsoft.com/office/powerpoint/2010/main" val="37387665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B2F5DB9-DFC2-9C48-92BC-92B2A21AF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" y="570566"/>
            <a:ext cx="9469171" cy="5144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7E409D-53CC-34A9-C6B1-501B719B8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both reactants to see which is limiting.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332717-B85B-773B-BE69-3EC88CF9D26F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6B72B1-02D6-9B93-E2EA-6C007DD29602}"/>
              </a:ext>
            </a:extLst>
          </p:cNvPr>
          <p:cNvSpPr txBox="1"/>
          <p:nvPr/>
        </p:nvSpPr>
        <p:spPr>
          <a:xfrm>
            <a:off x="1621758" y="1125445"/>
            <a:ext cx="1551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Our recipe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F1B1B0E-37FA-B1A0-7CE2-131990C9D35B}"/>
              </a:ext>
            </a:extLst>
          </p:cNvPr>
          <p:cNvSpPr txBox="1"/>
          <p:nvPr/>
        </p:nvSpPr>
        <p:spPr>
          <a:xfrm>
            <a:off x="9666612" y="859158"/>
            <a:ext cx="280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6 moles H</a:t>
            </a:r>
            <a:r>
              <a:rPr lang="en-US" baseline="-25000" dirty="0"/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4 mole Cl</a:t>
            </a:r>
            <a:r>
              <a:rPr lang="en-US" baseline="-25000" dirty="0"/>
              <a:t>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6915E06-9ACF-5287-DB86-F898F1835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268" y="1091383"/>
            <a:ext cx="2924583" cy="4286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FC2A20-244E-4603-9B05-4490FF9BD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378" y="1560525"/>
            <a:ext cx="10059804" cy="522042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4D0AAD7-4774-1D73-DB3C-77B523D5A22A}"/>
              </a:ext>
            </a:extLst>
          </p:cNvPr>
          <p:cNvSpPr txBox="1"/>
          <p:nvPr/>
        </p:nvSpPr>
        <p:spPr>
          <a:xfrm>
            <a:off x="6791332" y="871839"/>
            <a:ext cx="2905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we actually have  </a:t>
            </a:r>
            <a:r>
              <a:rPr lang="en-US" dirty="0">
                <a:sym typeface="Wingdings" panose="05000000000000000000" pitchFamily="2" charset="2"/>
              </a:rPr>
              <a:t></a:t>
            </a:r>
          </a:p>
          <a:p>
            <a:r>
              <a:rPr lang="en-US" dirty="0">
                <a:sym typeface="Wingdings" panose="05000000000000000000" pitchFamily="2" charset="2"/>
              </a:rPr>
              <a:t>(example, just made this up)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8951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B2F5DB9-DFC2-9C48-92BC-92B2A21AF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" y="570566"/>
            <a:ext cx="9469171" cy="5144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7E409D-53CC-34A9-C6B1-501B719B8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both reactants to see which is limiting.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332717-B85B-773B-BE69-3EC88CF9D26F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6B72B1-02D6-9B93-E2EA-6C007DD29602}"/>
              </a:ext>
            </a:extLst>
          </p:cNvPr>
          <p:cNvSpPr txBox="1"/>
          <p:nvPr/>
        </p:nvSpPr>
        <p:spPr>
          <a:xfrm>
            <a:off x="1621758" y="1125445"/>
            <a:ext cx="1551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Our recipe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1980A2-A9DD-285A-933D-49026C3FAF94}"/>
              </a:ext>
            </a:extLst>
          </p:cNvPr>
          <p:cNvSpPr txBox="1"/>
          <p:nvPr/>
        </p:nvSpPr>
        <p:spPr>
          <a:xfrm>
            <a:off x="565238" y="1846128"/>
            <a:ext cx="220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we have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A312C9-851B-18BE-D7FC-576BF2A93D26}"/>
              </a:ext>
            </a:extLst>
          </p:cNvPr>
          <p:cNvSpPr txBox="1"/>
          <p:nvPr/>
        </p:nvSpPr>
        <p:spPr>
          <a:xfrm>
            <a:off x="518955" y="4507884"/>
            <a:ext cx="2205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we have 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C19A46F-F68F-B5B0-4A61-DF2FAD225C5E}"/>
              </a:ext>
            </a:extLst>
          </p:cNvPr>
          <p:cNvCxnSpPr/>
          <p:nvPr/>
        </p:nvCxnSpPr>
        <p:spPr>
          <a:xfrm>
            <a:off x="0" y="1798390"/>
            <a:ext cx="12192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DB52A9F-7C3C-AFE8-884B-0F84B7882877}"/>
              </a:ext>
            </a:extLst>
          </p:cNvPr>
          <p:cNvCxnSpPr/>
          <p:nvPr/>
        </p:nvCxnSpPr>
        <p:spPr>
          <a:xfrm>
            <a:off x="1631" y="4265726"/>
            <a:ext cx="12192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8701739-C8FC-2ABD-BB53-D7128E22CB4B}"/>
              </a:ext>
            </a:extLst>
          </p:cNvPr>
          <p:cNvSpPr txBox="1"/>
          <p:nvPr/>
        </p:nvSpPr>
        <p:spPr>
          <a:xfrm>
            <a:off x="7461006" y="1798970"/>
            <a:ext cx="4730994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Test reactant 1 with unlimited of reactant 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5DC80C-9166-C550-3F5B-DAD673B2A93F}"/>
              </a:ext>
            </a:extLst>
          </p:cNvPr>
          <p:cNvSpPr txBox="1"/>
          <p:nvPr/>
        </p:nvSpPr>
        <p:spPr>
          <a:xfrm>
            <a:off x="7461006" y="4266427"/>
            <a:ext cx="4730994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Test reactant 2 with unlimited of reactant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CC2CE9D-08C9-E488-7FF4-38949C8DCD85}"/>
              </a:ext>
            </a:extLst>
          </p:cNvPr>
          <p:cNvSpPr txBox="1"/>
          <p:nvPr/>
        </p:nvSpPr>
        <p:spPr>
          <a:xfrm>
            <a:off x="7176439" y="2901202"/>
            <a:ext cx="483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Since 6 mol HCl is more than 4 mol HCl, the H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 is the excess ingredient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4D0AAD7-4774-1D73-DB3C-77B523D5A22A}"/>
              </a:ext>
            </a:extLst>
          </p:cNvPr>
          <p:cNvSpPr txBox="1"/>
          <p:nvPr/>
        </p:nvSpPr>
        <p:spPr>
          <a:xfrm>
            <a:off x="6791332" y="871839"/>
            <a:ext cx="2905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we actually have  </a:t>
            </a:r>
            <a:r>
              <a:rPr lang="en-US" dirty="0">
                <a:sym typeface="Wingdings" panose="05000000000000000000" pitchFamily="2" charset="2"/>
              </a:rPr>
              <a:t></a:t>
            </a:r>
          </a:p>
          <a:p>
            <a:r>
              <a:rPr lang="en-US" dirty="0">
                <a:sym typeface="Wingdings" panose="05000000000000000000" pitchFamily="2" charset="2"/>
              </a:rPr>
              <a:t>(example, just made this up)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F1B1B0E-37FA-B1A0-7CE2-131990C9D35B}"/>
              </a:ext>
            </a:extLst>
          </p:cNvPr>
          <p:cNvSpPr txBox="1"/>
          <p:nvPr/>
        </p:nvSpPr>
        <p:spPr>
          <a:xfrm>
            <a:off x="9666612" y="859158"/>
            <a:ext cx="280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 moles H</a:t>
            </a:r>
            <a:r>
              <a:rPr lang="en-US" baseline="-25000" dirty="0"/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 mole Cl</a:t>
            </a:r>
            <a:r>
              <a:rPr lang="en-US" baseline="-25000" dirty="0"/>
              <a:t>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6915E06-9ACF-5287-DB86-F898F1835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268" y="1091383"/>
            <a:ext cx="2924583" cy="42868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F26507B-AA03-FBC4-6A1A-F6FE8F13C729}"/>
              </a:ext>
            </a:extLst>
          </p:cNvPr>
          <p:cNvSpPr txBox="1"/>
          <p:nvPr/>
        </p:nvSpPr>
        <p:spPr>
          <a:xfrm>
            <a:off x="2498862" y="1855882"/>
            <a:ext cx="2801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 moles H</a:t>
            </a:r>
            <a:r>
              <a:rPr lang="en-US" baseline="-25000" dirty="0"/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D80161-C135-F3D4-9AA7-58D2298E3227}"/>
              </a:ext>
            </a:extLst>
          </p:cNvPr>
          <p:cNvSpPr txBox="1"/>
          <p:nvPr/>
        </p:nvSpPr>
        <p:spPr>
          <a:xfrm>
            <a:off x="2498862" y="4484987"/>
            <a:ext cx="2801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mole Cl</a:t>
            </a:r>
            <a:r>
              <a:rPr lang="en-US" baseline="-25000" dirty="0"/>
              <a:t>2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06A8AC4-ABC4-6C9A-2092-390300DDE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565" y="2831242"/>
            <a:ext cx="5896798" cy="62873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DE3EB79-5EAE-B2F3-4AB0-D5A50341E45E}"/>
              </a:ext>
            </a:extLst>
          </p:cNvPr>
          <p:cNvSpPr/>
          <p:nvPr/>
        </p:nvSpPr>
        <p:spPr>
          <a:xfrm>
            <a:off x="5423930" y="2947215"/>
            <a:ext cx="1153434" cy="33746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E14AB09-E5AE-6A6A-7BFE-0AC9F855F8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238" y="5426987"/>
            <a:ext cx="5982535" cy="590632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5953B5B1-7C01-61EB-EA91-E3A4838DB02D}"/>
              </a:ext>
            </a:extLst>
          </p:cNvPr>
          <p:cNvSpPr/>
          <p:nvPr/>
        </p:nvSpPr>
        <p:spPr>
          <a:xfrm>
            <a:off x="5471672" y="5533934"/>
            <a:ext cx="1076102" cy="337464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1C8C769-5B56-F801-EA80-D6DE416948F0}"/>
              </a:ext>
            </a:extLst>
          </p:cNvPr>
          <p:cNvSpPr txBox="1"/>
          <p:nvPr/>
        </p:nvSpPr>
        <p:spPr>
          <a:xfrm>
            <a:off x="7250055" y="5339905"/>
            <a:ext cx="4833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Since 4 mol HCl is less than 6 mol HCl, the Cl</a:t>
            </a:r>
            <a:r>
              <a:rPr lang="en-US" baseline="-25000" dirty="0">
                <a:solidFill>
                  <a:srgbClr val="0070C0"/>
                </a:solidFill>
              </a:rPr>
              <a:t>2</a:t>
            </a:r>
            <a:r>
              <a:rPr lang="en-US" dirty="0">
                <a:solidFill>
                  <a:srgbClr val="0070C0"/>
                </a:solidFill>
              </a:rPr>
              <a:t> is the limiting reactant</a:t>
            </a:r>
          </a:p>
        </p:txBody>
      </p:sp>
    </p:spTree>
    <p:extLst>
      <p:ext uri="{BB962C8B-B14F-4D97-AF65-F5344CB8AC3E}">
        <p14:creationId xmlns:p14="http://schemas.microsoft.com/office/powerpoint/2010/main" val="19978748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4DD68-5B84-4DBD-4B5D-8DD38B426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1294C-61D1-5205-4C03-0B175526C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4B9788-51F3-0359-7B71-13991BACE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1" y="136525"/>
            <a:ext cx="9088118" cy="26768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155DDD-8310-39EB-00FF-A3F68F3A29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5973" y="136525"/>
            <a:ext cx="857370" cy="8764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6BD0BC-C04C-2C95-2DDC-1DB61CF961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1337" y="164462"/>
            <a:ext cx="885949" cy="8764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663F44-EF16-5DAD-4D52-0C81DF35D0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0479" y="1442179"/>
            <a:ext cx="5811521" cy="26023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5F671A-0B2D-40C2-44A2-1A7ACA209B3D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7.4</a:t>
            </a:r>
          </a:p>
        </p:txBody>
      </p:sp>
    </p:spTree>
    <p:extLst>
      <p:ext uri="{BB962C8B-B14F-4D97-AF65-F5344CB8AC3E}">
        <p14:creationId xmlns:p14="http://schemas.microsoft.com/office/powerpoint/2010/main" val="35809599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3C72D-40F3-FDA9-7D8E-B88296E37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0D737-494C-377F-BE8A-6B5091425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A0596D-4923-5CDF-202D-E05D208EC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55" y="136525"/>
            <a:ext cx="7849695" cy="8287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090DCB-38CB-8108-3500-493D20EFF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555" y="112277"/>
            <a:ext cx="885949" cy="8573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04D5ED-B2B0-D4E7-9380-EAE3C30CD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504" y="148270"/>
            <a:ext cx="866896" cy="8478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77CBE7-164A-B04F-32FE-2766A54F0D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0479" y="1007858"/>
            <a:ext cx="5811521" cy="26023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EE565D-2D00-DFBE-E280-D98052F0C4A6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7.4</a:t>
            </a:r>
          </a:p>
        </p:txBody>
      </p:sp>
    </p:spTree>
    <p:extLst>
      <p:ext uri="{BB962C8B-B14F-4D97-AF65-F5344CB8AC3E}">
        <p14:creationId xmlns:p14="http://schemas.microsoft.com/office/powerpoint/2010/main" val="23481796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33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Quantitative Chemical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7.5 (Quantitative Chemical Analysis)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283725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314F2-2CA6-BA76-8B3F-A196588E5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4" y="136525"/>
            <a:ext cx="11924145" cy="466148"/>
          </a:xfrm>
        </p:spPr>
        <p:txBody>
          <a:bodyPr/>
          <a:lstStyle/>
          <a:p>
            <a:r>
              <a:rPr lang="en-US" dirty="0"/>
              <a:t>The molarity equation lets us convert moles to volume to 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5281BF-90AD-23F1-6187-03F3CBF67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120" y="602673"/>
            <a:ext cx="8239759" cy="62102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43542F3-4393-C78C-222F-03422908BCF8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7.5</a:t>
            </a:r>
          </a:p>
        </p:txBody>
      </p:sp>
    </p:spTree>
    <p:extLst>
      <p:ext uri="{BB962C8B-B14F-4D97-AF65-F5344CB8AC3E}">
        <p14:creationId xmlns:p14="http://schemas.microsoft.com/office/powerpoint/2010/main" val="3921731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314F2-2CA6-BA76-8B3F-A196588E5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4" y="136525"/>
            <a:ext cx="11924145" cy="466148"/>
          </a:xfrm>
        </p:spPr>
        <p:txBody>
          <a:bodyPr/>
          <a:lstStyle/>
          <a:p>
            <a:r>
              <a:rPr lang="en-US" dirty="0"/>
              <a:t>The molarity equation lets us convert moles to volume to 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5281BF-90AD-23F1-6187-03F3CBF67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611" y="602673"/>
            <a:ext cx="5773388" cy="43513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C2F25B-D32A-20AF-B7BB-D31B768615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49999"/>
          <a:stretch/>
        </p:blipFill>
        <p:spPr>
          <a:xfrm>
            <a:off x="103447" y="774340"/>
            <a:ext cx="8236426" cy="2944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B3E4F5B-B5EA-BD0E-CEF3-DB664EA83387}"/>
              </a:ext>
            </a:extLst>
          </p:cNvPr>
          <p:cNvSpPr txBox="1"/>
          <p:nvPr/>
        </p:nvSpPr>
        <p:spPr>
          <a:xfrm>
            <a:off x="103446" y="1068821"/>
            <a:ext cx="765879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Ca(OH</a:t>
            </a:r>
            <a:r>
              <a:rPr lang="en-US" baseline="-25000" dirty="0"/>
              <a:t>2</a:t>
            </a:r>
            <a:r>
              <a:rPr lang="en-US" dirty="0"/>
              <a:t>)(</a:t>
            </a:r>
            <a:r>
              <a:rPr lang="en-US" dirty="0" err="1"/>
              <a:t>aq</a:t>
            </a:r>
            <a:r>
              <a:rPr lang="en-US" dirty="0"/>
              <a:t>)                      +                    2HBr(</a:t>
            </a:r>
            <a:r>
              <a:rPr lang="en-US" dirty="0" err="1"/>
              <a:t>aq</a:t>
            </a:r>
            <a:r>
              <a:rPr lang="en-US" dirty="0"/>
              <a:t>)                     </a:t>
            </a:r>
            <a:r>
              <a:rPr lang="en-US" dirty="0">
                <a:sym typeface="Wingdings" panose="05000000000000000000" pitchFamily="2" charset="2"/>
              </a:rPr>
              <a:t> CaBr</a:t>
            </a:r>
            <a:r>
              <a:rPr lang="en-US" baseline="-25000" dirty="0">
                <a:sym typeface="Wingdings" panose="05000000000000000000" pitchFamily="2" charset="2"/>
              </a:rPr>
              <a:t>2</a:t>
            </a:r>
            <a:r>
              <a:rPr lang="en-US" dirty="0">
                <a:sym typeface="Wingdings" panose="05000000000000000000" pitchFamily="2" charset="2"/>
              </a:rPr>
              <a:t>(</a:t>
            </a:r>
            <a:r>
              <a:rPr lang="en-US" dirty="0" err="1">
                <a:sym typeface="Wingdings" panose="05000000000000000000" pitchFamily="2" charset="2"/>
              </a:rPr>
              <a:t>aq</a:t>
            </a:r>
            <a:r>
              <a:rPr lang="en-US" dirty="0">
                <a:sym typeface="Wingdings" panose="05000000000000000000" pitchFamily="2" charset="2"/>
              </a:rPr>
              <a:t>) + 2H</a:t>
            </a:r>
            <a:r>
              <a:rPr lang="en-US" baseline="-25000" dirty="0">
                <a:sym typeface="Wingdings" panose="05000000000000000000" pitchFamily="2" charset="2"/>
              </a:rPr>
              <a:t>2</a:t>
            </a:r>
            <a:r>
              <a:rPr lang="en-US" dirty="0">
                <a:sym typeface="Wingdings" panose="05000000000000000000" pitchFamily="2" charset="2"/>
              </a:rPr>
              <a:t>O(l)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9C436C-9F18-1949-BBF7-EC3632996348}"/>
              </a:ext>
            </a:extLst>
          </p:cNvPr>
          <p:cNvSpPr txBox="1"/>
          <p:nvPr/>
        </p:nvSpPr>
        <p:spPr>
          <a:xfrm>
            <a:off x="103446" y="1529593"/>
            <a:ext cx="280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125 mL Ca(OH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r>
              <a:rPr lang="en-US" dirty="0"/>
              <a:t>0.0100 M Ca(OH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284FF7-4582-32F5-135A-1387EEF8D4E9}"/>
              </a:ext>
            </a:extLst>
          </p:cNvPr>
          <p:cNvSpPr txBox="1"/>
          <p:nvPr/>
        </p:nvSpPr>
        <p:spPr>
          <a:xfrm>
            <a:off x="3294084" y="1769590"/>
            <a:ext cx="2801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0.0105 M HBr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420525-7977-1ADB-F381-747708D21D70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ABF31E-A18A-F54F-6DE9-59597A758B03}"/>
              </a:ext>
            </a:extLst>
          </p:cNvPr>
          <p:cNvSpPr txBox="1"/>
          <p:nvPr/>
        </p:nvSpPr>
        <p:spPr>
          <a:xfrm>
            <a:off x="11098676" y="736915"/>
            <a:ext cx="1093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Ca(OH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A5B1A1-57E7-36A1-C110-AC2AEE853EB3}"/>
              </a:ext>
            </a:extLst>
          </p:cNvPr>
          <p:cNvSpPr txBox="1"/>
          <p:nvPr/>
        </p:nvSpPr>
        <p:spPr>
          <a:xfrm>
            <a:off x="11337434" y="3581715"/>
            <a:ext cx="615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HBr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153F94-1574-C3EB-AFB8-AEE1C46B0799}"/>
              </a:ext>
            </a:extLst>
          </p:cNvPr>
          <p:cNvSpPr/>
          <p:nvPr/>
        </p:nvSpPr>
        <p:spPr>
          <a:xfrm>
            <a:off x="8569130" y="602673"/>
            <a:ext cx="2529546" cy="50357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1A4C9FB-4A53-519E-A25F-718B2BC7ED3C}"/>
              </a:ext>
            </a:extLst>
          </p:cNvPr>
          <p:cNvCxnSpPr/>
          <p:nvPr/>
        </p:nvCxnSpPr>
        <p:spPr>
          <a:xfrm flipH="1">
            <a:off x="9946640" y="1106247"/>
            <a:ext cx="538480" cy="5803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1C1CDE3-E83E-ED81-94EA-019DA005C901}"/>
              </a:ext>
            </a:extLst>
          </p:cNvPr>
          <p:cNvCxnSpPr>
            <a:cxnSpLocks/>
          </p:cNvCxnSpPr>
          <p:nvPr/>
        </p:nvCxnSpPr>
        <p:spPr>
          <a:xfrm>
            <a:off x="9742185" y="1852758"/>
            <a:ext cx="0" cy="9255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10E2B72-73A3-9C39-3989-17850226104A}"/>
              </a:ext>
            </a:extLst>
          </p:cNvPr>
          <p:cNvCxnSpPr>
            <a:cxnSpLocks/>
          </p:cNvCxnSpPr>
          <p:nvPr/>
        </p:nvCxnSpPr>
        <p:spPr>
          <a:xfrm flipH="1">
            <a:off x="9448800" y="2972003"/>
            <a:ext cx="385103" cy="4569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9E4801C5-CA7F-9C19-91A6-490275A31B93}"/>
              </a:ext>
            </a:extLst>
          </p:cNvPr>
          <p:cNvSpPr/>
          <p:nvPr/>
        </p:nvSpPr>
        <p:spPr>
          <a:xfrm>
            <a:off x="8641227" y="3447472"/>
            <a:ext cx="858373" cy="63684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E224E54-14D5-542A-158C-9C11E9F00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154" y="2406654"/>
            <a:ext cx="6064977" cy="241512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Step 1: Write one reactant or product on one side of the dotted line</a:t>
            </a:r>
          </a:p>
          <a:p>
            <a:pPr marL="0" indent="0">
              <a:buNone/>
            </a:pPr>
            <a:r>
              <a:rPr lang="en-US" sz="2000" dirty="0"/>
              <a:t>Step 2: Write the other reactant or product on the other side of the dotted line</a:t>
            </a:r>
          </a:p>
          <a:p>
            <a:pPr marL="0" indent="0">
              <a:buNone/>
            </a:pPr>
            <a:r>
              <a:rPr lang="en-US" sz="2000" dirty="0"/>
              <a:t>Step 3: Label your start and end points</a:t>
            </a:r>
          </a:p>
          <a:p>
            <a:pPr marL="0" indent="0">
              <a:buNone/>
            </a:pPr>
            <a:r>
              <a:rPr lang="en-US" sz="2000" dirty="0"/>
              <a:t>Step 4: Move through the boxes only using the arrows and use the numbered conversion factors listed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996F580-84CC-2CBD-3632-9A2D6AE83CE9}"/>
              </a:ext>
            </a:extLst>
          </p:cNvPr>
          <p:cNvCxnSpPr>
            <a:cxnSpLocks/>
          </p:cNvCxnSpPr>
          <p:nvPr/>
        </p:nvCxnSpPr>
        <p:spPr>
          <a:xfrm flipV="1">
            <a:off x="603424" y="5570278"/>
            <a:ext cx="318228" cy="1263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00FAF9C-434B-A9D6-CDF1-297E446F4FA1}"/>
              </a:ext>
            </a:extLst>
          </p:cNvPr>
          <p:cNvSpPr txBox="1"/>
          <p:nvPr/>
        </p:nvSpPr>
        <p:spPr>
          <a:xfrm>
            <a:off x="123825" y="5410217"/>
            <a:ext cx="2070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125 mL Ca(OH</a:t>
            </a:r>
            <a:r>
              <a:rPr lang="en-US" baseline="-25000" dirty="0"/>
              <a:t>2</a:t>
            </a:r>
            <a:r>
              <a:rPr lang="en-US" dirty="0"/>
              <a:t>)   x  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8977A68-9A3A-774A-0F9A-EF7E10A422FD}"/>
              </a:ext>
            </a:extLst>
          </p:cNvPr>
          <p:cNvSpPr txBox="1"/>
          <p:nvPr/>
        </p:nvSpPr>
        <p:spPr>
          <a:xfrm>
            <a:off x="2091053" y="5428287"/>
            <a:ext cx="1318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L               x</a:t>
            </a:r>
          </a:p>
          <a:p>
            <a:r>
              <a:rPr lang="en-US" dirty="0"/>
              <a:t>1000 mL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BA7494C-4639-0DAB-A824-FC898EF5FAE9}"/>
              </a:ext>
            </a:extLst>
          </p:cNvPr>
          <p:cNvCxnSpPr>
            <a:cxnSpLocks/>
          </p:cNvCxnSpPr>
          <p:nvPr/>
        </p:nvCxnSpPr>
        <p:spPr>
          <a:xfrm>
            <a:off x="2166324" y="5779549"/>
            <a:ext cx="8912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5CFF9856-5D00-6756-3A51-CE5CA570AE00}"/>
              </a:ext>
            </a:extLst>
          </p:cNvPr>
          <p:cNvSpPr txBox="1"/>
          <p:nvPr/>
        </p:nvSpPr>
        <p:spPr>
          <a:xfrm>
            <a:off x="3363961" y="5424330"/>
            <a:ext cx="2070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0.125 L Ca(OH</a:t>
            </a:r>
            <a:r>
              <a:rPr lang="en-US" baseline="-25000" dirty="0"/>
              <a:t>2</a:t>
            </a:r>
            <a:r>
              <a:rPr lang="en-US" dirty="0"/>
              <a:t>)   x  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305698-983E-31D0-8DC2-DED3D439847D}"/>
              </a:ext>
            </a:extLst>
          </p:cNvPr>
          <p:cNvSpPr txBox="1"/>
          <p:nvPr/>
        </p:nvSpPr>
        <p:spPr>
          <a:xfrm>
            <a:off x="5340301" y="5444480"/>
            <a:ext cx="2289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0.0100 M Ca(OH)</a:t>
            </a:r>
            <a:r>
              <a:rPr lang="en-US" baseline="-25000" dirty="0"/>
              <a:t>2    </a:t>
            </a:r>
            <a:r>
              <a:rPr lang="en-US" dirty="0"/>
              <a:t>=  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44CA923-9C6B-B581-3279-E8425FCDE2E6}"/>
              </a:ext>
            </a:extLst>
          </p:cNvPr>
          <p:cNvSpPr txBox="1"/>
          <p:nvPr/>
        </p:nvSpPr>
        <p:spPr>
          <a:xfrm>
            <a:off x="7544679" y="5444480"/>
            <a:ext cx="255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0.00125 mol Ca(OH)</a:t>
            </a:r>
            <a:r>
              <a:rPr lang="en-US" baseline="-25000" dirty="0"/>
              <a:t>2 </a:t>
            </a:r>
            <a:r>
              <a:rPr lang="en-US" dirty="0"/>
              <a:t>   x</a:t>
            </a:r>
            <a:r>
              <a:rPr lang="en-US" baseline="-25000" dirty="0"/>
              <a:t>   </a:t>
            </a:r>
            <a:r>
              <a:rPr lang="en-US" dirty="0"/>
              <a:t> 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BAEBEDC-B2D2-E8DE-3077-370BCA801076}"/>
              </a:ext>
            </a:extLst>
          </p:cNvPr>
          <p:cNvCxnSpPr>
            <a:cxnSpLocks/>
          </p:cNvCxnSpPr>
          <p:nvPr/>
        </p:nvCxnSpPr>
        <p:spPr>
          <a:xfrm flipV="1">
            <a:off x="2739297" y="5820686"/>
            <a:ext cx="318228" cy="1263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CE6DCCB2-6435-737F-821F-F8312937176D}"/>
              </a:ext>
            </a:extLst>
          </p:cNvPr>
          <p:cNvSpPr txBox="1"/>
          <p:nvPr/>
        </p:nvSpPr>
        <p:spPr>
          <a:xfrm>
            <a:off x="1179908" y="5029739"/>
            <a:ext cx="207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convert mL to 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9038F95-FE6C-316C-E0CB-5F0A6BAA26A7}"/>
              </a:ext>
            </a:extLst>
          </p:cNvPr>
          <p:cNvSpPr txBox="1"/>
          <p:nvPr/>
        </p:nvSpPr>
        <p:spPr>
          <a:xfrm>
            <a:off x="4221660" y="5058225"/>
            <a:ext cx="25157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molarity/volume to moles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F4DF66C-8A14-1DD6-1FD9-96772F87A690}"/>
              </a:ext>
            </a:extLst>
          </p:cNvPr>
          <p:cNvSpPr txBox="1"/>
          <p:nvPr/>
        </p:nvSpPr>
        <p:spPr>
          <a:xfrm>
            <a:off x="10100947" y="5456383"/>
            <a:ext cx="1967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mol HBr              =</a:t>
            </a:r>
          </a:p>
          <a:p>
            <a:r>
              <a:rPr lang="en-US" dirty="0"/>
              <a:t>1 mol Ca(OH)</a:t>
            </a:r>
            <a:r>
              <a:rPr lang="en-US" baseline="-25000" dirty="0"/>
              <a:t>2  </a:t>
            </a:r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19CB13A-2C98-036D-00CC-FF61FA6335F6}"/>
              </a:ext>
            </a:extLst>
          </p:cNvPr>
          <p:cNvSpPr txBox="1"/>
          <p:nvPr/>
        </p:nvSpPr>
        <p:spPr>
          <a:xfrm>
            <a:off x="3218463" y="6250893"/>
            <a:ext cx="1922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0.00250 mol HBr</a:t>
            </a:r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AEDB43BB-2901-75A3-F932-E5860EE04CC4}"/>
              </a:ext>
            </a:extLst>
          </p:cNvPr>
          <p:cNvSpPr/>
          <p:nvPr/>
        </p:nvSpPr>
        <p:spPr>
          <a:xfrm>
            <a:off x="1504404" y="6396215"/>
            <a:ext cx="1553121" cy="1318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A05932A-258B-3670-880E-92B3BA519951}"/>
              </a:ext>
            </a:extLst>
          </p:cNvPr>
          <p:cNvSpPr txBox="1"/>
          <p:nvPr/>
        </p:nvSpPr>
        <p:spPr>
          <a:xfrm>
            <a:off x="1700941" y="6466179"/>
            <a:ext cx="17100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continued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D0DF941-ED2B-00E4-FF5C-5586849DE510}"/>
              </a:ext>
            </a:extLst>
          </p:cNvPr>
          <p:cNvCxnSpPr>
            <a:cxnSpLocks/>
          </p:cNvCxnSpPr>
          <p:nvPr/>
        </p:nvCxnSpPr>
        <p:spPr>
          <a:xfrm>
            <a:off x="10207475" y="5791536"/>
            <a:ext cx="1435885" cy="21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4FFE7F9-98E4-CB18-9617-B03AA4C4FCF0}"/>
              </a:ext>
            </a:extLst>
          </p:cNvPr>
          <p:cNvSpPr txBox="1"/>
          <p:nvPr/>
        </p:nvSpPr>
        <p:spPr>
          <a:xfrm>
            <a:off x="8886356" y="5099975"/>
            <a:ext cx="2757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mol ratio of HBr to Ca(OH)</a:t>
            </a:r>
            <a:r>
              <a:rPr lang="en-US" sz="1600" baseline="-25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BA8843A-C878-0873-BC7D-C795FE24A54E}"/>
              </a:ext>
            </a:extLst>
          </p:cNvPr>
          <p:cNvSpPr txBox="1"/>
          <p:nvPr/>
        </p:nvSpPr>
        <p:spPr>
          <a:xfrm>
            <a:off x="7113988" y="5993959"/>
            <a:ext cx="38114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mol to volume using M from problem</a:t>
            </a:r>
            <a:endParaRPr lang="en-US" sz="1600" baseline="-25000" dirty="0">
              <a:solidFill>
                <a:srgbClr val="FF000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80A12FE-7F07-71FF-EC21-C4ECB280E229}"/>
              </a:ext>
            </a:extLst>
          </p:cNvPr>
          <p:cNvSpPr txBox="1"/>
          <p:nvPr/>
        </p:nvSpPr>
        <p:spPr>
          <a:xfrm>
            <a:off x="6737453" y="6204884"/>
            <a:ext cx="4489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0.00250 mol HBr     =   0.238 L or 238 mL  </a:t>
            </a:r>
          </a:p>
          <a:p>
            <a:r>
              <a:rPr lang="en-US" dirty="0"/>
              <a:t>0.0105 M HBr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08F7DD4-691E-3EA8-FAE9-46F30DB045DC}"/>
              </a:ext>
            </a:extLst>
          </p:cNvPr>
          <p:cNvCxnSpPr>
            <a:cxnSpLocks/>
          </p:cNvCxnSpPr>
          <p:nvPr/>
        </p:nvCxnSpPr>
        <p:spPr>
          <a:xfrm flipV="1">
            <a:off x="8569130" y="5570278"/>
            <a:ext cx="1170378" cy="19311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E4E6EFF-08DC-8B52-12BA-4FC56CF21EAC}"/>
              </a:ext>
            </a:extLst>
          </p:cNvPr>
          <p:cNvCxnSpPr>
            <a:cxnSpLocks/>
          </p:cNvCxnSpPr>
          <p:nvPr/>
        </p:nvCxnSpPr>
        <p:spPr>
          <a:xfrm flipV="1">
            <a:off x="10301539" y="5844342"/>
            <a:ext cx="1170378" cy="19311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C834BF5-EE0B-70CC-080D-DF22EE4FCFDE}"/>
              </a:ext>
            </a:extLst>
          </p:cNvPr>
          <p:cNvCxnSpPr>
            <a:cxnSpLocks/>
          </p:cNvCxnSpPr>
          <p:nvPr/>
        </p:nvCxnSpPr>
        <p:spPr>
          <a:xfrm>
            <a:off x="6859609" y="6528049"/>
            <a:ext cx="17095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9E76A267-8EEB-6D9E-C86B-E3BB7CD327AF}"/>
              </a:ext>
            </a:extLst>
          </p:cNvPr>
          <p:cNvSpPr/>
          <p:nvPr/>
        </p:nvSpPr>
        <p:spPr>
          <a:xfrm>
            <a:off x="8914570" y="6272085"/>
            <a:ext cx="1844870" cy="27135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669653-8598-45D9-9DC4-A0101FE75F5E}"/>
              </a:ext>
            </a:extLst>
          </p:cNvPr>
          <p:cNvSpPr txBox="1"/>
          <p:nvPr/>
        </p:nvSpPr>
        <p:spPr>
          <a:xfrm>
            <a:off x="8007940" y="498460"/>
            <a:ext cx="6332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start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4AF196-7D1B-F31C-628C-08B12B024DEF}"/>
              </a:ext>
            </a:extLst>
          </p:cNvPr>
          <p:cNvSpPr txBox="1"/>
          <p:nvPr/>
        </p:nvSpPr>
        <p:spPr>
          <a:xfrm>
            <a:off x="8097888" y="3771451"/>
            <a:ext cx="6332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12758349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28726-C5B8-4A3A-BFFE-9083E1040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45FD0-0C56-9601-7623-EEA89445B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13EC71-0845-EF06-9FA8-DE8175BDB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136525"/>
            <a:ext cx="6674790" cy="19259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4756B7-0995-D99C-5C36-517FBC1AE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1620" y="0"/>
            <a:ext cx="5230380" cy="39420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64DC04-EA96-A7E3-6F27-93AE2E8E3789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7.5</a:t>
            </a:r>
          </a:p>
        </p:txBody>
      </p:sp>
    </p:spTree>
    <p:extLst>
      <p:ext uri="{BB962C8B-B14F-4D97-AF65-F5344CB8AC3E}">
        <p14:creationId xmlns:p14="http://schemas.microsoft.com/office/powerpoint/2010/main" val="19344768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35EE71-B2A5-9C94-9A15-45A78649B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5" y="136525"/>
            <a:ext cx="6894815" cy="15805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7F9AD4-F90F-AAA5-F979-874021B0F0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1620" y="0"/>
            <a:ext cx="5230380" cy="39420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92068D-E65F-50F7-F273-847367568507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7.5</a:t>
            </a:r>
          </a:p>
        </p:txBody>
      </p:sp>
    </p:spTree>
    <p:extLst>
      <p:ext uri="{BB962C8B-B14F-4D97-AF65-F5344CB8AC3E}">
        <p14:creationId xmlns:p14="http://schemas.microsoft.com/office/powerpoint/2010/main" val="3936780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17555</TotalTime>
  <Words>1696</Words>
  <Application>Microsoft Office PowerPoint</Application>
  <PresentationFormat>Widescreen</PresentationFormat>
  <Paragraphs>252</Paragraphs>
  <Slides>36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Aptos</vt:lpstr>
      <vt:lpstr>Aptos Display</vt:lpstr>
      <vt:lpstr>Arial</vt:lpstr>
      <vt:lpstr>Edwardian Script ITC</vt:lpstr>
      <vt:lpstr>Neue Helvetica W01</vt:lpstr>
      <vt:lpstr>Wingdings</vt:lpstr>
      <vt:lpstr>Office Theme</vt:lpstr>
      <vt:lpstr>PowerPoint Presentation</vt:lpstr>
      <vt:lpstr>Stoichiometry</vt:lpstr>
      <vt:lpstr>Stoichiometry Basics</vt:lpstr>
      <vt:lpstr>Review  Topic 6: Measurements, Prefixes, and Dimensional Analysis Part 4 of 4: Dimensional Analysis (grams to moles to units)</vt:lpstr>
      <vt:lpstr>Stoichiometry expands on this using the mole ratio.</vt:lpstr>
      <vt:lpstr>A recipe lets you know how much you need of things, and how much you can make of something</vt:lpstr>
      <vt:lpstr>A balanced equation lets you know how much you need of things, and how much you can make of something </vt:lpstr>
      <vt:lpstr>The mole ratio works for food</vt:lpstr>
      <vt:lpstr>The mole ratio works for chemical equations.</vt:lpstr>
      <vt:lpstr>The mole ratio works for molecules as well.</vt:lpstr>
      <vt:lpstr>The mole ratio is used for calculations involving various products and reactants as well as atoms within molecules.</vt:lpstr>
      <vt:lpstr>Converting between moles of something to moles of something else requires the mole ratio</vt:lpstr>
      <vt:lpstr>PowerPoint Presentation</vt:lpstr>
      <vt:lpstr>Practice Problems</vt:lpstr>
      <vt:lpstr>PowerPoint Presentation</vt:lpstr>
      <vt:lpstr>Stoichiometry</vt:lpstr>
      <vt:lpstr>Stoichiometry Expands On This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Limiting Reactants</vt:lpstr>
      <vt:lpstr>Limiting Reactants</vt:lpstr>
      <vt:lpstr>Test both reactants to see which is limiting.</vt:lpstr>
      <vt:lpstr>Test both reactants to see which is limiting.</vt:lpstr>
      <vt:lpstr>Test both reactants to see which is limiting.</vt:lpstr>
      <vt:lpstr>PowerPoint Presentation</vt:lpstr>
      <vt:lpstr>PowerPoint Presentation</vt:lpstr>
      <vt:lpstr>Quantitative Chemical Analysis</vt:lpstr>
      <vt:lpstr>The molarity equation lets us convert moles to volume to M</vt:lpstr>
      <vt:lpstr>The molarity equation lets us convert moles to volume to M</vt:lpstr>
      <vt:lpstr>PowerPoint Presentation</vt:lpstr>
      <vt:lpstr>PowerPoint Presentation</vt:lpstr>
    </vt:vector>
  </TitlesOfParts>
  <Company>Solano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Atoms, Molecules, and Ions</dc:title>
  <dc:creator>Commodore St Germain</dc:creator>
  <cp:lastModifiedBy>Commodore St Germain</cp:lastModifiedBy>
  <cp:revision>1</cp:revision>
  <cp:lastPrinted>2026-06-04T15:40:40Z</cp:lastPrinted>
  <dcterms:created xsi:type="dcterms:W3CDTF">2026-03-02T23:59:03Z</dcterms:created>
  <dcterms:modified xsi:type="dcterms:W3CDTF">2026-07-09T03:33:50Z</dcterms:modified>
</cp:coreProperties>
</file>