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3.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4.xml" ContentType="application/inkml+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56" r:id="rId2"/>
    <p:sldId id="658" r:id="rId3"/>
    <p:sldId id="659" r:id="rId4"/>
    <p:sldId id="664" r:id="rId5"/>
    <p:sldId id="670" r:id="rId6"/>
    <p:sldId id="665" r:id="rId7"/>
    <p:sldId id="666" r:id="rId8"/>
    <p:sldId id="674" r:id="rId9"/>
    <p:sldId id="667" r:id="rId10"/>
    <p:sldId id="678" r:id="rId11"/>
    <p:sldId id="675" r:id="rId12"/>
    <p:sldId id="706" r:id="rId13"/>
    <p:sldId id="677" r:id="rId14"/>
    <p:sldId id="676" r:id="rId15"/>
    <p:sldId id="685" r:id="rId16"/>
    <p:sldId id="686" r:id="rId17"/>
    <p:sldId id="687" r:id="rId18"/>
    <p:sldId id="673" r:id="rId19"/>
    <p:sldId id="661" r:id="rId20"/>
    <p:sldId id="662" r:id="rId21"/>
    <p:sldId id="663" r:id="rId22"/>
    <p:sldId id="668" r:id="rId23"/>
    <p:sldId id="680" r:id="rId24"/>
    <p:sldId id="689" r:id="rId25"/>
    <p:sldId id="681" r:id="rId26"/>
    <p:sldId id="682" r:id="rId27"/>
    <p:sldId id="703" r:id="rId28"/>
    <p:sldId id="704" r:id="rId29"/>
    <p:sldId id="692" r:id="rId30"/>
    <p:sldId id="694" r:id="rId31"/>
    <p:sldId id="707" r:id="rId32"/>
    <p:sldId id="715" r:id="rId33"/>
    <p:sldId id="714" r:id="rId34"/>
    <p:sldId id="708" r:id="rId35"/>
    <p:sldId id="716" r:id="rId36"/>
    <p:sldId id="710" r:id="rId37"/>
    <p:sldId id="725" r:id="rId38"/>
    <p:sldId id="709" r:id="rId39"/>
    <p:sldId id="711" r:id="rId40"/>
    <p:sldId id="712" r:id="rId41"/>
    <p:sldId id="724" r:id="rId42"/>
    <p:sldId id="713" r:id="rId43"/>
    <p:sldId id="717" r:id="rId44"/>
    <p:sldId id="718" r:id="rId45"/>
    <p:sldId id="719" r:id="rId46"/>
    <p:sldId id="720" r:id="rId47"/>
    <p:sldId id="721" r:id="rId4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80" d="100"/>
          <a:sy n="80" d="100"/>
        </p:scale>
        <p:origin x="93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mmodore St Germain" userId="420783ab-3e48-4f67-af00-cfba62042d5f" providerId="ADAL" clId="{29E9992B-0F8D-4AF6-9A11-A969568DE313}"/>
    <pc:docChg chg="addSld delSld modSld">
      <pc:chgData name="Commodore St Germain" userId="420783ab-3e48-4f67-af00-cfba62042d5f" providerId="ADAL" clId="{29E9992B-0F8D-4AF6-9A11-A969568DE313}" dt="2026-03-16T23:24:10.577" v="75"/>
      <pc:docMkLst>
        <pc:docMk/>
      </pc:docMkLst>
      <pc:sldChg chg="modSp mod">
        <pc:chgData name="Commodore St Germain" userId="420783ab-3e48-4f67-af00-cfba62042d5f" providerId="ADAL" clId="{29E9992B-0F8D-4AF6-9A11-A969568DE313}" dt="2026-03-16T23:16:03.296" v="71" actId="20577"/>
        <pc:sldMkLst>
          <pc:docMk/>
          <pc:sldMk cId="490152429" sldId="256"/>
        </pc:sldMkLst>
        <pc:spChg chg="mod">
          <ac:chgData name="Commodore St Germain" userId="420783ab-3e48-4f67-af00-cfba62042d5f" providerId="ADAL" clId="{29E9992B-0F8D-4AF6-9A11-A969568DE313}" dt="2026-03-16T23:15:41.980" v="37" actId="20577"/>
          <ac:spMkLst>
            <pc:docMk/>
            <pc:sldMk cId="490152429" sldId="256"/>
            <ac:spMk id="2" creationId="{8D9EC2C3-EE7A-C37F-8465-67016C90D0B9}"/>
          </ac:spMkLst>
        </pc:spChg>
        <pc:spChg chg="mod">
          <ac:chgData name="Commodore St Germain" userId="420783ab-3e48-4f67-af00-cfba62042d5f" providerId="ADAL" clId="{29E9992B-0F8D-4AF6-9A11-A969568DE313}" dt="2026-03-16T23:16:03.296" v="71" actId="20577"/>
          <ac:spMkLst>
            <pc:docMk/>
            <pc:sldMk cId="490152429" sldId="256"/>
            <ac:spMk id="3" creationId="{FAE6C167-8755-0957-EC44-727CF70712E3}"/>
          </ac:spMkLst>
        </pc:spChg>
      </pc:sldChg>
      <pc:sldChg chg="del">
        <pc:chgData name="Commodore St Germain" userId="420783ab-3e48-4f67-af00-cfba62042d5f" providerId="ADAL" clId="{29E9992B-0F8D-4AF6-9A11-A969568DE313}" dt="2026-03-16T23:16:10.392" v="72" actId="47"/>
        <pc:sldMkLst>
          <pc:docMk/>
          <pc:sldMk cId="178270684" sldId="257"/>
        </pc:sldMkLst>
      </pc:sldChg>
      <pc:sldChg chg="del">
        <pc:chgData name="Commodore St Germain" userId="420783ab-3e48-4f67-af00-cfba62042d5f" providerId="ADAL" clId="{29E9992B-0F8D-4AF6-9A11-A969568DE313}" dt="2026-03-16T23:16:10.392" v="72" actId="47"/>
        <pc:sldMkLst>
          <pc:docMk/>
          <pc:sldMk cId="1952150569" sldId="258"/>
        </pc:sldMkLst>
      </pc:sldChg>
      <pc:sldChg chg="del">
        <pc:chgData name="Commodore St Germain" userId="420783ab-3e48-4f67-af00-cfba62042d5f" providerId="ADAL" clId="{29E9992B-0F8D-4AF6-9A11-A969568DE313}" dt="2026-03-16T23:16:10.392" v="72" actId="47"/>
        <pc:sldMkLst>
          <pc:docMk/>
          <pc:sldMk cId="3042240113" sldId="259"/>
        </pc:sldMkLst>
      </pc:sldChg>
      <pc:sldChg chg="del">
        <pc:chgData name="Commodore St Germain" userId="420783ab-3e48-4f67-af00-cfba62042d5f" providerId="ADAL" clId="{29E9992B-0F8D-4AF6-9A11-A969568DE313}" dt="2026-03-16T23:16:10.392" v="72" actId="47"/>
        <pc:sldMkLst>
          <pc:docMk/>
          <pc:sldMk cId="1272781784" sldId="260"/>
        </pc:sldMkLst>
      </pc:sldChg>
      <pc:sldChg chg="add del">
        <pc:chgData name="Commodore St Germain" userId="420783ab-3e48-4f67-af00-cfba62042d5f" providerId="ADAL" clId="{29E9992B-0F8D-4AF6-9A11-A969568DE313}" dt="2026-03-16T23:22:59.821" v="74"/>
        <pc:sldMkLst>
          <pc:docMk/>
          <pc:sldMk cId="3618327651" sldId="261"/>
        </pc:sldMkLst>
      </pc:sldChg>
      <pc:sldChg chg="del">
        <pc:chgData name="Commodore St Germain" userId="420783ab-3e48-4f67-af00-cfba62042d5f" providerId="ADAL" clId="{29E9992B-0F8D-4AF6-9A11-A969568DE313}" dt="2026-03-16T23:16:10.392" v="72" actId="47"/>
        <pc:sldMkLst>
          <pc:docMk/>
          <pc:sldMk cId="389111717" sldId="262"/>
        </pc:sldMkLst>
      </pc:sldChg>
      <pc:sldChg chg="del">
        <pc:chgData name="Commodore St Germain" userId="420783ab-3e48-4f67-af00-cfba62042d5f" providerId="ADAL" clId="{29E9992B-0F8D-4AF6-9A11-A969568DE313}" dt="2026-03-16T23:16:10.392" v="72" actId="47"/>
        <pc:sldMkLst>
          <pc:docMk/>
          <pc:sldMk cId="2043299969" sldId="263"/>
        </pc:sldMkLst>
      </pc:sldChg>
      <pc:sldChg chg="del">
        <pc:chgData name="Commodore St Germain" userId="420783ab-3e48-4f67-af00-cfba62042d5f" providerId="ADAL" clId="{29E9992B-0F8D-4AF6-9A11-A969568DE313}" dt="2026-03-16T23:16:10.392" v="72" actId="47"/>
        <pc:sldMkLst>
          <pc:docMk/>
          <pc:sldMk cId="3140214446" sldId="264"/>
        </pc:sldMkLst>
      </pc:sldChg>
      <pc:sldChg chg="del">
        <pc:chgData name="Commodore St Germain" userId="420783ab-3e48-4f67-af00-cfba62042d5f" providerId="ADAL" clId="{29E9992B-0F8D-4AF6-9A11-A969568DE313}" dt="2026-03-16T23:16:10.392" v="72" actId="47"/>
        <pc:sldMkLst>
          <pc:docMk/>
          <pc:sldMk cId="1860560278" sldId="265"/>
        </pc:sldMkLst>
      </pc:sldChg>
      <pc:sldChg chg="del">
        <pc:chgData name="Commodore St Germain" userId="420783ab-3e48-4f67-af00-cfba62042d5f" providerId="ADAL" clId="{29E9992B-0F8D-4AF6-9A11-A969568DE313}" dt="2026-03-16T23:16:10.392" v="72" actId="47"/>
        <pc:sldMkLst>
          <pc:docMk/>
          <pc:sldMk cId="2145646465" sldId="266"/>
        </pc:sldMkLst>
      </pc:sldChg>
      <pc:sldChg chg="del">
        <pc:chgData name="Commodore St Germain" userId="420783ab-3e48-4f67-af00-cfba62042d5f" providerId="ADAL" clId="{29E9992B-0F8D-4AF6-9A11-A969568DE313}" dt="2026-03-16T23:16:10.392" v="72" actId="47"/>
        <pc:sldMkLst>
          <pc:docMk/>
          <pc:sldMk cId="2540781402" sldId="267"/>
        </pc:sldMkLst>
      </pc:sldChg>
      <pc:sldChg chg="del">
        <pc:chgData name="Commodore St Germain" userId="420783ab-3e48-4f67-af00-cfba62042d5f" providerId="ADAL" clId="{29E9992B-0F8D-4AF6-9A11-A969568DE313}" dt="2026-03-16T23:16:10.392" v="72" actId="47"/>
        <pc:sldMkLst>
          <pc:docMk/>
          <pc:sldMk cId="3561620801" sldId="268"/>
        </pc:sldMkLst>
      </pc:sldChg>
      <pc:sldChg chg="del">
        <pc:chgData name="Commodore St Germain" userId="420783ab-3e48-4f67-af00-cfba62042d5f" providerId="ADAL" clId="{29E9992B-0F8D-4AF6-9A11-A969568DE313}" dt="2026-03-16T23:16:10.392" v="72" actId="47"/>
        <pc:sldMkLst>
          <pc:docMk/>
          <pc:sldMk cId="2445998418" sldId="277"/>
        </pc:sldMkLst>
      </pc:sldChg>
      <pc:sldChg chg="del">
        <pc:chgData name="Commodore St Germain" userId="420783ab-3e48-4f67-af00-cfba62042d5f" providerId="ADAL" clId="{29E9992B-0F8D-4AF6-9A11-A969568DE313}" dt="2026-03-16T23:16:10.392" v="72" actId="47"/>
        <pc:sldMkLst>
          <pc:docMk/>
          <pc:sldMk cId="595573431" sldId="278"/>
        </pc:sldMkLst>
      </pc:sldChg>
      <pc:sldChg chg="del">
        <pc:chgData name="Commodore St Germain" userId="420783ab-3e48-4f67-af00-cfba62042d5f" providerId="ADAL" clId="{29E9992B-0F8D-4AF6-9A11-A969568DE313}" dt="2026-03-16T23:16:10.392" v="72" actId="47"/>
        <pc:sldMkLst>
          <pc:docMk/>
          <pc:sldMk cId="3792283493" sldId="279"/>
        </pc:sldMkLst>
      </pc:sldChg>
      <pc:sldChg chg="del">
        <pc:chgData name="Commodore St Germain" userId="420783ab-3e48-4f67-af00-cfba62042d5f" providerId="ADAL" clId="{29E9992B-0F8D-4AF6-9A11-A969568DE313}" dt="2026-03-16T23:16:10.392" v="72" actId="47"/>
        <pc:sldMkLst>
          <pc:docMk/>
          <pc:sldMk cId="3925045980" sldId="281"/>
        </pc:sldMkLst>
      </pc:sldChg>
      <pc:sldChg chg="del">
        <pc:chgData name="Commodore St Germain" userId="420783ab-3e48-4f67-af00-cfba62042d5f" providerId="ADAL" clId="{29E9992B-0F8D-4AF6-9A11-A969568DE313}" dt="2026-03-16T23:16:10.392" v="72" actId="47"/>
        <pc:sldMkLst>
          <pc:docMk/>
          <pc:sldMk cId="397923961" sldId="282"/>
        </pc:sldMkLst>
      </pc:sldChg>
      <pc:sldChg chg="del">
        <pc:chgData name="Commodore St Germain" userId="420783ab-3e48-4f67-af00-cfba62042d5f" providerId="ADAL" clId="{29E9992B-0F8D-4AF6-9A11-A969568DE313}" dt="2026-03-16T23:16:10.392" v="72" actId="47"/>
        <pc:sldMkLst>
          <pc:docMk/>
          <pc:sldMk cId="1754371123" sldId="283"/>
        </pc:sldMkLst>
      </pc:sldChg>
      <pc:sldChg chg="del">
        <pc:chgData name="Commodore St Germain" userId="420783ab-3e48-4f67-af00-cfba62042d5f" providerId="ADAL" clId="{29E9992B-0F8D-4AF6-9A11-A969568DE313}" dt="2026-03-16T23:16:10.392" v="72" actId="47"/>
        <pc:sldMkLst>
          <pc:docMk/>
          <pc:sldMk cId="4127048360" sldId="285"/>
        </pc:sldMkLst>
      </pc:sldChg>
      <pc:sldChg chg="del">
        <pc:chgData name="Commodore St Germain" userId="420783ab-3e48-4f67-af00-cfba62042d5f" providerId="ADAL" clId="{29E9992B-0F8D-4AF6-9A11-A969568DE313}" dt="2026-03-16T23:16:10.392" v="72" actId="47"/>
        <pc:sldMkLst>
          <pc:docMk/>
          <pc:sldMk cId="3740031918" sldId="301"/>
        </pc:sldMkLst>
      </pc:sldChg>
      <pc:sldChg chg="add">
        <pc:chgData name="Commodore St Germain" userId="420783ab-3e48-4f67-af00-cfba62042d5f" providerId="ADAL" clId="{29E9992B-0F8D-4AF6-9A11-A969568DE313}" dt="2026-03-16T23:24:10.577" v="75"/>
        <pc:sldMkLst>
          <pc:docMk/>
          <pc:sldMk cId="4246797346" sldId="301"/>
        </pc:sldMkLst>
      </pc:sldChg>
      <pc:sldChg chg="del">
        <pc:chgData name="Commodore St Germain" userId="420783ab-3e48-4f67-af00-cfba62042d5f" providerId="ADAL" clId="{29E9992B-0F8D-4AF6-9A11-A969568DE313}" dt="2026-03-16T23:16:10.392" v="72" actId="47"/>
        <pc:sldMkLst>
          <pc:docMk/>
          <pc:sldMk cId="329686628" sldId="302"/>
        </pc:sldMkLst>
      </pc:sldChg>
      <pc:sldChg chg="del">
        <pc:chgData name="Commodore St Germain" userId="420783ab-3e48-4f67-af00-cfba62042d5f" providerId="ADAL" clId="{29E9992B-0F8D-4AF6-9A11-A969568DE313}" dt="2026-03-16T23:16:12.084" v="73" actId="47"/>
        <pc:sldMkLst>
          <pc:docMk/>
          <pc:sldMk cId="124810816" sldId="303"/>
        </pc:sldMkLst>
      </pc:sldChg>
    </pc:docChg>
  </pc:docChgLst>
  <pc:docChgLst>
    <pc:chgData name="Commodore St Germain" userId="420783ab-3e48-4f67-af00-cfba62042d5f" providerId="ADAL" clId="{9F6B3D83-466A-4765-9F39-E697B7276907}"/>
    <pc:docChg chg="undo redo custSel addSld delSld modSld sldOrd">
      <pc:chgData name="Commodore St Germain" userId="420783ab-3e48-4f67-af00-cfba62042d5f" providerId="ADAL" clId="{9F6B3D83-466A-4765-9F39-E697B7276907}" dt="2026-06-27T04:20:30.603" v="20809" actId="478"/>
      <pc:docMkLst>
        <pc:docMk/>
      </pc:docMkLst>
      <pc:sldChg chg="addSp">
        <pc:chgData name="Commodore St Germain" userId="420783ab-3e48-4f67-af00-cfba62042d5f" providerId="ADAL" clId="{9F6B3D83-466A-4765-9F39-E697B7276907}" dt="2026-06-24T19:48:23.563" v="20511"/>
        <pc:sldMkLst>
          <pc:docMk/>
          <pc:sldMk cId="4127687460" sldId="356"/>
        </pc:sldMkLst>
        <pc:inkChg chg="add">
          <ac:chgData name="Commodore St Germain" userId="420783ab-3e48-4f67-af00-cfba62042d5f" providerId="ADAL" clId="{9F6B3D83-466A-4765-9F39-E697B7276907}" dt="2026-06-24T19:48:23.563" v="20511"/>
          <ac:inkMkLst>
            <pc:docMk/>
            <pc:sldMk cId="4127687460" sldId="356"/>
            <ac:inkMk id="3" creationId="{CB497351-33C3-544F-3A8B-FEB098D73829}"/>
          </ac:inkMkLst>
        </pc:inkChg>
      </pc:sldChg>
      <pc:sldChg chg="del">
        <pc:chgData name="Commodore St Germain" userId="420783ab-3e48-4f67-af00-cfba62042d5f" providerId="ADAL" clId="{9F6B3D83-466A-4765-9F39-E697B7276907}" dt="2026-06-19T04:26:23.759" v="10626" actId="47"/>
        <pc:sldMkLst>
          <pc:docMk/>
          <pc:sldMk cId="3030047750" sldId="595"/>
        </pc:sldMkLst>
      </pc:sldChg>
      <pc:sldChg chg="del">
        <pc:chgData name="Commodore St Germain" userId="420783ab-3e48-4f67-af00-cfba62042d5f" providerId="ADAL" clId="{9F6B3D83-466A-4765-9F39-E697B7276907}" dt="2026-06-19T04:26:23.759" v="10626" actId="47"/>
        <pc:sldMkLst>
          <pc:docMk/>
          <pc:sldMk cId="2356293554" sldId="599"/>
        </pc:sldMkLst>
      </pc:sldChg>
      <pc:sldChg chg="del">
        <pc:chgData name="Commodore St Germain" userId="420783ab-3e48-4f67-af00-cfba62042d5f" providerId="ADAL" clId="{9F6B3D83-466A-4765-9F39-E697B7276907}" dt="2026-06-19T04:26:23.759" v="10626" actId="47"/>
        <pc:sldMkLst>
          <pc:docMk/>
          <pc:sldMk cId="2224341306" sldId="600"/>
        </pc:sldMkLst>
      </pc:sldChg>
      <pc:sldChg chg="del">
        <pc:chgData name="Commodore St Germain" userId="420783ab-3e48-4f67-af00-cfba62042d5f" providerId="ADAL" clId="{9F6B3D83-466A-4765-9F39-E697B7276907}" dt="2026-06-19T04:26:23.759" v="10626" actId="47"/>
        <pc:sldMkLst>
          <pc:docMk/>
          <pc:sldMk cId="3505094006" sldId="601"/>
        </pc:sldMkLst>
      </pc:sldChg>
      <pc:sldChg chg="del">
        <pc:chgData name="Commodore St Germain" userId="420783ab-3e48-4f67-af00-cfba62042d5f" providerId="ADAL" clId="{9F6B3D83-466A-4765-9F39-E697B7276907}" dt="2026-06-19T04:26:23.759" v="10626" actId="47"/>
        <pc:sldMkLst>
          <pc:docMk/>
          <pc:sldMk cId="3299875440" sldId="602"/>
        </pc:sldMkLst>
      </pc:sldChg>
      <pc:sldChg chg="del">
        <pc:chgData name="Commodore St Germain" userId="420783ab-3e48-4f67-af00-cfba62042d5f" providerId="ADAL" clId="{9F6B3D83-466A-4765-9F39-E697B7276907}" dt="2026-06-19T04:26:23.759" v="10626" actId="47"/>
        <pc:sldMkLst>
          <pc:docMk/>
          <pc:sldMk cId="2079449299" sldId="603"/>
        </pc:sldMkLst>
      </pc:sldChg>
      <pc:sldChg chg="del">
        <pc:chgData name="Commodore St Germain" userId="420783ab-3e48-4f67-af00-cfba62042d5f" providerId="ADAL" clId="{9F6B3D83-466A-4765-9F39-E697B7276907}" dt="2026-06-19T04:26:23.759" v="10626" actId="47"/>
        <pc:sldMkLst>
          <pc:docMk/>
          <pc:sldMk cId="614331884" sldId="606"/>
        </pc:sldMkLst>
      </pc:sldChg>
      <pc:sldChg chg="del">
        <pc:chgData name="Commodore St Germain" userId="420783ab-3e48-4f67-af00-cfba62042d5f" providerId="ADAL" clId="{9F6B3D83-466A-4765-9F39-E697B7276907}" dt="2026-06-19T04:26:23.759" v="10626" actId="47"/>
        <pc:sldMkLst>
          <pc:docMk/>
          <pc:sldMk cId="2504516454" sldId="607"/>
        </pc:sldMkLst>
      </pc:sldChg>
      <pc:sldChg chg="del">
        <pc:chgData name="Commodore St Germain" userId="420783ab-3e48-4f67-af00-cfba62042d5f" providerId="ADAL" clId="{9F6B3D83-466A-4765-9F39-E697B7276907}" dt="2026-06-19T04:26:23.759" v="10626" actId="47"/>
        <pc:sldMkLst>
          <pc:docMk/>
          <pc:sldMk cId="3415247627" sldId="608"/>
        </pc:sldMkLst>
      </pc:sldChg>
      <pc:sldChg chg="del">
        <pc:chgData name="Commodore St Germain" userId="420783ab-3e48-4f67-af00-cfba62042d5f" providerId="ADAL" clId="{9F6B3D83-466A-4765-9F39-E697B7276907}" dt="2026-06-19T04:26:23.759" v="10626" actId="47"/>
        <pc:sldMkLst>
          <pc:docMk/>
          <pc:sldMk cId="3259019517" sldId="610"/>
        </pc:sldMkLst>
      </pc:sldChg>
      <pc:sldChg chg="del">
        <pc:chgData name="Commodore St Germain" userId="420783ab-3e48-4f67-af00-cfba62042d5f" providerId="ADAL" clId="{9F6B3D83-466A-4765-9F39-E697B7276907}" dt="2026-06-19T04:26:23.759" v="10626" actId="47"/>
        <pc:sldMkLst>
          <pc:docMk/>
          <pc:sldMk cId="1442310337" sldId="611"/>
        </pc:sldMkLst>
      </pc:sldChg>
      <pc:sldChg chg="del">
        <pc:chgData name="Commodore St Germain" userId="420783ab-3e48-4f67-af00-cfba62042d5f" providerId="ADAL" clId="{9F6B3D83-466A-4765-9F39-E697B7276907}" dt="2026-06-19T04:26:23.759" v="10626" actId="47"/>
        <pc:sldMkLst>
          <pc:docMk/>
          <pc:sldMk cId="580635750" sldId="612"/>
        </pc:sldMkLst>
      </pc:sldChg>
      <pc:sldChg chg="del">
        <pc:chgData name="Commodore St Germain" userId="420783ab-3e48-4f67-af00-cfba62042d5f" providerId="ADAL" clId="{9F6B3D83-466A-4765-9F39-E697B7276907}" dt="2026-06-19T04:26:23.759" v="10626" actId="47"/>
        <pc:sldMkLst>
          <pc:docMk/>
          <pc:sldMk cId="4075184878" sldId="613"/>
        </pc:sldMkLst>
      </pc:sldChg>
      <pc:sldChg chg="del">
        <pc:chgData name="Commodore St Germain" userId="420783ab-3e48-4f67-af00-cfba62042d5f" providerId="ADAL" clId="{9F6B3D83-466A-4765-9F39-E697B7276907}" dt="2026-06-19T04:26:23.759" v="10626" actId="47"/>
        <pc:sldMkLst>
          <pc:docMk/>
          <pc:sldMk cId="629404695" sldId="614"/>
        </pc:sldMkLst>
      </pc:sldChg>
      <pc:sldChg chg="del">
        <pc:chgData name="Commodore St Germain" userId="420783ab-3e48-4f67-af00-cfba62042d5f" providerId="ADAL" clId="{9F6B3D83-466A-4765-9F39-E697B7276907}" dt="2026-06-19T04:26:23.759" v="10626" actId="47"/>
        <pc:sldMkLst>
          <pc:docMk/>
          <pc:sldMk cId="2340879467" sldId="615"/>
        </pc:sldMkLst>
      </pc:sldChg>
      <pc:sldChg chg="del">
        <pc:chgData name="Commodore St Germain" userId="420783ab-3e48-4f67-af00-cfba62042d5f" providerId="ADAL" clId="{9F6B3D83-466A-4765-9F39-E697B7276907}" dt="2026-06-19T04:26:23.759" v="10626" actId="47"/>
        <pc:sldMkLst>
          <pc:docMk/>
          <pc:sldMk cId="1811089796" sldId="616"/>
        </pc:sldMkLst>
      </pc:sldChg>
      <pc:sldChg chg="del">
        <pc:chgData name="Commodore St Germain" userId="420783ab-3e48-4f67-af00-cfba62042d5f" providerId="ADAL" clId="{9F6B3D83-466A-4765-9F39-E697B7276907}" dt="2026-06-19T04:26:23.759" v="10626" actId="47"/>
        <pc:sldMkLst>
          <pc:docMk/>
          <pc:sldMk cId="2159984290" sldId="617"/>
        </pc:sldMkLst>
      </pc:sldChg>
      <pc:sldChg chg="del">
        <pc:chgData name="Commodore St Germain" userId="420783ab-3e48-4f67-af00-cfba62042d5f" providerId="ADAL" clId="{9F6B3D83-466A-4765-9F39-E697B7276907}" dt="2026-06-19T04:26:23.759" v="10626" actId="47"/>
        <pc:sldMkLst>
          <pc:docMk/>
          <pc:sldMk cId="401886829" sldId="618"/>
        </pc:sldMkLst>
      </pc:sldChg>
      <pc:sldChg chg="del">
        <pc:chgData name="Commodore St Germain" userId="420783ab-3e48-4f67-af00-cfba62042d5f" providerId="ADAL" clId="{9F6B3D83-466A-4765-9F39-E697B7276907}" dt="2026-06-19T04:26:23.759" v="10626" actId="47"/>
        <pc:sldMkLst>
          <pc:docMk/>
          <pc:sldMk cId="2345231966" sldId="619"/>
        </pc:sldMkLst>
      </pc:sldChg>
      <pc:sldChg chg="del">
        <pc:chgData name="Commodore St Germain" userId="420783ab-3e48-4f67-af00-cfba62042d5f" providerId="ADAL" clId="{9F6B3D83-466A-4765-9F39-E697B7276907}" dt="2026-06-19T04:26:23.759" v="10626" actId="47"/>
        <pc:sldMkLst>
          <pc:docMk/>
          <pc:sldMk cId="3978829395" sldId="620"/>
        </pc:sldMkLst>
      </pc:sldChg>
      <pc:sldChg chg="del">
        <pc:chgData name="Commodore St Germain" userId="420783ab-3e48-4f67-af00-cfba62042d5f" providerId="ADAL" clId="{9F6B3D83-466A-4765-9F39-E697B7276907}" dt="2026-06-19T04:26:23.759" v="10626" actId="47"/>
        <pc:sldMkLst>
          <pc:docMk/>
          <pc:sldMk cId="3900104269" sldId="621"/>
        </pc:sldMkLst>
      </pc:sldChg>
      <pc:sldChg chg="del">
        <pc:chgData name="Commodore St Germain" userId="420783ab-3e48-4f67-af00-cfba62042d5f" providerId="ADAL" clId="{9F6B3D83-466A-4765-9F39-E697B7276907}" dt="2026-06-19T04:26:23.759" v="10626" actId="47"/>
        <pc:sldMkLst>
          <pc:docMk/>
          <pc:sldMk cId="752373862" sldId="622"/>
        </pc:sldMkLst>
      </pc:sldChg>
      <pc:sldChg chg="del">
        <pc:chgData name="Commodore St Germain" userId="420783ab-3e48-4f67-af00-cfba62042d5f" providerId="ADAL" clId="{9F6B3D83-466A-4765-9F39-E697B7276907}" dt="2026-06-19T04:26:23.759" v="10626" actId="47"/>
        <pc:sldMkLst>
          <pc:docMk/>
          <pc:sldMk cId="2616795099" sldId="624"/>
        </pc:sldMkLst>
      </pc:sldChg>
      <pc:sldChg chg="del">
        <pc:chgData name="Commodore St Germain" userId="420783ab-3e48-4f67-af00-cfba62042d5f" providerId="ADAL" clId="{9F6B3D83-466A-4765-9F39-E697B7276907}" dt="2026-06-19T04:26:23.759" v="10626" actId="47"/>
        <pc:sldMkLst>
          <pc:docMk/>
          <pc:sldMk cId="4200110303" sldId="626"/>
        </pc:sldMkLst>
      </pc:sldChg>
      <pc:sldChg chg="del">
        <pc:chgData name="Commodore St Germain" userId="420783ab-3e48-4f67-af00-cfba62042d5f" providerId="ADAL" clId="{9F6B3D83-466A-4765-9F39-E697B7276907}" dt="2026-06-19T04:26:23.759" v="10626" actId="47"/>
        <pc:sldMkLst>
          <pc:docMk/>
          <pc:sldMk cId="4089654348" sldId="627"/>
        </pc:sldMkLst>
      </pc:sldChg>
      <pc:sldChg chg="del">
        <pc:chgData name="Commodore St Germain" userId="420783ab-3e48-4f67-af00-cfba62042d5f" providerId="ADAL" clId="{9F6B3D83-466A-4765-9F39-E697B7276907}" dt="2026-06-19T04:26:23.759" v="10626" actId="47"/>
        <pc:sldMkLst>
          <pc:docMk/>
          <pc:sldMk cId="262311016" sldId="628"/>
        </pc:sldMkLst>
      </pc:sldChg>
      <pc:sldChg chg="del">
        <pc:chgData name="Commodore St Germain" userId="420783ab-3e48-4f67-af00-cfba62042d5f" providerId="ADAL" clId="{9F6B3D83-466A-4765-9F39-E697B7276907}" dt="2026-06-19T04:26:23.759" v="10626" actId="47"/>
        <pc:sldMkLst>
          <pc:docMk/>
          <pc:sldMk cId="2257235551" sldId="629"/>
        </pc:sldMkLst>
      </pc:sldChg>
      <pc:sldChg chg="del">
        <pc:chgData name="Commodore St Germain" userId="420783ab-3e48-4f67-af00-cfba62042d5f" providerId="ADAL" clId="{9F6B3D83-466A-4765-9F39-E697B7276907}" dt="2026-06-19T04:26:23.759" v="10626" actId="47"/>
        <pc:sldMkLst>
          <pc:docMk/>
          <pc:sldMk cId="2986429064" sldId="630"/>
        </pc:sldMkLst>
      </pc:sldChg>
      <pc:sldChg chg="del">
        <pc:chgData name="Commodore St Germain" userId="420783ab-3e48-4f67-af00-cfba62042d5f" providerId="ADAL" clId="{9F6B3D83-466A-4765-9F39-E697B7276907}" dt="2026-06-19T04:26:23.759" v="10626" actId="47"/>
        <pc:sldMkLst>
          <pc:docMk/>
          <pc:sldMk cId="1991914218" sldId="631"/>
        </pc:sldMkLst>
      </pc:sldChg>
      <pc:sldChg chg="del">
        <pc:chgData name="Commodore St Germain" userId="420783ab-3e48-4f67-af00-cfba62042d5f" providerId="ADAL" clId="{9F6B3D83-466A-4765-9F39-E697B7276907}" dt="2026-06-19T04:26:23.759" v="10626" actId="47"/>
        <pc:sldMkLst>
          <pc:docMk/>
          <pc:sldMk cId="3917662207" sldId="632"/>
        </pc:sldMkLst>
      </pc:sldChg>
      <pc:sldChg chg="del">
        <pc:chgData name="Commodore St Germain" userId="420783ab-3e48-4f67-af00-cfba62042d5f" providerId="ADAL" clId="{9F6B3D83-466A-4765-9F39-E697B7276907}" dt="2026-06-19T04:26:23.759" v="10626" actId="47"/>
        <pc:sldMkLst>
          <pc:docMk/>
          <pc:sldMk cId="2023397810" sldId="633"/>
        </pc:sldMkLst>
      </pc:sldChg>
      <pc:sldChg chg="del">
        <pc:chgData name="Commodore St Germain" userId="420783ab-3e48-4f67-af00-cfba62042d5f" providerId="ADAL" clId="{9F6B3D83-466A-4765-9F39-E697B7276907}" dt="2026-06-19T04:26:23.759" v="10626" actId="47"/>
        <pc:sldMkLst>
          <pc:docMk/>
          <pc:sldMk cId="3257629876" sldId="642"/>
        </pc:sldMkLst>
      </pc:sldChg>
      <pc:sldChg chg="del">
        <pc:chgData name="Commodore St Germain" userId="420783ab-3e48-4f67-af00-cfba62042d5f" providerId="ADAL" clId="{9F6B3D83-466A-4765-9F39-E697B7276907}" dt="2026-06-19T04:26:23.759" v="10626" actId="47"/>
        <pc:sldMkLst>
          <pc:docMk/>
          <pc:sldMk cId="71060442" sldId="643"/>
        </pc:sldMkLst>
      </pc:sldChg>
      <pc:sldChg chg="del">
        <pc:chgData name="Commodore St Germain" userId="420783ab-3e48-4f67-af00-cfba62042d5f" providerId="ADAL" clId="{9F6B3D83-466A-4765-9F39-E697B7276907}" dt="2026-06-19T04:26:23.759" v="10626" actId="47"/>
        <pc:sldMkLst>
          <pc:docMk/>
          <pc:sldMk cId="1570671276" sldId="644"/>
        </pc:sldMkLst>
      </pc:sldChg>
      <pc:sldChg chg="del">
        <pc:chgData name="Commodore St Germain" userId="420783ab-3e48-4f67-af00-cfba62042d5f" providerId="ADAL" clId="{9F6B3D83-466A-4765-9F39-E697B7276907}" dt="2026-06-19T04:26:23.759" v="10626" actId="47"/>
        <pc:sldMkLst>
          <pc:docMk/>
          <pc:sldMk cId="621367104" sldId="646"/>
        </pc:sldMkLst>
      </pc:sldChg>
      <pc:sldChg chg="del">
        <pc:chgData name="Commodore St Germain" userId="420783ab-3e48-4f67-af00-cfba62042d5f" providerId="ADAL" clId="{9F6B3D83-466A-4765-9F39-E697B7276907}" dt="2026-06-19T04:26:23.759" v="10626" actId="47"/>
        <pc:sldMkLst>
          <pc:docMk/>
          <pc:sldMk cId="3627623641" sldId="647"/>
        </pc:sldMkLst>
      </pc:sldChg>
      <pc:sldChg chg="del">
        <pc:chgData name="Commodore St Germain" userId="420783ab-3e48-4f67-af00-cfba62042d5f" providerId="ADAL" clId="{9F6B3D83-466A-4765-9F39-E697B7276907}" dt="2026-06-19T04:26:23.759" v="10626" actId="47"/>
        <pc:sldMkLst>
          <pc:docMk/>
          <pc:sldMk cId="1336234600" sldId="648"/>
        </pc:sldMkLst>
      </pc:sldChg>
      <pc:sldChg chg="del">
        <pc:chgData name="Commodore St Germain" userId="420783ab-3e48-4f67-af00-cfba62042d5f" providerId="ADAL" clId="{9F6B3D83-466A-4765-9F39-E697B7276907}" dt="2026-06-19T04:26:23.759" v="10626" actId="47"/>
        <pc:sldMkLst>
          <pc:docMk/>
          <pc:sldMk cId="338571629" sldId="649"/>
        </pc:sldMkLst>
      </pc:sldChg>
      <pc:sldChg chg="del">
        <pc:chgData name="Commodore St Germain" userId="420783ab-3e48-4f67-af00-cfba62042d5f" providerId="ADAL" clId="{9F6B3D83-466A-4765-9F39-E697B7276907}" dt="2026-06-19T04:26:23.759" v="10626" actId="47"/>
        <pc:sldMkLst>
          <pc:docMk/>
          <pc:sldMk cId="4060696980" sldId="651"/>
        </pc:sldMkLst>
      </pc:sldChg>
      <pc:sldChg chg="del">
        <pc:chgData name="Commodore St Germain" userId="420783ab-3e48-4f67-af00-cfba62042d5f" providerId="ADAL" clId="{9F6B3D83-466A-4765-9F39-E697B7276907}" dt="2026-06-19T04:26:23.759" v="10626" actId="47"/>
        <pc:sldMkLst>
          <pc:docMk/>
          <pc:sldMk cId="1673400948" sldId="652"/>
        </pc:sldMkLst>
      </pc:sldChg>
      <pc:sldChg chg="addSp delSp new del mod">
        <pc:chgData name="Commodore St Germain" userId="420783ab-3e48-4f67-af00-cfba62042d5f" providerId="ADAL" clId="{9F6B3D83-466A-4765-9F39-E697B7276907}" dt="2026-06-18T15:03:56.942" v="67" actId="47"/>
        <pc:sldMkLst>
          <pc:docMk/>
          <pc:sldMk cId="2475867228" sldId="653"/>
        </pc:sldMkLst>
        <pc:picChg chg="add del">
          <ac:chgData name="Commodore St Germain" userId="420783ab-3e48-4f67-af00-cfba62042d5f" providerId="ADAL" clId="{9F6B3D83-466A-4765-9F39-E697B7276907}" dt="2026-06-18T15:03:49.660" v="65" actId="21"/>
          <ac:picMkLst>
            <pc:docMk/>
            <pc:sldMk cId="2475867228" sldId="653"/>
            <ac:picMk id="3" creationId="{7CEE41F8-1B77-1467-14CB-67AC8ADAC826}"/>
          </ac:picMkLst>
        </pc:picChg>
      </pc:sldChg>
      <pc:sldChg chg="new del">
        <pc:chgData name="Commodore St Germain" userId="420783ab-3e48-4f67-af00-cfba62042d5f" providerId="ADAL" clId="{9F6B3D83-466A-4765-9F39-E697B7276907}" dt="2026-06-18T15:03:43.945" v="62" actId="47"/>
        <pc:sldMkLst>
          <pc:docMk/>
          <pc:sldMk cId="1360051079" sldId="654"/>
        </pc:sldMkLst>
      </pc:sldChg>
      <pc:sldChg chg="new del">
        <pc:chgData name="Commodore St Germain" userId="420783ab-3e48-4f67-af00-cfba62042d5f" providerId="ADAL" clId="{9F6B3D83-466A-4765-9F39-E697B7276907}" dt="2026-06-18T15:03:43.945" v="62" actId="47"/>
        <pc:sldMkLst>
          <pc:docMk/>
          <pc:sldMk cId="1204354648" sldId="655"/>
        </pc:sldMkLst>
      </pc:sldChg>
      <pc:sldChg chg="new del">
        <pc:chgData name="Commodore St Germain" userId="420783ab-3e48-4f67-af00-cfba62042d5f" providerId="ADAL" clId="{9F6B3D83-466A-4765-9F39-E697B7276907}" dt="2026-06-18T15:03:43.945" v="62" actId="47"/>
        <pc:sldMkLst>
          <pc:docMk/>
          <pc:sldMk cId="2905744013" sldId="656"/>
        </pc:sldMkLst>
      </pc:sldChg>
      <pc:sldChg chg="new del">
        <pc:chgData name="Commodore St Germain" userId="420783ab-3e48-4f67-af00-cfba62042d5f" providerId="ADAL" clId="{9F6B3D83-466A-4765-9F39-E697B7276907}" dt="2026-06-18T15:03:43.945" v="62" actId="47"/>
        <pc:sldMkLst>
          <pc:docMk/>
          <pc:sldMk cId="3264124502" sldId="657"/>
        </pc:sldMkLst>
      </pc:sldChg>
      <pc:sldChg chg="modSp add mod ord">
        <pc:chgData name="Commodore St Germain" userId="420783ab-3e48-4f67-af00-cfba62042d5f" providerId="ADAL" clId="{9F6B3D83-466A-4765-9F39-E697B7276907}" dt="2026-06-18T14:56:45.332" v="57"/>
        <pc:sldMkLst>
          <pc:docMk/>
          <pc:sldMk cId="3592548365" sldId="658"/>
        </pc:sldMkLst>
        <pc:spChg chg="mod">
          <ac:chgData name="Commodore St Germain" userId="420783ab-3e48-4f67-af00-cfba62042d5f" providerId="ADAL" clId="{9F6B3D83-466A-4765-9F39-E697B7276907}" dt="2026-06-18T14:56:22.446" v="52" actId="20577"/>
          <ac:spMkLst>
            <pc:docMk/>
            <pc:sldMk cId="3592548365" sldId="658"/>
            <ac:spMk id="2" creationId="{8D9EC2C3-EE7A-C37F-8465-67016C90D0B9}"/>
          </ac:spMkLst>
        </pc:spChg>
        <pc:spChg chg="mod">
          <ac:chgData name="Commodore St Germain" userId="420783ab-3e48-4f67-af00-cfba62042d5f" providerId="ADAL" clId="{9F6B3D83-466A-4765-9F39-E697B7276907}" dt="2026-06-18T14:56:45.332" v="57"/>
          <ac:spMkLst>
            <pc:docMk/>
            <pc:sldMk cId="3592548365" sldId="658"/>
            <ac:spMk id="3" creationId="{FAE6C167-8755-0957-EC44-727CF70712E3}"/>
          </ac:spMkLst>
        </pc:spChg>
      </pc:sldChg>
      <pc:sldChg chg="modSp add mod">
        <pc:chgData name="Commodore St Germain" userId="420783ab-3e48-4f67-af00-cfba62042d5f" providerId="ADAL" clId="{9F6B3D83-466A-4765-9F39-E697B7276907}" dt="2026-06-21T02:28:53.393" v="20400" actId="6549"/>
        <pc:sldMkLst>
          <pc:docMk/>
          <pc:sldMk cId="2899672586" sldId="659"/>
        </pc:sldMkLst>
        <pc:spChg chg="mod">
          <ac:chgData name="Commodore St Germain" userId="420783ab-3e48-4f67-af00-cfba62042d5f" providerId="ADAL" clId="{9F6B3D83-466A-4765-9F39-E697B7276907}" dt="2026-06-21T02:27:15.102" v="20390" actId="27636"/>
          <ac:spMkLst>
            <pc:docMk/>
            <pc:sldMk cId="2899672586" sldId="659"/>
            <ac:spMk id="2" creationId="{8D9EC2C3-EE7A-C37F-8465-67016C90D0B9}"/>
          </ac:spMkLst>
        </pc:spChg>
        <pc:spChg chg="mod">
          <ac:chgData name="Commodore St Germain" userId="420783ab-3e48-4f67-af00-cfba62042d5f" providerId="ADAL" clId="{9F6B3D83-466A-4765-9F39-E697B7276907}" dt="2026-06-21T02:28:53.393" v="20400" actId="6549"/>
          <ac:spMkLst>
            <pc:docMk/>
            <pc:sldMk cId="2899672586" sldId="659"/>
            <ac:spMk id="3" creationId="{FAE6C167-8755-0957-EC44-727CF70712E3}"/>
          </ac:spMkLst>
        </pc:spChg>
      </pc:sldChg>
      <pc:sldChg chg="new del">
        <pc:chgData name="Commodore St Germain" userId="420783ab-3e48-4f67-af00-cfba62042d5f" providerId="ADAL" clId="{9F6B3D83-466A-4765-9F39-E697B7276907}" dt="2026-06-19T04:26:23.759" v="10626" actId="47"/>
        <pc:sldMkLst>
          <pc:docMk/>
          <pc:sldMk cId="4261278861" sldId="660"/>
        </pc:sldMkLst>
      </pc:sldChg>
      <pc:sldChg chg="addSp modSp add del mod">
        <pc:chgData name="Commodore St Germain" userId="420783ab-3e48-4f67-af00-cfba62042d5f" providerId="ADAL" clId="{9F6B3D83-466A-4765-9F39-E697B7276907}" dt="2026-06-20T16:03:17.407" v="10733" actId="2696"/>
        <pc:sldMkLst>
          <pc:docMk/>
          <pc:sldMk cId="119031143" sldId="661"/>
        </pc:sldMkLst>
        <pc:spChg chg="mod">
          <ac:chgData name="Commodore St Germain" userId="420783ab-3e48-4f67-af00-cfba62042d5f" providerId="ADAL" clId="{9F6B3D83-466A-4765-9F39-E697B7276907}" dt="2026-06-18T15:05:17.539" v="247" actId="14100"/>
          <ac:spMkLst>
            <pc:docMk/>
            <pc:sldMk cId="119031143" sldId="661"/>
            <ac:spMk id="2" creationId="{D61D94A4-C5CA-E449-1780-C64A2E1522EB}"/>
          </ac:spMkLst>
        </pc:spChg>
        <pc:spChg chg="add mod">
          <ac:chgData name="Commodore St Germain" userId="420783ab-3e48-4f67-af00-cfba62042d5f" providerId="ADAL" clId="{9F6B3D83-466A-4765-9F39-E697B7276907}" dt="2026-06-18T15:07:52.094" v="449" actId="20577"/>
          <ac:spMkLst>
            <pc:docMk/>
            <pc:sldMk cId="119031143" sldId="661"/>
            <ac:spMk id="7" creationId="{FECDE447-FFFF-5A5B-42B2-193C81F7069C}"/>
          </ac:spMkLst>
        </pc:spChg>
        <pc:picChg chg="add mod">
          <ac:chgData name="Commodore St Germain" userId="420783ab-3e48-4f67-af00-cfba62042d5f" providerId="ADAL" clId="{9F6B3D83-466A-4765-9F39-E697B7276907}" dt="2026-06-18T22:24:52.960" v="1123" actId="1076"/>
          <ac:picMkLst>
            <pc:docMk/>
            <pc:sldMk cId="119031143" sldId="661"/>
            <ac:picMk id="4" creationId="{7CEE41F8-1B77-1467-14CB-67AC8ADAC826}"/>
          </ac:picMkLst>
        </pc:picChg>
        <pc:picChg chg="add mod">
          <ac:chgData name="Commodore St Germain" userId="420783ab-3e48-4f67-af00-cfba62042d5f" providerId="ADAL" clId="{9F6B3D83-466A-4765-9F39-E697B7276907}" dt="2026-06-18T15:07:39.040" v="441" actId="1076"/>
          <ac:picMkLst>
            <pc:docMk/>
            <pc:sldMk cId="119031143" sldId="661"/>
            <ac:picMk id="6" creationId="{BC84F5FD-893D-8135-C996-F6EF5B051218}"/>
          </ac:picMkLst>
        </pc:picChg>
      </pc:sldChg>
      <pc:sldChg chg="add del">
        <pc:chgData name="Commodore St Germain" userId="420783ab-3e48-4f67-af00-cfba62042d5f" providerId="ADAL" clId="{9F6B3D83-466A-4765-9F39-E697B7276907}" dt="2026-06-24T20:12:30.813" v="20534"/>
        <pc:sldMkLst>
          <pc:docMk/>
          <pc:sldMk cId="1594528273" sldId="661"/>
        </pc:sldMkLst>
      </pc:sldChg>
      <pc:sldChg chg="addSp delSp add del mod">
        <pc:chgData name="Commodore St Germain" userId="420783ab-3e48-4f67-af00-cfba62042d5f" providerId="ADAL" clId="{9F6B3D83-466A-4765-9F39-E697B7276907}" dt="2026-06-27T04:18:33.056" v="20780" actId="478"/>
        <pc:sldMkLst>
          <pc:docMk/>
          <pc:sldMk cId="2675408947" sldId="661"/>
        </pc:sldMkLst>
        <pc:inkChg chg="add del">
          <ac:chgData name="Commodore St Germain" userId="420783ab-3e48-4f67-af00-cfba62042d5f" providerId="ADAL" clId="{9F6B3D83-466A-4765-9F39-E697B7276907}" dt="2026-06-27T04:18:33.056" v="20780" actId="478"/>
          <ac:inkMkLst>
            <pc:docMk/>
            <pc:sldMk cId="2675408947" sldId="661"/>
            <ac:inkMk id="5" creationId="{DD6BB970-81FA-9BAF-7AF0-985239A88727}"/>
          </ac:inkMkLst>
        </pc:inkChg>
      </pc:sldChg>
      <pc:sldChg chg="add del">
        <pc:chgData name="Commodore St Germain" userId="420783ab-3e48-4f67-af00-cfba62042d5f" providerId="ADAL" clId="{9F6B3D83-466A-4765-9F39-E697B7276907}" dt="2026-06-24T20:10:49.627" v="20520"/>
        <pc:sldMkLst>
          <pc:docMk/>
          <pc:sldMk cId="4136998766" sldId="661"/>
        </pc:sldMkLst>
      </pc:sldChg>
      <pc:sldChg chg="addSp modSp add del mod">
        <pc:chgData name="Commodore St Germain" userId="420783ab-3e48-4f67-af00-cfba62042d5f" providerId="ADAL" clId="{9F6B3D83-466A-4765-9F39-E697B7276907}" dt="2026-06-20T16:03:17.407" v="10733" actId="2696"/>
        <pc:sldMkLst>
          <pc:docMk/>
          <pc:sldMk cId="3199578996" sldId="662"/>
        </pc:sldMkLst>
        <pc:spChg chg="mod">
          <ac:chgData name="Commodore St Germain" userId="420783ab-3e48-4f67-af00-cfba62042d5f" providerId="ADAL" clId="{9F6B3D83-466A-4765-9F39-E697B7276907}" dt="2026-06-18T15:06:52.098" v="434" actId="14100"/>
          <ac:spMkLst>
            <pc:docMk/>
            <pc:sldMk cId="3199578996" sldId="662"/>
            <ac:spMk id="2" creationId="{D61D94A4-C5CA-E449-1780-C64A2E1522EB}"/>
          </ac:spMkLst>
        </pc:spChg>
        <pc:spChg chg="add mod">
          <ac:chgData name="Commodore St Germain" userId="420783ab-3e48-4f67-af00-cfba62042d5f" providerId="ADAL" clId="{9F6B3D83-466A-4765-9F39-E697B7276907}" dt="2026-06-18T15:07:56.783" v="450"/>
          <ac:spMkLst>
            <pc:docMk/>
            <pc:sldMk cId="3199578996" sldId="662"/>
            <ac:spMk id="6" creationId="{9A501FCF-3985-CCB5-B2FE-F85DA9ED35FC}"/>
          </ac:spMkLst>
        </pc:spChg>
        <pc:picChg chg="add mod">
          <ac:chgData name="Commodore St Germain" userId="420783ab-3e48-4f67-af00-cfba62042d5f" providerId="ADAL" clId="{9F6B3D83-466A-4765-9F39-E697B7276907}" dt="2026-06-18T15:07:06.540" v="437" actId="1076"/>
          <ac:picMkLst>
            <pc:docMk/>
            <pc:sldMk cId="3199578996" sldId="662"/>
            <ac:picMk id="5" creationId="{4DE81973-BC4F-043D-107D-54B9C6DFE6CB}"/>
          </ac:picMkLst>
        </pc:picChg>
      </pc:sldChg>
      <pc:sldChg chg="add del">
        <pc:chgData name="Commodore St Germain" userId="420783ab-3e48-4f67-af00-cfba62042d5f" providerId="ADAL" clId="{9F6B3D83-466A-4765-9F39-E697B7276907}" dt="2026-06-24T20:10:49.627" v="20520"/>
        <pc:sldMkLst>
          <pc:docMk/>
          <pc:sldMk cId="3315794205" sldId="662"/>
        </pc:sldMkLst>
      </pc:sldChg>
      <pc:sldChg chg="add del">
        <pc:chgData name="Commodore St Germain" userId="420783ab-3e48-4f67-af00-cfba62042d5f" providerId="ADAL" clId="{9F6B3D83-466A-4765-9F39-E697B7276907}" dt="2026-06-24T20:12:30.813" v="20534"/>
        <pc:sldMkLst>
          <pc:docMk/>
          <pc:sldMk cId="3351158052" sldId="662"/>
        </pc:sldMkLst>
      </pc:sldChg>
      <pc:sldChg chg="addSp delSp add del mod">
        <pc:chgData name="Commodore St Germain" userId="420783ab-3e48-4f67-af00-cfba62042d5f" providerId="ADAL" clId="{9F6B3D83-466A-4765-9F39-E697B7276907}" dt="2026-06-27T04:18:37.956" v="20781" actId="478"/>
        <pc:sldMkLst>
          <pc:docMk/>
          <pc:sldMk cId="3902740935" sldId="662"/>
        </pc:sldMkLst>
        <pc:inkChg chg="add del">
          <ac:chgData name="Commodore St Germain" userId="420783ab-3e48-4f67-af00-cfba62042d5f" providerId="ADAL" clId="{9F6B3D83-466A-4765-9F39-E697B7276907}" dt="2026-06-27T04:18:37.956" v="20781" actId="478"/>
          <ac:inkMkLst>
            <pc:docMk/>
            <pc:sldMk cId="3902740935" sldId="662"/>
            <ac:inkMk id="4" creationId="{4A0B2AF0-F422-33B0-E9D5-73170AF14E9C}"/>
          </ac:inkMkLst>
        </pc:inkChg>
      </pc:sldChg>
      <pc:sldChg chg="add del">
        <pc:chgData name="Commodore St Germain" userId="420783ab-3e48-4f67-af00-cfba62042d5f" providerId="ADAL" clId="{9F6B3D83-466A-4765-9F39-E697B7276907}" dt="2026-06-24T20:10:49.627" v="20520"/>
        <pc:sldMkLst>
          <pc:docMk/>
          <pc:sldMk cId="272050759" sldId="663"/>
        </pc:sldMkLst>
      </pc:sldChg>
      <pc:sldChg chg="addSp delSp modSp add del mod">
        <pc:chgData name="Commodore St Germain" userId="420783ab-3e48-4f67-af00-cfba62042d5f" providerId="ADAL" clId="{9F6B3D83-466A-4765-9F39-E697B7276907}" dt="2026-06-20T16:03:17.407" v="10733" actId="2696"/>
        <pc:sldMkLst>
          <pc:docMk/>
          <pc:sldMk cId="570636747" sldId="663"/>
        </pc:sldMkLst>
        <pc:spChg chg="add mod">
          <ac:chgData name="Commodore St Germain" userId="420783ab-3e48-4f67-af00-cfba62042d5f" providerId="ADAL" clId="{9F6B3D83-466A-4765-9F39-E697B7276907}" dt="2026-06-18T15:11:46.317" v="452"/>
          <ac:spMkLst>
            <pc:docMk/>
            <pc:sldMk cId="570636747" sldId="663"/>
            <ac:spMk id="6" creationId="{087043EE-68A0-4AA4-184D-42F9F4540088}"/>
          </ac:spMkLst>
        </pc:spChg>
        <pc:spChg chg="add del mod">
          <ac:chgData name="Commodore St Germain" userId="420783ab-3e48-4f67-af00-cfba62042d5f" providerId="ADAL" clId="{9F6B3D83-466A-4765-9F39-E697B7276907}" dt="2026-06-18T15:15:30.170" v="458"/>
          <ac:spMkLst>
            <pc:docMk/>
            <pc:sldMk cId="570636747" sldId="663"/>
            <ac:spMk id="9" creationId="{7762FFA3-4C46-A78B-1AD0-DC877A8EB7BE}"/>
          </ac:spMkLst>
        </pc:spChg>
        <pc:spChg chg="add mod">
          <ac:chgData name="Commodore St Germain" userId="420783ab-3e48-4f67-af00-cfba62042d5f" providerId="ADAL" clId="{9F6B3D83-466A-4765-9F39-E697B7276907}" dt="2026-06-18T15:15:36.966" v="466" actId="20577"/>
          <ac:spMkLst>
            <pc:docMk/>
            <pc:sldMk cId="570636747" sldId="663"/>
            <ac:spMk id="10" creationId="{F362A28D-9AC8-F1CC-BC35-29ECEE094776}"/>
          </ac:spMkLst>
        </pc:spChg>
        <pc:spChg chg="add mod">
          <ac:chgData name="Commodore St Germain" userId="420783ab-3e48-4f67-af00-cfba62042d5f" providerId="ADAL" clId="{9F6B3D83-466A-4765-9F39-E697B7276907}" dt="2026-06-18T15:15:44.900" v="477" actId="20577"/>
          <ac:spMkLst>
            <pc:docMk/>
            <pc:sldMk cId="570636747" sldId="663"/>
            <ac:spMk id="11" creationId="{B5A3F433-6E54-BF92-8800-818E5A9A1706}"/>
          </ac:spMkLst>
        </pc:spChg>
        <pc:spChg chg="add mod">
          <ac:chgData name="Commodore St Germain" userId="420783ab-3e48-4f67-af00-cfba62042d5f" providerId="ADAL" clId="{9F6B3D83-466A-4765-9F39-E697B7276907}" dt="2026-06-18T15:15:54.998" v="486" actId="20577"/>
          <ac:spMkLst>
            <pc:docMk/>
            <pc:sldMk cId="570636747" sldId="663"/>
            <ac:spMk id="12" creationId="{BF0D2059-8F8C-72F6-7ADE-DFEB32DFAB9B}"/>
          </ac:spMkLst>
        </pc:spChg>
        <pc:spChg chg="add mod">
          <ac:chgData name="Commodore St Germain" userId="420783ab-3e48-4f67-af00-cfba62042d5f" providerId="ADAL" clId="{9F6B3D83-466A-4765-9F39-E697B7276907}" dt="2026-06-18T15:16:02.249" v="495" actId="20577"/>
          <ac:spMkLst>
            <pc:docMk/>
            <pc:sldMk cId="570636747" sldId="663"/>
            <ac:spMk id="13" creationId="{33FC892C-4051-04BD-8E0F-F0D545CE605A}"/>
          </ac:spMkLst>
        </pc:spChg>
        <pc:picChg chg="add">
          <ac:chgData name="Commodore St Germain" userId="420783ab-3e48-4f67-af00-cfba62042d5f" providerId="ADAL" clId="{9F6B3D83-466A-4765-9F39-E697B7276907}" dt="2026-06-18T15:11:37.564" v="451" actId="22"/>
          <ac:picMkLst>
            <pc:docMk/>
            <pc:sldMk cId="570636747" sldId="663"/>
            <ac:picMk id="5" creationId="{09DF58D0-C263-C20D-7652-183E6EC3FD0E}"/>
          </ac:picMkLst>
        </pc:picChg>
        <pc:picChg chg="add mod">
          <ac:chgData name="Commodore St Germain" userId="420783ab-3e48-4f67-af00-cfba62042d5f" providerId="ADAL" clId="{9F6B3D83-466A-4765-9F39-E697B7276907}" dt="2026-06-18T15:15:23.950" v="455" actId="14100"/>
          <ac:picMkLst>
            <pc:docMk/>
            <pc:sldMk cId="570636747" sldId="663"/>
            <ac:picMk id="8" creationId="{FC34041B-119B-80FB-AFDF-0BCB1679A15E}"/>
          </ac:picMkLst>
        </pc:picChg>
      </pc:sldChg>
      <pc:sldChg chg="add del">
        <pc:chgData name="Commodore St Germain" userId="420783ab-3e48-4f67-af00-cfba62042d5f" providerId="ADAL" clId="{9F6B3D83-466A-4765-9F39-E697B7276907}" dt="2026-06-24T20:12:30.813" v="20534"/>
        <pc:sldMkLst>
          <pc:docMk/>
          <pc:sldMk cId="2139283413" sldId="663"/>
        </pc:sldMkLst>
      </pc:sldChg>
      <pc:sldChg chg="addSp delSp add del mod">
        <pc:chgData name="Commodore St Germain" userId="420783ab-3e48-4f67-af00-cfba62042d5f" providerId="ADAL" clId="{9F6B3D83-466A-4765-9F39-E697B7276907}" dt="2026-06-27T04:18:42.325" v="20782" actId="478"/>
        <pc:sldMkLst>
          <pc:docMk/>
          <pc:sldMk cId="3528635919" sldId="663"/>
        </pc:sldMkLst>
        <pc:inkChg chg="add del">
          <ac:chgData name="Commodore St Germain" userId="420783ab-3e48-4f67-af00-cfba62042d5f" providerId="ADAL" clId="{9F6B3D83-466A-4765-9F39-E697B7276907}" dt="2026-06-27T04:18:42.325" v="20782" actId="478"/>
          <ac:inkMkLst>
            <pc:docMk/>
            <pc:sldMk cId="3528635919" sldId="663"/>
            <ac:inkMk id="4" creationId="{29E74DC7-4104-B999-7E77-95949421317E}"/>
          </ac:inkMkLst>
        </pc:inkChg>
      </pc:sldChg>
      <pc:sldChg chg="addSp delSp modSp add mod ord">
        <pc:chgData name="Commodore St Germain" userId="420783ab-3e48-4f67-af00-cfba62042d5f" providerId="ADAL" clId="{9F6B3D83-466A-4765-9F39-E697B7276907}" dt="2026-06-27T04:17:40.245" v="20765" actId="478"/>
        <pc:sldMkLst>
          <pc:docMk/>
          <pc:sldMk cId="1277599204" sldId="664"/>
        </pc:sldMkLst>
        <pc:spChg chg="mod">
          <ac:chgData name="Commodore St Germain" userId="420783ab-3e48-4f67-af00-cfba62042d5f" providerId="ADAL" clId="{9F6B3D83-466A-4765-9F39-E697B7276907}" dt="2026-06-19T00:05:52.687" v="3604" actId="20577"/>
          <ac:spMkLst>
            <pc:docMk/>
            <pc:sldMk cId="1277599204" sldId="664"/>
            <ac:spMk id="2" creationId="{D61D94A4-C5CA-E449-1780-C64A2E1522EB}"/>
          </ac:spMkLst>
        </pc:spChg>
        <pc:spChg chg="add mod">
          <ac:chgData name="Commodore St Germain" userId="420783ab-3e48-4f67-af00-cfba62042d5f" providerId="ADAL" clId="{9F6B3D83-466A-4765-9F39-E697B7276907}" dt="2026-06-18T22:07:00.044" v="908" actId="20577"/>
          <ac:spMkLst>
            <pc:docMk/>
            <pc:sldMk cId="1277599204" sldId="664"/>
            <ac:spMk id="10" creationId="{1BBE9521-AD2F-9A8E-6E62-9072C2345A0F}"/>
          </ac:spMkLst>
        </pc:spChg>
        <pc:picChg chg="add mod modCrop">
          <ac:chgData name="Commodore St Germain" userId="420783ab-3e48-4f67-af00-cfba62042d5f" providerId="ADAL" clId="{9F6B3D83-466A-4765-9F39-E697B7276907}" dt="2026-06-18T15:21:45.782" v="509" actId="1076"/>
          <ac:picMkLst>
            <pc:docMk/>
            <pc:sldMk cId="1277599204" sldId="664"/>
            <ac:picMk id="5" creationId="{EE6DB32C-04B7-4951-8CC9-3FE2CAD5A3D1}"/>
          </ac:picMkLst>
        </pc:picChg>
        <pc:picChg chg="add del mod">
          <ac:chgData name="Commodore St Germain" userId="420783ab-3e48-4f67-af00-cfba62042d5f" providerId="ADAL" clId="{9F6B3D83-466A-4765-9F39-E697B7276907}" dt="2026-06-18T15:22:07.698" v="515" actId="478"/>
          <ac:picMkLst>
            <pc:docMk/>
            <pc:sldMk cId="1277599204" sldId="664"/>
            <ac:picMk id="7" creationId="{F12F1480-0928-6424-ED6C-2E2CBCFB5142}"/>
          </ac:picMkLst>
        </pc:picChg>
        <pc:picChg chg="add mod">
          <ac:chgData name="Commodore St Germain" userId="420783ab-3e48-4f67-af00-cfba62042d5f" providerId="ADAL" clId="{9F6B3D83-466A-4765-9F39-E697B7276907}" dt="2026-06-18T15:22:13.918" v="517" actId="1076"/>
          <ac:picMkLst>
            <pc:docMk/>
            <pc:sldMk cId="1277599204" sldId="664"/>
            <ac:picMk id="9" creationId="{3997B355-0364-31D2-F8ED-E5302683797B}"/>
          </ac:picMkLst>
        </pc:picChg>
        <pc:inkChg chg="add del">
          <ac:chgData name="Commodore St Germain" userId="420783ab-3e48-4f67-af00-cfba62042d5f" providerId="ADAL" clId="{9F6B3D83-466A-4765-9F39-E697B7276907}" dt="2026-06-27T04:17:40.245" v="20765" actId="478"/>
          <ac:inkMkLst>
            <pc:docMk/>
            <pc:sldMk cId="1277599204" sldId="664"/>
            <ac:inkMk id="4" creationId="{106299D5-50AA-E156-0FE9-9D465DFE4DD9}"/>
          </ac:inkMkLst>
        </pc:inkChg>
      </pc:sldChg>
      <pc:sldChg chg="addSp delSp modSp add mod">
        <pc:chgData name="Commodore St Germain" userId="420783ab-3e48-4f67-af00-cfba62042d5f" providerId="ADAL" clId="{9F6B3D83-466A-4765-9F39-E697B7276907}" dt="2026-06-27T04:17:46.245" v="20767" actId="478"/>
        <pc:sldMkLst>
          <pc:docMk/>
          <pc:sldMk cId="723223753" sldId="665"/>
        </pc:sldMkLst>
        <pc:spChg chg="mod">
          <ac:chgData name="Commodore St Germain" userId="420783ab-3e48-4f67-af00-cfba62042d5f" providerId="ADAL" clId="{9F6B3D83-466A-4765-9F39-E697B7276907}" dt="2026-06-18T22:42:35.075" v="1165" actId="20577"/>
          <ac:spMkLst>
            <pc:docMk/>
            <pc:sldMk cId="723223753" sldId="665"/>
            <ac:spMk id="2" creationId="{D61D94A4-C5CA-E449-1780-C64A2E1522EB}"/>
          </ac:spMkLst>
        </pc:spChg>
        <pc:spChg chg="del mod">
          <ac:chgData name="Commodore St Germain" userId="420783ab-3e48-4f67-af00-cfba62042d5f" providerId="ADAL" clId="{9F6B3D83-466A-4765-9F39-E697B7276907}" dt="2026-06-18T22:44:52.002" v="1186" actId="3680"/>
          <ac:spMkLst>
            <pc:docMk/>
            <pc:sldMk cId="723223753" sldId="665"/>
            <ac:spMk id="3" creationId="{9F78CD23-A9CC-DA7C-D2CF-BB6BC1F69CA0}"/>
          </ac:spMkLst>
        </pc:spChg>
        <pc:spChg chg="add mod">
          <ac:chgData name="Commodore St Germain" userId="420783ab-3e48-4f67-af00-cfba62042d5f" providerId="ADAL" clId="{9F6B3D83-466A-4765-9F39-E697B7276907}" dt="2026-06-19T04:26:53.512" v="10628" actId="1036"/>
          <ac:spMkLst>
            <pc:docMk/>
            <pc:sldMk cId="723223753" sldId="665"/>
            <ac:spMk id="7" creationId="{C55BC306-35CA-E680-10DA-97215B8793BA}"/>
          </ac:spMkLst>
        </pc:spChg>
        <pc:graphicFrameChg chg="add mod ord modGraphic">
          <ac:chgData name="Commodore St Germain" userId="420783ab-3e48-4f67-af00-cfba62042d5f" providerId="ADAL" clId="{9F6B3D83-466A-4765-9F39-E697B7276907}" dt="2026-06-18T23:39:03.443" v="2108" actId="20577"/>
          <ac:graphicFrameMkLst>
            <pc:docMk/>
            <pc:sldMk cId="723223753" sldId="665"/>
            <ac:graphicFrameMk id="4" creationId="{6B29F68F-7747-4F34-1C43-116E8F9B8F06}"/>
          </ac:graphicFrameMkLst>
        </pc:graphicFrameChg>
        <pc:picChg chg="add mod">
          <ac:chgData name="Commodore St Germain" userId="420783ab-3e48-4f67-af00-cfba62042d5f" providerId="ADAL" clId="{9F6B3D83-466A-4765-9F39-E697B7276907}" dt="2026-06-19T00:47:31.997" v="4952" actId="1076"/>
          <ac:picMkLst>
            <pc:docMk/>
            <pc:sldMk cId="723223753" sldId="665"/>
            <ac:picMk id="6" creationId="{4290594A-AB3C-CC98-A151-64876B61AA6B}"/>
          </ac:picMkLst>
        </pc:picChg>
        <pc:inkChg chg="add del">
          <ac:chgData name="Commodore St Germain" userId="420783ab-3e48-4f67-af00-cfba62042d5f" providerId="ADAL" clId="{9F6B3D83-466A-4765-9F39-E697B7276907}" dt="2026-06-27T04:17:46.245" v="20767" actId="478"/>
          <ac:inkMkLst>
            <pc:docMk/>
            <pc:sldMk cId="723223753" sldId="665"/>
            <ac:inkMk id="3" creationId="{21F872B2-F39C-7CC5-577B-26A107309AF3}"/>
          </ac:inkMkLst>
        </pc:inkChg>
      </pc:sldChg>
      <pc:sldChg chg="addSp delSp modSp add mod">
        <pc:chgData name="Commodore St Germain" userId="420783ab-3e48-4f67-af00-cfba62042d5f" providerId="ADAL" clId="{9F6B3D83-466A-4765-9F39-E697B7276907}" dt="2026-06-27T04:17:48.729" v="20768" actId="478"/>
        <pc:sldMkLst>
          <pc:docMk/>
          <pc:sldMk cId="90733528" sldId="666"/>
        </pc:sldMkLst>
        <pc:spChg chg="mod">
          <ac:chgData name="Commodore St Germain" userId="420783ab-3e48-4f67-af00-cfba62042d5f" providerId="ADAL" clId="{9F6B3D83-466A-4765-9F39-E697B7276907}" dt="2026-06-18T23:03:42.226" v="1694" actId="20577"/>
          <ac:spMkLst>
            <pc:docMk/>
            <pc:sldMk cId="90733528" sldId="666"/>
            <ac:spMk id="2" creationId="{D61D94A4-C5CA-E449-1780-C64A2E1522EB}"/>
          </ac:spMkLst>
        </pc:spChg>
        <pc:spChg chg="del">
          <ac:chgData name="Commodore St Germain" userId="420783ab-3e48-4f67-af00-cfba62042d5f" providerId="ADAL" clId="{9F6B3D83-466A-4765-9F39-E697B7276907}" dt="2026-06-18T23:03:57.580" v="1695" actId="478"/>
          <ac:spMkLst>
            <pc:docMk/>
            <pc:sldMk cId="90733528" sldId="666"/>
            <ac:spMk id="3" creationId="{9F78CD23-A9CC-DA7C-D2CF-BB6BC1F69CA0}"/>
          </ac:spMkLst>
        </pc:spChg>
        <pc:spChg chg="add mod">
          <ac:chgData name="Commodore St Germain" userId="420783ab-3e48-4f67-af00-cfba62042d5f" providerId="ADAL" clId="{9F6B3D83-466A-4765-9F39-E697B7276907}" dt="2026-06-18T23:39:32.399" v="2126" actId="1035"/>
          <ac:spMkLst>
            <pc:docMk/>
            <pc:sldMk cId="90733528" sldId="666"/>
            <ac:spMk id="4" creationId="{FCC01E54-7D84-9BF7-954E-E3932FE268EC}"/>
          </ac:spMkLst>
        </pc:spChg>
        <pc:spChg chg="add del mod">
          <ac:chgData name="Commodore St Germain" userId="420783ab-3e48-4f67-af00-cfba62042d5f" providerId="ADAL" clId="{9F6B3D83-466A-4765-9F39-E697B7276907}" dt="2026-06-18T23:05:10.219" v="1749" actId="478"/>
          <ac:spMkLst>
            <pc:docMk/>
            <pc:sldMk cId="90733528" sldId="666"/>
            <ac:spMk id="5" creationId="{8A52A672-1EC0-0A5A-64B1-5FD8486781A8}"/>
          </ac:spMkLst>
        </pc:spChg>
        <pc:spChg chg="add mod">
          <ac:chgData name="Commodore St Germain" userId="420783ab-3e48-4f67-af00-cfba62042d5f" providerId="ADAL" clId="{9F6B3D83-466A-4765-9F39-E697B7276907}" dt="2026-06-18T23:39:32.399" v="2126" actId="1035"/>
          <ac:spMkLst>
            <pc:docMk/>
            <pc:sldMk cId="90733528" sldId="666"/>
            <ac:spMk id="6" creationId="{0E6B0F28-CC67-F9CB-A300-A003D658931F}"/>
          </ac:spMkLst>
        </pc:spChg>
        <pc:spChg chg="add mod">
          <ac:chgData name="Commodore St Germain" userId="420783ab-3e48-4f67-af00-cfba62042d5f" providerId="ADAL" clId="{9F6B3D83-466A-4765-9F39-E697B7276907}" dt="2026-06-18T23:17:06.968" v="2017" actId="207"/>
          <ac:spMkLst>
            <pc:docMk/>
            <pc:sldMk cId="90733528" sldId="666"/>
            <ac:spMk id="7" creationId="{8C2457BF-B97B-057F-4D80-12456CCD3282}"/>
          </ac:spMkLst>
        </pc:spChg>
        <pc:spChg chg="add mod">
          <ac:chgData name="Commodore St Germain" userId="420783ab-3e48-4f67-af00-cfba62042d5f" providerId="ADAL" clId="{9F6B3D83-466A-4765-9F39-E697B7276907}" dt="2026-06-18T23:11:18.836" v="2013" actId="20577"/>
          <ac:spMkLst>
            <pc:docMk/>
            <pc:sldMk cId="90733528" sldId="666"/>
            <ac:spMk id="8" creationId="{9012B133-4812-B1F4-BF1C-0EE7DA38AE93}"/>
          </ac:spMkLst>
        </pc:spChg>
        <pc:spChg chg="add mod">
          <ac:chgData name="Commodore St Germain" userId="420783ab-3e48-4f67-af00-cfba62042d5f" providerId="ADAL" clId="{9F6B3D83-466A-4765-9F39-E697B7276907}" dt="2026-06-18T23:07:36.729" v="1885"/>
          <ac:spMkLst>
            <pc:docMk/>
            <pc:sldMk cId="90733528" sldId="666"/>
            <ac:spMk id="9" creationId="{982FEBFF-8B58-1FEA-42C7-1784521499F8}"/>
          </ac:spMkLst>
        </pc:spChg>
        <pc:spChg chg="add mod">
          <ac:chgData name="Commodore St Germain" userId="420783ab-3e48-4f67-af00-cfba62042d5f" providerId="ADAL" clId="{9F6B3D83-466A-4765-9F39-E697B7276907}" dt="2026-06-18T23:07:36.729" v="1885"/>
          <ac:spMkLst>
            <pc:docMk/>
            <pc:sldMk cId="90733528" sldId="666"/>
            <ac:spMk id="10" creationId="{40D8F55E-3F21-FD53-79E7-59C584F5C2DE}"/>
          </ac:spMkLst>
        </pc:spChg>
        <pc:spChg chg="add mod">
          <ac:chgData name="Commodore St Germain" userId="420783ab-3e48-4f67-af00-cfba62042d5f" providerId="ADAL" clId="{9F6B3D83-466A-4765-9F39-E697B7276907}" dt="2026-06-19T00:06:13.141" v="3607" actId="20577"/>
          <ac:spMkLst>
            <pc:docMk/>
            <pc:sldMk cId="90733528" sldId="666"/>
            <ac:spMk id="11" creationId="{C550878C-3AAA-C6ED-3A91-8EF6EF1BC331}"/>
          </ac:spMkLst>
        </pc:spChg>
        <pc:spChg chg="add mod">
          <ac:chgData name="Commodore St Germain" userId="420783ab-3e48-4f67-af00-cfba62042d5f" providerId="ADAL" clId="{9F6B3D83-466A-4765-9F39-E697B7276907}" dt="2026-06-18T23:39:32.399" v="2126" actId="1035"/>
          <ac:spMkLst>
            <pc:docMk/>
            <pc:sldMk cId="90733528" sldId="666"/>
            <ac:spMk id="12" creationId="{FDCFCE50-9B0A-A29C-5723-27DE24461C6E}"/>
          </ac:spMkLst>
        </pc:spChg>
        <pc:spChg chg="add mod">
          <ac:chgData name="Commodore St Germain" userId="420783ab-3e48-4f67-af00-cfba62042d5f" providerId="ADAL" clId="{9F6B3D83-466A-4765-9F39-E697B7276907}" dt="2026-06-18T23:39:32.399" v="2126" actId="1035"/>
          <ac:spMkLst>
            <pc:docMk/>
            <pc:sldMk cId="90733528" sldId="666"/>
            <ac:spMk id="13" creationId="{7A573246-2EA4-5B63-E80C-38E9B426B5CA}"/>
          </ac:spMkLst>
        </pc:spChg>
        <pc:spChg chg="add del mod">
          <ac:chgData name="Commodore St Germain" userId="420783ab-3e48-4f67-af00-cfba62042d5f" providerId="ADAL" clId="{9F6B3D83-466A-4765-9F39-E697B7276907}" dt="2026-06-18T23:09:28.390" v="1934" actId="478"/>
          <ac:spMkLst>
            <pc:docMk/>
            <pc:sldMk cId="90733528" sldId="666"/>
            <ac:spMk id="14" creationId="{BC65D925-B498-9F02-E7E4-6869F643CC9F}"/>
          </ac:spMkLst>
        </pc:spChg>
        <pc:spChg chg="add mod">
          <ac:chgData name="Commodore St Germain" userId="420783ab-3e48-4f67-af00-cfba62042d5f" providerId="ADAL" clId="{9F6B3D83-466A-4765-9F39-E697B7276907}" dt="2026-06-18T23:39:32.399" v="2126" actId="1035"/>
          <ac:spMkLst>
            <pc:docMk/>
            <pc:sldMk cId="90733528" sldId="666"/>
            <ac:spMk id="15" creationId="{6987D484-89A0-6191-6513-EE358F8F88C2}"/>
          </ac:spMkLst>
        </pc:spChg>
        <pc:spChg chg="add mod">
          <ac:chgData name="Commodore St Germain" userId="420783ab-3e48-4f67-af00-cfba62042d5f" providerId="ADAL" clId="{9F6B3D83-466A-4765-9F39-E697B7276907}" dt="2026-06-18T23:10:56.510" v="1987" actId="1036"/>
          <ac:spMkLst>
            <pc:docMk/>
            <pc:sldMk cId="90733528" sldId="666"/>
            <ac:spMk id="16" creationId="{93C1FEA2-057E-8DF5-28F0-39D9EE959CA2}"/>
          </ac:spMkLst>
        </pc:spChg>
        <pc:spChg chg="add mod">
          <ac:chgData name="Commodore St Germain" userId="420783ab-3e48-4f67-af00-cfba62042d5f" providerId="ADAL" clId="{9F6B3D83-466A-4765-9F39-E697B7276907}" dt="2026-06-18T23:10:56.510" v="1987" actId="1036"/>
          <ac:spMkLst>
            <pc:docMk/>
            <pc:sldMk cId="90733528" sldId="666"/>
            <ac:spMk id="17" creationId="{CBF4EF2B-8880-1F83-B2A1-F78FAE264B59}"/>
          </ac:spMkLst>
        </pc:spChg>
        <pc:spChg chg="add mod">
          <ac:chgData name="Commodore St Germain" userId="420783ab-3e48-4f67-af00-cfba62042d5f" providerId="ADAL" clId="{9F6B3D83-466A-4765-9F39-E697B7276907}" dt="2026-06-18T23:10:56.510" v="1987" actId="1036"/>
          <ac:spMkLst>
            <pc:docMk/>
            <pc:sldMk cId="90733528" sldId="666"/>
            <ac:spMk id="18" creationId="{43FF9279-432D-5FDB-0CC5-861724962A18}"/>
          </ac:spMkLst>
        </pc:spChg>
        <pc:spChg chg="add mod">
          <ac:chgData name="Commodore St Germain" userId="420783ab-3e48-4f67-af00-cfba62042d5f" providerId="ADAL" clId="{9F6B3D83-466A-4765-9F39-E697B7276907}" dt="2026-06-18T23:10:56.510" v="1987" actId="1036"/>
          <ac:spMkLst>
            <pc:docMk/>
            <pc:sldMk cId="90733528" sldId="666"/>
            <ac:spMk id="19" creationId="{45EF3898-63EE-E3FF-AD1A-7FF8FEAD7F21}"/>
          </ac:spMkLst>
        </pc:spChg>
        <pc:spChg chg="add mod">
          <ac:chgData name="Commodore St Germain" userId="420783ab-3e48-4f67-af00-cfba62042d5f" providerId="ADAL" clId="{9F6B3D83-466A-4765-9F39-E697B7276907}" dt="2026-06-18T23:10:56.510" v="1987" actId="1036"/>
          <ac:spMkLst>
            <pc:docMk/>
            <pc:sldMk cId="90733528" sldId="666"/>
            <ac:spMk id="20" creationId="{F9537D1B-FDC5-7D17-01B0-68B1D06F93CA}"/>
          </ac:spMkLst>
        </pc:spChg>
        <pc:spChg chg="add mod">
          <ac:chgData name="Commodore St Germain" userId="420783ab-3e48-4f67-af00-cfba62042d5f" providerId="ADAL" clId="{9F6B3D83-466A-4765-9F39-E697B7276907}" dt="2026-06-18T23:10:56.510" v="1987" actId="1036"/>
          <ac:spMkLst>
            <pc:docMk/>
            <pc:sldMk cId="90733528" sldId="666"/>
            <ac:spMk id="21" creationId="{E869E36F-E259-7DE0-B5BD-372D83270D57}"/>
          </ac:spMkLst>
        </pc:spChg>
        <pc:spChg chg="add mod">
          <ac:chgData name="Commodore St Germain" userId="420783ab-3e48-4f67-af00-cfba62042d5f" providerId="ADAL" clId="{9F6B3D83-466A-4765-9F39-E697B7276907}" dt="2026-06-18T23:39:32.399" v="2126" actId="1035"/>
          <ac:spMkLst>
            <pc:docMk/>
            <pc:sldMk cId="90733528" sldId="666"/>
            <ac:spMk id="22" creationId="{BC8285F1-9FB5-7332-8421-CCE6527263A7}"/>
          </ac:spMkLst>
        </pc:spChg>
        <pc:spChg chg="add mod">
          <ac:chgData name="Commodore St Germain" userId="420783ab-3e48-4f67-af00-cfba62042d5f" providerId="ADAL" clId="{9F6B3D83-466A-4765-9F39-E697B7276907}" dt="2026-06-18T23:39:32.399" v="2126" actId="1035"/>
          <ac:spMkLst>
            <pc:docMk/>
            <pc:sldMk cId="90733528" sldId="666"/>
            <ac:spMk id="23" creationId="{CFB449FF-B5C4-1528-F855-B8BB1B6A5636}"/>
          </ac:spMkLst>
        </pc:spChg>
        <pc:spChg chg="add mod">
          <ac:chgData name="Commodore St Germain" userId="420783ab-3e48-4f67-af00-cfba62042d5f" providerId="ADAL" clId="{9F6B3D83-466A-4765-9F39-E697B7276907}" dt="2026-06-18T23:39:32.399" v="2126" actId="1035"/>
          <ac:spMkLst>
            <pc:docMk/>
            <pc:sldMk cId="90733528" sldId="666"/>
            <ac:spMk id="24" creationId="{DCB4ADB6-0A25-25A1-9C80-C619754B0853}"/>
          </ac:spMkLst>
        </pc:spChg>
        <pc:spChg chg="add mod">
          <ac:chgData name="Commodore St Germain" userId="420783ab-3e48-4f67-af00-cfba62042d5f" providerId="ADAL" clId="{9F6B3D83-466A-4765-9F39-E697B7276907}" dt="2026-06-18T23:39:32.399" v="2126" actId="1035"/>
          <ac:spMkLst>
            <pc:docMk/>
            <pc:sldMk cId="90733528" sldId="666"/>
            <ac:spMk id="25" creationId="{C5982F9E-E769-6D68-A325-3AF51E569840}"/>
          </ac:spMkLst>
        </pc:spChg>
        <pc:spChg chg="add mod">
          <ac:chgData name="Commodore St Germain" userId="420783ab-3e48-4f67-af00-cfba62042d5f" providerId="ADAL" clId="{9F6B3D83-466A-4765-9F39-E697B7276907}" dt="2026-06-18T23:39:32.399" v="2126" actId="1035"/>
          <ac:spMkLst>
            <pc:docMk/>
            <pc:sldMk cId="90733528" sldId="666"/>
            <ac:spMk id="26" creationId="{0B052420-BBF4-E8BD-F594-1B68E8F15172}"/>
          </ac:spMkLst>
        </pc:spChg>
        <pc:spChg chg="add mod">
          <ac:chgData name="Commodore St Germain" userId="420783ab-3e48-4f67-af00-cfba62042d5f" providerId="ADAL" clId="{9F6B3D83-466A-4765-9F39-E697B7276907}" dt="2026-06-18T23:39:32.399" v="2126" actId="1035"/>
          <ac:spMkLst>
            <pc:docMk/>
            <pc:sldMk cId="90733528" sldId="666"/>
            <ac:spMk id="27" creationId="{50AFCA3E-6BD1-BCB8-C71C-B33B8F78A345}"/>
          </ac:spMkLst>
        </pc:spChg>
        <pc:spChg chg="add mod">
          <ac:chgData name="Commodore St Germain" userId="420783ab-3e48-4f67-af00-cfba62042d5f" providerId="ADAL" clId="{9F6B3D83-466A-4765-9F39-E697B7276907}" dt="2026-06-18T23:39:32.399" v="2126" actId="1035"/>
          <ac:spMkLst>
            <pc:docMk/>
            <pc:sldMk cId="90733528" sldId="666"/>
            <ac:spMk id="28" creationId="{9CADC834-A4D8-922B-7B9B-DCEAA4EF39D5}"/>
          </ac:spMkLst>
        </pc:spChg>
        <pc:spChg chg="add mod">
          <ac:chgData name="Commodore St Germain" userId="420783ab-3e48-4f67-af00-cfba62042d5f" providerId="ADAL" clId="{9F6B3D83-466A-4765-9F39-E697B7276907}" dt="2026-06-18T23:39:32.399" v="2126" actId="1035"/>
          <ac:spMkLst>
            <pc:docMk/>
            <pc:sldMk cId="90733528" sldId="666"/>
            <ac:spMk id="29" creationId="{733A8AC6-061D-0094-2E5E-15C736485121}"/>
          </ac:spMkLst>
        </pc:spChg>
        <pc:spChg chg="add mod">
          <ac:chgData name="Commodore St Germain" userId="420783ab-3e48-4f67-af00-cfba62042d5f" providerId="ADAL" clId="{9F6B3D83-466A-4765-9F39-E697B7276907}" dt="2026-06-18T23:39:32.399" v="2126" actId="1035"/>
          <ac:spMkLst>
            <pc:docMk/>
            <pc:sldMk cId="90733528" sldId="666"/>
            <ac:spMk id="30" creationId="{EE35C28A-ACD2-0C10-FBF7-F027B59A14B8}"/>
          </ac:spMkLst>
        </pc:spChg>
        <pc:spChg chg="add mod">
          <ac:chgData name="Commodore St Germain" userId="420783ab-3e48-4f67-af00-cfba62042d5f" providerId="ADAL" clId="{9F6B3D83-466A-4765-9F39-E697B7276907}" dt="2026-06-18T23:39:32.399" v="2126" actId="1035"/>
          <ac:spMkLst>
            <pc:docMk/>
            <pc:sldMk cId="90733528" sldId="666"/>
            <ac:spMk id="31" creationId="{21E22C53-F629-EA51-14E7-7F0E2999D185}"/>
          </ac:spMkLst>
        </pc:spChg>
        <pc:spChg chg="add mod">
          <ac:chgData name="Commodore St Germain" userId="420783ab-3e48-4f67-af00-cfba62042d5f" providerId="ADAL" clId="{9F6B3D83-466A-4765-9F39-E697B7276907}" dt="2026-06-18T23:39:32.399" v="2126" actId="1035"/>
          <ac:spMkLst>
            <pc:docMk/>
            <pc:sldMk cId="90733528" sldId="666"/>
            <ac:spMk id="32" creationId="{B166DD17-4EDD-572E-A49F-5F6F64BE193E}"/>
          </ac:spMkLst>
        </pc:spChg>
        <pc:spChg chg="add mod">
          <ac:chgData name="Commodore St Germain" userId="420783ab-3e48-4f67-af00-cfba62042d5f" providerId="ADAL" clId="{9F6B3D83-466A-4765-9F39-E697B7276907}" dt="2026-06-18T23:39:32.399" v="2126" actId="1035"/>
          <ac:spMkLst>
            <pc:docMk/>
            <pc:sldMk cId="90733528" sldId="666"/>
            <ac:spMk id="33" creationId="{4D6E7DE2-DE99-87A5-D680-AF7F80D49BA9}"/>
          </ac:spMkLst>
        </pc:spChg>
        <pc:spChg chg="add mod">
          <ac:chgData name="Commodore St Germain" userId="420783ab-3e48-4f67-af00-cfba62042d5f" providerId="ADAL" clId="{9F6B3D83-466A-4765-9F39-E697B7276907}" dt="2026-06-18T23:39:32.399" v="2126" actId="1035"/>
          <ac:spMkLst>
            <pc:docMk/>
            <pc:sldMk cId="90733528" sldId="666"/>
            <ac:spMk id="34" creationId="{AF136631-6869-E11C-A400-8C7EB86C0F96}"/>
          </ac:spMkLst>
        </pc:spChg>
        <pc:spChg chg="add mod">
          <ac:chgData name="Commodore St Germain" userId="420783ab-3e48-4f67-af00-cfba62042d5f" providerId="ADAL" clId="{9F6B3D83-466A-4765-9F39-E697B7276907}" dt="2026-06-18T23:39:32.399" v="2126" actId="1035"/>
          <ac:spMkLst>
            <pc:docMk/>
            <pc:sldMk cId="90733528" sldId="666"/>
            <ac:spMk id="35" creationId="{2EF6827A-E170-A41D-A570-72287FBA28CF}"/>
          </ac:spMkLst>
        </pc:spChg>
        <pc:spChg chg="add mod">
          <ac:chgData name="Commodore St Germain" userId="420783ab-3e48-4f67-af00-cfba62042d5f" providerId="ADAL" clId="{9F6B3D83-466A-4765-9F39-E697B7276907}" dt="2026-06-18T23:39:32.399" v="2126" actId="1035"/>
          <ac:spMkLst>
            <pc:docMk/>
            <pc:sldMk cId="90733528" sldId="666"/>
            <ac:spMk id="36" creationId="{50ABD0B9-426F-9354-C399-7DF8D2331EB8}"/>
          </ac:spMkLst>
        </pc:spChg>
        <pc:spChg chg="add mod">
          <ac:chgData name="Commodore St Germain" userId="420783ab-3e48-4f67-af00-cfba62042d5f" providerId="ADAL" clId="{9F6B3D83-466A-4765-9F39-E697B7276907}" dt="2026-06-18T23:39:32.399" v="2126" actId="1035"/>
          <ac:spMkLst>
            <pc:docMk/>
            <pc:sldMk cId="90733528" sldId="666"/>
            <ac:spMk id="37" creationId="{1898E4D6-A8BD-F8EA-477D-86A55D31CC86}"/>
          </ac:spMkLst>
        </pc:spChg>
        <pc:spChg chg="add mod">
          <ac:chgData name="Commodore St Germain" userId="420783ab-3e48-4f67-af00-cfba62042d5f" providerId="ADAL" clId="{9F6B3D83-466A-4765-9F39-E697B7276907}" dt="2026-06-18T23:39:32.399" v="2126" actId="1035"/>
          <ac:spMkLst>
            <pc:docMk/>
            <pc:sldMk cId="90733528" sldId="666"/>
            <ac:spMk id="38" creationId="{5109AA0A-7F5F-0445-0084-3297171D5185}"/>
          </ac:spMkLst>
        </pc:spChg>
        <pc:spChg chg="add mod">
          <ac:chgData name="Commodore St Germain" userId="420783ab-3e48-4f67-af00-cfba62042d5f" providerId="ADAL" clId="{9F6B3D83-466A-4765-9F39-E697B7276907}" dt="2026-06-19T00:06:42.482" v="3628" actId="1038"/>
          <ac:spMkLst>
            <pc:docMk/>
            <pc:sldMk cId="90733528" sldId="666"/>
            <ac:spMk id="39" creationId="{E85734DA-7664-E058-5436-1B1CF86F1CC1}"/>
          </ac:spMkLst>
        </pc:spChg>
        <pc:spChg chg="add mod">
          <ac:chgData name="Commodore St Germain" userId="420783ab-3e48-4f67-af00-cfba62042d5f" providerId="ADAL" clId="{9F6B3D83-466A-4765-9F39-E697B7276907}" dt="2026-06-19T04:27:01.780" v="10630" actId="1036"/>
          <ac:spMkLst>
            <pc:docMk/>
            <pc:sldMk cId="90733528" sldId="666"/>
            <ac:spMk id="40" creationId="{59644E79-00D1-BB69-541F-E50618B58B5A}"/>
          </ac:spMkLst>
        </pc:spChg>
        <pc:inkChg chg="add del">
          <ac:chgData name="Commodore St Germain" userId="420783ab-3e48-4f67-af00-cfba62042d5f" providerId="ADAL" clId="{9F6B3D83-466A-4765-9F39-E697B7276907}" dt="2026-06-27T04:17:48.729" v="20768" actId="478"/>
          <ac:inkMkLst>
            <pc:docMk/>
            <pc:sldMk cId="90733528" sldId="666"/>
            <ac:inkMk id="3" creationId="{DBFB8FBD-E7DF-53E2-8E96-87C0C779A7E0}"/>
          </ac:inkMkLst>
        </pc:inkChg>
      </pc:sldChg>
      <pc:sldChg chg="addSp delSp modSp add mod">
        <pc:chgData name="Commodore St Germain" userId="420783ab-3e48-4f67-af00-cfba62042d5f" providerId="ADAL" clId="{9F6B3D83-466A-4765-9F39-E697B7276907}" dt="2026-06-27T04:17:55.085" v="20770" actId="478"/>
        <pc:sldMkLst>
          <pc:docMk/>
          <pc:sldMk cId="1470108807" sldId="667"/>
        </pc:sldMkLst>
        <pc:spChg chg="mod">
          <ac:chgData name="Commodore St Germain" userId="420783ab-3e48-4f67-af00-cfba62042d5f" providerId="ADAL" clId="{9F6B3D83-466A-4765-9F39-E697B7276907}" dt="2026-06-19T00:10:40.493" v="3735" actId="20577"/>
          <ac:spMkLst>
            <pc:docMk/>
            <pc:sldMk cId="1470108807" sldId="667"/>
            <ac:spMk id="2" creationId="{D61D94A4-C5CA-E449-1780-C64A2E1522EB}"/>
          </ac:spMkLst>
        </pc:spChg>
        <pc:spChg chg="del">
          <ac:chgData name="Commodore St Germain" userId="420783ab-3e48-4f67-af00-cfba62042d5f" providerId="ADAL" clId="{9F6B3D83-466A-4765-9F39-E697B7276907}" dt="2026-06-18T23:50:38.378" v="2787" actId="478"/>
          <ac:spMkLst>
            <pc:docMk/>
            <pc:sldMk cId="1470108807" sldId="667"/>
            <ac:spMk id="3" creationId="{9F78CD23-A9CC-DA7C-D2CF-BB6BC1F69CA0}"/>
          </ac:spMkLst>
        </pc:spChg>
        <pc:spChg chg="add mod">
          <ac:chgData name="Commodore St Germain" userId="420783ab-3e48-4f67-af00-cfba62042d5f" providerId="ADAL" clId="{9F6B3D83-466A-4765-9F39-E697B7276907}" dt="2026-06-18T23:50:44.519" v="2810" actId="1035"/>
          <ac:spMkLst>
            <pc:docMk/>
            <pc:sldMk cId="1470108807" sldId="667"/>
            <ac:spMk id="4" creationId="{3CD173C6-3D95-2807-9D6B-11426211FD6B}"/>
          </ac:spMkLst>
        </pc:spChg>
        <pc:spChg chg="add mod">
          <ac:chgData name="Commodore St Germain" userId="420783ab-3e48-4f67-af00-cfba62042d5f" providerId="ADAL" clId="{9F6B3D83-466A-4765-9F39-E697B7276907}" dt="2026-06-19T00:13:13.338" v="3844" actId="20577"/>
          <ac:spMkLst>
            <pc:docMk/>
            <pc:sldMk cId="1470108807" sldId="667"/>
            <ac:spMk id="5" creationId="{BD7336DD-00D2-B11E-21F1-A0A39F00FA6C}"/>
          </ac:spMkLst>
        </pc:spChg>
        <pc:spChg chg="add mod">
          <ac:chgData name="Commodore St Germain" userId="420783ab-3e48-4f67-af00-cfba62042d5f" providerId="ADAL" clId="{9F6B3D83-466A-4765-9F39-E697B7276907}" dt="2026-06-18T23:50:44.519" v="2810" actId="1035"/>
          <ac:spMkLst>
            <pc:docMk/>
            <pc:sldMk cId="1470108807" sldId="667"/>
            <ac:spMk id="6" creationId="{720F3F07-F15E-6A6B-AD23-DDF17FCE9C30}"/>
          </ac:spMkLst>
        </pc:spChg>
        <pc:spChg chg="add mod">
          <ac:chgData name="Commodore St Germain" userId="420783ab-3e48-4f67-af00-cfba62042d5f" providerId="ADAL" clId="{9F6B3D83-466A-4765-9F39-E697B7276907}" dt="2026-06-18T23:50:44.519" v="2810" actId="1035"/>
          <ac:spMkLst>
            <pc:docMk/>
            <pc:sldMk cId="1470108807" sldId="667"/>
            <ac:spMk id="7" creationId="{2502BDDB-37A7-35A5-3189-C19891673DB2}"/>
          </ac:spMkLst>
        </pc:spChg>
        <pc:spChg chg="add mod">
          <ac:chgData name="Commodore St Germain" userId="420783ab-3e48-4f67-af00-cfba62042d5f" providerId="ADAL" clId="{9F6B3D83-466A-4765-9F39-E697B7276907}" dt="2026-06-18T23:50:44.519" v="2810" actId="1035"/>
          <ac:spMkLst>
            <pc:docMk/>
            <pc:sldMk cId="1470108807" sldId="667"/>
            <ac:spMk id="8" creationId="{74C9C08E-3BC8-5D28-68A2-BCC8D231C8DA}"/>
          </ac:spMkLst>
        </pc:spChg>
        <pc:spChg chg="add mod">
          <ac:chgData name="Commodore St Germain" userId="420783ab-3e48-4f67-af00-cfba62042d5f" providerId="ADAL" clId="{9F6B3D83-466A-4765-9F39-E697B7276907}" dt="2026-06-18T23:50:44.519" v="2810" actId="1035"/>
          <ac:spMkLst>
            <pc:docMk/>
            <pc:sldMk cId="1470108807" sldId="667"/>
            <ac:spMk id="9" creationId="{47B8CFA8-BA86-DECB-749A-2C5470A714AC}"/>
          </ac:spMkLst>
        </pc:spChg>
        <pc:spChg chg="add mod">
          <ac:chgData name="Commodore St Germain" userId="420783ab-3e48-4f67-af00-cfba62042d5f" providerId="ADAL" clId="{9F6B3D83-466A-4765-9F39-E697B7276907}" dt="2026-06-18T23:50:44.519" v="2810" actId="1035"/>
          <ac:spMkLst>
            <pc:docMk/>
            <pc:sldMk cId="1470108807" sldId="667"/>
            <ac:spMk id="10" creationId="{94E1FCF5-F839-3BFB-18A9-313CC6014FFD}"/>
          </ac:spMkLst>
        </pc:spChg>
        <pc:spChg chg="add mod">
          <ac:chgData name="Commodore St Germain" userId="420783ab-3e48-4f67-af00-cfba62042d5f" providerId="ADAL" clId="{9F6B3D83-466A-4765-9F39-E697B7276907}" dt="2026-06-18T23:50:44.519" v="2810" actId="1035"/>
          <ac:spMkLst>
            <pc:docMk/>
            <pc:sldMk cId="1470108807" sldId="667"/>
            <ac:spMk id="11" creationId="{E1262943-F94D-A0F7-6678-16490FFB3959}"/>
          </ac:spMkLst>
        </pc:spChg>
        <pc:spChg chg="add mod">
          <ac:chgData name="Commodore St Germain" userId="420783ab-3e48-4f67-af00-cfba62042d5f" providerId="ADAL" clId="{9F6B3D83-466A-4765-9F39-E697B7276907}" dt="2026-06-18T23:50:44.519" v="2810" actId="1035"/>
          <ac:spMkLst>
            <pc:docMk/>
            <pc:sldMk cId="1470108807" sldId="667"/>
            <ac:spMk id="12" creationId="{58C857F9-F9BD-BC36-8758-7381C355145C}"/>
          </ac:spMkLst>
        </pc:spChg>
        <pc:spChg chg="add mod">
          <ac:chgData name="Commodore St Germain" userId="420783ab-3e48-4f67-af00-cfba62042d5f" providerId="ADAL" clId="{9F6B3D83-466A-4765-9F39-E697B7276907}" dt="2026-06-18T23:50:44.519" v="2810" actId="1035"/>
          <ac:spMkLst>
            <pc:docMk/>
            <pc:sldMk cId="1470108807" sldId="667"/>
            <ac:spMk id="13" creationId="{7A976CCD-719C-03B1-C115-A1C8B82D6C97}"/>
          </ac:spMkLst>
        </pc:spChg>
        <pc:spChg chg="add mod">
          <ac:chgData name="Commodore St Germain" userId="420783ab-3e48-4f67-af00-cfba62042d5f" providerId="ADAL" clId="{9F6B3D83-466A-4765-9F39-E697B7276907}" dt="2026-06-18T23:50:44.519" v="2810" actId="1035"/>
          <ac:spMkLst>
            <pc:docMk/>
            <pc:sldMk cId="1470108807" sldId="667"/>
            <ac:spMk id="14" creationId="{6BA8FF35-C9D4-2C26-9F90-6FDFB814EABF}"/>
          </ac:spMkLst>
        </pc:spChg>
        <pc:spChg chg="add mod">
          <ac:chgData name="Commodore St Germain" userId="420783ab-3e48-4f67-af00-cfba62042d5f" providerId="ADAL" clId="{9F6B3D83-466A-4765-9F39-E697B7276907}" dt="2026-06-18T23:50:44.519" v="2810" actId="1035"/>
          <ac:spMkLst>
            <pc:docMk/>
            <pc:sldMk cId="1470108807" sldId="667"/>
            <ac:spMk id="15" creationId="{CF1C588B-A433-8798-13F0-E2BB27961318}"/>
          </ac:spMkLst>
        </pc:spChg>
        <pc:spChg chg="add mod">
          <ac:chgData name="Commodore St Germain" userId="420783ab-3e48-4f67-af00-cfba62042d5f" providerId="ADAL" clId="{9F6B3D83-466A-4765-9F39-E697B7276907}" dt="2026-06-18T23:50:44.519" v="2810" actId="1035"/>
          <ac:spMkLst>
            <pc:docMk/>
            <pc:sldMk cId="1470108807" sldId="667"/>
            <ac:spMk id="16" creationId="{527D8896-EDE7-FC0C-D809-26531CBA55AF}"/>
          </ac:spMkLst>
        </pc:spChg>
        <pc:spChg chg="add mod">
          <ac:chgData name="Commodore St Germain" userId="420783ab-3e48-4f67-af00-cfba62042d5f" providerId="ADAL" clId="{9F6B3D83-466A-4765-9F39-E697B7276907}" dt="2026-06-18T23:50:44.519" v="2810" actId="1035"/>
          <ac:spMkLst>
            <pc:docMk/>
            <pc:sldMk cId="1470108807" sldId="667"/>
            <ac:spMk id="17" creationId="{6539CC6E-BC8A-3117-1F8C-F06EA0F56AF8}"/>
          </ac:spMkLst>
        </pc:spChg>
        <pc:spChg chg="add mod">
          <ac:chgData name="Commodore St Germain" userId="420783ab-3e48-4f67-af00-cfba62042d5f" providerId="ADAL" clId="{9F6B3D83-466A-4765-9F39-E697B7276907}" dt="2026-06-18T23:50:44.519" v="2810" actId="1035"/>
          <ac:spMkLst>
            <pc:docMk/>
            <pc:sldMk cId="1470108807" sldId="667"/>
            <ac:spMk id="18" creationId="{633905FA-E7A5-7A10-E7BD-AE33E042B032}"/>
          </ac:spMkLst>
        </pc:spChg>
        <pc:spChg chg="add mod">
          <ac:chgData name="Commodore St Germain" userId="420783ab-3e48-4f67-af00-cfba62042d5f" providerId="ADAL" clId="{9F6B3D83-466A-4765-9F39-E697B7276907}" dt="2026-06-18T23:50:44.519" v="2810" actId="1035"/>
          <ac:spMkLst>
            <pc:docMk/>
            <pc:sldMk cId="1470108807" sldId="667"/>
            <ac:spMk id="19" creationId="{5AE02F7E-BAE7-5451-8F6E-7636C83D5810}"/>
          </ac:spMkLst>
        </pc:spChg>
        <pc:spChg chg="add mod">
          <ac:chgData name="Commodore St Germain" userId="420783ab-3e48-4f67-af00-cfba62042d5f" providerId="ADAL" clId="{9F6B3D83-466A-4765-9F39-E697B7276907}" dt="2026-06-18T23:50:44.519" v="2810" actId="1035"/>
          <ac:spMkLst>
            <pc:docMk/>
            <pc:sldMk cId="1470108807" sldId="667"/>
            <ac:spMk id="20" creationId="{6DE5EE1A-7362-E096-B552-EB8EAE06349D}"/>
          </ac:spMkLst>
        </pc:spChg>
        <pc:spChg chg="add mod">
          <ac:chgData name="Commodore St Germain" userId="420783ab-3e48-4f67-af00-cfba62042d5f" providerId="ADAL" clId="{9F6B3D83-466A-4765-9F39-E697B7276907}" dt="2026-06-18T23:50:44.519" v="2810" actId="1035"/>
          <ac:spMkLst>
            <pc:docMk/>
            <pc:sldMk cId="1470108807" sldId="667"/>
            <ac:spMk id="21" creationId="{C1B57322-0AC2-9B1F-4BD4-DDA37C320358}"/>
          </ac:spMkLst>
        </pc:spChg>
        <pc:spChg chg="add mod">
          <ac:chgData name="Commodore St Germain" userId="420783ab-3e48-4f67-af00-cfba62042d5f" providerId="ADAL" clId="{9F6B3D83-466A-4765-9F39-E697B7276907}" dt="2026-06-18T23:50:44.519" v="2810" actId="1035"/>
          <ac:spMkLst>
            <pc:docMk/>
            <pc:sldMk cId="1470108807" sldId="667"/>
            <ac:spMk id="22" creationId="{A0F96D44-A4A2-10DC-5742-2C5A63DBD292}"/>
          </ac:spMkLst>
        </pc:spChg>
        <pc:spChg chg="add mod">
          <ac:chgData name="Commodore St Germain" userId="420783ab-3e48-4f67-af00-cfba62042d5f" providerId="ADAL" clId="{9F6B3D83-466A-4765-9F39-E697B7276907}" dt="2026-06-18T23:50:44.519" v="2810" actId="1035"/>
          <ac:spMkLst>
            <pc:docMk/>
            <pc:sldMk cId="1470108807" sldId="667"/>
            <ac:spMk id="23" creationId="{167242DF-1918-3806-E13E-E4C0F71BC3A8}"/>
          </ac:spMkLst>
        </pc:spChg>
        <pc:spChg chg="add mod">
          <ac:chgData name="Commodore St Germain" userId="420783ab-3e48-4f67-af00-cfba62042d5f" providerId="ADAL" clId="{9F6B3D83-466A-4765-9F39-E697B7276907}" dt="2026-06-18T23:50:44.519" v="2810" actId="1035"/>
          <ac:spMkLst>
            <pc:docMk/>
            <pc:sldMk cId="1470108807" sldId="667"/>
            <ac:spMk id="24" creationId="{812E6699-2F22-2FBF-10B3-B411BF754FFA}"/>
          </ac:spMkLst>
        </pc:spChg>
        <pc:spChg chg="add mod">
          <ac:chgData name="Commodore St Germain" userId="420783ab-3e48-4f67-af00-cfba62042d5f" providerId="ADAL" clId="{9F6B3D83-466A-4765-9F39-E697B7276907}" dt="2026-06-18T23:50:44.519" v="2810" actId="1035"/>
          <ac:spMkLst>
            <pc:docMk/>
            <pc:sldMk cId="1470108807" sldId="667"/>
            <ac:spMk id="25" creationId="{DFFB5DBE-A3A5-450A-A081-40DE46FF7F90}"/>
          </ac:spMkLst>
        </pc:spChg>
        <pc:spChg chg="add mod">
          <ac:chgData name="Commodore St Germain" userId="420783ab-3e48-4f67-af00-cfba62042d5f" providerId="ADAL" clId="{9F6B3D83-466A-4765-9F39-E697B7276907}" dt="2026-06-18T23:51:28.831" v="2953" actId="1076"/>
          <ac:spMkLst>
            <pc:docMk/>
            <pc:sldMk cId="1470108807" sldId="667"/>
            <ac:spMk id="26" creationId="{46B0FB6A-3D01-5D0E-D034-24ABB322021F}"/>
          </ac:spMkLst>
        </pc:spChg>
        <pc:spChg chg="add mod">
          <ac:chgData name="Commodore St Germain" userId="420783ab-3e48-4f67-af00-cfba62042d5f" providerId="ADAL" clId="{9F6B3D83-466A-4765-9F39-E697B7276907}" dt="2026-06-18T23:56:09.225" v="3573" actId="20577"/>
          <ac:spMkLst>
            <pc:docMk/>
            <pc:sldMk cId="1470108807" sldId="667"/>
            <ac:spMk id="27" creationId="{CD4FE8C5-862C-96FD-08CC-88ED1D81A505}"/>
          </ac:spMkLst>
        </pc:spChg>
        <pc:spChg chg="add mod">
          <ac:chgData name="Commodore St Germain" userId="420783ab-3e48-4f67-af00-cfba62042d5f" providerId="ADAL" clId="{9F6B3D83-466A-4765-9F39-E697B7276907}" dt="2026-06-18T23:52:19.067" v="3116" actId="1076"/>
          <ac:spMkLst>
            <pc:docMk/>
            <pc:sldMk cId="1470108807" sldId="667"/>
            <ac:spMk id="28" creationId="{5ED9027F-2BB0-6AF9-51CD-73DD369C22B6}"/>
          </ac:spMkLst>
        </pc:spChg>
        <pc:spChg chg="add mod">
          <ac:chgData name="Commodore St Germain" userId="420783ab-3e48-4f67-af00-cfba62042d5f" providerId="ADAL" clId="{9F6B3D83-466A-4765-9F39-E697B7276907}" dt="2026-06-18T23:51:28.831" v="2953" actId="1076"/>
          <ac:spMkLst>
            <pc:docMk/>
            <pc:sldMk cId="1470108807" sldId="667"/>
            <ac:spMk id="29" creationId="{6D4D7D71-8256-AA44-2402-21C98014C886}"/>
          </ac:spMkLst>
        </pc:spChg>
        <pc:spChg chg="add del mod">
          <ac:chgData name="Commodore St Germain" userId="420783ab-3e48-4f67-af00-cfba62042d5f" providerId="ADAL" clId="{9F6B3D83-466A-4765-9F39-E697B7276907}" dt="2026-06-18T23:52:01.864" v="3105" actId="478"/>
          <ac:spMkLst>
            <pc:docMk/>
            <pc:sldMk cId="1470108807" sldId="667"/>
            <ac:spMk id="30" creationId="{5316950E-4177-C325-6E5E-B47F10B42181}"/>
          </ac:spMkLst>
        </pc:spChg>
        <pc:spChg chg="add del mod">
          <ac:chgData name="Commodore St Germain" userId="420783ab-3e48-4f67-af00-cfba62042d5f" providerId="ADAL" clId="{9F6B3D83-466A-4765-9F39-E697B7276907}" dt="2026-06-18T23:52:01.864" v="3105" actId="478"/>
          <ac:spMkLst>
            <pc:docMk/>
            <pc:sldMk cId="1470108807" sldId="667"/>
            <ac:spMk id="31" creationId="{06C351AE-36CD-B025-E5EE-327BD470CD06}"/>
          </ac:spMkLst>
        </pc:spChg>
        <pc:spChg chg="add del mod">
          <ac:chgData name="Commodore St Germain" userId="420783ab-3e48-4f67-af00-cfba62042d5f" providerId="ADAL" clId="{9F6B3D83-466A-4765-9F39-E697B7276907}" dt="2026-06-18T23:52:01.864" v="3105" actId="478"/>
          <ac:spMkLst>
            <pc:docMk/>
            <pc:sldMk cId="1470108807" sldId="667"/>
            <ac:spMk id="32" creationId="{8B7CE191-5828-5162-C835-025B52D9B20B}"/>
          </ac:spMkLst>
        </pc:spChg>
        <pc:spChg chg="add del mod">
          <ac:chgData name="Commodore St Germain" userId="420783ab-3e48-4f67-af00-cfba62042d5f" providerId="ADAL" clId="{9F6B3D83-466A-4765-9F39-E697B7276907}" dt="2026-06-18T23:52:01.864" v="3105" actId="478"/>
          <ac:spMkLst>
            <pc:docMk/>
            <pc:sldMk cId="1470108807" sldId="667"/>
            <ac:spMk id="33" creationId="{6F6C4E77-1A77-7AF9-870A-6E989674C372}"/>
          </ac:spMkLst>
        </pc:spChg>
        <pc:spChg chg="add del mod">
          <ac:chgData name="Commodore St Germain" userId="420783ab-3e48-4f67-af00-cfba62042d5f" providerId="ADAL" clId="{9F6B3D83-466A-4765-9F39-E697B7276907}" dt="2026-06-18T23:52:01.864" v="3105" actId="478"/>
          <ac:spMkLst>
            <pc:docMk/>
            <pc:sldMk cId="1470108807" sldId="667"/>
            <ac:spMk id="34" creationId="{CFC8E16E-989F-8F4B-F2F8-878B95C318DB}"/>
          </ac:spMkLst>
        </pc:spChg>
        <pc:spChg chg="add del mod">
          <ac:chgData name="Commodore St Germain" userId="420783ab-3e48-4f67-af00-cfba62042d5f" providerId="ADAL" clId="{9F6B3D83-466A-4765-9F39-E697B7276907}" dt="2026-06-18T23:52:01.864" v="3105" actId="478"/>
          <ac:spMkLst>
            <pc:docMk/>
            <pc:sldMk cId="1470108807" sldId="667"/>
            <ac:spMk id="35" creationId="{3C1AA523-81B1-F7F6-2820-1A9FFD599A1A}"/>
          </ac:spMkLst>
        </pc:spChg>
        <pc:spChg chg="add del mod">
          <ac:chgData name="Commodore St Germain" userId="420783ab-3e48-4f67-af00-cfba62042d5f" providerId="ADAL" clId="{9F6B3D83-466A-4765-9F39-E697B7276907}" dt="2026-06-18T23:52:01.864" v="3105" actId="478"/>
          <ac:spMkLst>
            <pc:docMk/>
            <pc:sldMk cId="1470108807" sldId="667"/>
            <ac:spMk id="36" creationId="{89D1FF57-4F9F-65D4-DD83-BDF8FC4A2768}"/>
          </ac:spMkLst>
        </pc:spChg>
        <pc:spChg chg="add del mod">
          <ac:chgData name="Commodore St Germain" userId="420783ab-3e48-4f67-af00-cfba62042d5f" providerId="ADAL" clId="{9F6B3D83-466A-4765-9F39-E697B7276907}" dt="2026-06-18T23:52:05.413" v="3106" actId="478"/>
          <ac:spMkLst>
            <pc:docMk/>
            <pc:sldMk cId="1470108807" sldId="667"/>
            <ac:spMk id="37" creationId="{BC159EAE-2A4A-C0C8-97FB-F7E53569E181}"/>
          </ac:spMkLst>
        </pc:spChg>
        <pc:spChg chg="add del mod">
          <ac:chgData name="Commodore St Germain" userId="420783ab-3e48-4f67-af00-cfba62042d5f" providerId="ADAL" clId="{9F6B3D83-466A-4765-9F39-E697B7276907}" dt="2026-06-18T23:52:05.413" v="3106" actId="478"/>
          <ac:spMkLst>
            <pc:docMk/>
            <pc:sldMk cId="1470108807" sldId="667"/>
            <ac:spMk id="38" creationId="{B97EE05F-DE59-B21F-EF83-CC3E35C11D11}"/>
          </ac:spMkLst>
        </pc:spChg>
        <pc:spChg chg="add del mod">
          <ac:chgData name="Commodore St Germain" userId="420783ab-3e48-4f67-af00-cfba62042d5f" providerId="ADAL" clId="{9F6B3D83-466A-4765-9F39-E697B7276907}" dt="2026-06-18T23:52:05.413" v="3106" actId="478"/>
          <ac:spMkLst>
            <pc:docMk/>
            <pc:sldMk cId="1470108807" sldId="667"/>
            <ac:spMk id="39" creationId="{5C49CDE4-CF41-9719-C60D-131B5FF34E5E}"/>
          </ac:spMkLst>
        </pc:spChg>
        <pc:spChg chg="add del mod">
          <ac:chgData name="Commodore St Germain" userId="420783ab-3e48-4f67-af00-cfba62042d5f" providerId="ADAL" clId="{9F6B3D83-466A-4765-9F39-E697B7276907}" dt="2026-06-18T23:52:05.413" v="3106" actId="478"/>
          <ac:spMkLst>
            <pc:docMk/>
            <pc:sldMk cId="1470108807" sldId="667"/>
            <ac:spMk id="40" creationId="{BE335AEF-E174-1CF7-DEB0-529D64CC1906}"/>
          </ac:spMkLst>
        </pc:spChg>
        <pc:spChg chg="add del mod">
          <ac:chgData name="Commodore St Germain" userId="420783ab-3e48-4f67-af00-cfba62042d5f" providerId="ADAL" clId="{9F6B3D83-466A-4765-9F39-E697B7276907}" dt="2026-06-18T23:52:05.413" v="3106" actId="478"/>
          <ac:spMkLst>
            <pc:docMk/>
            <pc:sldMk cId="1470108807" sldId="667"/>
            <ac:spMk id="41" creationId="{54F62F08-5DE4-AB73-A487-0D20071804FE}"/>
          </ac:spMkLst>
        </pc:spChg>
        <pc:spChg chg="add mod">
          <ac:chgData name="Commodore St Germain" userId="420783ab-3e48-4f67-af00-cfba62042d5f" providerId="ADAL" clId="{9F6B3D83-466A-4765-9F39-E697B7276907}" dt="2026-06-18T23:52:14.130" v="3115" actId="1038"/>
          <ac:spMkLst>
            <pc:docMk/>
            <pc:sldMk cId="1470108807" sldId="667"/>
            <ac:spMk id="42" creationId="{2999F6B5-F5A1-461F-B7D9-4054D021C041}"/>
          </ac:spMkLst>
        </pc:spChg>
        <pc:spChg chg="add mod">
          <ac:chgData name="Commodore St Germain" userId="420783ab-3e48-4f67-af00-cfba62042d5f" providerId="ADAL" clId="{9F6B3D83-466A-4765-9F39-E697B7276907}" dt="2026-06-18T23:52:14.130" v="3115" actId="1038"/>
          <ac:spMkLst>
            <pc:docMk/>
            <pc:sldMk cId="1470108807" sldId="667"/>
            <ac:spMk id="43" creationId="{697AD5B4-1304-5CF4-CEA6-F4D2080BBBA5}"/>
          </ac:spMkLst>
        </pc:spChg>
        <pc:spChg chg="add mod">
          <ac:chgData name="Commodore St Germain" userId="420783ab-3e48-4f67-af00-cfba62042d5f" providerId="ADAL" clId="{9F6B3D83-466A-4765-9F39-E697B7276907}" dt="2026-06-18T23:52:14.130" v="3115" actId="1038"/>
          <ac:spMkLst>
            <pc:docMk/>
            <pc:sldMk cId="1470108807" sldId="667"/>
            <ac:spMk id="44" creationId="{73867634-71F1-48B6-4126-43BB70F1B7C6}"/>
          </ac:spMkLst>
        </pc:spChg>
        <pc:spChg chg="add del mod">
          <ac:chgData name="Commodore St Germain" userId="420783ab-3e48-4f67-af00-cfba62042d5f" providerId="ADAL" clId="{9F6B3D83-466A-4765-9F39-E697B7276907}" dt="2026-06-18T23:52:08.099" v="3107" actId="478"/>
          <ac:spMkLst>
            <pc:docMk/>
            <pc:sldMk cId="1470108807" sldId="667"/>
            <ac:spMk id="45" creationId="{5131C270-195A-343A-FE8F-2BD980D40056}"/>
          </ac:spMkLst>
        </pc:spChg>
        <pc:spChg chg="add del mod">
          <ac:chgData name="Commodore St Germain" userId="420783ab-3e48-4f67-af00-cfba62042d5f" providerId="ADAL" clId="{9F6B3D83-466A-4765-9F39-E697B7276907}" dt="2026-06-18T23:52:08.099" v="3107" actId="478"/>
          <ac:spMkLst>
            <pc:docMk/>
            <pc:sldMk cId="1470108807" sldId="667"/>
            <ac:spMk id="46" creationId="{77959FE4-1AEE-6B9D-1D0F-754932F54AE0}"/>
          </ac:spMkLst>
        </pc:spChg>
        <pc:spChg chg="add del mod">
          <ac:chgData name="Commodore St Germain" userId="420783ab-3e48-4f67-af00-cfba62042d5f" providerId="ADAL" clId="{9F6B3D83-466A-4765-9F39-E697B7276907}" dt="2026-06-18T23:52:08.099" v="3107" actId="478"/>
          <ac:spMkLst>
            <pc:docMk/>
            <pc:sldMk cId="1470108807" sldId="667"/>
            <ac:spMk id="47" creationId="{D5A0FD94-F387-8C7A-4615-8EE5E026C7BD}"/>
          </ac:spMkLst>
        </pc:spChg>
        <pc:spChg chg="add mod">
          <ac:chgData name="Commodore St Germain" userId="420783ab-3e48-4f67-af00-cfba62042d5f" providerId="ADAL" clId="{9F6B3D83-466A-4765-9F39-E697B7276907}" dt="2026-06-18T23:55:43.921" v="3565" actId="207"/>
          <ac:spMkLst>
            <pc:docMk/>
            <pc:sldMk cId="1470108807" sldId="667"/>
            <ac:spMk id="48" creationId="{D397041D-3101-834A-8B03-890C3C71BCC8}"/>
          </ac:spMkLst>
        </pc:spChg>
        <pc:spChg chg="add mod">
          <ac:chgData name="Commodore St Germain" userId="420783ab-3e48-4f67-af00-cfba62042d5f" providerId="ADAL" clId="{9F6B3D83-466A-4765-9F39-E697B7276907}" dt="2026-06-19T00:18:34.840" v="4148" actId="20577"/>
          <ac:spMkLst>
            <pc:docMk/>
            <pc:sldMk cId="1470108807" sldId="667"/>
            <ac:spMk id="49" creationId="{D4B50D9B-D2C1-69B5-9B80-FC279BFEF7B1}"/>
          </ac:spMkLst>
        </pc:spChg>
        <pc:spChg chg="add mod">
          <ac:chgData name="Commodore St Germain" userId="420783ab-3e48-4f67-af00-cfba62042d5f" providerId="ADAL" clId="{9F6B3D83-466A-4765-9F39-E697B7276907}" dt="2026-06-18T23:52:51.265" v="3201" actId="1076"/>
          <ac:spMkLst>
            <pc:docMk/>
            <pc:sldMk cId="1470108807" sldId="667"/>
            <ac:spMk id="50" creationId="{7B54C89A-F35F-B887-3B06-E3A760A9E3F5}"/>
          </ac:spMkLst>
        </pc:spChg>
        <pc:spChg chg="add mod">
          <ac:chgData name="Commodore St Germain" userId="420783ab-3e48-4f67-af00-cfba62042d5f" providerId="ADAL" clId="{9F6B3D83-466A-4765-9F39-E697B7276907}" dt="2026-06-18T23:52:51.265" v="3201" actId="1076"/>
          <ac:spMkLst>
            <pc:docMk/>
            <pc:sldMk cId="1470108807" sldId="667"/>
            <ac:spMk id="51" creationId="{63332672-E1B5-FAF5-3D2F-DA47582B8104}"/>
          </ac:spMkLst>
        </pc:spChg>
        <pc:spChg chg="add mod">
          <ac:chgData name="Commodore St Germain" userId="420783ab-3e48-4f67-af00-cfba62042d5f" providerId="ADAL" clId="{9F6B3D83-466A-4765-9F39-E697B7276907}" dt="2026-06-18T23:52:51.265" v="3201" actId="1076"/>
          <ac:spMkLst>
            <pc:docMk/>
            <pc:sldMk cId="1470108807" sldId="667"/>
            <ac:spMk id="52" creationId="{197B26C4-6243-0284-C68A-DD7331EA4BCB}"/>
          </ac:spMkLst>
        </pc:spChg>
        <pc:spChg chg="add mod">
          <ac:chgData name="Commodore St Germain" userId="420783ab-3e48-4f67-af00-cfba62042d5f" providerId="ADAL" clId="{9F6B3D83-466A-4765-9F39-E697B7276907}" dt="2026-06-18T23:52:51.265" v="3201" actId="1076"/>
          <ac:spMkLst>
            <pc:docMk/>
            <pc:sldMk cId="1470108807" sldId="667"/>
            <ac:spMk id="53" creationId="{69FEE8FE-FBA1-025E-4463-36A982059448}"/>
          </ac:spMkLst>
        </pc:spChg>
        <pc:spChg chg="add mod">
          <ac:chgData name="Commodore St Germain" userId="420783ab-3e48-4f67-af00-cfba62042d5f" providerId="ADAL" clId="{9F6B3D83-466A-4765-9F39-E697B7276907}" dt="2026-06-18T23:52:51.265" v="3201" actId="1076"/>
          <ac:spMkLst>
            <pc:docMk/>
            <pc:sldMk cId="1470108807" sldId="667"/>
            <ac:spMk id="54" creationId="{7C8320CA-B436-3650-7874-73F15BD399BB}"/>
          </ac:spMkLst>
        </pc:spChg>
        <pc:spChg chg="add mod">
          <ac:chgData name="Commodore St Germain" userId="420783ab-3e48-4f67-af00-cfba62042d5f" providerId="ADAL" clId="{9F6B3D83-466A-4765-9F39-E697B7276907}" dt="2026-06-18T23:55:00.425" v="3551" actId="1076"/>
          <ac:spMkLst>
            <pc:docMk/>
            <pc:sldMk cId="1470108807" sldId="667"/>
            <ac:spMk id="55" creationId="{6CE64B50-E1AF-1ABF-2D07-0BCAD61DE7AC}"/>
          </ac:spMkLst>
        </pc:spChg>
        <pc:spChg chg="add mod">
          <ac:chgData name="Commodore St Germain" userId="420783ab-3e48-4f67-af00-cfba62042d5f" providerId="ADAL" clId="{9F6B3D83-466A-4765-9F39-E697B7276907}" dt="2026-06-18T23:55:12.269" v="3557" actId="1076"/>
          <ac:spMkLst>
            <pc:docMk/>
            <pc:sldMk cId="1470108807" sldId="667"/>
            <ac:spMk id="56" creationId="{D9201CDA-C2B0-DC3E-1196-313ECC4D2C12}"/>
          </ac:spMkLst>
        </pc:spChg>
        <pc:spChg chg="add mod">
          <ac:chgData name="Commodore St Germain" userId="420783ab-3e48-4f67-af00-cfba62042d5f" providerId="ADAL" clId="{9F6B3D83-466A-4765-9F39-E697B7276907}" dt="2026-06-19T04:27:06.886" v="10633"/>
          <ac:spMkLst>
            <pc:docMk/>
            <pc:sldMk cId="1470108807" sldId="667"/>
            <ac:spMk id="57" creationId="{0D1EC80E-27B0-0C37-5EB8-8BDA454CC081}"/>
          </ac:spMkLst>
        </pc:spChg>
        <pc:inkChg chg="add del">
          <ac:chgData name="Commodore St Germain" userId="420783ab-3e48-4f67-af00-cfba62042d5f" providerId="ADAL" clId="{9F6B3D83-466A-4765-9F39-E697B7276907}" dt="2026-06-27T04:17:55.085" v="20770" actId="478"/>
          <ac:inkMkLst>
            <pc:docMk/>
            <pc:sldMk cId="1470108807" sldId="667"/>
            <ac:inkMk id="3" creationId="{83443148-FE48-70FE-03BC-EB9B62850146}"/>
          </ac:inkMkLst>
        </pc:inkChg>
      </pc:sldChg>
      <pc:sldChg chg="add del">
        <pc:chgData name="Commodore St Germain" userId="420783ab-3e48-4f67-af00-cfba62042d5f" providerId="ADAL" clId="{9F6B3D83-466A-4765-9F39-E697B7276907}" dt="2026-06-24T20:10:49.627" v="20520"/>
        <pc:sldMkLst>
          <pc:docMk/>
          <pc:sldMk cId="399529873" sldId="668"/>
        </pc:sldMkLst>
      </pc:sldChg>
      <pc:sldChg chg="addSp delSp add del mod">
        <pc:chgData name="Commodore St Germain" userId="420783ab-3e48-4f67-af00-cfba62042d5f" providerId="ADAL" clId="{9F6B3D83-466A-4765-9F39-E697B7276907}" dt="2026-06-27T04:18:45.069" v="20783" actId="478"/>
        <pc:sldMkLst>
          <pc:docMk/>
          <pc:sldMk cId="1365907585" sldId="668"/>
        </pc:sldMkLst>
        <pc:inkChg chg="add del">
          <ac:chgData name="Commodore St Germain" userId="420783ab-3e48-4f67-af00-cfba62042d5f" providerId="ADAL" clId="{9F6B3D83-466A-4765-9F39-E697B7276907}" dt="2026-06-27T04:18:45.069" v="20783" actId="478"/>
          <ac:inkMkLst>
            <pc:docMk/>
            <pc:sldMk cId="1365907585" sldId="668"/>
            <ac:inkMk id="4" creationId="{0E88364C-231D-063B-9CB1-432609F4DC5D}"/>
          </ac:inkMkLst>
        </pc:inkChg>
      </pc:sldChg>
      <pc:sldChg chg="addSp delSp modSp new del mod">
        <pc:chgData name="Commodore St Germain" userId="420783ab-3e48-4f67-af00-cfba62042d5f" providerId="ADAL" clId="{9F6B3D83-466A-4765-9F39-E697B7276907}" dt="2026-06-20T16:03:17.407" v="10733" actId="2696"/>
        <pc:sldMkLst>
          <pc:docMk/>
          <pc:sldMk cId="3680245907" sldId="668"/>
        </pc:sldMkLst>
        <pc:spChg chg="mod">
          <ac:chgData name="Commodore St Germain" userId="420783ab-3e48-4f67-af00-cfba62042d5f" providerId="ADAL" clId="{9F6B3D83-466A-4765-9F39-E697B7276907}" dt="2026-06-18T15:22:43.088" v="558" actId="20577"/>
          <ac:spMkLst>
            <pc:docMk/>
            <pc:sldMk cId="3680245907" sldId="668"/>
            <ac:spMk id="2" creationId="{A15A8899-1C77-CCAF-B15C-65D6F1983646}"/>
          </ac:spMkLst>
        </pc:spChg>
        <pc:spChg chg="mod ord">
          <ac:chgData name="Commodore St Germain" userId="420783ab-3e48-4f67-af00-cfba62042d5f" providerId="ADAL" clId="{9F6B3D83-466A-4765-9F39-E697B7276907}" dt="2026-06-18T22:06:30.055" v="901" actId="5793"/>
          <ac:spMkLst>
            <pc:docMk/>
            <pc:sldMk cId="3680245907" sldId="668"/>
            <ac:spMk id="3" creationId="{3A6EF93C-3B5D-3CC0-D9E4-491E66E839E1}"/>
          </ac:spMkLst>
        </pc:spChg>
        <pc:spChg chg="add mod">
          <ac:chgData name="Commodore St Germain" userId="420783ab-3e48-4f67-af00-cfba62042d5f" providerId="ADAL" clId="{9F6B3D83-466A-4765-9F39-E697B7276907}" dt="2026-06-18T22:05:34.457" v="846" actId="1076"/>
          <ac:spMkLst>
            <pc:docMk/>
            <pc:sldMk cId="3680245907" sldId="668"/>
            <ac:spMk id="10" creationId="{A089DF4E-C743-48CB-6DD9-82D0C2DE8C72}"/>
          </ac:spMkLst>
        </pc:spChg>
        <pc:picChg chg="add mod">
          <ac:chgData name="Commodore St Germain" userId="420783ab-3e48-4f67-af00-cfba62042d5f" providerId="ADAL" clId="{9F6B3D83-466A-4765-9F39-E697B7276907}" dt="2026-06-18T22:05:42.821" v="847" actId="1076"/>
          <ac:picMkLst>
            <pc:docMk/>
            <pc:sldMk cId="3680245907" sldId="668"/>
            <ac:picMk id="5" creationId="{5857A57C-EAAE-65B5-B9A9-1306CD9CDC36}"/>
          </ac:picMkLst>
        </pc:picChg>
        <pc:picChg chg="add mod">
          <ac:chgData name="Commodore St Germain" userId="420783ab-3e48-4f67-af00-cfba62042d5f" providerId="ADAL" clId="{9F6B3D83-466A-4765-9F39-E697B7276907}" dt="2026-06-18T22:05:59.062" v="862" actId="1076"/>
          <ac:picMkLst>
            <pc:docMk/>
            <pc:sldMk cId="3680245907" sldId="668"/>
            <ac:picMk id="7" creationId="{63A475F0-F6D7-D0C9-7561-58D7BCE3E8B0}"/>
          </ac:picMkLst>
        </pc:picChg>
        <pc:picChg chg="add del mod">
          <ac:chgData name="Commodore St Germain" userId="420783ab-3e48-4f67-af00-cfba62042d5f" providerId="ADAL" clId="{9F6B3D83-466A-4765-9F39-E697B7276907}" dt="2026-06-18T22:03:41.015" v="791" actId="478"/>
          <ac:picMkLst>
            <pc:docMk/>
            <pc:sldMk cId="3680245907" sldId="668"/>
            <ac:picMk id="9" creationId="{BADE0D47-DABF-96F4-F0D6-7E2FB56F6117}"/>
          </ac:picMkLst>
        </pc:picChg>
        <pc:picChg chg="add mod modCrop">
          <ac:chgData name="Commodore St Germain" userId="420783ab-3e48-4f67-af00-cfba62042d5f" providerId="ADAL" clId="{9F6B3D83-466A-4765-9F39-E697B7276907}" dt="2026-06-18T22:06:24.489" v="897" actId="14100"/>
          <ac:picMkLst>
            <pc:docMk/>
            <pc:sldMk cId="3680245907" sldId="668"/>
            <ac:picMk id="12" creationId="{413A6837-64BC-79BD-8584-CD169001CDF7}"/>
          </ac:picMkLst>
        </pc:picChg>
        <pc:picChg chg="add mod">
          <ac:chgData name="Commodore St Germain" userId="420783ab-3e48-4f67-af00-cfba62042d5f" providerId="ADAL" clId="{9F6B3D83-466A-4765-9F39-E697B7276907}" dt="2026-06-18T22:06:37.097" v="904" actId="1076"/>
          <ac:picMkLst>
            <pc:docMk/>
            <pc:sldMk cId="3680245907" sldId="668"/>
            <ac:picMk id="14" creationId="{A62EE98D-EE77-22EC-3B32-73603C4D381A}"/>
          </ac:picMkLst>
        </pc:picChg>
      </pc:sldChg>
      <pc:sldChg chg="add del">
        <pc:chgData name="Commodore St Germain" userId="420783ab-3e48-4f67-af00-cfba62042d5f" providerId="ADAL" clId="{9F6B3D83-466A-4765-9F39-E697B7276907}" dt="2026-06-24T20:12:30.813" v="20534"/>
        <pc:sldMkLst>
          <pc:docMk/>
          <pc:sldMk cId="4212114271" sldId="668"/>
        </pc:sldMkLst>
      </pc:sldChg>
      <pc:sldChg chg="addSp delSp modSp new del mod">
        <pc:chgData name="Commodore St Germain" userId="420783ab-3e48-4f67-af00-cfba62042d5f" providerId="ADAL" clId="{9F6B3D83-466A-4765-9F39-E697B7276907}" dt="2026-06-18T22:21:33.596" v="1122" actId="47"/>
        <pc:sldMkLst>
          <pc:docMk/>
          <pc:sldMk cId="2221992951" sldId="669"/>
        </pc:sldMkLst>
        <pc:spChg chg="del">
          <ac:chgData name="Commodore St Germain" userId="420783ab-3e48-4f67-af00-cfba62042d5f" providerId="ADAL" clId="{9F6B3D83-466A-4765-9F39-E697B7276907}" dt="2026-06-18T22:07:24.304" v="909" actId="931"/>
          <ac:spMkLst>
            <pc:docMk/>
            <pc:sldMk cId="2221992951" sldId="669"/>
            <ac:spMk id="3" creationId="{ABCF7ACA-5395-D40E-07A3-B7C94A57A83E}"/>
          </ac:spMkLst>
        </pc:spChg>
        <pc:spChg chg="add mod">
          <ac:chgData name="Commodore St Germain" userId="420783ab-3e48-4f67-af00-cfba62042d5f" providerId="ADAL" clId="{9F6B3D83-466A-4765-9F39-E697B7276907}" dt="2026-06-18T22:12:54.821" v="935" actId="1076"/>
          <ac:spMkLst>
            <pc:docMk/>
            <pc:sldMk cId="2221992951" sldId="669"/>
            <ac:spMk id="18" creationId="{06C5379F-E74B-CDDA-8291-2D75F2FD5E39}"/>
          </ac:spMkLst>
        </pc:spChg>
        <pc:spChg chg="add del mod">
          <ac:chgData name="Commodore St Germain" userId="420783ab-3e48-4f67-af00-cfba62042d5f" providerId="ADAL" clId="{9F6B3D83-466A-4765-9F39-E697B7276907}" dt="2026-06-18T22:13:03.284" v="937" actId="478"/>
          <ac:spMkLst>
            <pc:docMk/>
            <pc:sldMk cId="2221992951" sldId="669"/>
            <ac:spMk id="20" creationId="{7AD7B60D-053D-038C-1F48-9BCAFFD4E5BF}"/>
          </ac:spMkLst>
        </pc:spChg>
        <pc:picChg chg="add del mod">
          <ac:chgData name="Commodore St Germain" userId="420783ab-3e48-4f67-af00-cfba62042d5f" providerId="ADAL" clId="{9F6B3D83-466A-4765-9F39-E697B7276907}" dt="2026-06-18T22:12:58.439" v="936" actId="478"/>
          <ac:picMkLst>
            <pc:docMk/>
            <pc:sldMk cId="2221992951" sldId="669"/>
            <ac:picMk id="5" creationId="{C9750B5B-221C-248E-2D75-DF3604CB2997}"/>
          </ac:picMkLst>
        </pc:picChg>
        <pc:picChg chg="add del mod">
          <ac:chgData name="Commodore St Germain" userId="420783ab-3e48-4f67-af00-cfba62042d5f" providerId="ADAL" clId="{9F6B3D83-466A-4765-9F39-E697B7276907}" dt="2026-06-18T22:12:58.439" v="936" actId="478"/>
          <ac:picMkLst>
            <pc:docMk/>
            <pc:sldMk cId="2221992951" sldId="669"/>
            <ac:picMk id="6" creationId="{CB6D2A19-F143-B404-46E9-B6C1E64E7F38}"/>
          </ac:picMkLst>
        </pc:picChg>
        <pc:picChg chg="add del mod">
          <ac:chgData name="Commodore St Germain" userId="420783ab-3e48-4f67-af00-cfba62042d5f" providerId="ADAL" clId="{9F6B3D83-466A-4765-9F39-E697B7276907}" dt="2026-06-18T22:12:58.439" v="936" actId="478"/>
          <ac:picMkLst>
            <pc:docMk/>
            <pc:sldMk cId="2221992951" sldId="669"/>
            <ac:picMk id="7" creationId="{5567852F-C061-A78F-3D31-E372C6908793}"/>
          </ac:picMkLst>
        </pc:picChg>
        <pc:picChg chg="add mod">
          <ac:chgData name="Commodore St Germain" userId="420783ab-3e48-4f67-af00-cfba62042d5f" providerId="ADAL" clId="{9F6B3D83-466A-4765-9F39-E697B7276907}" dt="2026-06-18T22:11:35.305" v="921" actId="1076"/>
          <ac:picMkLst>
            <pc:docMk/>
            <pc:sldMk cId="2221992951" sldId="669"/>
            <ac:picMk id="9" creationId="{2282AE43-F51C-A1C7-55FD-A7DCF004F916}"/>
          </ac:picMkLst>
        </pc:picChg>
        <pc:picChg chg="add del mod">
          <ac:chgData name="Commodore St Germain" userId="420783ab-3e48-4f67-af00-cfba62042d5f" providerId="ADAL" clId="{9F6B3D83-466A-4765-9F39-E697B7276907}" dt="2026-06-18T22:15:10.618" v="951" actId="478"/>
          <ac:picMkLst>
            <pc:docMk/>
            <pc:sldMk cId="2221992951" sldId="669"/>
            <ac:picMk id="11" creationId="{31012759-CD2E-8C1C-FCA7-FE08C61B6FC1}"/>
          </ac:picMkLst>
        </pc:picChg>
        <pc:picChg chg="add mod">
          <ac:chgData name="Commodore St Germain" userId="420783ab-3e48-4f67-af00-cfba62042d5f" providerId="ADAL" clId="{9F6B3D83-466A-4765-9F39-E697B7276907}" dt="2026-06-18T22:11:30.595" v="919" actId="1076"/>
          <ac:picMkLst>
            <pc:docMk/>
            <pc:sldMk cId="2221992951" sldId="669"/>
            <ac:picMk id="13" creationId="{2E0FA366-8D95-03DE-BA76-1B997E13967D}"/>
          </ac:picMkLst>
        </pc:picChg>
        <pc:picChg chg="add del mod">
          <ac:chgData name="Commodore St Germain" userId="420783ab-3e48-4f67-af00-cfba62042d5f" providerId="ADAL" clId="{9F6B3D83-466A-4765-9F39-E697B7276907}" dt="2026-06-18T22:11:28.900" v="918" actId="478"/>
          <ac:picMkLst>
            <pc:docMk/>
            <pc:sldMk cId="2221992951" sldId="669"/>
            <ac:picMk id="15" creationId="{E31D366D-3CCE-69E5-D5E6-8785FE490CF1}"/>
          </ac:picMkLst>
        </pc:picChg>
        <pc:picChg chg="add del mod">
          <ac:chgData name="Commodore St Germain" userId="420783ab-3e48-4f67-af00-cfba62042d5f" providerId="ADAL" clId="{9F6B3D83-466A-4765-9F39-E697B7276907}" dt="2026-06-18T22:15:08.468" v="950" actId="478"/>
          <ac:picMkLst>
            <pc:docMk/>
            <pc:sldMk cId="2221992951" sldId="669"/>
            <ac:picMk id="17" creationId="{943BF074-70BA-46E7-8C8A-259BAE57C014}"/>
          </ac:picMkLst>
        </pc:picChg>
      </pc:sldChg>
      <pc:sldChg chg="addSp delSp modSp add mod">
        <pc:chgData name="Commodore St Germain" userId="420783ab-3e48-4f67-af00-cfba62042d5f" providerId="ADAL" clId="{9F6B3D83-466A-4765-9F39-E697B7276907}" dt="2026-06-27T04:17:43.646" v="20766" actId="478"/>
        <pc:sldMkLst>
          <pc:docMk/>
          <pc:sldMk cId="734841274" sldId="670"/>
        </pc:sldMkLst>
        <pc:spChg chg="mod">
          <ac:chgData name="Commodore St Germain" userId="420783ab-3e48-4f67-af00-cfba62042d5f" providerId="ADAL" clId="{9F6B3D83-466A-4765-9F39-E697B7276907}" dt="2026-06-18T22:19:12.218" v="1041" actId="20577"/>
          <ac:spMkLst>
            <pc:docMk/>
            <pc:sldMk cId="734841274" sldId="670"/>
            <ac:spMk id="2" creationId="{D61D94A4-C5CA-E449-1780-C64A2E1522EB}"/>
          </ac:spMkLst>
        </pc:spChg>
        <pc:spChg chg="del">
          <ac:chgData name="Commodore St Germain" userId="420783ab-3e48-4f67-af00-cfba62042d5f" providerId="ADAL" clId="{9F6B3D83-466A-4765-9F39-E697B7276907}" dt="2026-06-18T22:18:09.764" v="981" actId="478"/>
          <ac:spMkLst>
            <pc:docMk/>
            <pc:sldMk cId="734841274" sldId="670"/>
            <ac:spMk id="3" creationId="{9F78CD23-A9CC-DA7C-D2CF-BB6BC1F69CA0}"/>
          </ac:spMkLst>
        </pc:spChg>
        <pc:spChg chg="add mod">
          <ac:chgData name="Commodore St Germain" userId="420783ab-3e48-4f67-af00-cfba62042d5f" providerId="ADAL" clId="{9F6B3D83-466A-4765-9F39-E697B7276907}" dt="2026-06-18T22:16:27.161" v="967" actId="14100"/>
          <ac:spMkLst>
            <pc:docMk/>
            <pc:sldMk cId="734841274" sldId="670"/>
            <ac:spMk id="4" creationId="{7FF2435E-2121-BBFD-2B71-152D806928DE}"/>
          </ac:spMkLst>
        </pc:spChg>
        <pc:spChg chg="add mod ord">
          <ac:chgData name="Commodore St Germain" userId="420783ab-3e48-4f67-af00-cfba62042d5f" providerId="ADAL" clId="{9F6B3D83-466A-4765-9F39-E697B7276907}" dt="2026-06-18T22:18:48.655" v="991" actId="1076"/>
          <ac:spMkLst>
            <pc:docMk/>
            <pc:sldMk cId="734841274" sldId="670"/>
            <ac:spMk id="6" creationId="{2A7E488A-7C15-433D-B445-2C54D2355629}"/>
          </ac:spMkLst>
        </pc:spChg>
        <pc:spChg chg="add mod">
          <ac:chgData name="Commodore St Germain" userId="420783ab-3e48-4f67-af00-cfba62042d5f" providerId="ADAL" clId="{9F6B3D83-466A-4765-9F39-E697B7276907}" dt="2026-06-18T22:14:11.222" v="948"/>
          <ac:spMkLst>
            <pc:docMk/>
            <pc:sldMk cId="734841274" sldId="670"/>
            <ac:spMk id="7" creationId="{47FD1FCE-E0E3-5DB2-F40B-156F48595193}"/>
          </ac:spMkLst>
        </pc:spChg>
        <pc:spChg chg="add mod">
          <ac:chgData name="Commodore St Germain" userId="420783ab-3e48-4f67-af00-cfba62042d5f" providerId="ADAL" clId="{9F6B3D83-466A-4765-9F39-E697B7276907}" dt="2026-06-18T22:19:45.962" v="1094" actId="20577"/>
          <ac:spMkLst>
            <pc:docMk/>
            <pc:sldMk cId="734841274" sldId="670"/>
            <ac:spMk id="12" creationId="{070E6614-D7CE-3F83-EDB7-52127FE39AB6}"/>
          </ac:spMkLst>
        </pc:spChg>
        <pc:spChg chg="add mod">
          <ac:chgData name="Commodore St Germain" userId="420783ab-3e48-4f67-af00-cfba62042d5f" providerId="ADAL" clId="{9F6B3D83-466A-4765-9F39-E697B7276907}" dt="2026-06-18T22:16:20.272" v="966" actId="1076"/>
          <ac:spMkLst>
            <pc:docMk/>
            <pc:sldMk cId="734841274" sldId="670"/>
            <ac:spMk id="13" creationId="{68C814E5-0FBE-B1C6-148D-AED932A1565A}"/>
          </ac:spMkLst>
        </pc:spChg>
        <pc:spChg chg="add mod">
          <ac:chgData name="Commodore St Germain" userId="420783ab-3e48-4f67-af00-cfba62042d5f" providerId="ADAL" clId="{9F6B3D83-466A-4765-9F39-E697B7276907}" dt="2026-06-18T22:15:52.052" v="960"/>
          <ac:spMkLst>
            <pc:docMk/>
            <pc:sldMk cId="734841274" sldId="670"/>
            <ac:spMk id="14" creationId="{D2FFEF2B-5F64-953D-3E2C-6C8CB3E73C69}"/>
          </ac:spMkLst>
        </pc:spChg>
        <pc:spChg chg="add mod">
          <ac:chgData name="Commodore St Germain" userId="420783ab-3e48-4f67-af00-cfba62042d5f" providerId="ADAL" clId="{9F6B3D83-466A-4765-9F39-E697B7276907}" dt="2026-06-18T22:17:42.994" v="978" actId="1076"/>
          <ac:spMkLst>
            <pc:docMk/>
            <pc:sldMk cId="734841274" sldId="670"/>
            <ac:spMk id="15" creationId="{9E4872A0-C278-6EAE-7297-439212FEBFB0}"/>
          </ac:spMkLst>
        </pc:spChg>
        <pc:spChg chg="add mod">
          <ac:chgData name="Commodore St Germain" userId="420783ab-3e48-4f67-af00-cfba62042d5f" providerId="ADAL" clId="{9F6B3D83-466A-4765-9F39-E697B7276907}" dt="2026-06-18T22:20:02.577" v="1098" actId="14100"/>
          <ac:spMkLst>
            <pc:docMk/>
            <pc:sldMk cId="734841274" sldId="670"/>
            <ac:spMk id="19" creationId="{1EC8EA4A-4812-C25E-4F40-93B5078183E7}"/>
          </ac:spMkLst>
        </pc:spChg>
        <pc:spChg chg="add mod">
          <ac:chgData name="Commodore St Germain" userId="420783ab-3e48-4f67-af00-cfba62042d5f" providerId="ADAL" clId="{9F6B3D83-466A-4765-9F39-E697B7276907}" dt="2026-06-18T22:20:23.481" v="1109" actId="14100"/>
          <ac:spMkLst>
            <pc:docMk/>
            <pc:sldMk cId="734841274" sldId="670"/>
            <ac:spMk id="20" creationId="{DEBB9FD8-403D-A9A2-616E-2CC5B0E6CE73}"/>
          </ac:spMkLst>
        </pc:spChg>
        <pc:spChg chg="add mod">
          <ac:chgData name="Commodore St Germain" userId="420783ab-3e48-4f67-af00-cfba62042d5f" providerId="ADAL" clId="{9F6B3D83-466A-4765-9F39-E697B7276907}" dt="2026-06-18T22:20:44.885" v="1113" actId="1038"/>
          <ac:spMkLst>
            <pc:docMk/>
            <pc:sldMk cId="734841274" sldId="670"/>
            <ac:spMk id="21" creationId="{501681FD-2F08-F36F-7291-9EB3D3732147}"/>
          </ac:spMkLst>
        </pc:spChg>
        <pc:spChg chg="add mod">
          <ac:chgData name="Commodore St Germain" userId="420783ab-3e48-4f67-af00-cfba62042d5f" providerId="ADAL" clId="{9F6B3D83-466A-4765-9F39-E697B7276907}" dt="2026-06-19T00:05:30.691" v="3574" actId="20577"/>
          <ac:spMkLst>
            <pc:docMk/>
            <pc:sldMk cId="734841274" sldId="670"/>
            <ac:spMk id="22" creationId="{F5952AA6-FC15-7455-26EF-3C6D337FAFB6}"/>
          </ac:spMkLst>
        </pc:spChg>
        <pc:picChg chg="mod ord">
          <ac:chgData name="Commodore St Germain" userId="420783ab-3e48-4f67-af00-cfba62042d5f" providerId="ADAL" clId="{9F6B3D83-466A-4765-9F39-E697B7276907}" dt="2026-06-18T22:18:42.927" v="990" actId="167"/>
          <ac:picMkLst>
            <pc:docMk/>
            <pc:sldMk cId="734841274" sldId="670"/>
            <ac:picMk id="5" creationId="{EE6DB32C-04B7-4951-8CC9-3FE2CAD5A3D1}"/>
          </ac:picMkLst>
        </pc:picChg>
        <pc:picChg chg="add mod">
          <ac:chgData name="Commodore St Germain" userId="420783ab-3e48-4f67-af00-cfba62042d5f" providerId="ADAL" clId="{9F6B3D83-466A-4765-9F39-E697B7276907}" dt="2026-06-18T22:18:52.840" v="1009" actId="1035"/>
          <ac:picMkLst>
            <pc:docMk/>
            <pc:sldMk cId="734841274" sldId="670"/>
            <ac:picMk id="8" creationId="{9269CF28-3984-C77A-F469-EDB0D5B09D33}"/>
          </ac:picMkLst>
        </pc:picChg>
        <pc:picChg chg="add mod">
          <ac:chgData name="Commodore St Germain" userId="420783ab-3e48-4f67-af00-cfba62042d5f" providerId="ADAL" clId="{9F6B3D83-466A-4765-9F39-E697B7276907}" dt="2026-06-18T22:15:37.299" v="956" actId="1076"/>
          <ac:picMkLst>
            <pc:docMk/>
            <pc:sldMk cId="734841274" sldId="670"/>
            <ac:picMk id="11" creationId="{EBEF01FB-CA82-CF20-D528-3FBB139D8080}"/>
          </ac:picMkLst>
        </pc:picChg>
        <pc:picChg chg="add mod">
          <ac:chgData name="Commodore St Germain" userId="420783ab-3e48-4f67-af00-cfba62042d5f" providerId="ADAL" clId="{9F6B3D83-466A-4765-9F39-E697B7276907}" dt="2026-06-18T22:18:05.562" v="980" actId="1076"/>
          <ac:picMkLst>
            <pc:docMk/>
            <pc:sldMk cId="734841274" sldId="670"/>
            <ac:picMk id="17" creationId="{FEF7977C-EF95-B7A6-75E4-0B6808082FC1}"/>
          </ac:picMkLst>
        </pc:picChg>
        <pc:picChg chg="add mod">
          <ac:chgData name="Commodore St Germain" userId="420783ab-3e48-4f67-af00-cfba62042d5f" providerId="ADAL" clId="{9F6B3D83-466A-4765-9F39-E697B7276907}" dt="2026-06-18T22:18:56.286" v="1010" actId="1076"/>
          <ac:picMkLst>
            <pc:docMk/>
            <pc:sldMk cId="734841274" sldId="670"/>
            <ac:picMk id="18" creationId="{ADEC6F0E-63CA-0AA3-1463-7A1ADABD5045}"/>
          </ac:picMkLst>
        </pc:picChg>
        <pc:inkChg chg="add del">
          <ac:chgData name="Commodore St Germain" userId="420783ab-3e48-4f67-af00-cfba62042d5f" providerId="ADAL" clId="{9F6B3D83-466A-4765-9F39-E697B7276907}" dt="2026-06-27T04:17:43.646" v="20766" actId="478"/>
          <ac:inkMkLst>
            <pc:docMk/>
            <pc:sldMk cId="734841274" sldId="670"/>
            <ac:inkMk id="3" creationId="{D52AFC1F-255D-D966-8C34-2C0182CE413A}"/>
          </ac:inkMkLst>
        </pc:inkChg>
      </pc:sldChg>
      <pc:sldChg chg="addSp add ord">
        <pc:chgData name="Commodore St Germain" userId="420783ab-3e48-4f67-af00-cfba62042d5f" providerId="ADAL" clId="{9F6B3D83-466A-4765-9F39-E697B7276907}" dt="2026-06-24T20:37:07.911" v="20536"/>
        <pc:sldMkLst>
          <pc:docMk/>
          <pc:sldMk cId="1013330262" sldId="671"/>
        </pc:sldMkLst>
        <pc:inkChg chg="add">
          <ac:chgData name="Commodore St Germain" userId="420783ab-3e48-4f67-af00-cfba62042d5f" providerId="ADAL" clId="{9F6B3D83-466A-4765-9F39-E697B7276907}" dt="2026-06-24T20:37:07.911" v="20536"/>
          <ac:inkMkLst>
            <pc:docMk/>
            <pc:sldMk cId="1013330262" sldId="671"/>
            <ac:inkMk id="3" creationId="{1BCC85FA-CA5A-CE0C-4A9F-C4D7166EEFB8}"/>
          </ac:inkMkLst>
        </pc:inkChg>
      </pc:sldChg>
      <pc:sldChg chg="add">
        <pc:chgData name="Commodore St Germain" userId="420783ab-3e48-4f67-af00-cfba62042d5f" providerId="ADAL" clId="{9F6B3D83-466A-4765-9F39-E697B7276907}" dt="2026-06-18T22:25:53.069" v="1125"/>
        <pc:sldMkLst>
          <pc:docMk/>
          <pc:sldMk cId="4047587503" sldId="672"/>
        </pc:sldMkLst>
      </pc:sldChg>
      <pc:sldChg chg="modSp add mod">
        <pc:chgData name="Commodore St Germain" userId="420783ab-3e48-4f67-af00-cfba62042d5f" providerId="ADAL" clId="{9F6B3D83-466A-4765-9F39-E697B7276907}" dt="2026-06-24T20:12:30.164" v="20533" actId="21"/>
        <pc:sldMkLst>
          <pc:docMk/>
          <pc:sldMk cId="1947260963" sldId="673"/>
        </pc:sldMkLst>
        <pc:spChg chg="mod">
          <ac:chgData name="Commodore St Germain" userId="420783ab-3e48-4f67-af00-cfba62042d5f" providerId="ADAL" clId="{9F6B3D83-466A-4765-9F39-E697B7276907}" dt="2026-06-21T02:27:50.129" v="20399" actId="20577"/>
          <ac:spMkLst>
            <pc:docMk/>
            <pc:sldMk cId="1947260963" sldId="673"/>
            <ac:spMk id="2" creationId="{8D9EC2C3-EE7A-C37F-8465-67016C90D0B9}"/>
          </ac:spMkLst>
        </pc:spChg>
        <pc:spChg chg="mod">
          <ac:chgData name="Commodore St Germain" userId="420783ab-3e48-4f67-af00-cfba62042d5f" providerId="ADAL" clId="{9F6B3D83-466A-4765-9F39-E697B7276907}" dt="2026-06-24T20:12:30.164" v="20533" actId="21"/>
          <ac:spMkLst>
            <pc:docMk/>
            <pc:sldMk cId="1947260963" sldId="673"/>
            <ac:spMk id="3" creationId="{FAE6C167-8755-0957-EC44-727CF70712E3}"/>
          </ac:spMkLst>
        </pc:spChg>
      </pc:sldChg>
      <pc:sldChg chg="addSp delSp modSp add mod">
        <pc:chgData name="Commodore St Germain" userId="420783ab-3e48-4f67-af00-cfba62042d5f" providerId="ADAL" clId="{9F6B3D83-466A-4765-9F39-E697B7276907}" dt="2026-06-27T04:17:51.917" v="20769" actId="478"/>
        <pc:sldMkLst>
          <pc:docMk/>
          <pc:sldMk cId="1223492814" sldId="674"/>
        </pc:sldMkLst>
        <pc:spChg chg="add mod">
          <ac:chgData name="Commodore St Germain" userId="420783ab-3e48-4f67-af00-cfba62042d5f" providerId="ADAL" clId="{9F6B3D83-466A-4765-9F39-E697B7276907}" dt="2026-06-18T23:21:40.695" v="2103" actId="207"/>
          <ac:spMkLst>
            <pc:docMk/>
            <pc:sldMk cId="1223492814" sldId="674"/>
            <ac:spMk id="3" creationId="{2A05502F-B9EE-A730-1087-B337AF55FC0E}"/>
          </ac:spMkLst>
        </pc:spChg>
        <pc:spChg chg="mod">
          <ac:chgData name="Commodore St Germain" userId="420783ab-3e48-4f67-af00-cfba62042d5f" providerId="ADAL" clId="{9F6B3D83-466A-4765-9F39-E697B7276907}" dt="2026-06-18T23:39:46.756" v="2155" actId="1035"/>
          <ac:spMkLst>
            <pc:docMk/>
            <pc:sldMk cId="1223492814" sldId="674"/>
            <ac:spMk id="4" creationId="{FCC01E54-7D84-9BF7-954E-E3932FE268EC}"/>
          </ac:spMkLst>
        </pc:spChg>
        <pc:spChg chg="mod">
          <ac:chgData name="Commodore St Germain" userId="420783ab-3e48-4f67-af00-cfba62042d5f" providerId="ADAL" clId="{9F6B3D83-466A-4765-9F39-E697B7276907}" dt="2026-06-18T23:39:46.756" v="2155" actId="1035"/>
          <ac:spMkLst>
            <pc:docMk/>
            <pc:sldMk cId="1223492814" sldId="674"/>
            <ac:spMk id="6" creationId="{0E6B0F28-CC67-F9CB-A300-A003D658931F}"/>
          </ac:spMkLst>
        </pc:spChg>
        <pc:spChg chg="del">
          <ac:chgData name="Commodore St Germain" userId="420783ab-3e48-4f67-af00-cfba62042d5f" providerId="ADAL" clId="{9F6B3D83-466A-4765-9F39-E697B7276907}" dt="2026-06-18T23:18:49.498" v="2051" actId="478"/>
          <ac:spMkLst>
            <pc:docMk/>
            <pc:sldMk cId="1223492814" sldId="674"/>
            <ac:spMk id="7" creationId="{8C2457BF-B97B-057F-4D80-12456CCD3282}"/>
          </ac:spMkLst>
        </pc:spChg>
        <pc:spChg chg="mod">
          <ac:chgData name="Commodore St Germain" userId="420783ab-3e48-4f67-af00-cfba62042d5f" providerId="ADAL" clId="{9F6B3D83-466A-4765-9F39-E697B7276907}" dt="2026-06-19T00:06:17.522" v="3610" actId="20577"/>
          <ac:spMkLst>
            <pc:docMk/>
            <pc:sldMk cId="1223492814" sldId="674"/>
            <ac:spMk id="11" creationId="{C550878C-3AAA-C6ED-3A91-8EF6EF1BC331}"/>
          </ac:spMkLst>
        </pc:spChg>
        <pc:spChg chg="del">
          <ac:chgData name="Commodore St Germain" userId="420783ab-3e48-4f67-af00-cfba62042d5f" providerId="ADAL" clId="{9F6B3D83-466A-4765-9F39-E697B7276907}" dt="2026-06-18T23:18:43.809" v="2049" actId="478"/>
          <ac:spMkLst>
            <pc:docMk/>
            <pc:sldMk cId="1223492814" sldId="674"/>
            <ac:spMk id="12" creationId="{FDCFCE50-9B0A-A29C-5723-27DE24461C6E}"/>
          </ac:spMkLst>
        </pc:spChg>
        <pc:spChg chg="del">
          <ac:chgData name="Commodore St Germain" userId="420783ab-3e48-4f67-af00-cfba62042d5f" providerId="ADAL" clId="{9F6B3D83-466A-4765-9F39-E697B7276907}" dt="2026-06-18T23:18:43.809" v="2049" actId="478"/>
          <ac:spMkLst>
            <pc:docMk/>
            <pc:sldMk cId="1223492814" sldId="674"/>
            <ac:spMk id="13" creationId="{7A573246-2EA4-5B63-E80C-38E9B426B5CA}"/>
          </ac:spMkLst>
        </pc:spChg>
        <pc:spChg chg="del">
          <ac:chgData name="Commodore St Germain" userId="420783ab-3e48-4f67-af00-cfba62042d5f" providerId="ADAL" clId="{9F6B3D83-466A-4765-9F39-E697B7276907}" dt="2026-06-18T23:18:43.809" v="2049" actId="478"/>
          <ac:spMkLst>
            <pc:docMk/>
            <pc:sldMk cId="1223492814" sldId="674"/>
            <ac:spMk id="15" creationId="{6987D484-89A0-6191-6513-EE358F8F88C2}"/>
          </ac:spMkLst>
        </pc:spChg>
        <pc:spChg chg="del">
          <ac:chgData name="Commodore St Germain" userId="420783ab-3e48-4f67-af00-cfba62042d5f" providerId="ADAL" clId="{9F6B3D83-466A-4765-9F39-E697B7276907}" dt="2026-06-18T23:18:46.422" v="2050" actId="478"/>
          <ac:spMkLst>
            <pc:docMk/>
            <pc:sldMk cId="1223492814" sldId="674"/>
            <ac:spMk id="16" creationId="{93C1FEA2-057E-8DF5-28F0-39D9EE959CA2}"/>
          </ac:spMkLst>
        </pc:spChg>
        <pc:spChg chg="del">
          <ac:chgData name="Commodore St Germain" userId="420783ab-3e48-4f67-af00-cfba62042d5f" providerId="ADAL" clId="{9F6B3D83-466A-4765-9F39-E697B7276907}" dt="2026-06-18T23:18:46.422" v="2050" actId="478"/>
          <ac:spMkLst>
            <pc:docMk/>
            <pc:sldMk cId="1223492814" sldId="674"/>
            <ac:spMk id="17" creationId="{CBF4EF2B-8880-1F83-B2A1-F78FAE264B59}"/>
          </ac:spMkLst>
        </pc:spChg>
        <pc:spChg chg="del">
          <ac:chgData name="Commodore St Germain" userId="420783ab-3e48-4f67-af00-cfba62042d5f" providerId="ADAL" clId="{9F6B3D83-466A-4765-9F39-E697B7276907}" dt="2026-06-18T23:18:46.422" v="2050" actId="478"/>
          <ac:spMkLst>
            <pc:docMk/>
            <pc:sldMk cId="1223492814" sldId="674"/>
            <ac:spMk id="18" creationId="{43FF9279-432D-5FDB-0CC5-861724962A18}"/>
          </ac:spMkLst>
        </pc:spChg>
        <pc:spChg chg="del">
          <ac:chgData name="Commodore St Germain" userId="420783ab-3e48-4f67-af00-cfba62042d5f" providerId="ADAL" clId="{9F6B3D83-466A-4765-9F39-E697B7276907}" dt="2026-06-18T23:18:46.422" v="2050" actId="478"/>
          <ac:spMkLst>
            <pc:docMk/>
            <pc:sldMk cId="1223492814" sldId="674"/>
            <ac:spMk id="19" creationId="{45EF3898-63EE-E3FF-AD1A-7FF8FEAD7F21}"/>
          </ac:spMkLst>
        </pc:spChg>
        <pc:spChg chg="del">
          <ac:chgData name="Commodore St Germain" userId="420783ab-3e48-4f67-af00-cfba62042d5f" providerId="ADAL" clId="{9F6B3D83-466A-4765-9F39-E697B7276907}" dt="2026-06-18T23:18:46.422" v="2050" actId="478"/>
          <ac:spMkLst>
            <pc:docMk/>
            <pc:sldMk cId="1223492814" sldId="674"/>
            <ac:spMk id="20" creationId="{F9537D1B-FDC5-7D17-01B0-68B1D06F93CA}"/>
          </ac:spMkLst>
        </pc:spChg>
        <pc:spChg chg="del">
          <ac:chgData name="Commodore St Germain" userId="420783ab-3e48-4f67-af00-cfba62042d5f" providerId="ADAL" clId="{9F6B3D83-466A-4765-9F39-E697B7276907}" dt="2026-06-18T23:18:46.422" v="2050" actId="478"/>
          <ac:spMkLst>
            <pc:docMk/>
            <pc:sldMk cId="1223492814" sldId="674"/>
            <ac:spMk id="21" creationId="{E869E36F-E259-7DE0-B5BD-372D83270D57}"/>
          </ac:spMkLst>
        </pc:spChg>
        <pc:spChg chg="del">
          <ac:chgData name="Commodore St Germain" userId="420783ab-3e48-4f67-af00-cfba62042d5f" providerId="ADAL" clId="{9F6B3D83-466A-4765-9F39-E697B7276907}" dt="2026-06-18T23:18:43.809" v="2049" actId="478"/>
          <ac:spMkLst>
            <pc:docMk/>
            <pc:sldMk cId="1223492814" sldId="674"/>
            <ac:spMk id="22" creationId="{BC8285F1-9FB5-7332-8421-CCE6527263A7}"/>
          </ac:spMkLst>
        </pc:spChg>
        <pc:spChg chg="del">
          <ac:chgData name="Commodore St Germain" userId="420783ab-3e48-4f67-af00-cfba62042d5f" providerId="ADAL" clId="{9F6B3D83-466A-4765-9F39-E697B7276907}" dt="2026-06-18T23:18:43.809" v="2049" actId="478"/>
          <ac:spMkLst>
            <pc:docMk/>
            <pc:sldMk cId="1223492814" sldId="674"/>
            <ac:spMk id="23" creationId="{CFB449FF-B5C4-1528-F855-B8BB1B6A5636}"/>
          </ac:spMkLst>
        </pc:spChg>
        <pc:spChg chg="del">
          <ac:chgData name="Commodore St Germain" userId="420783ab-3e48-4f67-af00-cfba62042d5f" providerId="ADAL" clId="{9F6B3D83-466A-4765-9F39-E697B7276907}" dt="2026-06-18T23:18:43.809" v="2049" actId="478"/>
          <ac:spMkLst>
            <pc:docMk/>
            <pc:sldMk cId="1223492814" sldId="674"/>
            <ac:spMk id="24" creationId="{DCB4ADB6-0A25-25A1-9C80-C619754B0853}"/>
          </ac:spMkLst>
        </pc:spChg>
        <pc:spChg chg="del">
          <ac:chgData name="Commodore St Germain" userId="420783ab-3e48-4f67-af00-cfba62042d5f" providerId="ADAL" clId="{9F6B3D83-466A-4765-9F39-E697B7276907}" dt="2026-06-18T23:18:43.809" v="2049" actId="478"/>
          <ac:spMkLst>
            <pc:docMk/>
            <pc:sldMk cId="1223492814" sldId="674"/>
            <ac:spMk id="25" creationId="{C5982F9E-E769-6D68-A325-3AF51E569840}"/>
          </ac:spMkLst>
        </pc:spChg>
        <pc:spChg chg="del">
          <ac:chgData name="Commodore St Germain" userId="420783ab-3e48-4f67-af00-cfba62042d5f" providerId="ADAL" clId="{9F6B3D83-466A-4765-9F39-E697B7276907}" dt="2026-06-18T23:18:43.809" v="2049" actId="478"/>
          <ac:spMkLst>
            <pc:docMk/>
            <pc:sldMk cId="1223492814" sldId="674"/>
            <ac:spMk id="26" creationId="{0B052420-BBF4-E8BD-F594-1B68E8F15172}"/>
          </ac:spMkLst>
        </pc:spChg>
        <pc:spChg chg="del">
          <ac:chgData name="Commodore St Germain" userId="420783ab-3e48-4f67-af00-cfba62042d5f" providerId="ADAL" clId="{9F6B3D83-466A-4765-9F39-E697B7276907}" dt="2026-06-18T23:18:43.809" v="2049" actId="478"/>
          <ac:spMkLst>
            <pc:docMk/>
            <pc:sldMk cId="1223492814" sldId="674"/>
            <ac:spMk id="27" creationId="{50AFCA3E-6BD1-BCB8-C71C-B33B8F78A345}"/>
          </ac:spMkLst>
        </pc:spChg>
        <pc:spChg chg="del">
          <ac:chgData name="Commodore St Germain" userId="420783ab-3e48-4f67-af00-cfba62042d5f" providerId="ADAL" clId="{9F6B3D83-466A-4765-9F39-E697B7276907}" dt="2026-06-18T23:18:43.809" v="2049" actId="478"/>
          <ac:spMkLst>
            <pc:docMk/>
            <pc:sldMk cId="1223492814" sldId="674"/>
            <ac:spMk id="28" creationId="{9CADC834-A4D8-922B-7B9B-DCEAA4EF39D5}"/>
          </ac:spMkLst>
        </pc:spChg>
        <pc:spChg chg="del">
          <ac:chgData name="Commodore St Germain" userId="420783ab-3e48-4f67-af00-cfba62042d5f" providerId="ADAL" clId="{9F6B3D83-466A-4765-9F39-E697B7276907}" dt="2026-06-18T23:18:43.809" v="2049" actId="478"/>
          <ac:spMkLst>
            <pc:docMk/>
            <pc:sldMk cId="1223492814" sldId="674"/>
            <ac:spMk id="29" creationId="{733A8AC6-061D-0094-2E5E-15C736485121}"/>
          </ac:spMkLst>
        </pc:spChg>
        <pc:spChg chg="del">
          <ac:chgData name="Commodore St Germain" userId="420783ab-3e48-4f67-af00-cfba62042d5f" providerId="ADAL" clId="{9F6B3D83-466A-4765-9F39-E697B7276907}" dt="2026-06-18T23:18:43.809" v="2049" actId="478"/>
          <ac:spMkLst>
            <pc:docMk/>
            <pc:sldMk cId="1223492814" sldId="674"/>
            <ac:spMk id="30" creationId="{EE35C28A-ACD2-0C10-FBF7-F027B59A14B8}"/>
          </ac:spMkLst>
        </pc:spChg>
        <pc:spChg chg="del">
          <ac:chgData name="Commodore St Germain" userId="420783ab-3e48-4f67-af00-cfba62042d5f" providerId="ADAL" clId="{9F6B3D83-466A-4765-9F39-E697B7276907}" dt="2026-06-18T23:18:43.809" v="2049" actId="478"/>
          <ac:spMkLst>
            <pc:docMk/>
            <pc:sldMk cId="1223492814" sldId="674"/>
            <ac:spMk id="31" creationId="{21E22C53-F629-EA51-14E7-7F0E2999D185}"/>
          </ac:spMkLst>
        </pc:spChg>
        <pc:spChg chg="del">
          <ac:chgData name="Commodore St Germain" userId="420783ab-3e48-4f67-af00-cfba62042d5f" providerId="ADAL" clId="{9F6B3D83-466A-4765-9F39-E697B7276907}" dt="2026-06-18T23:18:43.809" v="2049" actId="478"/>
          <ac:spMkLst>
            <pc:docMk/>
            <pc:sldMk cId="1223492814" sldId="674"/>
            <ac:spMk id="32" creationId="{B166DD17-4EDD-572E-A49F-5F6F64BE193E}"/>
          </ac:spMkLst>
        </pc:spChg>
        <pc:spChg chg="del">
          <ac:chgData name="Commodore St Germain" userId="420783ab-3e48-4f67-af00-cfba62042d5f" providerId="ADAL" clId="{9F6B3D83-466A-4765-9F39-E697B7276907}" dt="2026-06-18T23:18:43.809" v="2049" actId="478"/>
          <ac:spMkLst>
            <pc:docMk/>
            <pc:sldMk cId="1223492814" sldId="674"/>
            <ac:spMk id="33" creationId="{4D6E7DE2-DE99-87A5-D680-AF7F80D49BA9}"/>
          </ac:spMkLst>
        </pc:spChg>
        <pc:spChg chg="del">
          <ac:chgData name="Commodore St Germain" userId="420783ab-3e48-4f67-af00-cfba62042d5f" providerId="ADAL" clId="{9F6B3D83-466A-4765-9F39-E697B7276907}" dt="2026-06-18T23:18:43.809" v="2049" actId="478"/>
          <ac:spMkLst>
            <pc:docMk/>
            <pc:sldMk cId="1223492814" sldId="674"/>
            <ac:spMk id="34" creationId="{AF136631-6869-E11C-A400-8C7EB86C0F96}"/>
          </ac:spMkLst>
        </pc:spChg>
        <pc:spChg chg="del">
          <ac:chgData name="Commodore St Germain" userId="420783ab-3e48-4f67-af00-cfba62042d5f" providerId="ADAL" clId="{9F6B3D83-466A-4765-9F39-E697B7276907}" dt="2026-06-18T23:18:43.809" v="2049" actId="478"/>
          <ac:spMkLst>
            <pc:docMk/>
            <pc:sldMk cId="1223492814" sldId="674"/>
            <ac:spMk id="35" creationId="{2EF6827A-E170-A41D-A570-72287FBA28CF}"/>
          </ac:spMkLst>
        </pc:spChg>
        <pc:spChg chg="del">
          <ac:chgData name="Commodore St Germain" userId="420783ab-3e48-4f67-af00-cfba62042d5f" providerId="ADAL" clId="{9F6B3D83-466A-4765-9F39-E697B7276907}" dt="2026-06-18T23:18:43.809" v="2049" actId="478"/>
          <ac:spMkLst>
            <pc:docMk/>
            <pc:sldMk cId="1223492814" sldId="674"/>
            <ac:spMk id="36" creationId="{50ABD0B9-426F-9354-C399-7DF8D2331EB8}"/>
          </ac:spMkLst>
        </pc:spChg>
        <pc:spChg chg="del">
          <ac:chgData name="Commodore St Germain" userId="420783ab-3e48-4f67-af00-cfba62042d5f" providerId="ADAL" clId="{9F6B3D83-466A-4765-9F39-E697B7276907}" dt="2026-06-18T23:18:43.809" v="2049" actId="478"/>
          <ac:spMkLst>
            <pc:docMk/>
            <pc:sldMk cId="1223492814" sldId="674"/>
            <ac:spMk id="37" creationId="{1898E4D6-A8BD-F8EA-477D-86A55D31CC86}"/>
          </ac:spMkLst>
        </pc:spChg>
        <pc:spChg chg="del">
          <ac:chgData name="Commodore St Germain" userId="420783ab-3e48-4f67-af00-cfba62042d5f" providerId="ADAL" clId="{9F6B3D83-466A-4765-9F39-E697B7276907}" dt="2026-06-18T23:18:43.809" v="2049" actId="478"/>
          <ac:spMkLst>
            <pc:docMk/>
            <pc:sldMk cId="1223492814" sldId="674"/>
            <ac:spMk id="38" creationId="{5109AA0A-7F5F-0445-0084-3297171D5185}"/>
          </ac:spMkLst>
        </pc:spChg>
        <pc:spChg chg="add mod">
          <ac:chgData name="Commodore St Germain" userId="420783ab-3e48-4f67-af00-cfba62042d5f" providerId="ADAL" clId="{9F6B3D83-466A-4765-9F39-E697B7276907}" dt="2026-06-18T23:49:02.821" v="2731" actId="1037"/>
          <ac:spMkLst>
            <pc:docMk/>
            <pc:sldMk cId="1223492814" sldId="674"/>
            <ac:spMk id="62" creationId="{20D29030-4FCC-C2B7-89C5-775BAA346E77}"/>
          </ac:spMkLst>
        </pc:spChg>
        <pc:spChg chg="add mod">
          <ac:chgData name="Commodore St Germain" userId="420783ab-3e48-4f67-af00-cfba62042d5f" providerId="ADAL" clId="{9F6B3D83-466A-4765-9F39-E697B7276907}" dt="2026-06-18T23:48:41.153" v="2696" actId="1076"/>
          <ac:spMkLst>
            <pc:docMk/>
            <pc:sldMk cId="1223492814" sldId="674"/>
            <ac:spMk id="63" creationId="{33DF74A8-8E34-A8CE-9C97-F09C9CB4EE51}"/>
          </ac:spMkLst>
        </pc:spChg>
        <pc:spChg chg="add mod">
          <ac:chgData name="Commodore St Germain" userId="420783ab-3e48-4f67-af00-cfba62042d5f" providerId="ADAL" clId="{9F6B3D83-466A-4765-9F39-E697B7276907}" dt="2026-06-19T04:27:05.205" v="10632" actId="1036"/>
          <ac:spMkLst>
            <pc:docMk/>
            <pc:sldMk cId="1223492814" sldId="674"/>
            <ac:spMk id="64" creationId="{5405AA2F-4E81-5741-D291-EA4BBC52FA1E}"/>
          </ac:spMkLst>
        </pc:spChg>
        <pc:picChg chg="add mod">
          <ac:chgData name="Commodore St Germain" userId="420783ab-3e48-4f67-af00-cfba62042d5f" providerId="ADAL" clId="{9F6B3D83-466A-4765-9F39-E697B7276907}" dt="2026-06-18T23:39:57.818" v="2162" actId="1038"/>
          <ac:picMkLst>
            <pc:docMk/>
            <pc:sldMk cId="1223492814" sldId="674"/>
            <ac:picMk id="9" creationId="{C1E2D7E4-83DB-0B1D-37B7-5F861A4877F9}"/>
          </ac:picMkLst>
        </pc:picChg>
        <pc:picChg chg="add mod">
          <ac:chgData name="Commodore St Germain" userId="420783ab-3e48-4f67-af00-cfba62042d5f" providerId="ADAL" clId="{9F6B3D83-466A-4765-9F39-E697B7276907}" dt="2026-06-18T23:39:46.756" v="2155" actId="1035"/>
          <ac:picMkLst>
            <pc:docMk/>
            <pc:sldMk cId="1223492814" sldId="674"/>
            <ac:picMk id="14" creationId="{AADD9F87-64D8-BDFB-B6CB-6412D6401717}"/>
          </ac:picMkLst>
        </pc:picChg>
        <pc:picChg chg="add mod">
          <ac:chgData name="Commodore St Germain" userId="420783ab-3e48-4f67-af00-cfba62042d5f" providerId="ADAL" clId="{9F6B3D83-466A-4765-9F39-E697B7276907}" dt="2026-06-18T23:39:46.756" v="2155" actId="1035"/>
          <ac:picMkLst>
            <pc:docMk/>
            <pc:sldMk cId="1223492814" sldId="674"/>
            <ac:picMk id="40" creationId="{BFD09E0C-FD4E-DCB7-D437-E0777C0C332E}"/>
          </ac:picMkLst>
        </pc:picChg>
        <pc:picChg chg="add mod">
          <ac:chgData name="Commodore St Germain" userId="420783ab-3e48-4f67-af00-cfba62042d5f" providerId="ADAL" clId="{9F6B3D83-466A-4765-9F39-E697B7276907}" dt="2026-06-18T23:39:46.756" v="2155" actId="1035"/>
          <ac:picMkLst>
            <pc:docMk/>
            <pc:sldMk cId="1223492814" sldId="674"/>
            <ac:picMk id="42" creationId="{E1857E1A-95C4-E409-E8A8-04AA59C2BCEB}"/>
          </ac:picMkLst>
        </pc:picChg>
        <pc:picChg chg="add mod">
          <ac:chgData name="Commodore St Germain" userId="420783ab-3e48-4f67-af00-cfba62042d5f" providerId="ADAL" clId="{9F6B3D83-466A-4765-9F39-E697B7276907}" dt="2026-06-18T23:21:09.189" v="2094" actId="1076"/>
          <ac:picMkLst>
            <pc:docMk/>
            <pc:sldMk cId="1223492814" sldId="674"/>
            <ac:picMk id="43" creationId="{48230E3B-335C-E51F-12C4-CBAD58DEAEDC}"/>
          </ac:picMkLst>
        </pc:picChg>
        <pc:picChg chg="add mod">
          <ac:chgData name="Commodore St Germain" userId="420783ab-3e48-4f67-af00-cfba62042d5f" providerId="ADAL" clId="{9F6B3D83-466A-4765-9F39-E697B7276907}" dt="2026-06-18T23:21:09.189" v="2094" actId="1076"/>
          <ac:picMkLst>
            <pc:docMk/>
            <pc:sldMk cId="1223492814" sldId="674"/>
            <ac:picMk id="44" creationId="{695F849E-B877-CABF-D2FE-9185B8D9AE88}"/>
          </ac:picMkLst>
        </pc:picChg>
        <pc:picChg chg="add mod">
          <ac:chgData name="Commodore St Germain" userId="420783ab-3e48-4f67-af00-cfba62042d5f" providerId="ADAL" clId="{9F6B3D83-466A-4765-9F39-E697B7276907}" dt="2026-06-18T23:21:09.189" v="2094" actId="1076"/>
          <ac:picMkLst>
            <pc:docMk/>
            <pc:sldMk cId="1223492814" sldId="674"/>
            <ac:picMk id="45" creationId="{9CADF02C-3830-B3FD-56D4-26AC89FB01C1}"/>
          </ac:picMkLst>
        </pc:picChg>
        <pc:picChg chg="add mod">
          <ac:chgData name="Commodore St Germain" userId="420783ab-3e48-4f67-af00-cfba62042d5f" providerId="ADAL" clId="{9F6B3D83-466A-4765-9F39-E697B7276907}" dt="2026-06-18T23:21:09.189" v="2094" actId="1076"/>
          <ac:picMkLst>
            <pc:docMk/>
            <pc:sldMk cId="1223492814" sldId="674"/>
            <ac:picMk id="46" creationId="{386AAEC6-6062-0C26-E26E-F4009C23BE46}"/>
          </ac:picMkLst>
        </pc:picChg>
        <pc:picChg chg="add mod">
          <ac:chgData name="Commodore St Germain" userId="420783ab-3e48-4f67-af00-cfba62042d5f" providerId="ADAL" clId="{9F6B3D83-466A-4765-9F39-E697B7276907}" dt="2026-06-18T23:21:30.068" v="2099" actId="1076"/>
          <ac:picMkLst>
            <pc:docMk/>
            <pc:sldMk cId="1223492814" sldId="674"/>
            <ac:picMk id="47" creationId="{E727DF8D-DB55-543D-6B34-416BAF99B224}"/>
          </ac:picMkLst>
        </pc:picChg>
        <pc:picChg chg="add mod">
          <ac:chgData name="Commodore St Germain" userId="420783ab-3e48-4f67-af00-cfba62042d5f" providerId="ADAL" clId="{9F6B3D83-466A-4765-9F39-E697B7276907}" dt="2026-06-18T23:21:34.067" v="2101" actId="1076"/>
          <ac:picMkLst>
            <pc:docMk/>
            <pc:sldMk cId="1223492814" sldId="674"/>
            <ac:picMk id="48" creationId="{EC80D15C-0184-6FD8-0FDC-5DF017E2EE87}"/>
          </ac:picMkLst>
        </pc:picChg>
        <pc:picChg chg="add mod">
          <ac:chgData name="Commodore St Germain" userId="420783ab-3e48-4f67-af00-cfba62042d5f" providerId="ADAL" clId="{9F6B3D83-466A-4765-9F39-E697B7276907}" dt="2026-06-18T23:40:04.078" v="2225" actId="1035"/>
          <ac:picMkLst>
            <pc:docMk/>
            <pc:sldMk cId="1223492814" sldId="674"/>
            <ac:picMk id="49" creationId="{41FDBDDA-038A-EDF8-C2A3-2988F288BB00}"/>
          </ac:picMkLst>
        </pc:picChg>
        <pc:picChg chg="add mod">
          <ac:chgData name="Commodore St Germain" userId="420783ab-3e48-4f67-af00-cfba62042d5f" providerId="ADAL" clId="{9F6B3D83-466A-4765-9F39-E697B7276907}" dt="2026-06-18T23:40:15.127" v="2324" actId="1037"/>
          <ac:picMkLst>
            <pc:docMk/>
            <pc:sldMk cId="1223492814" sldId="674"/>
            <ac:picMk id="50" creationId="{F366E7FD-205E-968A-609E-5EDEECBF203E}"/>
          </ac:picMkLst>
        </pc:picChg>
        <pc:picChg chg="add mod">
          <ac:chgData name="Commodore St Germain" userId="420783ab-3e48-4f67-af00-cfba62042d5f" providerId="ADAL" clId="{9F6B3D83-466A-4765-9F39-E697B7276907}" dt="2026-06-18T23:40:22.930" v="2378" actId="1035"/>
          <ac:picMkLst>
            <pc:docMk/>
            <pc:sldMk cId="1223492814" sldId="674"/>
            <ac:picMk id="51" creationId="{39308070-8B60-DDE2-0724-536591B648B7}"/>
          </ac:picMkLst>
        </pc:picChg>
        <pc:picChg chg="add mod">
          <ac:chgData name="Commodore St Germain" userId="420783ab-3e48-4f67-af00-cfba62042d5f" providerId="ADAL" clId="{9F6B3D83-466A-4765-9F39-E697B7276907}" dt="2026-06-18T23:40:37.474" v="2385" actId="1035"/>
          <ac:picMkLst>
            <pc:docMk/>
            <pc:sldMk cId="1223492814" sldId="674"/>
            <ac:picMk id="52" creationId="{135CF188-746F-C9C4-5E51-0DA92CA9B02E}"/>
          </ac:picMkLst>
        </pc:picChg>
        <pc:picChg chg="add mod">
          <ac:chgData name="Commodore St Germain" userId="420783ab-3e48-4f67-af00-cfba62042d5f" providerId="ADAL" clId="{9F6B3D83-466A-4765-9F39-E697B7276907}" dt="2026-06-18T23:40:42.594" v="2432" actId="1035"/>
          <ac:picMkLst>
            <pc:docMk/>
            <pc:sldMk cId="1223492814" sldId="674"/>
            <ac:picMk id="53" creationId="{AF9D3FB2-3448-93E0-DB2E-C2BA909FABF2}"/>
          </ac:picMkLst>
        </pc:picChg>
        <pc:picChg chg="add mod">
          <ac:chgData name="Commodore St Germain" userId="420783ab-3e48-4f67-af00-cfba62042d5f" providerId="ADAL" clId="{9F6B3D83-466A-4765-9F39-E697B7276907}" dt="2026-06-18T23:40:47.322" v="2478" actId="1035"/>
          <ac:picMkLst>
            <pc:docMk/>
            <pc:sldMk cId="1223492814" sldId="674"/>
            <ac:picMk id="54" creationId="{E6BD745A-A2AE-7AAE-A568-2D0999BA05DF}"/>
          </ac:picMkLst>
        </pc:picChg>
        <pc:picChg chg="add mod">
          <ac:chgData name="Commodore St Germain" userId="420783ab-3e48-4f67-af00-cfba62042d5f" providerId="ADAL" clId="{9F6B3D83-466A-4765-9F39-E697B7276907}" dt="2026-06-18T23:41:14.959" v="2480" actId="1076"/>
          <ac:picMkLst>
            <pc:docMk/>
            <pc:sldMk cId="1223492814" sldId="674"/>
            <ac:picMk id="55" creationId="{D285DA7D-6ADC-2F64-6A55-536A949C6B68}"/>
          </ac:picMkLst>
        </pc:picChg>
        <pc:picChg chg="add mod">
          <ac:chgData name="Commodore St Germain" userId="420783ab-3e48-4f67-af00-cfba62042d5f" providerId="ADAL" clId="{9F6B3D83-466A-4765-9F39-E697B7276907}" dt="2026-06-18T23:41:18.138" v="2482" actId="1076"/>
          <ac:picMkLst>
            <pc:docMk/>
            <pc:sldMk cId="1223492814" sldId="674"/>
            <ac:picMk id="56" creationId="{52F7B308-B047-7A1E-428F-F6A4DE38767F}"/>
          </ac:picMkLst>
        </pc:picChg>
        <pc:picChg chg="add mod">
          <ac:chgData name="Commodore St Germain" userId="420783ab-3e48-4f67-af00-cfba62042d5f" providerId="ADAL" clId="{9F6B3D83-466A-4765-9F39-E697B7276907}" dt="2026-06-18T23:41:23.486" v="2484" actId="1076"/>
          <ac:picMkLst>
            <pc:docMk/>
            <pc:sldMk cId="1223492814" sldId="674"/>
            <ac:picMk id="57" creationId="{9AAACBB8-D302-6625-97F5-62FE03431621}"/>
          </ac:picMkLst>
        </pc:picChg>
        <pc:picChg chg="add mod">
          <ac:chgData name="Commodore St Germain" userId="420783ab-3e48-4f67-af00-cfba62042d5f" providerId="ADAL" clId="{9F6B3D83-466A-4765-9F39-E697B7276907}" dt="2026-06-18T23:41:26.137" v="2486" actId="1076"/>
          <ac:picMkLst>
            <pc:docMk/>
            <pc:sldMk cId="1223492814" sldId="674"/>
            <ac:picMk id="58" creationId="{885C0C46-7787-5734-206F-001AEB84B9A7}"/>
          </ac:picMkLst>
        </pc:picChg>
        <pc:picChg chg="add mod">
          <ac:chgData name="Commodore St Germain" userId="420783ab-3e48-4f67-af00-cfba62042d5f" providerId="ADAL" clId="{9F6B3D83-466A-4765-9F39-E697B7276907}" dt="2026-06-18T23:41:29.408" v="2488" actId="1076"/>
          <ac:picMkLst>
            <pc:docMk/>
            <pc:sldMk cId="1223492814" sldId="674"/>
            <ac:picMk id="59" creationId="{B23DB054-E16C-0553-91A6-FB5FCF314870}"/>
          </ac:picMkLst>
        </pc:picChg>
        <pc:picChg chg="add mod">
          <ac:chgData name="Commodore St Germain" userId="420783ab-3e48-4f67-af00-cfba62042d5f" providerId="ADAL" clId="{9F6B3D83-466A-4765-9F39-E697B7276907}" dt="2026-06-18T23:41:31.494" v="2490" actId="1076"/>
          <ac:picMkLst>
            <pc:docMk/>
            <pc:sldMk cId="1223492814" sldId="674"/>
            <ac:picMk id="60" creationId="{DD7A0DA4-BA05-84D5-F287-457176664385}"/>
          </ac:picMkLst>
        </pc:picChg>
        <pc:picChg chg="add mod">
          <ac:chgData name="Commodore St Germain" userId="420783ab-3e48-4f67-af00-cfba62042d5f" providerId="ADAL" clId="{9F6B3D83-466A-4765-9F39-E697B7276907}" dt="2026-06-18T23:41:34.567" v="2492" actId="1076"/>
          <ac:picMkLst>
            <pc:docMk/>
            <pc:sldMk cId="1223492814" sldId="674"/>
            <ac:picMk id="61" creationId="{557590E8-A134-1009-6000-DE700E7EF516}"/>
          </ac:picMkLst>
        </pc:picChg>
        <pc:inkChg chg="add del">
          <ac:chgData name="Commodore St Germain" userId="420783ab-3e48-4f67-af00-cfba62042d5f" providerId="ADAL" clId="{9F6B3D83-466A-4765-9F39-E697B7276907}" dt="2026-06-27T04:17:51.917" v="20769" actId="478"/>
          <ac:inkMkLst>
            <pc:docMk/>
            <pc:sldMk cId="1223492814" sldId="674"/>
            <ac:inkMk id="5" creationId="{1CDA5CA1-8277-5C18-7D67-59773FFEA914}"/>
          </ac:inkMkLst>
        </pc:inkChg>
      </pc:sldChg>
      <pc:sldChg chg="addSp delSp modSp new mod">
        <pc:chgData name="Commodore St Germain" userId="420783ab-3e48-4f67-af00-cfba62042d5f" providerId="ADAL" clId="{9F6B3D83-466A-4765-9F39-E697B7276907}" dt="2026-06-27T04:18:02.795" v="20772" actId="478"/>
        <pc:sldMkLst>
          <pc:docMk/>
          <pc:sldMk cId="2580453040" sldId="675"/>
        </pc:sldMkLst>
        <pc:spChg chg="mod">
          <ac:chgData name="Commodore St Germain" userId="420783ab-3e48-4f67-af00-cfba62042d5f" providerId="ADAL" clId="{9F6B3D83-466A-4765-9F39-E697B7276907}" dt="2026-06-25T21:55:41.877" v="20764" actId="20577"/>
          <ac:spMkLst>
            <pc:docMk/>
            <pc:sldMk cId="2580453040" sldId="675"/>
            <ac:spMk id="2" creationId="{457FD8C4-83D7-80DC-5469-9A49EC6BC8F3}"/>
          </ac:spMkLst>
        </pc:spChg>
        <pc:spChg chg="del">
          <ac:chgData name="Commodore St Germain" userId="420783ab-3e48-4f67-af00-cfba62042d5f" providerId="ADAL" clId="{9F6B3D83-466A-4765-9F39-E697B7276907}" dt="2026-06-19T00:26:24.714" v="4244" actId="478"/>
          <ac:spMkLst>
            <pc:docMk/>
            <pc:sldMk cId="2580453040" sldId="675"/>
            <ac:spMk id="3" creationId="{FEA174E8-9DED-376D-5C0F-7A055AD71ECA}"/>
          </ac:spMkLst>
        </pc:spChg>
        <pc:spChg chg="add mod">
          <ac:chgData name="Commodore St Germain" userId="420783ab-3e48-4f67-af00-cfba62042d5f" providerId="ADAL" clId="{9F6B3D83-466A-4765-9F39-E697B7276907}" dt="2026-06-19T00:26:30.318" v="4246" actId="1076"/>
          <ac:spMkLst>
            <pc:docMk/>
            <pc:sldMk cId="2580453040" sldId="675"/>
            <ac:spMk id="4" creationId="{CFC29BCC-2659-422D-A23B-68820214BBEA}"/>
          </ac:spMkLst>
        </pc:spChg>
        <pc:spChg chg="add mod">
          <ac:chgData name="Commodore St Germain" userId="420783ab-3e48-4f67-af00-cfba62042d5f" providerId="ADAL" clId="{9F6B3D83-466A-4765-9F39-E697B7276907}" dt="2026-06-24T19:48:32.705" v="20514" actId="58"/>
          <ac:spMkLst>
            <pc:docMk/>
            <pc:sldMk cId="2580453040" sldId="675"/>
            <ac:spMk id="11" creationId="{4B99E137-FA13-9AF7-7004-F3076D4AB56B}"/>
          </ac:spMkLst>
        </pc:spChg>
        <pc:spChg chg="add mod">
          <ac:chgData name="Commodore St Germain" userId="420783ab-3e48-4f67-af00-cfba62042d5f" providerId="ADAL" clId="{9F6B3D83-466A-4765-9F39-E697B7276907}" dt="2026-06-19T04:27:09.791" v="10635"/>
          <ac:spMkLst>
            <pc:docMk/>
            <pc:sldMk cId="2580453040" sldId="675"/>
            <ac:spMk id="12" creationId="{C29A360C-248E-0ED0-87A6-D5F9BFAC9634}"/>
          </ac:spMkLst>
        </pc:spChg>
        <pc:picChg chg="add mod">
          <ac:chgData name="Commodore St Germain" userId="420783ab-3e48-4f67-af00-cfba62042d5f" providerId="ADAL" clId="{9F6B3D83-466A-4765-9F39-E697B7276907}" dt="2026-06-19T00:26:30.318" v="4246" actId="1076"/>
          <ac:picMkLst>
            <pc:docMk/>
            <pc:sldMk cId="2580453040" sldId="675"/>
            <ac:picMk id="5" creationId="{ADEBB6DD-BEF8-45FD-4DE3-9D69D0C3FA98}"/>
          </ac:picMkLst>
        </pc:picChg>
        <pc:picChg chg="add mod">
          <ac:chgData name="Commodore St Germain" userId="420783ab-3e48-4f67-af00-cfba62042d5f" providerId="ADAL" clId="{9F6B3D83-466A-4765-9F39-E697B7276907}" dt="2026-06-19T00:26:30.318" v="4246" actId="1076"/>
          <ac:picMkLst>
            <pc:docMk/>
            <pc:sldMk cId="2580453040" sldId="675"/>
            <ac:picMk id="6" creationId="{CFAC196D-A53C-1F05-4EAB-267902A8D539}"/>
          </ac:picMkLst>
        </pc:picChg>
        <pc:picChg chg="add mod">
          <ac:chgData name="Commodore St Germain" userId="420783ab-3e48-4f67-af00-cfba62042d5f" providerId="ADAL" clId="{9F6B3D83-466A-4765-9F39-E697B7276907}" dt="2026-06-19T00:26:30.318" v="4246" actId="1076"/>
          <ac:picMkLst>
            <pc:docMk/>
            <pc:sldMk cId="2580453040" sldId="675"/>
            <ac:picMk id="7" creationId="{86ED7898-9561-F2FB-0A5D-08F17587DF38}"/>
          </ac:picMkLst>
        </pc:picChg>
        <pc:picChg chg="add mod">
          <ac:chgData name="Commodore St Germain" userId="420783ab-3e48-4f67-af00-cfba62042d5f" providerId="ADAL" clId="{9F6B3D83-466A-4765-9F39-E697B7276907}" dt="2026-06-19T00:26:30.318" v="4246" actId="1076"/>
          <ac:picMkLst>
            <pc:docMk/>
            <pc:sldMk cId="2580453040" sldId="675"/>
            <ac:picMk id="8" creationId="{2D282F06-6439-8CD3-BA1B-7330571D3157}"/>
          </ac:picMkLst>
        </pc:picChg>
        <pc:picChg chg="add mod">
          <ac:chgData name="Commodore St Germain" userId="420783ab-3e48-4f67-af00-cfba62042d5f" providerId="ADAL" clId="{9F6B3D83-466A-4765-9F39-E697B7276907}" dt="2026-06-19T00:26:30.318" v="4246" actId="1076"/>
          <ac:picMkLst>
            <pc:docMk/>
            <pc:sldMk cId="2580453040" sldId="675"/>
            <ac:picMk id="9" creationId="{D5892DF0-7B26-2539-8E6F-D076CB383876}"/>
          </ac:picMkLst>
        </pc:picChg>
        <pc:picChg chg="add mod">
          <ac:chgData name="Commodore St Germain" userId="420783ab-3e48-4f67-af00-cfba62042d5f" providerId="ADAL" clId="{9F6B3D83-466A-4765-9F39-E697B7276907}" dt="2026-06-19T00:26:30.318" v="4246" actId="1076"/>
          <ac:picMkLst>
            <pc:docMk/>
            <pc:sldMk cId="2580453040" sldId="675"/>
            <ac:picMk id="10" creationId="{00287750-28CF-D5A2-33AE-F28D45880034}"/>
          </ac:picMkLst>
        </pc:picChg>
        <pc:inkChg chg="add">
          <ac:chgData name="Commodore St Germain" userId="420783ab-3e48-4f67-af00-cfba62042d5f" providerId="ADAL" clId="{9F6B3D83-466A-4765-9F39-E697B7276907}" dt="2026-06-24T19:48:23.563" v="20511"/>
          <ac:inkMkLst>
            <pc:docMk/>
            <pc:sldMk cId="2580453040" sldId="675"/>
            <ac:inkMk id="3" creationId="{F47BEE5D-70D1-8720-909D-66533942EC48}"/>
          </ac:inkMkLst>
        </pc:inkChg>
        <pc:inkChg chg="add del">
          <ac:chgData name="Commodore St Germain" userId="420783ab-3e48-4f67-af00-cfba62042d5f" providerId="ADAL" clId="{9F6B3D83-466A-4765-9F39-E697B7276907}" dt="2026-06-27T04:18:02.795" v="20772" actId="478"/>
          <ac:inkMkLst>
            <pc:docMk/>
            <pc:sldMk cId="2580453040" sldId="675"/>
            <ac:inkMk id="13" creationId="{B2B69250-7DFB-6A9B-4886-74E8D67FD9FE}"/>
          </ac:inkMkLst>
        </pc:inkChg>
      </pc:sldChg>
      <pc:sldChg chg="addSp delSp modSp new mod ord">
        <pc:chgData name="Commodore St Germain" userId="420783ab-3e48-4f67-af00-cfba62042d5f" providerId="ADAL" clId="{9F6B3D83-466A-4765-9F39-E697B7276907}" dt="2026-06-27T04:18:14.599" v="20775" actId="478"/>
        <pc:sldMkLst>
          <pc:docMk/>
          <pc:sldMk cId="2438316324" sldId="676"/>
        </pc:sldMkLst>
        <pc:spChg chg="del mod">
          <ac:chgData name="Commodore St Germain" userId="420783ab-3e48-4f67-af00-cfba62042d5f" providerId="ADAL" clId="{9F6B3D83-466A-4765-9F39-E697B7276907}" dt="2026-06-19T01:53:18.899" v="6985" actId="478"/>
          <ac:spMkLst>
            <pc:docMk/>
            <pc:sldMk cId="2438316324" sldId="676"/>
            <ac:spMk id="2" creationId="{6C3AF4D0-2E3F-1B17-1FE7-86670ECB816F}"/>
          </ac:spMkLst>
        </pc:spChg>
        <pc:spChg chg="del">
          <ac:chgData name="Commodore St Germain" userId="420783ab-3e48-4f67-af00-cfba62042d5f" providerId="ADAL" clId="{9F6B3D83-466A-4765-9F39-E697B7276907}" dt="2026-06-19T00:46:18.699" v="4947" actId="478"/>
          <ac:spMkLst>
            <pc:docMk/>
            <pc:sldMk cId="2438316324" sldId="676"/>
            <ac:spMk id="3" creationId="{2C144D76-8009-B60B-CC77-87C0F003ADDF}"/>
          </ac:spMkLst>
        </pc:spChg>
        <pc:spChg chg="add mod">
          <ac:chgData name="Commodore St Germain" userId="420783ab-3e48-4f67-af00-cfba62042d5f" providerId="ADAL" clId="{9F6B3D83-466A-4765-9F39-E697B7276907}" dt="2026-06-19T01:53:43.393" v="7021" actId="1036"/>
          <ac:spMkLst>
            <pc:docMk/>
            <pc:sldMk cId="2438316324" sldId="676"/>
            <ac:spMk id="4" creationId="{1D1C57A3-F669-42B2-940D-7E74150641C9}"/>
          </ac:spMkLst>
        </pc:spChg>
        <pc:spChg chg="add mod">
          <ac:chgData name="Commodore St Germain" userId="420783ab-3e48-4f67-af00-cfba62042d5f" providerId="ADAL" clId="{9F6B3D83-466A-4765-9F39-E697B7276907}" dt="2026-06-19T01:53:43.393" v="7021" actId="1036"/>
          <ac:spMkLst>
            <pc:docMk/>
            <pc:sldMk cId="2438316324" sldId="676"/>
            <ac:spMk id="9" creationId="{46C3A361-E41A-5BA4-EC7E-523921C88978}"/>
          </ac:spMkLst>
        </pc:spChg>
        <pc:spChg chg="add mod">
          <ac:chgData name="Commodore St Germain" userId="420783ab-3e48-4f67-af00-cfba62042d5f" providerId="ADAL" clId="{9F6B3D83-466A-4765-9F39-E697B7276907}" dt="2026-06-19T01:53:43.393" v="7021" actId="1036"/>
          <ac:spMkLst>
            <pc:docMk/>
            <pc:sldMk cId="2438316324" sldId="676"/>
            <ac:spMk id="12" creationId="{AB3BA43A-0CBE-7E28-84C1-9F466D9D2810}"/>
          </ac:spMkLst>
        </pc:spChg>
        <pc:spChg chg="add mod">
          <ac:chgData name="Commodore St Germain" userId="420783ab-3e48-4f67-af00-cfba62042d5f" providerId="ADAL" clId="{9F6B3D83-466A-4765-9F39-E697B7276907}" dt="2026-06-19T01:53:43.393" v="7021" actId="1036"/>
          <ac:spMkLst>
            <pc:docMk/>
            <pc:sldMk cId="2438316324" sldId="676"/>
            <ac:spMk id="13" creationId="{FA15DBB8-111B-1545-9D6E-7481948CB7DD}"/>
          </ac:spMkLst>
        </pc:spChg>
        <pc:spChg chg="add mod">
          <ac:chgData name="Commodore St Germain" userId="420783ab-3e48-4f67-af00-cfba62042d5f" providerId="ADAL" clId="{9F6B3D83-466A-4765-9F39-E697B7276907}" dt="2026-06-19T01:53:43.393" v="7021" actId="1036"/>
          <ac:spMkLst>
            <pc:docMk/>
            <pc:sldMk cId="2438316324" sldId="676"/>
            <ac:spMk id="17" creationId="{80330DF7-96D4-1C82-C40D-23A7F474FC01}"/>
          </ac:spMkLst>
        </pc:spChg>
        <pc:spChg chg="add mod">
          <ac:chgData name="Commodore St Germain" userId="420783ab-3e48-4f67-af00-cfba62042d5f" providerId="ADAL" clId="{9F6B3D83-466A-4765-9F39-E697B7276907}" dt="2026-06-19T01:53:43.393" v="7021" actId="1036"/>
          <ac:spMkLst>
            <pc:docMk/>
            <pc:sldMk cId="2438316324" sldId="676"/>
            <ac:spMk id="18" creationId="{416239F7-0C4D-2DD3-ADA1-2A3F62CD91D6}"/>
          </ac:spMkLst>
        </pc:spChg>
        <pc:spChg chg="add mod">
          <ac:chgData name="Commodore St Germain" userId="420783ab-3e48-4f67-af00-cfba62042d5f" providerId="ADAL" clId="{9F6B3D83-466A-4765-9F39-E697B7276907}" dt="2026-06-19T01:53:43.393" v="7021" actId="1036"/>
          <ac:spMkLst>
            <pc:docMk/>
            <pc:sldMk cId="2438316324" sldId="676"/>
            <ac:spMk id="19" creationId="{04A7CFC0-9236-6342-E94F-1C5E06ABED16}"/>
          </ac:spMkLst>
        </pc:spChg>
        <pc:spChg chg="add mod">
          <ac:chgData name="Commodore St Germain" userId="420783ab-3e48-4f67-af00-cfba62042d5f" providerId="ADAL" clId="{9F6B3D83-466A-4765-9F39-E697B7276907}" dt="2026-06-19T01:53:43.393" v="7021" actId="1036"/>
          <ac:spMkLst>
            <pc:docMk/>
            <pc:sldMk cId="2438316324" sldId="676"/>
            <ac:spMk id="20" creationId="{9DD16DFE-89F3-B365-E439-FB7233D331B8}"/>
          </ac:spMkLst>
        </pc:spChg>
        <pc:spChg chg="add mod">
          <ac:chgData name="Commodore St Germain" userId="420783ab-3e48-4f67-af00-cfba62042d5f" providerId="ADAL" clId="{9F6B3D83-466A-4765-9F39-E697B7276907}" dt="2026-06-19T01:53:43.393" v="7021" actId="1036"/>
          <ac:spMkLst>
            <pc:docMk/>
            <pc:sldMk cId="2438316324" sldId="676"/>
            <ac:spMk id="21" creationId="{29FC1463-15A6-990F-C162-DA68190975B8}"/>
          </ac:spMkLst>
        </pc:spChg>
        <pc:spChg chg="add mod">
          <ac:chgData name="Commodore St Germain" userId="420783ab-3e48-4f67-af00-cfba62042d5f" providerId="ADAL" clId="{9F6B3D83-466A-4765-9F39-E697B7276907}" dt="2026-06-19T01:53:43.393" v="7021" actId="1036"/>
          <ac:spMkLst>
            <pc:docMk/>
            <pc:sldMk cId="2438316324" sldId="676"/>
            <ac:spMk id="22" creationId="{E6745EDB-47C6-03BF-822E-E1C3CE840431}"/>
          </ac:spMkLst>
        </pc:spChg>
        <pc:spChg chg="add mod">
          <ac:chgData name="Commodore St Germain" userId="420783ab-3e48-4f67-af00-cfba62042d5f" providerId="ADAL" clId="{9F6B3D83-466A-4765-9F39-E697B7276907}" dt="2026-06-19T01:53:43.393" v="7021" actId="1036"/>
          <ac:spMkLst>
            <pc:docMk/>
            <pc:sldMk cId="2438316324" sldId="676"/>
            <ac:spMk id="24" creationId="{7D4265D3-E4A8-9897-1EFB-A713E59215F5}"/>
          </ac:spMkLst>
        </pc:spChg>
        <pc:spChg chg="add del mod">
          <ac:chgData name="Commodore St Germain" userId="420783ab-3e48-4f67-af00-cfba62042d5f" providerId="ADAL" clId="{9F6B3D83-466A-4765-9F39-E697B7276907}" dt="2026-06-19T01:35:32.436" v="6132" actId="478"/>
          <ac:spMkLst>
            <pc:docMk/>
            <pc:sldMk cId="2438316324" sldId="676"/>
            <ac:spMk id="26" creationId="{6750E379-A13D-894B-816F-F5A51A0E19D3}"/>
          </ac:spMkLst>
        </pc:spChg>
        <pc:spChg chg="add mod">
          <ac:chgData name="Commodore St Germain" userId="420783ab-3e48-4f67-af00-cfba62042d5f" providerId="ADAL" clId="{9F6B3D83-466A-4765-9F39-E697B7276907}" dt="2026-06-19T01:53:43.393" v="7021" actId="1036"/>
          <ac:spMkLst>
            <pc:docMk/>
            <pc:sldMk cId="2438316324" sldId="676"/>
            <ac:spMk id="34" creationId="{E0BFA05B-F7FD-6F6F-9401-AA403065A5B4}"/>
          </ac:spMkLst>
        </pc:spChg>
        <pc:spChg chg="add mod">
          <ac:chgData name="Commodore St Germain" userId="420783ab-3e48-4f67-af00-cfba62042d5f" providerId="ADAL" clId="{9F6B3D83-466A-4765-9F39-E697B7276907}" dt="2026-06-19T01:53:43.393" v="7021" actId="1036"/>
          <ac:spMkLst>
            <pc:docMk/>
            <pc:sldMk cId="2438316324" sldId="676"/>
            <ac:spMk id="43" creationId="{5C1CC353-1941-DC84-38F7-48678A74B412}"/>
          </ac:spMkLst>
        </pc:spChg>
        <pc:spChg chg="add del mod">
          <ac:chgData name="Commodore St Germain" userId="420783ab-3e48-4f67-af00-cfba62042d5f" providerId="ADAL" clId="{9F6B3D83-466A-4765-9F39-E697B7276907}" dt="2026-06-19T01:47:00.708" v="6776" actId="478"/>
          <ac:spMkLst>
            <pc:docMk/>
            <pc:sldMk cId="2438316324" sldId="676"/>
            <ac:spMk id="59" creationId="{3F8B2279-51A2-5824-A92E-ED9B2E30C4DB}"/>
          </ac:spMkLst>
        </pc:spChg>
        <pc:spChg chg="add mod">
          <ac:chgData name="Commodore St Germain" userId="420783ab-3e48-4f67-af00-cfba62042d5f" providerId="ADAL" clId="{9F6B3D83-466A-4765-9F39-E697B7276907}" dt="2026-06-19T01:53:43.393" v="7021" actId="1036"/>
          <ac:spMkLst>
            <pc:docMk/>
            <pc:sldMk cId="2438316324" sldId="676"/>
            <ac:spMk id="60" creationId="{F1E38EB8-2E3B-070A-32FB-12A04D2311A0}"/>
          </ac:spMkLst>
        </pc:spChg>
        <pc:spChg chg="add del mod">
          <ac:chgData name="Commodore St Germain" userId="420783ab-3e48-4f67-af00-cfba62042d5f" providerId="ADAL" clId="{9F6B3D83-466A-4765-9F39-E697B7276907}" dt="2026-06-19T01:47:05.635" v="6777" actId="478"/>
          <ac:spMkLst>
            <pc:docMk/>
            <pc:sldMk cId="2438316324" sldId="676"/>
            <ac:spMk id="61" creationId="{0CA75F45-CF59-051E-652D-45551B5A3E3B}"/>
          </ac:spMkLst>
        </pc:spChg>
        <pc:spChg chg="add del mod">
          <ac:chgData name="Commodore St Germain" userId="420783ab-3e48-4f67-af00-cfba62042d5f" providerId="ADAL" clId="{9F6B3D83-466A-4765-9F39-E697B7276907}" dt="2026-06-19T01:47:11.259" v="6779" actId="478"/>
          <ac:spMkLst>
            <pc:docMk/>
            <pc:sldMk cId="2438316324" sldId="676"/>
            <ac:spMk id="62" creationId="{20AF9DF3-FA0D-28FC-6E9C-D3FCD52CA997}"/>
          </ac:spMkLst>
        </pc:spChg>
        <pc:spChg chg="add mod">
          <ac:chgData name="Commodore St Germain" userId="420783ab-3e48-4f67-af00-cfba62042d5f" providerId="ADAL" clId="{9F6B3D83-466A-4765-9F39-E697B7276907}" dt="2026-06-19T01:53:43.393" v="7021" actId="1036"/>
          <ac:spMkLst>
            <pc:docMk/>
            <pc:sldMk cId="2438316324" sldId="676"/>
            <ac:spMk id="63" creationId="{CE34EC13-0EC3-1608-56ED-C0F12B4D3CD4}"/>
          </ac:spMkLst>
        </pc:spChg>
        <pc:spChg chg="add mod">
          <ac:chgData name="Commodore St Germain" userId="420783ab-3e48-4f67-af00-cfba62042d5f" providerId="ADAL" clId="{9F6B3D83-466A-4765-9F39-E697B7276907}" dt="2026-06-19T01:53:43.393" v="7021" actId="1036"/>
          <ac:spMkLst>
            <pc:docMk/>
            <pc:sldMk cId="2438316324" sldId="676"/>
            <ac:spMk id="64" creationId="{A6E92DE8-4F29-A64F-9395-C071CE23C25A}"/>
          </ac:spMkLst>
        </pc:spChg>
        <pc:spChg chg="add mod">
          <ac:chgData name="Commodore St Germain" userId="420783ab-3e48-4f67-af00-cfba62042d5f" providerId="ADAL" clId="{9F6B3D83-466A-4765-9F39-E697B7276907}" dt="2026-06-19T02:23:36.846" v="7392" actId="1076"/>
          <ac:spMkLst>
            <pc:docMk/>
            <pc:sldMk cId="2438316324" sldId="676"/>
            <ac:spMk id="69" creationId="{5495C70A-2BC0-7EE3-39A0-6C9D2D120D32}"/>
          </ac:spMkLst>
        </pc:spChg>
        <pc:spChg chg="add mod">
          <ac:chgData name="Commodore St Germain" userId="420783ab-3e48-4f67-af00-cfba62042d5f" providerId="ADAL" clId="{9F6B3D83-466A-4765-9F39-E697B7276907}" dt="2026-06-19T01:53:43.393" v="7021" actId="1036"/>
          <ac:spMkLst>
            <pc:docMk/>
            <pc:sldMk cId="2438316324" sldId="676"/>
            <ac:spMk id="75" creationId="{C097B1BA-752E-13E3-8C5F-66C992AB00B4}"/>
          </ac:spMkLst>
        </pc:spChg>
        <pc:spChg chg="add mod">
          <ac:chgData name="Commodore St Germain" userId="420783ab-3e48-4f67-af00-cfba62042d5f" providerId="ADAL" clId="{9F6B3D83-466A-4765-9F39-E697B7276907}" dt="2026-06-19T02:23:44.376" v="7394" actId="1076"/>
          <ac:spMkLst>
            <pc:docMk/>
            <pc:sldMk cId="2438316324" sldId="676"/>
            <ac:spMk id="77" creationId="{30EDAA46-A6C4-0BC3-6848-02873A92B43C}"/>
          </ac:spMkLst>
        </pc:spChg>
        <pc:spChg chg="add mod">
          <ac:chgData name="Commodore St Germain" userId="420783ab-3e48-4f67-af00-cfba62042d5f" providerId="ADAL" clId="{9F6B3D83-466A-4765-9F39-E697B7276907}" dt="2026-06-19T01:53:43.393" v="7021" actId="1036"/>
          <ac:spMkLst>
            <pc:docMk/>
            <pc:sldMk cId="2438316324" sldId="676"/>
            <ac:spMk id="81" creationId="{336337CD-A622-6DC9-BF84-6942F7873CEC}"/>
          </ac:spMkLst>
        </pc:spChg>
        <pc:spChg chg="add del mod">
          <ac:chgData name="Commodore St Germain" userId="420783ab-3e48-4f67-af00-cfba62042d5f" providerId="ADAL" clId="{9F6B3D83-466A-4765-9F39-E697B7276907}" dt="2026-06-19T01:53:21.370" v="6986" actId="478"/>
          <ac:spMkLst>
            <pc:docMk/>
            <pc:sldMk cId="2438316324" sldId="676"/>
            <ac:spMk id="83" creationId="{79808C71-556D-CECE-E273-A2BC4D8E187D}"/>
          </ac:spMkLst>
        </pc:spChg>
        <pc:spChg chg="add del">
          <ac:chgData name="Commodore St Germain" userId="420783ab-3e48-4f67-af00-cfba62042d5f" providerId="ADAL" clId="{9F6B3D83-466A-4765-9F39-E697B7276907}" dt="2026-06-19T01:53:29.543" v="6988" actId="22"/>
          <ac:spMkLst>
            <pc:docMk/>
            <pc:sldMk cId="2438316324" sldId="676"/>
            <ac:spMk id="85" creationId="{C040DD21-09CD-ACD0-151C-02D8907254B3}"/>
          </ac:spMkLst>
        </pc:spChg>
        <pc:spChg chg="add mod">
          <ac:chgData name="Commodore St Germain" userId="420783ab-3e48-4f67-af00-cfba62042d5f" providerId="ADAL" clId="{9F6B3D83-466A-4765-9F39-E697B7276907}" dt="2026-06-19T01:53:35.902" v="6989"/>
          <ac:spMkLst>
            <pc:docMk/>
            <pc:sldMk cId="2438316324" sldId="676"/>
            <ac:spMk id="86" creationId="{DA687405-BF25-7502-1216-784D13D1E7D4}"/>
          </ac:spMkLst>
        </pc:spChg>
        <pc:spChg chg="add mod">
          <ac:chgData name="Commodore St Germain" userId="420783ab-3e48-4f67-af00-cfba62042d5f" providerId="ADAL" clId="{9F6B3D83-466A-4765-9F39-E697B7276907}" dt="2026-06-19T01:54:17.571" v="7035" actId="1076"/>
          <ac:spMkLst>
            <pc:docMk/>
            <pc:sldMk cId="2438316324" sldId="676"/>
            <ac:spMk id="88" creationId="{D9020BB8-4328-4B29-9CD3-6FCE849ADAF8}"/>
          </ac:spMkLst>
        </pc:spChg>
        <pc:spChg chg="add mod">
          <ac:chgData name="Commodore St Germain" userId="420783ab-3e48-4f67-af00-cfba62042d5f" providerId="ADAL" clId="{9F6B3D83-466A-4765-9F39-E697B7276907}" dt="2026-06-19T02:23:49.345" v="7395" actId="1076"/>
          <ac:spMkLst>
            <pc:docMk/>
            <pc:sldMk cId="2438316324" sldId="676"/>
            <ac:spMk id="90" creationId="{247EA1A3-715C-0DE9-553F-616FDFAE288C}"/>
          </ac:spMkLst>
        </pc:spChg>
        <pc:spChg chg="add mod">
          <ac:chgData name="Commodore St Germain" userId="420783ab-3e48-4f67-af00-cfba62042d5f" providerId="ADAL" clId="{9F6B3D83-466A-4765-9F39-E697B7276907}" dt="2026-06-19T02:24:19.036" v="7414" actId="1076"/>
          <ac:spMkLst>
            <pc:docMk/>
            <pc:sldMk cId="2438316324" sldId="676"/>
            <ac:spMk id="93" creationId="{E19B9DBE-71F3-00E1-B55D-0B166531D9B6}"/>
          </ac:spMkLst>
        </pc:spChg>
        <pc:spChg chg="add mod">
          <ac:chgData name="Commodore St Germain" userId="420783ab-3e48-4f67-af00-cfba62042d5f" providerId="ADAL" clId="{9F6B3D83-466A-4765-9F39-E697B7276907}" dt="2026-06-19T04:27:27.687" v="10638"/>
          <ac:spMkLst>
            <pc:docMk/>
            <pc:sldMk cId="2438316324" sldId="676"/>
            <ac:spMk id="96" creationId="{87E94FA1-67E4-0942-5527-8C16943BFF4A}"/>
          </ac:spMkLst>
        </pc:spChg>
        <pc:picChg chg="add del mod">
          <ac:chgData name="Commodore St Germain" userId="420783ab-3e48-4f67-af00-cfba62042d5f" providerId="ADAL" clId="{9F6B3D83-466A-4765-9F39-E697B7276907}" dt="2026-06-19T01:23:43.306" v="5812" actId="478"/>
          <ac:picMkLst>
            <pc:docMk/>
            <pc:sldMk cId="2438316324" sldId="676"/>
            <ac:picMk id="5" creationId="{3C7ACB56-6A3A-04E7-1595-1601104B35A3}"/>
          </ac:picMkLst>
        </pc:picChg>
        <pc:picChg chg="add del mod">
          <ac:chgData name="Commodore St Germain" userId="420783ab-3e48-4f67-af00-cfba62042d5f" providerId="ADAL" clId="{9F6B3D83-466A-4765-9F39-E697B7276907}" dt="2026-06-19T01:23:43.306" v="5812" actId="478"/>
          <ac:picMkLst>
            <pc:docMk/>
            <pc:sldMk cId="2438316324" sldId="676"/>
            <ac:picMk id="6" creationId="{B47AAAFA-D08C-8A89-364C-ED15A39D8B02}"/>
          </ac:picMkLst>
        </pc:picChg>
        <pc:picChg chg="add del mod">
          <ac:chgData name="Commodore St Germain" userId="420783ab-3e48-4f67-af00-cfba62042d5f" providerId="ADAL" clId="{9F6B3D83-466A-4765-9F39-E697B7276907}" dt="2026-06-19T01:23:43.306" v="5812" actId="478"/>
          <ac:picMkLst>
            <pc:docMk/>
            <pc:sldMk cId="2438316324" sldId="676"/>
            <ac:picMk id="7" creationId="{966329E0-2636-8442-7082-161DDAD289BE}"/>
          </ac:picMkLst>
        </pc:picChg>
        <pc:picChg chg="add del mod">
          <ac:chgData name="Commodore St Germain" userId="420783ab-3e48-4f67-af00-cfba62042d5f" providerId="ADAL" clId="{9F6B3D83-466A-4765-9F39-E697B7276907}" dt="2026-06-19T01:23:43.306" v="5812" actId="478"/>
          <ac:picMkLst>
            <pc:docMk/>
            <pc:sldMk cId="2438316324" sldId="676"/>
            <ac:picMk id="8" creationId="{84CEF25F-49F8-60CA-7218-B946A3892865}"/>
          </ac:picMkLst>
        </pc:picChg>
        <pc:inkChg chg="add del">
          <ac:chgData name="Commodore St Germain" userId="420783ab-3e48-4f67-af00-cfba62042d5f" providerId="ADAL" clId="{9F6B3D83-466A-4765-9F39-E697B7276907}" dt="2026-06-27T04:18:14.599" v="20775" actId="478"/>
          <ac:inkMkLst>
            <pc:docMk/>
            <pc:sldMk cId="2438316324" sldId="676"/>
            <ac:inkMk id="2" creationId="{7F1F98D4-CEF9-4A89-4DED-E32BCB06F7AA}"/>
          </ac:inkMkLst>
        </pc:inkChg>
        <pc:cxnChg chg="add mod">
          <ac:chgData name="Commodore St Germain" userId="420783ab-3e48-4f67-af00-cfba62042d5f" providerId="ADAL" clId="{9F6B3D83-466A-4765-9F39-E697B7276907}" dt="2026-06-19T01:53:43.393" v="7021" actId="1036"/>
          <ac:cxnSpMkLst>
            <pc:docMk/>
            <pc:sldMk cId="2438316324" sldId="676"/>
            <ac:cxnSpMk id="11" creationId="{3CFB83E8-7EA1-8122-E77C-4C6CA75FA985}"/>
          </ac:cxnSpMkLst>
        </pc:cxnChg>
        <pc:cxnChg chg="add mod">
          <ac:chgData name="Commodore St Germain" userId="420783ab-3e48-4f67-af00-cfba62042d5f" providerId="ADAL" clId="{9F6B3D83-466A-4765-9F39-E697B7276907}" dt="2026-06-19T01:53:43.393" v="7021" actId="1036"/>
          <ac:cxnSpMkLst>
            <pc:docMk/>
            <pc:sldMk cId="2438316324" sldId="676"/>
            <ac:cxnSpMk id="15" creationId="{B717621E-75FE-AC30-5400-E680E23184D8}"/>
          </ac:cxnSpMkLst>
        </pc:cxnChg>
        <pc:cxnChg chg="add mod">
          <ac:chgData name="Commodore St Germain" userId="420783ab-3e48-4f67-af00-cfba62042d5f" providerId="ADAL" clId="{9F6B3D83-466A-4765-9F39-E697B7276907}" dt="2026-06-19T01:53:43.393" v="7021" actId="1036"/>
          <ac:cxnSpMkLst>
            <pc:docMk/>
            <pc:sldMk cId="2438316324" sldId="676"/>
            <ac:cxnSpMk id="25" creationId="{376FF480-EAD7-74BF-F932-AD084C1DAD7B}"/>
          </ac:cxnSpMkLst>
        </pc:cxnChg>
        <pc:cxnChg chg="add del mod">
          <ac:chgData name="Commodore St Germain" userId="420783ab-3e48-4f67-af00-cfba62042d5f" providerId="ADAL" clId="{9F6B3D83-466A-4765-9F39-E697B7276907}" dt="2026-06-19T01:38:23.060" v="6164" actId="478"/>
          <ac:cxnSpMkLst>
            <pc:docMk/>
            <pc:sldMk cId="2438316324" sldId="676"/>
            <ac:cxnSpMk id="30" creationId="{A47F4AF4-FF7E-E465-2351-E86F8EDE73B4}"/>
          </ac:cxnSpMkLst>
        </pc:cxnChg>
        <pc:cxnChg chg="add mod">
          <ac:chgData name="Commodore St Germain" userId="420783ab-3e48-4f67-af00-cfba62042d5f" providerId="ADAL" clId="{9F6B3D83-466A-4765-9F39-E697B7276907}" dt="2026-06-19T01:53:43.393" v="7021" actId="1036"/>
          <ac:cxnSpMkLst>
            <pc:docMk/>
            <pc:sldMk cId="2438316324" sldId="676"/>
            <ac:cxnSpMk id="31" creationId="{958EAB2B-7A18-68B9-E731-C5292DA43B4C}"/>
          </ac:cxnSpMkLst>
        </pc:cxnChg>
        <pc:cxnChg chg="add del">
          <ac:chgData name="Commodore St Germain" userId="420783ab-3e48-4f67-af00-cfba62042d5f" providerId="ADAL" clId="{9F6B3D83-466A-4765-9F39-E697B7276907}" dt="2026-06-19T01:39:18.303" v="6173" actId="11529"/>
          <ac:cxnSpMkLst>
            <pc:docMk/>
            <pc:sldMk cId="2438316324" sldId="676"/>
            <ac:cxnSpMk id="39" creationId="{DC8C304B-0DA4-724B-6987-E263B3A070D1}"/>
          </ac:cxnSpMkLst>
        </pc:cxnChg>
        <pc:cxnChg chg="add mod">
          <ac:chgData name="Commodore St Germain" userId="420783ab-3e48-4f67-af00-cfba62042d5f" providerId="ADAL" clId="{9F6B3D83-466A-4765-9F39-E697B7276907}" dt="2026-06-19T01:53:43.393" v="7021" actId="1036"/>
          <ac:cxnSpMkLst>
            <pc:docMk/>
            <pc:sldMk cId="2438316324" sldId="676"/>
            <ac:cxnSpMk id="41" creationId="{DD089DCE-706E-0924-1BDE-D0E2CBE1B1D5}"/>
          </ac:cxnSpMkLst>
        </pc:cxnChg>
        <pc:cxnChg chg="add mod">
          <ac:chgData name="Commodore St Germain" userId="420783ab-3e48-4f67-af00-cfba62042d5f" providerId="ADAL" clId="{9F6B3D83-466A-4765-9F39-E697B7276907}" dt="2026-06-19T01:53:43.393" v="7021" actId="1036"/>
          <ac:cxnSpMkLst>
            <pc:docMk/>
            <pc:sldMk cId="2438316324" sldId="676"/>
            <ac:cxnSpMk id="42" creationId="{87C921A8-B437-32B0-5295-2E7533E85681}"/>
          </ac:cxnSpMkLst>
        </pc:cxnChg>
        <pc:cxnChg chg="add mod">
          <ac:chgData name="Commodore St Germain" userId="420783ab-3e48-4f67-af00-cfba62042d5f" providerId="ADAL" clId="{9F6B3D83-466A-4765-9F39-E697B7276907}" dt="2026-06-19T01:53:43.393" v="7021" actId="1036"/>
          <ac:cxnSpMkLst>
            <pc:docMk/>
            <pc:sldMk cId="2438316324" sldId="676"/>
            <ac:cxnSpMk id="49" creationId="{F7C6BFCE-8F7C-2D8E-04CC-C821B45A32CB}"/>
          </ac:cxnSpMkLst>
        </pc:cxnChg>
        <pc:cxnChg chg="add mod">
          <ac:chgData name="Commodore St Germain" userId="420783ab-3e48-4f67-af00-cfba62042d5f" providerId="ADAL" clId="{9F6B3D83-466A-4765-9F39-E697B7276907}" dt="2026-06-19T01:53:43.393" v="7021" actId="1036"/>
          <ac:cxnSpMkLst>
            <pc:docMk/>
            <pc:sldMk cId="2438316324" sldId="676"/>
            <ac:cxnSpMk id="52" creationId="{BD6DCBDC-DE9E-A50F-BB66-A4A6DDAC4F95}"/>
          </ac:cxnSpMkLst>
        </pc:cxnChg>
        <pc:cxnChg chg="add mod">
          <ac:chgData name="Commodore St Germain" userId="420783ab-3e48-4f67-af00-cfba62042d5f" providerId="ADAL" clId="{9F6B3D83-466A-4765-9F39-E697B7276907}" dt="2026-06-19T01:53:43.393" v="7021" actId="1036"/>
          <ac:cxnSpMkLst>
            <pc:docMk/>
            <pc:sldMk cId="2438316324" sldId="676"/>
            <ac:cxnSpMk id="56" creationId="{3D55F619-94C0-2CD8-8ED2-A1FD85F79786}"/>
          </ac:cxnSpMkLst>
        </pc:cxnChg>
        <pc:cxnChg chg="add mod">
          <ac:chgData name="Commodore St Germain" userId="420783ab-3e48-4f67-af00-cfba62042d5f" providerId="ADAL" clId="{9F6B3D83-466A-4765-9F39-E697B7276907}" dt="2026-06-19T01:53:43.393" v="7021" actId="1036"/>
          <ac:cxnSpMkLst>
            <pc:docMk/>
            <pc:sldMk cId="2438316324" sldId="676"/>
            <ac:cxnSpMk id="58" creationId="{09A86D75-4BCA-63E4-97D5-1E310FADCCC5}"/>
          </ac:cxnSpMkLst>
        </pc:cxnChg>
        <pc:cxnChg chg="add mod">
          <ac:chgData name="Commodore St Germain" userId="420783ab-3e48-4f67-af00-cfba62042d5f" providerId="ADAL" clId="{9F6B3D83-466A-4765-9F39-E697B7276907}" dt="2026-06-19T01:53:43.393" v="7021" actId="1036"/>
          <ac:cxnSpMkLst>
            <pc:docMk/>
            <pc:sldMk cId="2438316324" sldId="676"/>
            <ac:cxnSpMk id="65" creationId="{B6ED9422-FB9B-C3D8-4CF1-655F9B688CC8}"/>
          </ac:cxnSpMkLst>
        </pc:cxnChg>
        <pc:cxnChg chg="add del mod">
          <ac:chgData name="Commodore St Germain" userId="420783ab-3e48-4f67-af00-cfba62042d5f" providerId="ADAL" clId="{9F6B3D83-466A-4765-9F39-E697B7276907}" dt="2026-06-19T01:47:13.167" v="6780" actId="478"/>
          <ac:cxnSpMkLst>
            <pc:docMk/>
            <pc:sldMk cId="2438316324" sldId="676"/>
            <ac:cxnSpMk id="66" creationId="{7446B746-DC16-1CB7-BB93-245B90268016}"/>
          </ac:cxnSpMkLst>
        </pc:cxnChg>
        <pc:cxnChg chg="add mod">
          <ac:chgData name="Commodore St Germain" userId="420783ab-3e48-4f67-af00-cfba62042d5f" providerId="ADAL" clId="{9F6B3D83-466A-4765-9F39-E697B7276907}" dt="2026-06-19T01:53:43.393" v="7021" actId="1036"/>
          <ac:cxnSpMkLst>
            <pc:docMk/>
            <pc:sldMk cId="2438316324" sldId="676"/>
            <ac:cxnSpMk id="67" creationId="{78A234AB-DE14-6A51-5F26-DE2C169073D0}"/>
          </ac:cxnSpMkLst>
        </pc:cxnChg>
        <pc:cxnChg chg="add mod">
          <ac:chgData name="Commodore St Germain" userId="420783ab-3e48-4f67-af00-cfba62042d5f" providerId="ADAL" clId="{9F6B3D83-466A-4765-9F39-E697B7276907}" dt="2026-06-19T01:53:43.393" v="7021" actId="1036"/>
          <ac:cxnSpMkLst>
            <pc:docMk/>
            <pc:sldMk cId="2438316324" sldId="676"/>
            <ac:cxnSpMk id="68" creationId="{429B0433-4470-98C0-2B79-69EC99727492}"/>
          </ac:cxnSpMkLst>
        </pc:cxnChg>
        <pc:cxnChg chg="add del mod">
          <ac:chgData name="Commodore St Germain" userId="420783ab-3e48-4f67-af00-cfba62042d5f" providerId="ADAL" clId="{9F6B3D83-466A-4765-9F39-E697B7276907}" dt="2026-06-19T01:47:32.381" v="6787" actId="478"/>
          <ac:cxnSpMkLst>
            <pc:docMk/>
            <pc:sldMk cId="2438316324" sldId="676"/>
            <ac:cxnSpMk id="70" creationId="{759F7050-4E83-5C50-44BA-2BFC0188E065}"/>
          </ac:cxnSpMkLst>
        </pc:cxnChg>
        <pc:cxnChg chg="add del mod">
          <ac:chgData name="Commodore St Germain" userId="420783ab-3e48-4f67-af00-cfba62042d5f" providerId="ADAL" clId="{9F6B3D83-466A-4765-9F39-E697B7276907}" dt="2026-06-19T01:47:07.630" v="6778" actId="478"/>
          <ac:cxnSpMkLst>
            <pc:docMk/>
            <pc:sldMk cId="2438316324" sldId="676"/>
            <ac:cxnSpMk id="71" creationId="{C900B918-2A99-C6EC-34AB-D3D610AE612C}"/>
          </ac:cxnSpMkLst>
        </pc:cxnChg>
        <pc:cxnChg chg="add mod">
          <ac:chgData name="Commodore St Germain" userId="420783ab-3e48-4f67-af00-cfba62042d5f" providerId="ADAL" clId="{9F6B3D83-466A-4765-9F39-E697B7276907}" dt="2026-06-19T01:55:20.818" v="7084" actId="14100"/>
          <ac:cxnSpMkLst>
            <pc:docMk/>
            <pc:sldMk cId="2438316324" sldId="676"/>
            <ac:cxnSpMk id="78" creationId="{AA8CE04D-CCF8-BEC6-3D19-5E190D988DFA}"/>
          </ac:cxnSpMkLst>
        </pc:cxnChg>
        <pc:cxnChg chg="add mod">
          <ac:chgData name="Commodore St Germain" userId="420783ab-3e48-4f67-af00-cfba62042d5f" providerId="ADAL" clId="{9F6B3D83-466A-4765-9F39-E697B7276907}" dt="2026-06-19T01:53:43.393" v="7021" actId="1036"/>
          <ac:cxnSpMkLst>
            <pc:docMk/>
            <pc:sldMk cId="2438316324" sldId="676"/>
            <ac:cxnSpMk id="80" creationId="{02410260-FA63-AA64-B73A-E65F5B43B3D8}"/>
          </ac:cxnSpMkLst>
        </pc:cxnChg>
        <pc:cxnChg chg="add mod">
          <ac:chgData name="Commodore St Germain" userId="420783ab-3e48-4f67-af00-cfba62042d5f" providerId="ADAL" clId="{9F6B3D83-466A-4765-9F39-E697B7276907}" dt="2026-06-19T02:23:59.159" v="7397" actId="14100"/>
          <ac:cxnSpMkLst>
            <pc:docMk/>
            <pc:sldMk cId="2438316324" sldId="676"/>
            <ac:cxnSpMk id="91" creationId="{1ED9BF44-D3FD-4681-CCA4-4A20A506892E}"/>
          </ac:cxnSpMkLst>
        </pc:cxnChg>
        <pc:cxnChg chg="add mod">
          <ac:chgData name="Commodore St Germain" userId="420783ab-3e48-4f67-af00-cfba62042d5f" providerId="ADAL" clId="{9F6B3D83-466A-4765-9F39-E697B7276907}" dt="2026-06-19T02:24:30.210" v="7416" actId="14100"/>
          <ac:cxnSpMkLst>
            <pc:docMk/>
            <pc:sldMk cId="2438316324" sldId="676"/>
            <ac:cxnSpMk id="94" creationId="{B37051D9-18F3-79CF-AB10-1764482D381E}"/>
          </ac:cxnSpMkLst>
        </pc:cxnChg>
      </pc:sldChg>
      <pc:sldChg chg="addSp delSp modSp new mod">
        <pc:chgData name="Commodore St Germain" userId="420783ab-3e48-4f67-af00-cfba62042d5f" providerId="ADAL" clId="{9F6B3D83-466A-4765-9F39-E697B7276907}" dt="2026-06-27T04:18:11.253" v="20774" actId="478"/>
        <pc:sldMkLst>
          <pc:docMk/>
          <pc:sldMk cId="1189144069" sldId="677"/>
        </pc:sldMkLst>
        <pc:spChg chg="mod">
          <ac:chgData name="Commodore St Germain" userId="420783ab-3e48-4f67-af00-cfba62042d5f" providerId="ADAL" clId="{9F6B3D83-466A-4765-9F39-E697B7276907}" dt="2026-06-19T00:56:24.258" v="5747" actId="20577"/>
          <ac:spMkLst>
            <pc:docMk/>
            <pc:sldMk cId="1189144069" sldId="677"/>
            <ac:spMk id="2" creationId="{F7DCC7CD-D6B4-3A63-5C99-525E6641C801}"/>
          </ac:spMkLst>
        </pc:spChg>
        <pc:spChg chg="mod">
          <ac:chgData name="Commodore St Germain" userId="420783ab-3e48-4f67-af00-cfba62042d5f" providerId="ADAL" clId="{9F6B3D83-466A-4765-9F39-E697B7276907}" dt="2026-06-19T01:50:44.490" v="6941" actId="20577"/>
          <ac:spMkLst>
            <pc:docMk/>
            <pc:sldMk cId="1189144069" sldId="677"/>
            <ac:spMk id="3" creationId="{EE9D6630-5402-4054-0E04-CF803C13C689}"/>
          </ac:spMkLst>
        </pc:spChg>
        <pc:spChg chg="add mod">
          <ac:chgData name="Commodore St Germain" userId="420783ab-3e48-4f67-af00-cfba62042d5f" providerId="ADAL" clId="{9F6B3D83-466A-4765-9F39-E697B7276907}" dt="2026-06-19T02:00:45.875" v="7208" actId="1076"/>
          <ac:spMkLst>
            <pc:docMk/>
            <pc:sldMk cId="1189144069" sldId="677"/>
            <ac:spMk id="8" creationId="{09F8FE96-90F1-27E9-A134-58F36EF4BF11}"/>
          </ac:spMkLst>
        </pc:spChg>
        <pc:spChg chg="add mod">
          <ac:chgData name="Commodore St Germain" userId="420783ab-3e48-4f67-af00-cfba62042d5f" providerId="ADAL" clId="{9F6B3D83-466A-4765-9F39-E697B7276907}" dt="2026-06-19T02:01:06.245" v="7217" actId="20577"/>
          <ac:spMkLst>
            <pc:docMk/>
            <pc:sldMk cId="1189144069" sldId="677"/>
            <ac:spMk id="9" creationId="{C1B0290B-BEA3-E85D-9090-DECBDF168C34}"/>
          </ac:spMkLst>
        </pc:spChg>
        <pc:spChg chg="add mod">
          <ac:chgData name="Commodore St Germain" userId="420783ab-3e48-4f67-af00-cfba62042d5f" providerId="ADAL" clId="{9F6B3D83-466A-4765-9F39-E697B7276907}" dt="2026-06-19T02:01:30.034" v="7219" actId="1076"/>
          <ac:spMkLst>
            <pc:docMk/>
            <pc:sldMk cId="1189144069" sldId="677"/>
            <ac:spMk id="10" creationId="{18145593-314D-5E5F-9F38-87D850E99322}"/>
          </ac:spMkLst>
        </pc:spChg>
        <pc:spChg chg="add mod">
          <ac:chgData name="Commodore St Germain" userId="420783ab-3e48-4f67-af00-cfba62042d5f" providerId="ADAL" clId="{9F6B3D83-466A-4765-9F39-E697B7276907}" dt="2026-06-19T02:01:41.229" v="7222" actId="14100"/>
          <ac:spMkLst>
            <pc:docMk/>
            <pc:sldMk cId="1189144069" sldId="677"/>
            <ac:spMk id="11" creationId="{DB25A9D3-2C79-B27B-7E87-464FDD065276}"/>
          </ac:spMkLst>
        </pc:spChg>
        <pc:spChg chg="add mod">
          <ac:chgData name="Commodore St Germain" userId="420783ab-3e48-4f67-af00-cfba62042d5f" providerId="ADAL" clId="{9F6B3D83-466A-4765-9F39-E697B7276907}" dt="2026-06-19T02:01:50.308" v="7225" actId="14100"/>
          <ac:spMkLst>
            <pc:docMk/>
            <pc:sldMk cId="1189144069" sldId="677"/>
            <ac:spMk id="12" creationId="{49B92AB1-6A8D-945E-B185-06B48D3DAD6C}"/>
          </ac:spMkLst>
        </pc:spChg>
        <pc:spChg chg="add mod">
          <ac:chgData name="Commodore St Germain" userId="420783ab-3e48-4f67-af00-cfba62042d5f" providerId="ADAL" clId="{9F6B3D83-466A-4765-9F39-E697B7276907}" dt="2026-06-19T04:27:20.025" v="10637" actId="1076"/>
          <ac:spMkLst>
            <pc:docMk/>
            <pc:sldMk cId="1189144069" sldId="677"/>
            <ac:spMk id="13" creationId="{5B1044F1-BB5B-0A47-3C2B-8AE1114BF1E2}"/>
          </ac:spMkLst>
        </pc:spChg>
        <pc:picChg chg="add mod">
          <ac:chgData name="Commodore St Germain" userId="420783ab-3e48-4f67-af00-cfba62042d5f" providerId="ADAL" clId="{9F6B3D83-466A-4765-9F39-E697B7276907}" dt="2026-06-19T01:59:58.158" v="7153" actId="1076"/>
          <ac:picMkLst>
            <pc:docMk/>
            <pc:sldMk cId="1189144069" sldId="677"/>
            <ac:picMk id="5" creationId="{71F849AD-3DF7-9C26-FC36-CF66DE6C9A84}"/>
          </ac:picMkLst>
        </pc:picChg>
        <pc:picChg chg="add mod">
          <ac:chgData name="Commodore St Germain" userId="420783ab-3e48-4f67-af00-cfba62042d5f" providerId="ADAL" clId="{9F6B3D83-466A-4765-9F39-E697B7276907}" dt="2026-06-19T02:00:01.808" v="7154" actId="1076"/>
          <ac:picMkLst>
            <pc:docMk/>
            <pc:sldMk cId="1189144069" sldId="677"/>
            <ac:picMk id="7" creationId="{F727BBBB-0D66-169A-755A-EF318DB3FB85}"/>
          </ac:picMkLst>
        </pc:picChg>
        <pc:inkChg chg="add del">
          <ac:chgData name="Commodore St Germain" userId="420783ab-3e48-4f67-af00-cfba62042d5f" providerId="ADAL" clId="{9F6B3D83-466A-4765-9F39-E697B7276907}" dt="2026-06-27T04:18:11.253" v="20774" actId="478"/>
          <ac:inkMkLst>
            <pc:docMk/>
            <pc:sldMk cId="1189144069" sldId="677"/>
            <ac:inkMk id="4" creationId="{EE9080E7-902F-B231-D216-78418088CB1D}"/>
          </ac:inkMkLst>
        </pc:inkChg>
      </pc:sldChg>
      <pc:sldChg chg="addSp delSp modSp add mod">
        <pc:chgData name="Commodore St Germain" userId="420783ab-3e48-4f67-af00-cfba62042d5f" providerId="ADAL" clId="{9F6B3D83-466A-4765-9F39-E697B7276907}" dt="2026-06-27T04:17:59.983" v="20771" actId="478"/>
        <pc:sldMkLst>
          <pc:docMk/>
          <pc:sldMk cId="3292128972" sldId="678"/>
        </pc:sldMkLst>
        <pc:spChg chg="mod">
          <ac:chgData name="Commodore St Germain" userId="420783ab-3e48-4f67-af00-cfba62042d5f" providerId="ADAL" clId="{9F6B3D83-466A-4765-9F39-E697B7276907}" dt="2026-06-19T00:11:56.655" v="3774"/>
          <ac:spMkLst>
            <pc:docMk/>
            <pc:sldMk cId="3292128972" sldId="678"/>
            <ac:spMk id="2" creationId="{D61D94A4-C5CA-E449-1780-C64A2E1522EB}"/>
          </ac:spMkLst>
        </pc:spChg>
        <pc:spChg chg="mod">
          <ac:chgData name="Commodore St Germain" userId="420783ab-3e48-4f67-af00-cfba62042d5f" providerId="ADAL" clId="{9F6B3D83-466A-4765-9F39-E697B7276907}" dt="2026-06-19T00:12:06.679" v="3784" actId="1035"/>
          <ac:spMkLst>
            <pc:docMk/>
            <pc:sldMk cId="3292128972" sldId="678"/>
            <ac:spMk id="4" creationId="{FCC01E54-7D84-9BF7-954E-E3932FE268EC}"/>
          </ac:spMkLst>
        </pc:spChg>
        <pc:spChg chg="add mod">
          <ac:chgData name="Commodore St Germain" userId="420783ab-3e48-4f67-af00-cfba62042d5f" providerId="ADAL" clId="{9F6B3D83-466A-4765-9F39-E697B7276907}" dt="2026-06-19T00:14:33.149" v="4003" actId="20577"/>
          <ac:spMkLst>
            <pc:docMk/>
            <pc:sldMk cId="3292128972" sldId="678"/>
            <ac:spMk id="5" creationId="{EC934CF8-3D92-72E7-7395-5C550D6511BD}"/>
          </ac:spMkLst>
        </pc:spChg>
        <pc:spChg chg="del mod">
          <ac:chgData name="Commodore St Germain" userId="420783ab-3e48-4f67-af00-cfba62042d5f" providerId="ADAL" clId="{9F6B3D83-466A-4765-9F39-E697B7276907}" dt="2026-06-19T00:13:26.815" v="3848" actId="478"/>
          <ac:spMkLst>
            <pc:docMk/>
            <pc:sldMk cId="3292128972" sldId="678"/>
            <ac:spMk id="6" creationId="{0E6B0F28-CC67-F9CB-A300-A003D658931F}"/>
          </ac:spMkLst>
        </pc:spChg>
        <pc:spChg chg="add mod">
          <ac:chgData name="Commodore St Germain" userId="420783ab-3e48-4f67-af00-cfba62042d5f" providerId="ADAL" clId="{9F6B3D83-466A-4765-9F39-E697B7276907}" dt="2026-06-19T00:17:17.230" v="4028" actId="20577"/>
          <ac:spMkLst>
            <pc:docMk/>
            <pc:sldMk cId="3292128972" sldId="678"/>
            <ac:spMk id="7" creationId="{E66C1E02-ECD7-E5D7-720D-E3786B721334}"/>
          </ac:spMkLst>
        </pc:spChg>
        <pc:spChg chg="del mod">
          <ac:chgData name="Commodore St Germain" userId="420783ab-3e48-4f67-af00-cfba62042d5f" providerId="ADAL" clId="{9F6B3D83-466A-4765-9F39-E697B7276907}" dt="2026-06-19T00:13:22.196" v="3846" actId="478"/>
          <ac:spMkLst>
            <pc:docMk/>
            <pc:sldMk cId="3292128972" sldId="678"/>
            <ac:spMk id="8" creationId="{9012B133-4812-B1F4-BF1C-0EE7DA38AE93}"/>
          </ac:spMkLst>
        </pc:spChg>
        <pc:spChg chg="add mod">
          <ac:chgData name="Commodore St Germain" userId="420783ab-3e48-4f67-af00-cfba62042d5f" providerId="ADAL" clId="{9F6B3D83-466A-4765-9F39-E697B7276907}" dt="2026-06-19T00:18:27.193" v="4140" actId="20577"/>
          <ac:spMkLst>
            <pc:docMk/>
            <pc:sldMk cId="3292128972" sldId="678"/>
            <ac:spMk id="10" creationId="{D4C909D0-45E8-A529-EDC1-4B6FE286692D}"/>
          </ac:spMkLst>
        </pc:spChg>
        <pc:spChg chg="del">
          <ac:chgData name="Commodore St Germain" userId="420783ab-3e48-4f67-af00-cfba62042d5f" providerId="ADAL" clId="{9F6B3D83-466A-4765-9F39-E697B7276907}" dt="2026-06-19T00:12:11.316" v="3785" actId="478"/>
          <ac:spMkLst>
            <pc:docMk/>
            <pc:sldMk cId="3292128972" sldId="678"/>
            <ac:spMk id="11" creationId="{C550878C-3AAA-C6ED-3A91-8EF6EF1BC331}"/>
          </ac:spMkLst>
        </pc:spChg>
        <pc:spChg chg="add mod">
          <ac:chgData name="Commodore St Germain" userId="420783ab-3e48-4f67-af00-cfba62042d5f" providerId="ADAL" clId="{9F6B3D83-466A-4765-9F39-E697B7276907}" dt="2026-06-19T00:16:58.369" v="4015" actId="1076"/>
          <ac:spMkLst>
            <pc:docMk/>
            <pc:sldMk cId="3292128972" sldId="678"/>
            <ac:spMk id="12" creationId="{BDC3A17F-5761-C6DD-116B-EA58CD9BF79C}"/>
          </ac:spMkLst>
        </pc:spChg>
        <pc:spChg chg="add mod">
          <ac:chgData name="Commodore St Germain" userId="420783ab-3e48-4f67-af00-cfba62042d5f" providerId="ADAL" clId="{9F6B3D83-466A-4765-9F39-E697B7276907}" dt="2026-06-19T04:27:08.029" v="10634"/>
          <ac:spMkLst>
            <pc:docMk/>
            <pc:sldMk cId="3292128972" sldId="678"/>
            <ac:spMk id="18" creationId="{42471D87-FA73-13EE-E5A0-733C0D4F4C93}"/>
          </ac:spMkLst>
        </pc:spChg>
        <pc:spChg chg="del">
          <ac:chgData name="Commodore St Germain" userId="420783ab-3e48-4f67-af00-cfba62042d5f" providerId="ADAL" clId="{9F6B3D83-466A-4765-9F39-E697B7276907}" dt="2026-06-19T00:13:24.683" v="3847" actId="478"/>
          <ac:spMkLst>
            <pc:docMk/>
            <pc:sldMk cId="3292128972" sldId="678"/>
            <ac:spMk id="62" creationId="{20D29030-4FCC-C2B7-89C5-775BAA346E77}"/>
          </ac:spMkLst>
        </pc:spChg>
        <pc:spChg chg="del">
          <ac:chgData name="Commodore St Germain" userId="420783ab-3e48-4f67-af00-cfba62042d5f" providerId="ADAL" clId="{9F6B3D83-466A-4765-9F39-E697B7276907}" dt="2026-06-19T00:13:29.327" v="3849" actId="478"/>
          <ac:spMkLst>
            <pc:docMk/>
            <pc:sldMk cId="3292128972" sldId="678"/>
            <ac:spMk id="63" creationId="{33DF74A8-8E34-A8CE-9C97-F09C9CB4EE51}"/>
          </ac:spMkLst>
        </pc:spChg>
        <pc:picChg chg="mod">
          <ac:chgData name="Commodore St Germain" userId="420783ab-3e48-4f67-af00-cfba62042d5f" providerId="ADAL" clId="{9F6B3D83-466A-4765-9F39-E697B7276907}" dt="2026-06-19T00:12:27.931" v="3801" actId="1035"/>
          <ac:picMkLst>
            <pc:docMk/>
            <pc:sldMk cId="3292128972" sldId="678"/>
            <ac:picMk id="9" creationId="{C1E2D7E4-83DB-0B1D-37B7-5F861A4877F9}"/>
          </ac:picMkLst>
        </pc:picChg>
        <pc:picChg chg="add mod">
          <ac:chgData name="Commodore St Germain" userId="420783ab-3e48-4f67-af00-cfba62042d5f" providerId="ADAL" clId="{9F6B3D83-466A-4765-9F39-E697B7276907}" dt="2026-06-19T00:16:43.631" v="4014" actId="1076"/>
          <ac:picMkLst>
            <pc:docMk/>
            <pc:sldMk cId="3292128972" sldId="678"/>
            <ac:picMk id="13" creationId="{554F8D5D-5F32-6F2E-8669-2DF5645A71E4}"/>
          </ac:picMkLst>
        </pc:picChg>
        <pc:picChg chg="mod">
          <ac:chgData name="Commodore St Germain" userId="420783ab-3e48-4f67-af00-cfba62042d5f" providerId="ADAL" clId="{9F6B3D83-466A-4765-9F39-E697B7276907}" dt="2026-06-19T00:14:46.551" v="4005" actId="1076"/>
          <ac:picMkLst>
            <pc:docMk/>
            <pc:sldMk cId="3292128972" sldId="678"/>
            <ac:picMk id="14" creationId="{AADD9F87-64D8-BDFB-B6CB-6412D6401717}"/>
          </ac:picMkLst>
        </pc:picChg>
        <pc:picChg chg="add mod">
          <ac:chgData name="Commodore St Germain" userId="420783ab-3e48-4f67-af00-cfba62042d5f" providerId="ADAL" clId="{9F6B3D83-466A-4765-9F39-E697B7276907}" dt="2026-06-19T00:16:43.631" v="4014" actId="1076"/>
          <ac:picMkLst>
            <pc:docMk/>
            <pc:sldMk cId="3292128972" sldId="678"/>
            <ac:picMk id="15" creationId="{7FDD0878-C81D-BB83-894F-52D48B400504}"/>
          </ac:picMkLst>
        </pc:picChg>
        <pc:picChg chg="add mod">
          <ac:chgData name="Commodore St Germain" userId="420783ab-3e48-4f67-af00-cfba62042d5f" providerId="ADAL" clId="{9F6B3D83-466A-4765-9F39-E697B7276907}" dt="2026-06-19T00:16:43.631" v="4014" actId="1076"/>
          <ac:picMkLst>
            <pc:docMk/>
            <pc:sldMk cId="3292128972" sldId="678"/>
            <ac:picMk id="16" creationId="{97DFA162-079D-E52A-5609-2D5498FC9210}"/>
          </ac:picMkLst>
        </pc:picChg>
        <pc:picChg chg="add mod">
          <ac:chgData name="Commodore St Germain" userId="420783ab-3e48-4f67-af00-cfba62042d5f" providerId="ADAL" clId="{9F6B3D83-466A-4765-9F39-E697B7276907}" dt="2026-06-19T00:16:43.631" v="4014" actId="1076"/>
          <ac:picMkLst>
            <pc:docMk/>
            <pc:sldMk cId="3292128972" sldId="678"/>
            <ac:picMk id="17" creationId="{9719ADC6-20A7-53E0-7691-D2A801019B1F}"/>
          </ac:picMkLst>
        </pc:picChg>
        <pc:picChg chg="mod">
          <ac:chgData name="Commodore St Germain" userId="420783ab-3e48-4f67-af00-cfba62042d5f" providerId="ADAL" clId="{9F6B3D83-466A-4765-9F39-E697B7276907}" dt="2026-06-19T00:12:49.556" v="3815" actId="1035"/>
          <ac:picMkLst>
            <pc:docMk/>
            <pc:sldMk cId="3292128972" sldId="678"/>
            <ac:picMk id="40" creationId="{BFD09E0C-FD4E-DCB7-D437-E0777C0C332E}"/>
          </ac:picMkLst>
        </pc:picChg>
        <pc:picChg chg="mod">
          <ac:chgData name="Commodore St Germain" userId="420783ab-3e48-4f67-af00-cfba62042d5f" providerId="ADAL" clId="{9F6B3D83-466A-4765-9F39-E697B7276907}" dt="2026-06-19T00:12:27.931" v="3801" actId="1035"/>
          <ac:picMkLst>
            <pc:docMk/>
            <pc:sldMk cId="3292128972" sldId="678"/>
            <ac:picMk id="42" creationId="{E1857E1A-95C4-E409-E8A8-04AA59C2BCEB}"/>
          </ac:picMkLst>
        </pc:picChg>
        <pc:picChg chg="mod">
          <ac:chgData name="Commodore St Germain" userId="420783ab-3e48-4f67-af00-cfba62042d5f" providerId="ADAL" clId="{9F6B3D83-466A-4765-9F39-E697B7276907}" dt="2026-06-19T00:12:27.931" v="3801" actId="1035"/>
          <ac:picMkLst>
            <pc:docMk/>
            <pc:sldMk cId="3292128972" sldId="678"/>
            <ac:picMk id="49" creationId="{41FDBDDA-038A-EDF8-C2A3-2988F288BB00}"/>
          </ac:picMkLst>
        </pc:picChg>
        <pc:picChg chg="mod">
          <ac:chgData name="Commodore St Germain" userId="420783ab-3e48-4f67-af00-cfba62042d5f" providerId="ADAL" clId="{9F6B3D83-466A-4765-9F39-E697B7276907}" dt="2026-06-19T00:12:27.931" v="3801" actId="1035"/>
          <ac:picMkLst>
            <pc:docMk/>
            <pc:sldMk cId="3292128972" sldId="678"/>
            <ac:picMk id="50" creationId="{F366E7FD-205E-968A-609E-5EDEECBF203E}"/>
          </ac:picMkLst>
        </pc:picChg>
        <pc:picChg chg="del mod">
          <ac:chgData name="Commodore St Germain" userId="420783ab-3e48-4f67-af00-cfba62042d5f" providerId="ADAL" clId="{9F6B3D83-466A-4765-9F39-E697B7276907}" dt="2026-06-19T00:15:00.100" v="4010" actId="478"/>
          <ac:picMkLst>
            <pc:docMk/>
            <pc:sldMk cId="3292128972" sldId="678"/>
            <ac:picMk id="51" creationId="{39308070-8B60-DDE2-0724-536591B648B7}"/>
          </ac:picMkLst>
        </pc:picChg>
        <pc:picChg chg="mod">
          <ac:chgData name="Commodore St Germain" userId="420783ab-3e48-4f67-af00-cfba62042d5f" providerId="ADAL" clId="{9F6B3D83-466A-4765-9F39-E697B7276907}" dt="2026-06-19T00:14:53.586" v="4008" actId="1076"/>
          <ac:picMkLst>
            <pc:docMk/>
            <pc:sldMk cId="3292128972" sldId="678"/>
            <ac:picMk id="52" creationId="{135CF188-746F-C9C4-5E51-0DA92CA9B02E}"/>
          </ac:picMkLst>
        </pc:picChg>
        <pc:picChg chg="mod ord">
          <ac:chgData name="Commodore St Germain" userId="420783ab-3e48-4f67-af00-cfba62042d5f" providerId="ADAL" clId="{9F6B3D83-466A-4765-9F39-E697B7276907}" dt="2026-06-19T00:14:55.854" v="4009" actId="1076"/>
          <ac:picMkLst>
            <pc:docMk/>
            <pc:sldMk cId="3292128972" sldId="678"/>
            <ac:picMk id="53" creationId="{AF9D3FB2-3448-93E0-DB2E-C2BA909FABF2}"/>
          </ac:picMkLst>
        </pc:picChg>
        <pc:picChg chg="del">
          <ac:chgData name="Commodore St Germain" userId="420783ab-3e48-4f67-af00-cfba62042d5f" providerId="ADAL" clId="{9F6B3D83-466A-4765-9F39-E697B7276907}" dt="2026-06-19T00:12:14.009" v="3786" actId="478"/>
          <ac:picMkLst>
            <pc:docMk/>
            <pc:sldMk cId="3292128972" sldId="678"/>
            <ac:picMk id="54" creationId="{E6BD745A-A2AE-7AAE-A568-2D0999BA05DF}"/>
          </ac:picMkLst>
        </pc:picChg>
        <pc:picChg chg="mod">
          <ac:chgData name="Commodore St Germain" userId="420783ab-3e48-4f67-af00-cfba62042d5f" providerId="ADAL" clId="{9F6B3D83-466A-4765-9F39-E697B7276907}" dt="2026-06-19T00:12:52.472" v="3825" actId="1035"/>
          <ac:picMkLst>
            <pc:docMk/>
            <pc:sldMk cId="3292128972" sldId="678"/>
            <ac:picMk id="55" creationId="{D285DA7D-6ADC-2F64-6A55-536A949C6B68}"/>
          </ac:picMkLst>
        </pc:picChg>
        <pc:picChg chg="del mod">
          <ac:chgData name="Commodore St Germain" userId="420783ab-3e48-4f67-af00-cfba62042d5f" providerId="ADAL" clId="{9F6B3D83-466A-4765-9F39-E697B7276907}" dt="2026-06-19T00:14:41.058" v="4004" actId="478"/>
          <ac:picMkLst>
            <pc:docMk/>
            <pc:sldMk cId="3292128972" sldId="678"/>
            <ac:picMk id="56" creationId="{52F7B308-B047-7A1E-428F-F6A4DE38767F}"/>
          </ac:picMkLst>
        </pc:picChg>
        <pc:picChg chg="mod">
          <ac:chgData name="Commodore St Germain" userId="420783ab-3e48-4f67-af00-cfba62042d5f" providerId="ADAL" clId="{9F6B3D83-466A-4765-9F39-E697B7276907}" dt="2026-06-19T00:12:27.931" v="3801" actId="1035"/>
          <ac:picMkLst>
            <pc:docMk/>
            <pc:sldMk cId="3292128972" sldId="678"/>
            <ac:picMk id="57" creationId="{9AAACBB8-D302-6625-97F5-62FE03431621}"/>
          </ac:picMkLst>
        </pc:picChg>
        <pc:picChg chg="mod">
          <ac:chgData name="Commodore St Germain" userId="420783ab-3e48-4f67-af00-cfba62042d5f" providerId="ADAL" clId="{9F6B3D83-466A-4765-9F39-E697B7276907}" dt="2026-06-19T00:12:27.931" v="3801" actId="1035"/>
          <ac:picMkLst>
            <pc:docMk/>
            <pc:sldMk cId="3292128972" sldId="678"/>
            <ac:picMk id="58" creationId="{885C0C46-7787-5734-206F-001AEB84B9A7}"/>
          </ac:picMkLst>
        </pc:picChg>
        <pc:picChg chg="mod">
          <ac:chgData name="Commodore St Germain" userId="420783ab-3e48-4f67-af00-cfba62042d5f" providerId="ADAL" clId="{9F6B3D83-466A-4765-9F39-E697B7276907}" dt="2026-06-19T00:12:27.931" v="3801" actId="1035"/>
          <ac:picMkLst>
            <pc:docMk/>
            <pc:sldMk cId="3292128972" sldId="678"/>
            <ac:picMk id="59" creationId="{B23DB054-E16C-0553-91A6-FB5FCF314870}"/>
          </ac:picMkLst>
        </pc:picChg>
        <pc:picChg chg="del mod">
          <ac:chgData name="Commodore St Germain" userId="420783ab-3e48-4f67-af00-cfba62042d5f" providerId="ADAL" clId="{9F6B3D83-466A-4765-9F39-E697B7276907}" dt="2026-06-19T00:12:16.238" v="3787" actId="478"/>
          <ac:picMkLst>
            <pc:docMk/>
            <pc:sldMk cId="3292128972" sldId="678"/>
            <ac:picMk id="60" creationId="{DD7A0DA4-BA05-84D5-F287-457176664385}"/>
          </ac:picMkLst>
        </pc:picChg>
        <pc:picChg chg="del mod">
          <ac:chgData name="Commodore St Germain" userId="420783ab-3e48-4f67-af00-cfba62042d5f" providerId="ADAL" clId="{9F6B3D83-466A-4765-9F39-E697B7276907}" dt="2026-06-19T00:12:16.238" v="3787" actId="478"/>
          <ac:picMkLst>
            <pc:docMk/>
            <pc:sldMk cId="3292128972" sldId="678"/>
            <ac:picMk id="61" creationId="{557590E8-A134-1009-6000-DE700E7EF516}"/>
          </ac:picMkLst>
        </pc:picChg>
        <pc:inkChg chg="add del">
          <ac:chgData name="Commodore St Germain" userId="420783ab-3e48-4f67-af00-cfba62042d5f" providerId="ADAL" clId="{9F6B3D83-466A-4765-9F39-E697B7276907}" dt="2026-06-27T04:17:59.983" v="20771" actId="478"/>
          <ac:inkMkLst>
            <pc:docMk/>
            <pc:sldMk cId="3292128972" sldId="678"/>
            <ac:inkMk id="6" creationId="{EBAC61D5-991F-5469-CD7F-257DEBF08913}"/>
          </ac:inkMkLst>
        </pc:inkChg>
      </pc:sldChg>
      <pc:sldChg chg="modSp add del mod">
        <pc:chgData name="Commodore St Germain" userId="420783ab-3e48-4f67-af00-cfba62042d5f" providerId="ADAL" clId="{9F6B3D83-466A-4765-9F39-E697B7276907}" dt="2026-06-19T03:24:40.277" v="8539" actId="47"/>
        <pc:sldMkLst>
          <pc:docMk/>
          <pc:sldMk cId="1296693904" sldId="679"/>
        </pc:sldMkLst>
        <pc:spChg chg="mod">
          <ac:chgData name="Commodore St Germain" userId="420783ab-3e48-4f67-af00-cfba62042d5f" providerId="ADAL" clId="{9F6B3D83-466A-4765-9F39-E697B7276907}" dt="2026-06-19T03:05:12.594" v="8354" actId="6549"/>
          <ac:spMkLst>
            <pc:docMk/>
            <pc:sldMk cId="1296693904" sldId="679"/>
            <ac:spMk id="3" creationId="{82E44C10-70E1-67F6-B8A6-708998E3A7F5}"/>
          </ac:spMkLst>
        </pc:spChg>
      </pc:sldChg>
      <pc:sldChg chg="modSp new del mod">
        <pc:chgData name="Commodore St Germain" userId="420783ab-3e48-4f67-af00-cfba62042d5f" providerId="ADAL" clId="{9F6B3D83-466A-4765-9F39-E697B7276907}" dt="2026-06-19T02:59:43.035" v="8352" actId="2696"/>
        <pc:sldMkLst>
          <pc:docMk/>
          <pc:sldMk cId="3410953684" sldId="679"/>
        </pc:sldMkLst>
        <pc:spChg chg="mod">
          <ac:chgData name="Commodore St Germain" userId="420783ab-3e48-4f67-af00-cfba62042d5f" providerId="ADAL" clId="{9F6B3D83-466A-4765-9F39-E697B7276907}" dt="2026-06-19T00:44:05.118" v="4946" actId="20577"/>
          <ac:spMkLst>
            <pc:docMk/>
            <pc:sldMk cId="3410953684" sldId="679"/>
            <ac:spMk id="3" creationId="{82E44C10-70E1-67F6-B8A6-708998E3A7F5}"/>
          </ac:spMkLst>
        </pc:spChg>
      </pc:sldChg>
      <pc:sldChg chg="addSp delSp modSp new mod ord">
        <pc:chgData name="Commodore St Germain" userId="420783ab-3e48-4f67-af00-cfba62042d5f" providerId="ADAL" clId="{9F6B3D83-466A-4765-9F39-E697B7276907}" dt="2026-06-27T04:18:48.957" v="20784" actId="478"/>
        <pc:sldMkLst>
          <pc:docMk/>
          <pc:sldMk cId="3582402377" sldId="680"/>
        </pc:sldMkLst>
        <pc:spChg chg="mod">
          <ac:chgData name="Commodore St Germain" userId="420783ab-3e48-4f67-af00-cfba62042d5f" providerId="ADAL" clId="{9F6B3D83-466A-4765-9F39-E697B7276907}" dt="2026-06-19T03:29:20.064" v="8573" actId="6549"/>
          <ac:spMkLst>
            <pc:docMk/>
            <pc:sldMk cId="3582402377" sldId="680"/>
            <ac:spMk id="2" creationId="{7F74CA81-F318-275C-90CC-B4C665857982}"/>
          </ac:spMkLst>
        </pc:spChg>
        <pc:spChg chg="add del mod">
          <ac:chgData name="Commodore St Germain" userId="420783ab-3e48-4f67-af00-cfba62042d5f" providerId="ADAL" clId="{9F6B3D83-466A-4765-9F39-E697B7276907}" dt="2026-06-20T17:13:07.608" v="13032" actId="207"/>
          <ac:spMkLst>
            <pc:docMk/>
            <pc:sldMk cId="3582402377" sldId="680"/>
            <ac:spMk id="3" creationId="{F425BE1E-FF43-30D8-41EA-07F8ACFAD0E8}"/>
          </ac:spMkLst>
        </pc:spChg>
        <pc:spChg chg="add del">
          <ac:chgData name="Commodore St Germain" userId="420783ab-3e48-4f67-af00-cfba62042d5f" providerId="ADAL" clId="{9F6B3D83-466A-4765-9F39-E697B7276907}" dt="2026-06-19T00:38:28.012" v="4661" actId="22"/>
          <ac:spMkLst>
            <pc:docMk/>
            <pc:sldMk cId="3582402377" sldId="680"/>
            <ac:spMk id="5" creationId="{C116899A-1F72-AA43-0221-721B8BA7AA74}"/>
          </ac:spMkLst>
        </pc:spChg>
        <pc:spChg chg="add del">
          <ac:chgData name="Commodore St Germain" userId="420783ab-3e48-4f67-af00-cfba62042d5f" providerId="ADAL" clId="{9F6B3D83-466A-4765-9F39-E697B7276907}" dt="2026-06-19T02:27:39.988" v="7491" actId="478"/>
          <ac:spMkLst>
            <pc:docMk/>
            <pc:sldMk cId="3582402377" sldId="680"/>
            <ac:spMk id="8" creationId="{807E9C8B-3795-E624-ACC9-AB74F4257211}"/>
          </ac:spMkLst>
        </pc:spChg>
        <pc:spChg chg="add del mod">
          <ac:chgData name="Commodore St Germain" userId="420783ab-3e48-4f67-af00-cfba62042d5f" providerId="ADAL" clId="{9F6B3D83-466A-4765-9F39-E697B7276907}" dt="2026-06-19T02:30:30.050" v="7650" actId="478"/>
          <ac:spMkLst>
            <pc:docMk/>
            <pc:sldMk cId="3582402377" sldId="680"/>
            <ac:spMk id="12" creationId="{E3F3CA4F-9B55-BE0D-0C3C-F5C53B59CB3A}"/>
          </ac:spMkLst>
        </pc:spChg>
        <pc:spChg chg="add mod">
          <ac:chgData name="Commodore St Germain" userId="420783ab-3e48-4f67-af00-cfba62042d5f" providerId="ADAL" clId="{9F6B3D83-466A-4765-9F39-E697B7276907}" dt="2026-06-19T02:41:01.090" v="7923" actId="1035"/>
          <ac:spMkLst>
            <pc:docMk/>
            <pc:sldMk cId="3582402377" sldId="680"/>
            <ac:spMk id="13" creationId="{CB911E37-05AD-2BBB-E5F7-CBF1C7250FD8}"/>
          </ac:spMkLst>
        </pc:spChg>
        <pc:spChg chg="add mod">
          <ac:chgData name="Commodore St Germain" userId="420783ab-3e48-4f67-af00-cfba62042d5f" providerId="ADAL" clId="{9F6B3D83-466A-4765-9F39-E697B7276907}" dt="2026-06-19T02:41:01.090" v="7923" actId="1035"/>
          <ac:spMkLst>
            <pc:docMk/>
            <pc:sldMk cId="3582402377" sldId="680"/>
            <ac:spMk id="14" creationId="{21BF2C52-F492-74E8-44AA-26BBD792F184}"/>
          </ac:spMkLst>
        </pc:spChg>
        <pc:spChg chg="add mod">
          <ac:chgData name="Commodore St Germain" userId="420783ab-3e48-4f67-af00-cfba62042d5f" providerId="ADAL" clId="{9F6B3D83-466A-4765-9F39-E697B7276907}" dt="2026-06-19T02:41:01.090" v="7923" actId="1035"/>
          <ac:spMkLst>
            <pc:docMk/>
            <pc:sldMk cId="3582402377" sldId="680"/>
            <ac:spMk id="15" creationId="{CFFFF882-BFA9-22A3-1012-B97C57B8A0EC}"/>
          </ac:spMkLst>
        </pc:spChg>
        <pc:spChg chg="add mod">
          <ac:chgData name="Commodore St Germain" userId="420783ab-3e48-4f67-af00-cfba62042d5f" providerId="ADAL" clId="{9F6B3D83-466A-4765-9F39-E697B7276907}" dt="2026-06-19T02:41:01.090" v="7923" actId="1035"/>
          <ac:spMkLst>
            <pc:docMk/>
            <pc:sldMk cId="3582402377" sldId="680"/>
            <ac:spMk id="16" creationId="{E8A67F83-69FF-A17A-3647-8719AC58A972}"/>
          </ac:spMkLst>
        </pc:spChg>
        <pc:spChg chg="add mod">
          <ac:chgData name="Commodore St Germain" userId="420783ab-3e48-4f67-af00-cfba62042d5f" providerId="ADAL" clId="{9F6B3D83-466A-4765-9F39-E697B7276907}" dt="2026-06-19T02:41:01.090" v="7923" actId="1035"/>
          <ac:spMkLst>
            <pc:docMk/>
            <pc:sldMk cId="3582402377" sldId="680"/>
            <ac:spMk id="17" creationId="{AB99E09D-9589-E91C-72F2-DCB21B7779F0}"/>
          </ac:spMkLst>
        </pc:spChg>
        <pc:spChg chg="add mod">
          <ac:chgData name="Commodore St Germain" userId="420783ab-3e48-4f67-af00-cfba62042d5f" providerId="ADAL" clId="{9F6B3D83-466A-4765-9F39-E697B7276907}" dt="2026-06-19T02:41:01.090" v="7923" actId="1035"/>
          <ac:spMkLst>
            <pc:docMk/>
            <pc:sldMk cId="3582402377" sldId="680"/>
            <ac:spMk id="18" creationId="{92AC3DD2-7379-C5F8-003F-0D8B6B34BBAB}"/>
          </ac:spMkLst>
        </pc:spChg>
        <pc:spChg chg="add mod">
          <ac:chgData name="Commodore St Germain" userId="420783ab-3e48-4f67-af00-cfba62042d5f" providerId="ADAL" clId="{9F6B3D83-466A-4765-9F39-E697B7276907}" dt="2026-06-19T02:41:01.090" v="7923" actId="1035"/>
          <ac:spMkLst>
            <pc:docMk/>
            <pc:sldMk cId="3582402377" sldId="680"/>
            <ac:spMk id="19" creationId="{6C160AE7-E2BD-9757-1479-2CE64265D243}"/>
          </ac:spMkLst>
        </pc:spChg>
        <pc:spChg chg="add mod">
          <ac:chgData name="Commodore St Germain" userId="420783ab-3e48-4f67-af00-cfba62042d5f" providerId="ADAL" clId="{9F6B3D83-466A-4765-9F39-E697B7276907}" dt="2026-06-19T02:41:01.090" v="7923" actId="1035"/>
          <ac:spMkLst>
            <pc:docMk/>
            <pc:sldMk cId="3582402377" sldId="680"/>
            <ac:spMk id="20" creationId="{72ACC18B-7B16-64E2-66AE-B662F81EEE9E}"/>
          </ac:spMkLst>
        </pc:spChg>
        <pc:spChg chg="add mod">
          <ac:chgData name="Commodore St Germain" userId="420783ab-3e48-4f67-af00-cfba62042d5f" providerId="ADAL" clId="{9F6B3D83-466A-4765-9F39-E697B7276907}" dt="2026-06-19T02:41:01.090" v="7923" actId="1035"/>
          <ac:spMkLst>
            <pc:docMk/>
            <pc:sldMk cId="3582402377" sldId="680"/>
            <ac:spMk id="21" creationId="{6F3DF059-7FAB-5140-35BB-08E7A1D46172}"/>
          </ac:spMkLst>
        </pc:spChg>
        <pc:spChg chg="add mod">
          <ac:chgData name="Commodore St Germain" userId="420783ab-3e48-4f67-af00-cfba62042d5f" providerId="ADAL" clId="{9F6B3D83-466A-4765-9F39-E697B7276907}" dt="2026-06-19T03:39:06.943" v="8733" actId="14100"/>
          <ac:spMkLst>
            <pc:docMk/>
            <pc:sldMk cId="3582402377" sldId="680"/>
            <ac:spMk id="22" creationId="{EA74580D-7532-E43E-82D6-AD1EAA236A7A}"/>
          </ac:spMkLst>
        </pc:spChg>
        <pc:spChg chg="add mod">
          <ac:chgData name="Commodore St Germain" userId="420783ab-3e48-4f67-af00-cfba62042d5f" providerId="ADAL" clId="{9F6B3D83-466A-4765-9F39-E697B7276907}" dt="2026-06-19T02:41:01.090" v="7923" actId="1035"/>
          <ac:spMkLst>
            <pc:docMk/>
            <pc:sldMk cId="3582402377" sldId="680"/>
            <ac:spMk id="23" creationId="{8E23A71E-41D0-116B-0041-8CF8602C8E22}"/>
          </ac:spMkLst>
        </pc:spChg>
        <pc:spChg chg="add mod">
          <ac:chgData name="Commodore St Germain" userId="420783ab-3e48-4f67-af00-cfba62042d5f" providerId="ADAL" clId="{9F6B3D83-466A-4765-9F39-E697B7276907}" dt="2026-06-19T02:41:01.090" v="7923" actId="1035"/>
          <ac:spMkLst>
            <pc:docMk/>
            <pc:sldMk cId="3582402377" sldId="680"/>
            <ac:spMk id="24" creationId="{46F53D7D-497A-985E-748D-94A321133094}"/>
          </ac:spMkLst>
        </pc:spChg>
        <pc:spChg chg="add del mod">
          <ac:chgData name="Commodore St Germain" userId="420783ab-3e48-4f67-af00-cfba62042d5f" providerId="ADAL" clId="{9F6B3D83-466A-4765-9F39-E697B7276907}" dt="2026-06-19T02:41:08.367" v="7963" actId="1035"/>
          <ac:spMkLst>
            <pc:docMk/>
            <pc:sldMk cId="3582402377" sldId="680"/>
            <ac:spMk id="25" creationId="{1D1FC4A2-3BC0-00AA-D008-2DC75345C2EE}"/>
          </ac:spMkLst>
        </pc:spChg>
        <pc:spChg chg="add mod">
          <ac:chgData name="Commodore St Germain" userId="420783ab-3e48-4f67-af00-cfba62042d5f" providerId="ADAL" clId="{9F6B3D83-466A-4765-9F39-E697B7276907}" dt="2026-06-19T02:41:08.367" v="7963" actId="1035"/>
          <ac:spMkLst>
            <pc:docMk/>
            <pc:sldMk cId="3582402377" sldId="680"/>
            <ac:spMk id="26" creationId="{A8A3F2E0-A5CE-D752-C704-EE3BF39142CC}"/>
          </ac:spMkLst>
        </pc:spChg>
        <pc:spChg chg="add mod">
          <ac:chgData name="Commodore St Germain" userId="420783ab-3e48-4f67-af00-cfba62042d5f" providerId="ADAL" clId="{9F6B3D83-466A-4765-9F39-E697B7276907}" dt="2026-06-19T02:41:08.367" v="7963" actId="1035"/>
          <ac:spMkLst>
            <pc:docMk/>
            <pc:sldMk cId="3582402377" sldId="680"/>
            <ac:spMk id="27" creationId="{4911ED00-4CA7-1691-54AA-0EC5DDDF5D3C}"/>
          </ac:spMkLst>
        </pc:spChg>
        <pc:spChg chg="add mod">
          <ac:chgData name="Commodore St Germain" userId="420783ab-3e48-4f67-af00-cfba62042d5f" providerId="ADAL" clId="{9F6B3D83-466A-4765-9F39-E697B7276907}" dt="2026-06-19T02:41:08.367" v="7963" actId="1035"/>
          <ac:spMkLst>
            <pc:docMk/>
            <pc:sldMk cId="3582402377" sldId="680"/>
            <ac:spMk id="28" creationId="{EBFA0DCC-62C3-CAF3-72F2-37483FDC4C46}"/>
          </ac:spMkLst>
        </pc:spChg>
        <pc:spChg chg="add mod">
          <ac:chgData name="Commodore St Germain" userId="420783ab-3e48-4f67-af00-cfba62042d5f" providerId="ADAL" clId="{9F6B3D83-466A-4765-9F39-E697B7276907}" dt="2026-06-19T02:41:08.367" v="7963" actId="1035"/>
          <ac:spMkLst>
            <pc:docMk/>
            <pc:sldMk cId="3582402377" sldId="680"/>
            <ac:spMk id="29" creationId="{974AB71C-5987-1B08-8CF7-B8C6D8729057}"/>
          </ac:spMkLst>
        </pc:spChg>
        <pc:spChg chg="add mod">
          <ac:chgData name="Commodore St Germain" userId="420783ab-3e48-4f67-af00-cfba62042d5f" providerId="ADAL" clId="{9F6B3D83-466A-4765-9F39-E697B7276907}" dt="2026-06-19T02:41:08.367" v="7963" actId="1035"/>
          <ac:spMkLst>
            <pc:docMk/>
            <pc:sldMk cId="3582402377" sldId="680"/>
            <ac:spMk id="30" creationId="{7279FB92-795A-FA13-2E07-B17C2A00A553}"/>
          </ac:spMkLst>
        </pc:spChg>
        <pc:spChg chg="add mod">
          <ac:chgData name="Commodore St Germain" userId="420783ab-3e48-4f67-af00-cfba62042d5f" providerId="ADAL" clId="{9F6B3D83-466A-4765-9F39-E697B7276907}" dt="2026-06-19T03:39:51.014" v="8793" actId="6549"/>
          <ac:spMkLst>
            <pc:docMk/>
            <pc:sldMk cId="3582402377" sldId="680"/>
            <ac:spMk id="31" creationId="{457C225B-7C0F-47C2-175C-1102CB62D092}"/>
          </ac:spMkLst>
        </pc:spChg>
        <pc:spChg chg="add mod">
          <ac:chgData name="Commodore St Germain" userId="420783ab-3e48-4f67-af00-cfba62042d5f" providerId="ADAL" clId="{9F6B3D83-466A-4765-9F39-E697B7276907}" dt="2026-06-20T17:13:20.070" v="13033" actId="13926"/>
          <ac:spMkLst>
            <pc:docMk/>
            <pc:sldMk cId="3582402377" sldId="680"/>
            <ac:spMk id="32" creationId="{D53C9908-2C96-1CAA-68B3-6B175BE51BDC}"/>
          </ac:spMkLst>
        </pc:spChg>
        <pc:spChg chg="add mod">
          <ac:chgData name="Commodore St Germain" userId="420783ab-3e48-4f67-af00-cfba62042d5f" providerId="ADAL" clId="{9F6B3D83-466A-4765-9F39-E697B7276907}" dt="2026-06-20T17:13:24.600" v="13034" actId="13926"/>
          <ac:spMkLst>
            <pc:docMk/>
            <pc:sldMk cId="3582402377" sldId="680"/>
            <ac:spMk id="33" creationId="{4BD1754B-548F-18BA-CEF4-FA68FC3977EF}"/>
          </ac:spMkLst>
        </pc:spChg>
        <pc:spChg chg="add mod">
          <ac:chgData name="Commodore St Germain" userId="420783ab-3e48-4f67-af00-cfba62042d5f" providerId="ADAL" clId="{9F6B3D83-466A-4765-9F39-E697B7276907}" dt="2026-06-19T02:44:06.051" v="8168"/>
          <ac:spMkLst>
            <pc:docMk/>
            <pc:sldMk cId="3582402377" sldId="680"/>
            <ac:spMk id="34" creationId="{BAB0E4F2-4B22-0125-9C7D-7EA44EE82877}"/>
          </ac:spMkLst>
        </pc:spChg>
        <pc:spChg chg="add mod">
          <ac:chgData name="Commodore St Germain" userId="420783ab-3e48-4f67-af00-cfba62042d5f" providerId="ADAL" clId="{9F6B3D83-466A-4765-9F39-E697B7276907}" dt="2026-06-19T02:44:06.051" v="8168"/>
          <ac:spMkLst>
            <pc:docMk/>
            <pc:sldMk cId="3582402377" sldId="680"/>
            <ac:spMk id="35" creationId="{94B7BD4F-F694-3499-2537-A383DBBA7636}"/>
          </ac:spMkLst>
        </pc:spChg>
        <pc:spChg chg="add mod">
          <ac:chgData name="Commodore St Germain" userId="420783ab-3e48-4f67-af00-cfba62042d5f" providerId="ADAL" clId="{9F6B3D83-466A-4765-9F39-E697B7276907}" dt="2026-06-19T02:44:06.051" v="8168"/>
          <ac:spMkLst>
            <pc:docMk/>
            <pc:sldMk cId="3582402377" sldId="680"/>
            <ac:spMk id="36" creationId="{2D02C5C7-F172-4D89-CD16-31F9FD30A3F2}"/>
          </ac:spMkLst>
        </pc:spChg>
        <pc:spChg chg="add mod">
          <ac:chgData name="Commodore St Germain" userId="420783ab-3e48-4f67-af00-cfba62042d5f" providerId="ADAL" clId="{9F6B3D83-466A-4765-9F39-E697B7276907}" dt="2026-06-19T02:44:06.051" v="8168"/>
          <ac:spMkLst>
            <pc:docMk/>
            <pc:sldMk cId="3582402377" sldId="680"/>
            <ac:spMk id="37" creationId="{5618805C-213A-D1D8-6327-12C8A07ADD35}"/>
          </ac:spMkLst>
        </pc:spChg>
        <pc:spChg chg="add mod">
          <ac:chgData name="Commodore St Germain" userId="420783ab-3e48-4f67-af00-cfba62042d5f" providerId="ADAL" clId="{9F6B3D83-466A-4765-9F39-E697B7276907}" dt="2026-06-19T02:44:06.051" v="8168"/>
          <ac:spMkLst>
            <pc:docMk/>
            <pc:sldMk cId="3582402377" sldId="680"/>
            <ac:spMk id="38" creationId="{908ED95F-598F-7762-8C7F-B8C07135EEFA}"/>
          </ac:spMkLst>
        </pc:spChg>
        <pc:spChg chg="add mod">
          <ac:chgData name="Commodore St Germain" userId="420783ab-3e48-4f67-af00-cfba62042d5f" providerId="ADAL" clId="{9F6B3D83-466A-4765-9F39-E697B7276907}" dt="2026-06-19T02:44:06.051" v="8168"/>
          <ac:spMkLst>
            <pc:docMk/>
            <pc:sldMk cId="3582402377" sldId="680"/>
            <ac:spMk id="39" creationId="{7091BA12-09E6-7488-65E4-0D6217204D97}"/>
          </ac:spMkLst>
        </pc:spChg>
        <pc:spChg chg="add mod">
          <ac:chgData name="Commodore St Germain" userId="420783ab-3e48-4f67-af00-cfba62042d5f" providerId="ADAL" clId="{9F6B3D83-466A-4765-9F39-E697B7276907}" dt="2026-06-19T02:44:06.051" v="8168"/>
          <ac:spMkLst>
            <pc:docMk/>
            <pc:sldMk cId="3582402377" sldId="680"/>
            <ac:spMk id="40" creationId="{D7932F30-ABD3-5AD5-DCAC-6EBD2B19A606}"/>
          </ac:spMkLst>
        </pc:spChg>
        <pc:spChg chg="add del mod">
          <ac:chgData name="Commodore St Germain" userId="420783ab-3e48-4f67-af00-cfba62042d5f" providerId="ADAL" clId="{9F6B3D83-466A-4765-9F39-E697B7276907}" dt="2026-06-19T03:39:13.097" v="8734" actId="478"/>
          <ac:spMkLst>
            <pc:docMk/>
            <pc:sldMk cId="3582402377" sldId="680"/>
            <ac:spMk id="41" creationId="{5CADCCB3-F0D4-DA89-9E79-3F9C2617A647}"/>
          </ac:spMkLst>
        </pc:spChg>
        <pc:spChg chg="add mod">
          <ac:chgData name="Commodore St Germain" userId="420783ab-3e48-4f67-af00-cfba62042d5f" providerId="ADAL" clId="{9F6B3D83-466A-4765-9F39-E697B7276907}" dt="2026-06-19T02:44:20.098" v="8172" actId="1076"/>
          <ac:spMkLst>
            <pc:docMk/>
            <pc:sldMk cId="3582402377" sldId="680"/>
            <ac:spMk id="42" creationId="{063E5566-68EB-E1B4-E559-EE05F80CC040}"/>
          </ac:spMkLst>
        </pc:spChg>
        <pc:spChg chg="add mod">
          <ac:chgData name="Commodore St Germain" userId="420783ab-3e48-4f67-af00-cfba62042d5f" providerId="ADAL" clId="{9F6B3D83-466A-4765-9F39-E697B7276907}" dt="2026-06-19T02:44:39.343" v="8176" actId="207"/>
          <ac:spMkLst>
            <pc:docMk/>
            <pc:sldMk cId="3582402377" sldId="680"/>
            <ac:spMk id="43" creationId="{3BCB047E-E43F-6712-F950-D450491AB25A}"/>
          </ac:spMkLst>
        </pc:spChg>
        <pc:spChg chg="add mod">
          <ac:chgData name="Commodore St Germain" userId="420783ab-3e48-4f67-af00-cfba62042d5f" providerId="ADAL" clId="{9F6B3D83-466A-4765-9F39-E697B7276907}" dt="2026-06-19T02:44:20.098" v="8172" actId="1076"/>
          <ac:spMkLst>
            <pc:docMk/>
            <pc:sldMk cId="3582402377" sldId="680"/>
            <ac:spMk id="44" creationId="{086706D0-2441-A1FF-7381-E491C714AF41}"/>
          </ac:spMkLst>
        </pc:spChg>
        <pc:spChg chg="add mod">
          <ac:chgData name="Commodore St Germain" userId="420783ab-3e48-4f67-af00-cfba62042d5f" providerId="ADAL" clId="{9F6B3D83-466A-4765-9F39-E697B7276907}" dt="2026-06-19T02:44:20.098" v="8172" actId="1076"/>
          <ac:spMkLst>
            <pc:docMk/>
            <pc:sldMk cId="3582402377" sldId="680"/>
            <ac:spMk id="45" creationId="{D12A20D2-92B5-CBB2-E43C-572ECFAC4760}"/>
          </ac:spMkLst>
        </pc:spChg>
        <pc:spChg chg="add mod">
          <ac:chgData name="Commodore St Germain" userId="420783ab-3e48-4f67-af00-cfba62042d5f" providerId="ADAL" clId="{9F6B3D83-466A-4765-9F39-E697B7276907}" dt="2026-06-19T02:44:20.098" v="8172" actId="1076"/>
          <ac:spMkLst>
            <pc:docMk/>
            <pc:sldMk cId="3582402377" sldId="680"/>
            <ac:spMk id="46" creationId="{4421FE12-1175-CC47-3E38-5E4105D26320}"/>
          </ac:spMkLst>
        </pc:spChg>
        <pc:spChg chg="add mod">
          <ac:chgData name="Commodore St Germain" userId="420783ab-3e48-4f67-af00-cfba62042d5f" providerId="ADAL" clId="{9F6B3D83-466A-4765-9F39-E697B7276907}" dt="2026-06-19T02:44:20.098" v="8172" actId="1076"/>
          <ac:spMkLst>
            <pc:docMk/>
            <pc:sldMk cId="3582402377" sldId="680"/>
            <ac:spMk id="47" creationId="{8078B9FB-1CFD-E869-A239-4BD38C92C481}"/>
          </ac:spMkLst>
        </pc:spChg>
        <pc:spChg chg="add mod">
          <ac:chgData name="Commodore St Germain" userId="420783ab-3e48-4f67-af00-cfba62042d5f" providerId="ADAL" clId="{9F6B3D83-466A-4765-9F39-E697B7276907}" dt="2026-06-19T03:38:46.446" v="8724" actId="1076"/>
          <ac:spMkLst>
            <pc:docMk/>
            <pc:sldMk cId="3582402377" sldId="680"/>
            <ac:spMk id="48" creationId="{EFCF39A8-A1BF-6F08-334E-DAFAE449250A}"/>
          </ac:spMkLst>
        </pc:spChg>
        <pc:spChg chg="add mod">
          <ac:chgData name="Commodore St Germain" userId="420783ab-3e48-4f67-af00-cfba62042d5f" providerId="ADAL" clId="{9F6B3D83-466A-4765-9F39-E697B7276907}" dt="2026-06-19T03:39:23.342" v="8736" actId="1076"/>
          <ac:spMkLst>
            <pc:docMk/>
            <pc:sldMk cId="3582402377" sldId="680"/>
            <ac:spMk id="49" creationId="{EB3801CE-2C68-3AB1-B906-57BEBD142E36}"/>
          </ac:spMkLst>
        </pc:spChg>
        <pc:spChg chg="add mod">
          <ac:chgData name="Commodore St Germain" userId="420783ab-3e48-4f67-af00-cfba62042d5f" providerId="ADAL" clId="{9F6B3D83-466A-4765-9F39-E697B7276907}" dt="2026-06-19T04:27:46.687" v="10643"/>
          <ac:spMkLst>
            <pc:docMk/>
            <pc:sldMk cId="3582402377" sldId="680"/>
            <ac:spMk id="50" creationId="{B0D9EE65-D314-37C9-0705-1F2D14D3662C}"/>
          </ac:spMkLst>
        </pc:spChg>
        <pc:picChg chg="add mod modCrop">
          <ac:chgData name="Commodore St Germain" userId="420783ab-3e48-4f67-af00-cfba62042d5f" providerId="ADAL" clId="{9F6B3D83-466A-4765-9F39-E697B7276907}" dt="2026-06-19T02:41:01.090" v="7923" actId="1035"/>
          <ac:picMkLst>
            <pc:docMk/>
            <pc:sldMk cId="3582402377" sldId="680"/>
            <ac:picMk id="7" creationId="{CE89145B-988B-7AE1-CC55-4076CD8CC036}"/>
          </ac:picMkLst>
        </pc:picChg>
        <pc:picChg chg="add mod">
          <ac:chgData name="Commodore St Germain" userId="420783ab-3e48-4f67-af00-cfba62042d5f" providerId="ADAL" clId="{9F6B3D83-466A-4765-9F39-E697B7276907}" dt="2026-06-19T02:41:01.090" v="7923" actId="1035"/>
          <ac:picMkLst>
            <pc:docMk/>
            <pc:sldMk cId="3582402377" sldId="680"/>
            <ac:picMk id="10" creationId="{B11C4230-CEC9-7594-E38B-F55B779D7146}"/>
          </ac:picMkLst>
        </pc:picChg>
        <pc:inkChg chg="add del">
          <ac:chgData name="Commodore St Germain" userId="420783ab-3e48-4f67-af00-cfba62042d5f" providerId="ADAL" clId="{9F6B3D83-466A-4765-9F39-E697B7276907}" dt="2026-06-27T04:18:48.957" v="20784" actId="478"/>
          <ac:inkMkLst>
            <pc:docMk/>
            <pc:sldMk cId="3582402377" sldId="680"/>
            <ac:inkMk id="4" creationId="{0299B43B-573C-318D-326A-1A8B48EE929C}"/>
          </ac:inkMkLst>
        </pc:inkChg>
      </pc:sldChg>
      <pc:sldChg chg="addSp delSp modSp new mod">
        <pc:chgData name="Commodore St Germain" userId="420783ab-3e48-4f67-af00-cfba62042d5f" providerId="ADAL" clId="{9F6B3D83-466A-4765-9F39-E697B7276907}" dt="2026-06-27T04:18:56.443" v="20786" actId="478"/>
        <pc:sldMkLst>
          <pc:docMk/>
          <pc:sldMk cId="2134824873" sldId="681"/>
        </pc:sldMkLst>
        <pc:spChg chg="mod">
          <ac:chgData name="Commodore St Germain" userId="420783ab-3e48-4f67-af00-cfba62042d5f" providerId="ADAL" clId="{9F6B3D83-466A-4765-9F39-E697B7276907}" dt="2026-06-19T03:33:16.665" v="8710" actId="20577"/>
          <ac:spMkLst>
            <pc:docMk/>
            <pc:sldMk cId="2134824873" sldId="681"/>
            <ac:spMk id="2" creationId="{935FE796-6942-0D56-A206-451159F46257}"/>
          </ac:spMkLst>
        </pc:spChg>
        <pc:spChg chg="del mod">
          <ac:chgData name="Commodore St Germain" userId="420783ab-3e48-4f67-af00-cfba62042d5f" providerId="ADAL" clId="{9F6B3D83-466A-4765-9F39-E697B7276907}" dt="2026-06-19T03:44:32.906" v="8796" actId="478"/>
          <ac:spMkLst>
            <pc:docMk/>
            <pc:sldMk cId="2134824873" sldId="681"/>
            <ac:spMk id="3" creationId="{B629B55E-4396-EB28-76CC-0FB39D605D4F}"/>
          </ac:spMkLst>
        </pc:spChg>
        <pc:spChg chg="add mod">
          <ac:chgData name="Commodore St Germain" userId="420783ab-3e48-4f67-af00-cfba62042d5f" providerId="ADAL" clId="{9F6B3D83-466A-4765-9F39-E697B7276907}" dt="2026-06-19T03:52:06.082" v="9205" actId="1036"/>
          <ac:spMkLst>
            <pc:docMk/>
            <pc:sldMk cId="2134824873" sldId="681"/>
            <ac:spMk id="4" creationId="{3993EB13-A53F-639C-430E-0673BD189DA2}"/>
          </ac:spMkLst>
        </pc:spChg>
        <pc:spChg chg="add mod">
          <ac:chgData name="Commodore St Germain" userId="420783ab-3e48-4f67-af00-cfba62042d5f" providerId="ADAL" clId="{9F6B3D83-466A-4765-9F39-E697B7276907}" dt="2026-06-19T03:50:11.774" v="9062" actId="1036"/>
          <ac:spMkLst>
            <pc:docMk/>
            <pc:sldMk cId="2134824873" sldId="681"/>
            <ac:spMk id="5" creationId="{30FE4CEA-6DBB-E8FC-122F-2ED7D423243F}"/>
          </ac:spMkLst>
        </pc:spChg>
        <pc:spChg chg="add mod">
          <ac:chgData name="Commodore St Germain" userId="420783ab-3e48-4f67-af00-cfba62042d5f" providerId="ADAL" clId="{9F6B3D83-466A-4765-9F39-E697B7276907}" dt="2026-06-19T03:50:11.774" v="9062" actId="1036"/>
          <ac:spMkLst>
            <pc:docMk/>
            <pc:sldMk cId="2134824873" sldId="681"/>
            <ac:spMk id="6" creationId="{ABE583E2-ABCE-D34F-B005-A56D692FE06F}"/>
          </ac:spMkLst>
        </pc:spChg>
        <pc:spChg chg="add mod">
          <ac:chgData name="Commodore St Germain" userId="420783ab-3e48-4f67-af00-cfba62042d5f" providerId="ADAL" clId="{9F6B3D83-466A-4765-9F39-E697B7276907}" dt="2026-06-19T03:50:11.774" v="9062" actId="1036"/>
          <ac:spMkLst>
            <pc:docMk/>
            <pc:sldMk cId="2134824873" sldId="681"/>
            <ac:spMk id="7" creationId="{343F539A-5A32-CA2A-13A3-AAC63BCE79B5}"/>
          </ac:spMkLst>
        </pc:spChg>
        <pc:spChg chg="add mod">
          <ac:chgData name="Commodore St Germain" userId="420783ab-3e48-4f67-af00-cfba62042d5f" providerId="ADAL" clId="{9F6B3D83-466A-4765-9F39-E697B7276907}" dt="2026-06-19T03:50:11.774" v="9062" actId="1036"/>
          <ac:spMkLst>
            <pc:docMk/>
            <pc:sldMk cId="2134824873" sldId="681"/>
            <ac:spMk id="8" creationId="{81CEE001-1D82-A87C-7F17-2985DB38D367}"/>
          </ac:spMkLst>
        </pc:spChg>
        <pc:spChg chg="add mod">
          <ac:chgData name="Commodore St Germain" userId="420783ab-3e48-4f67-af00-cfba62042d5f" providerId="ADAL" clId="{9F6B3D83-466A-4765-9F39-E697B7276907}" dt="2026-06-19T03:50:11.774" v="9062" actId="1036"/>
          <ac:spMkLst>
            <pc:docMk/>
            <pc:sldMk cId="2134824873" sldId="681"/>
            <ac:spMk id="9" creationId="{CEA01B72-D8E2-C4BD-A8C4-F1995437D342}"/>
          </ac:spMkLst>
        </pc:spChg>
        <pc:spChg chg="add mod">
          <ac:chgData name="Commodore St Germain" userId="420783ab-3e48-4f67-af00-cfba62042d5f" providerId="ADAL" clId="{9F6B3D83-466A-4765-9F39-E697B7276907}" dt="2026-06-19T03:50:11.774" v="9062" actId="1036"/>
          <ac:spMkLst>
            <pc:docMk/>
            <pc:sldMk cId="2134824873" sldId="681"/>
            <ac:spMk id="10" creationId="{16F7B668-887C-C1ED-5725-D3D4B2DC1F7D}"/>
          </ac:spMkLst>
        </pc:spChg>
        <pc:spChg chg="add mod">
          <ac:chgData name="Commodore St Germain" userId="420783ab-3e48-4f67-af00-cfba62042d5f" providerId="ADAL" clId="{9F6B3D83-466A-4765-9F39-E697B7276907}" dt="2026-06-19T03:50:11.774" v="9062" actId="1036"/>
          <ac:spMkLst>
            <pc:docMk/>
            <pc:sldMk cId="2134824873" sldId="681"/>
            <ac:spMk id="11" creationId="{C1D3D88B-0076-525B-E197-46054DC39630}"/>
          </ac:spMkLst>
        </pc:spChg>
        <pc:spChg chg="add mod">
          <ac:chgData name="Commodore St Germain" userId="420783ab-3e48-4f67-af00-cfba62042d5f" providerId="ADAL" clId="{9F6B3D83-466A-4765-9F39-E697B7276907}" dt="2026-06-19T03:52:06.082" v="9205" actId="1036"/>
          <ac:spMkLst>
            <pc:docMk/>
            <pc:sldMk cId="2134824873" sldId="681"/>
            <ac:spMk id="12" creationId="{1182A84A-2947-D16B-5943-4ECDD590B9DD}"/>
          </ac:spMkLst>
        </pc:spChg>
        <pc:spChg chg="add del mod">
          <ac:chgData name="Commodore St Germain" userId="420783ab-3e48-4f67-af00-cfba62042d5f" providerId="ADAL" clId="{9F6B3D83-466A-4765-9F39-E697B7276907}" dt="2026-06-19T03:46:07.841" v="8919" actId="478"/>
          <ac:spMkLst>
            <pc:docMk/>
            <pc:sldMk cId="2134824873" sldId="681"/>
            <ac:spMk id="13" creationId="{7C97FFA4-6DBA-C90F-AD9F-F7158B248810}"/>
          </ac:spMkLst>
        </pc:spChg>
        <pc:spChg chg="add del mod">
          <ac:chgData name="Commodore St Germain" userId="420783ab-3e48-4f67-af00-cfba62042d5f" providerId="ADAL" clId="{9F6B3D83-466A-4765-9F39-E697B7276907}" dt="2026-06-19T03:46:43.863" v="8926" actId="478"/>
          <ac:spMkLst>
            <pc:docMk/>
            <pc:sldMk cId="2134824873" sldId="681"/>
            <ac:spMk id="14" creationId="{444F6AA3-C73A-ED24-18A1-F78587F06FE1}"/>
          </ac:spMkLst>
        </pc:spChg>
        <pc:spChg chg="add mod">
          <ac:chgData name="Commodore St Germain" userId="420783ab-3e48-4f67-af00-cfba62042d5f" providerId="ADAL" clId="{9F6B3D83-466A-4765-9F39-E697B7276907}" dt="2026-06-19T03:52:06.082" v="9205" actId="1036"/>
          <ac:spMkLst>
            <pc:docMk/>
            <pc:sldMk cId="2134824873" sldId="681"/>
            <ac:spMk id="15" creationId="{A6FAAAB3-70B2-F38F-EE6F-30C0C4F88676}"/>
          </ac:spMkLst>
        </pc:spChg>
        <pc:spChg chg="add mod">
          <ac:chgData name="Commodore St Germain" userId="420783ab-3e48-4f67-af00-cfba62042d5f" providerId="ADAL" clId="{9F6B3D83-466A-4765-9F39-E697B7276907}" dt="2026-06-19T03:52:06.082" v="9205" actId="1036"/>
          <ac:spMkLst>
            <pc:docMk/>
            <pc:sldMk cId="2134824873" sldId="681"/>
            <ac:spMk id="16" creationId="{9B4FE4E1-7C3F-FF3A-1450-FB002CA8F032}"/>
          </ac:spMkLst>
        </pc:spChg>
        <pc:spChg chg="add del mod">
          <ac:chgData name="Commodore St Germain" userId="420783ab-3e48-4f67-af00-cfba62042d5f" providerId="ADAL" clId="{9F6B3D83-466A-4765-9F39-E697B7276907}" dt="2026-06-19T03:46:41.448" v="8925" actId="478"/>
          <ac:spMkLst>
            <pc:docMk/>
            <pc:sldMk cId="2134824873" sldId="681"/>
            <ac:spMk id="17" creationId="{7A393EF0-5144-1F48-13BA-572AD66CC13B}"/>
          </ac:spMkLst>
        </pc:spChg>
        <pc:spChg chg="add mod">
          <ac:chgData name="Commodore St Germain" userId="420783ab-3e48-4f67-af00-cfba62042d5f" providerId="ADAL" clId="{9F6B3D83-466A-4765-9F39-E697B7276907}" dt="2026-06-19T03:52:06.082" v="9205" actId="1036"/>
          <ac:spMkLst>
            <pc:docMk/>
            <pc:sldMk cId="2134824873" sldId="681"/>
            <ac:spMk id="18" creationId="{099CC9A1-7D18-2D1C-3FEF-E9C0C7598E99}"/>
          </ac:spMkLst>
        </pc:spChg>
        <pc:spChg chg="add mod">
          <ac:chgData name="Commodore St Germain" userId="420783ab-3e48-4f67-af00-cfba62042d5f" providerId="ADAL" clId="{9F6B3D83-466A-4765-9F39-E697B7276907}" dt="2026-06-19T03:47:19.073" v="8943"/>
          <ac:spMkLst>
            <pc:docMk/>
            <pc:sldMk cId="2134824873" sldId="681"/>
            <ac:spMk id="19" creationId="{A7335305-475F-4F0C-C216-47EDE9CDDFCA}"/>
          </ac:spMkLst>
        </pc:spChg>
        <pc:spChg chg="add mod">
          <ac:chgData name="Commodore St Germain" userId="420783ab-3e48-4f67-af00-cfba62042d5f" providerId="ADAL" clId="{9F6B3D83-466A-4765-9F39-E697B7276907}" dt="2026-06-19T03:52:06.082" v="9205" actId="1036"/>
          <ac:spMkLst>
            <pc:docMk/>
            <pc:sldMk cId="2134824873" sldId="681"/>
            <ac:spMk id="20" creationId="{A9853C9D-82A0-D9F7-FC75-DE9213CC9B2E}"/>
          </ac:spMkLst>
        </pc:spChg>
        <pc:spChg chg="add mod">
          <ac:chgData name="Commodore St Germain" userId="420783ab-3e48-4f67-af00-cfba62042d5f" providerId="ADAL" clId="{9F6B3D83-466A-4765-9F39-E697B7276907}" dt="2026-06-19T03:52:06.082" v="9205" actId="1036"/>
          <ac:spMkLst>
            <pc:docMk/>
            <pc:sldMk cId="2134824873" sldId="681"/>
            <ac:spMk id="21" creationId="{BF61A493-D030-C748-9FE7-2809EF7056FD}"/>
          </ac:spMkLst>
        </pc:spChg>
        <pc:spChg chg="add mod">
          <ac:chgData name="Commodore St Germain" userId="420783ab-3e48-4f67-af00-cfba62042d5f" providerId="ADAL" clId="{9F6B3D83-466A-4765-9F39-E697B7276907}" dt="2026-06-19T03:52:06.082" v="9205" actId="1036"/>
          <ac:spMkLst>
            <pc:docMk/>
            <pc:sldMk cId="2134824873" sldId="681"/>
            <ac:spMk id="22" creationId="{05ACD626-5E3B-DC21-E827-44A059A3C3CD}"/>
          </ac:spMkLst>
        </pc:spChg>
        <pc:spChg chg="add mod">
          <ac:chgData name="Commodore St Germain" userId="420783ab-3e48-4f67-af00-cfba62042d5f" providerId="ADAL" clId="{9F6B3D83-466A-4765-9F39-E697B7276907}" dt="2026-06-19T03:48:54.276" v="9032"/>
          <ac:spMkLst>
            <pc:docMk/>
            <pc:sldMk cId="2134824873" sldId="681"/>
            <ac:spMk id="23" creationId="{77E3732A-DDCC-9155-65E5-892571A94AD6}"/>
          </ac:spMkLst>
        </pc:spChg>
        <pc:spChg chg="add mod">
          <ac:chgData name="Commodore St Germain" userId="420783ab-3e48-4f67-af00-cfba62042d5f" providerId="ADAL" clId="{9F6B3D83-466A-4765-9F39-E697B7276907}" dt="2026-06-19T03:52:06.082" v="9205" actId="1036"/>
          <ac:spMkLst>
            <pc:docMk/>
            <pc:sldMk cId="2134824873" sldId="681"/>
            <ac:spMk id="24" creationId="{AD6AEE89-6E20-410C-A2EB-6E9A8FE39998}"/>
          </ac:spMkLst>
        </pc:spChg>
        <pc:spChg chg="add mod">
          <ac:chgData name="Commodore St Germain" userId="420783ab-3e48-4f67-af00-cfba62042d5f" providerId="ADAL" clId="{9F6B3D83-466A-4765-9F39-E697B7276907}" dt="2026-06-19T03:52:06.082" v="9205" actId="1036"/>
          <ac:spMkLst>
            <pc:docMk/>
            <pc:sldMk cId="2134824873" sldId="681"/>
            <ac:spMk id="25" creationId="{196C4763-8D9D-1506-2C0D-C91FDF03B7C7}"/>
          </ac:spMkLst>
        </pc:spChg>
        <pc:spChg chg="add mod">
          <ac:chgData name="Commodore St Germain" userId="420783ab-3e48-4f67-af00-cfba62042d5f" providerId="ADAL" clId="{9F6B3D83-466A-4765-9F39-E697B7276907}" dt="2026-06-19T03:52:06.082" v="9205" actId="1036"/>
          <ac:spMkLst>
            <pc:docMk/>
            <pc:sldMk cId="2134824873" sldId="681"/>
            <ac:spMk id="26" creationId="{548B2AA9-6012-607B-20C1-65435F5BB4CF}"/>
          </ac:spMkLst>
        </pc:spChg>
        <pc:spChg chg="add mod">
          <ac:chgData name="Commodore St Germain" userId="420783ab-3e48-4f67-af00-cfba62042d5f" providerId="ADAL" clId="{9F6B3D83-466A-4765-9F39-E697B7276907}" dt="2026-06-19T03:50:11.774" v="9062" actId="1036"/>
          <ac:spMkLst>
            <pc:docMk/>
            <pc:sldMk cId="2134824873" sldId="681"/>
            <ac:spMk id="27" creationId="{E5F60D8C-068A-1C99-5CA9-E022D699C7EE}"/>
          </ac:spMkLst>
        </pc:spChg>
        <pc:spChg chg="add mod">
          <ac:chgData name="Commodore St Germain" userId="420783ab-3e48-4f67-af00-cfba62042d5f" providerId="ADAL" clId="{9F6B3D83-466A-4765-9F39-E697B7276907}" dt="2026-06-19T03:52:06.082" v="9205" actId="1036"/>
          <ac:spMkLst>
            <pc:docMk/>
            <pc:sldMk cId="2134824873" sldId="681"/>
            <ac:spMk id="28" creationId="{B51B9C9C-6EF0-5FAA-837B-1E0F47C56050}"/>
          </ac:spMkLst>
        </pc:spChg>
        <pc:spChg chg="add mod">
          <ac:chgData name="Commodore St Germain" userId="420783ab-3e48-4f67-af00-cfba62042d5f" providerId="ADAL" clId="{9F6B3D83-466A-4765-9F39-E697B7276907}" dt="2026-06-19T03:52:10.937" v="9218" actId="1036"/>
          <ac:spMkLst>
            <pc:docMk/>
            <pc:sldMk cId="2134824873" sldId="681"/>
            <ac:spMk id="29" creationId="{3B6F69B9-6445-08D5-CEF0-26C8CC480891}"/>
          </ac:spMkLst>
        </pc:spChg>
        <pc:spChg chg="add del mod">
          <ac:chgData name="Commodore St Germain" userId="420783ab-3e48-4f67-af00-cfba62042d5f" providerId="ADAL" clId="{9F6B3D83-466A-4765-9F39-E697B7276907}" dt="2026-06-19T03:51:41.460" v="9163" actId="478"/>
          <ac:spMkLst>
            <pc:docMk/>
            <pc:sldMk cId="2134824873" sldId="681"/>
            <ac:spMk id="30" creationId="{250E39A3-887D-79F3-FC32-CA6742AD1BFF}"/>
          </ac:spMkLst>
        </pc:spChg>
        <pc:spChg chg="add mod">
          <ac:chgData name="Commodore St Germain" userId="420783ab-3e48-4f67-af00-cfba62042d5f" providerId="ADAL" clId="{9F6B3D83-466A-4765-9F39-E697B7276907}" dt="2026-06-19T03:52:10.937" v="9218" actId="1036"/>
          <ac:spMkLst>
            <pc:docMk/>
            <pc:sldMk cId="2134824873" sldId="681"/>
            <ac:spMk id="31" creationId="{81BC369C-1673-0FF5-497B-2870EA48189B}"/>
          </ac:spMkLst>
        </pc:spChg>
        <pc:spChg chg="add del mod">
          <ac:chgData name="Commodore St Germain" userId="420783ab-3e48-4f67-af00-cfba62042d5f" providerId="ADAL" clId="{9F6B3D83-466A-4765-9F39-E697B7276907}" dt="2026-06-19T03:51:39.147" v="9162" actId="478"/>
          <ac:spMkLst>
            <pc:docMk/>
            <pc:sldMk cId="2134824873" sldId="681"/>
            <ac:spMk id="32" creationId="{011C65A1-6752-7840-8C57-5250FFBB7246}"/>
          </ac:spMkLst>
        </pc:spChg>
        <pc:spChg chg="add mod">
          <ac:chgData name="Commodore St Germain" userId="420783ab-3e48-4f67-af00-cfba62042d5f" providerId="ADAL" clId="{9F6B3D83-466A-4765-9F39-E697B7276907}" dt="2026-06-19T03:52:10.937" v="9218" actId="1036"/>
          <ac:spMkLst>
            <pc:docMk/>
            <pc:sldMk cId="2134824873" sldId="681"/>
            <ac:spMk id="33" creationId="{9D4E810B-C240-30FD-3842-374F3B49FEDF}"/>
          </ac:spMkLst>
        </pc:spChg>
        <pc:spChg chg="add mod">
          <ac:chgData name="Commodore St Germain" userId="420783ab-3e48-4f67-af00-cfba62042d5f" providerId="ADAL" clId="{9F6B3D83-466A-4765-9F39-E697B7276907}" dt="2026-06-19T03:52:10.937" v="9218" actId="1036"/>
          <ac:spMkLst>
            <pc:docMk/>
            <pc:sldMk cId="2134824873" sldId="681"/>
            <ac:spMk id="34" creationId="{491B2930-B770-2CDC-71F5-488293EE27B7}"/>
          </ac:spMkLst>
        </pc:spChg>
        <pc:spChg chg="add del mod">
          <ac:chgData name="Commodore St Germain" userId="420783ab-3e48-4f67-af00-cfba62042d5f" providerId="ADAL" clId="{9F6B3D83-466A-4765-9F39-E697B7276907}" dt="2026-06-19T03:51:23.425" v="9130" actId="478"/>
          <ac:spMkLst>
            <pc:docMk/>
            <pc:sldMk cId="2134824873" sldId="681"/>
            <ac:spMk id="35" creationId="{42A7F09D-E771-AA95-71A2-275BABCEDDC5}"/>
          </ac:spMkLst>
        </pc:spChg>
        <pc:spChg chg="add mod">
          <ac:chgData name="Commodore St Germain" userId="420783ab-3e48-4f67-af00-cfba62042d5f" providerId="ADAL" clId="{9F6B3D83-466A-4765-9F39-E697B7276907}" dt="2026-06-19T03:52:10.937" v="9218" actId="1036"/>
          <ac:spMkLst>
            <pc:docMk/>
            <pc:sldMk cId="2134824873" sldId="681"/>
            <ac:spMk id="36" creationId="{F8A85E6D-748E-AA96-AAC6-EA261B0F0D49}"/>
          </ac:spMkLst>
        </pc:spChg>
        <pc:spChg chg="add del mod">
          <ac:chgData name="Commodore St Germain" userId="420783ab-3e48-4f67-af00-cfba62042d5f" providerId="ADAL" clId="{9F6B3D83-466A-4765-9F39-E697B7276907}" dt="2026-06-19T03:51:20.211" v="9129" actId="478"/>
          <ac:spMkLst>
            <pc:docMk/>
            <pc:sldMk cId="2134824873" sldId="681"/>
            <ac:spMk id="37" creationId="{021F63E9-E51A-B83C-BC62-7129C6C711D9}"/>
          </ac:spMkLst>
        </pc:spChg>
        <pc:spChg chg="add mod">
          <ac:chgData name="Commodore St Germain" userId="420783ab-3e48-4f67-af00-cfba62042d5f" providerId="ADAL" clId="{9F6B3D83-466A-4765-9F39-E697B7276907}" dt="2026-06-19T03:52:10.937" v="9218" actId="1036"/>
          <ac:spMkLst>
            <pc:docMk/>
            <pc:sldMk cId="2134824873" sldId="681"/>
            <ac:spMk id="38" creationId="{28067BF3-B121-353B-7839-5FBEC90108BD}"/>
          </ac:spMkLst>
        </pc:spChg>
        <pc:spChg chg="add mod">
          <ac:chgData name="Commodore St Germain" userId="420783ab-3e48-4f67-af00-cfba62042d5f" providerId="ADAL" clId="{9F6B3D83-466A-4765-9F39-E697B7276907}" dt="2026-06-19T03:52:10.937" v="9218" actId="1036"/>
          <ac:spMkLst>
            <pc:docMk/>
            <pc:sldMk cId="2134824873" sldId="681"/>
            <ac:spMk id="39" creationId="{EA2FD9EF-0FC4-69C8-773A-177C92A5A9A8}"/>
          </ac:spMkLst>
        </pc:spChg>
        <pc:spChg chg="add mod">
          <ac:chgData name="Commodore St Germain" userId="420783ab-3e48-4f67-af00-cfba62042d5f" providerId="ADAL" clId="{9F6B3D83-466A-4765-9F39-E697B7276907}" dt="2026-06-19T03:52:10.937" v="9218" actId="1036"/>
          <ac:spMkLst>
            <pc:docMk/>
            <pc:sldMk cId="2134824873" sldId="681"/>
            <ac:spMk id="40" creationId="{AB60D6EF-C2CD-77B5-AE2A-9F54C5FC1470}"/>
          </ac:spMkLst>
        </pc:spChg>
        <pc:spChg chg="add mod">
          <ac:chgData name="Commodore St Germain" userId="420783ab-3e48-4f67-af00-cfba62042d5f" providerId="ADAL" clId="{9F6B3D83-466A-4765-9F39-E697B7276907}" dt="2026-06-19T04:27:49.922" v="10645"/>
          <ac:spMkLst>
            <pc:docMk/>
            <pc:sldMk cId="2134824873" sldId="681"/>
            <ac:spMk id="41" creationId="{416D77E5-007E-9AA3-0DE4-7F04E3854A44}"/>
          </ac:spMkLst>
        </pc:spChg>
        <pc:inkChg chg="add del">
          <ac:chgData name="Commodore St Germain" userId="420783ab-3e48-4f67-af00-cfba62042d5f" providerId="ADAL" clId="{9F6B3D83-466A-4765-9F39-E697B7276907}" dt="2026-06-27T04:18:56.443" v="20786" actId="478"/>
          <ac:inkMkLst>
            <pc:docMk/>
            <pc:sldMk cId="2134824873" sldId="681"/>
            <ac:inkMk id="3" creationId="{345B9EC6-15B3-22F7-7119-4E6692A8D9D1}"/>
          </ac:inkMkLst>
        </pc:inkChg>
      </pc:sldChg>
      <pc:sldChg chg="addSp delSp modSp new mod">
        <pc:chgData name="Commodore St Germain" userId="420783ab-3e48-4f67-af00-cfba62042d5f" providerId="ADAL" clId="{9F6B3D83-466A-4765-9F39-E697B7276907}" dt="2026-06-27T04:18:59.379" v="20787" actId="478"/>
        <pc:sldMkLst>
          <pc:docMk/>
          <pc:sldMk cId="3937913448" sldId="682"/>
        </pc:sldMkLst>
        <pc:spChg chg="mod">
          <ac:chgData name="Commodore St Germain" userId="420783ab-3e48-4f67-af00-cfba62042d5f" providerId="ADAL" clId="{9F6B3D83-466A-4765-9F39-E697B7276907}" dt="2026-06-19T04:13:56.459" v="10349" actId="20577"/>
          <ac:spMkLst>
            <pc:docMk/>
            <pc:sldMk cId="3937913448" sldId="682"/>
            <ac:spMk id="2" creationId="{2628B071-17BF-3FB5-E674-7735CD04F88D}"/>
          </ac:spMkLst>
        </pc:spChg>
        <pc:spChg chg="mod">
          <ac:chgData name="Commodore St Germain" userId="420783ab-3e48-4f67-af00-cfba62042d5f" providerId="ADAL" clId="{9F6B3D83-466A-4765-9F39-E697B7276907}" dt="2026-06-24T21:15:38.607" v="20632" actId="20577"/>
          <ac:spMkLst>
            <pc:docMk/>
            <pc:sldMk cId="3937913448" sldId="682"/>
            <ac:spMk id="3" creationId="{726C57BE-4D35-C7A8-1F25-B6BD4997D104}"/>
          </ac:spMkLst>
        </pc:spChg>
        <pc:spChg chg="add mod">
          <ac:chgData name="Commodore St Germain" userId="420783ab-3e48-4f67-af00-cfba62042d5f" providerId="ADAL" clId="{9F6B3D83-466A-4765-9F39-E697B7276907}" dt="2026-06-19T04:00:54.429" v="9881" actId="1036"/>
          <ac:spMkLst>
            <pc:docMk/>
            <pc:sldMk cId="3937913448" sldId="682"/>
            <ac:spMk id="4" creationId="{EC446A1E-E485-B96C-9759-6E8AD6E51ED4}"/>
          </ac:spMkLst>
        </pc:spChg>
        <pc:spChg chg="add mod">
          <ac:chgData name="Commodore St Germain" userId="420783ab-3e48-4f67-af00-cfba62042d5f" providerId="ADAL" clId="{9F6B3D83-466A-4765-9F39-E697B7276907}" dt="2026-06-19T04:00:54.429" v="9881" actId="1036"/>
          <ac:spMkLst>
            <pc:docMk/>
            <pc:sldMk cId="3937913448" sldId="682"/>
            <ac:spMk id="5" creationId="{04A5A422-0D09-F8EE-0632-72E6EE75D94E}"/>
          </ac:spMkLst>
        </pc:spChg>
        <pc:spChg chg="add mod">
          <ac:chgData name="Commodore St Germain" userId="420783ab-3e48-4f67-af00-cfba62042d5f" providerId="ADAL" clId="{9F6B3D83-466A-4765-9F39-E697B7276907}" dt="2026-06-19T04:00:54.429" v="9881" actId="1036"/>
          <ac:spMkLst>
            <pc:docMk/>
            <pc:sldMk cId="3937913448" sldId="682"/>
            <ac:spMk id="6" creationId="{034BFD94-879E-1C7D-00BD-0A7853139134}"/>
          </ac:spMkLst>
        </pc:spChg>
        <pc:spChg chg="add mod">
          <ac:chgData name="Commodore St Germain" userId="420783ab-3e48-4f67-af00-cfba62042d5f" providerId="ADAL" clId="{9F6B3D83-466A-4765-9F39-E697B7276907}" dt="2026-06-19T04:00:54.429" v="9881" actId="1036"/>
          <ac:spMkLst>
            <pc:docMk/>
            <pc:sldMk cId="3937913448" sldId="682"/>
            <ac:spMk id="7" creationId="{AE56F66D-7AF0-0CDB-D7C3-C168B7A0B908}"/>
          </ac:spMkLst>
        </pc:spChg>
        <pc:spChg chg="add mod">
          <ac:chgData name="Commodore St Germain" userId="420783ab-3e48-4f67-af00-cfba62042d5f" providerId="ADAL" clId="{9F6B3D83-466A-4765-9F39-E697B7276907}" dt="2026-06-19T04:00:54.429" v="9881" actId="1036"/>
          <ac:spMkLst>
            <pc:docMk/>
            <pc:sldMk cId="3937913448" sldId="682"/>
            <ac:spMk id="8" creationId="{C0BE8FDE-FA63-697F-FA2C-F13466A5BCD5}"/>
          </ac:spMkLst>
        </pc:spChg>
        <pc:spChg chg="add mod">
          <ac:chgData name="Commodore St Germain" userId="420783ab-3e48-4f67-af00-cfba62042d5f" providerId="ADAL" clId="{9F6B3D83-466A-4765-9F39-E697B7276907}" dt="2026-06-19T04:00:54.429" v="9881" actId="1036"/>
          <ac:spMkLst>
            <pc:docMk/>
            <pc:sldMk cId="3937913448" sldId="682"/>
            <ac:spMk id="9" creationId="{21BF042C-9C38-2AE9-88FC-B3150BE403F4}"/>
          </ac:spMkLst>
        </pc:spChg>
        <pc:spChg chg="add mod">
          <ac:chgData name="Commodore St Germain" userId="420783ab-3e48-4f67-af00-cfba62042d5f" providerId="ADAL" clId="{9F6B3D83-466A-4765-9F39-E697B7276907}" dt="2026-06-19T04:00:54.429" v="9881" actId="1036"/>
          <ac:spMkLst>
            <pc:docMk/>
            <pc:sldMk cId="3937913448" sldId="682"/>
            <ac:spMk id="10" creationId="{5A4DDD84-FE01-2AC9-E8C0-F51C70644D0E}"/>
          </ac:spMkLst>
        </pc:spChg>
        <pc:spChg chg="add mod">
          <ac:chgData name="Commodore St Germain" userId="420783ab-3e48-4f67-af00-cfba62042d5f" providerId="ADAL" clId="{9F6B3D83-466A-4765-9F39-E697B7276907}" dt="2026-06-19T04:03:22.897" v="9999" actId="1036"/>
          <ac:spMkLst>
            <pc:docMk/>
            <pc:sldMk cId="3937913448" sldId="682"/>
            <ac:spMk id="11" creationId="{25B82D96-8E59-6724-89C1-5E9F3F68BB9D}"/>
          </ac:spMkLst>
        </pc:spChg>
        <pc:spChg chg="add mod">
          <ac:chgData name="Commodore St Germain" userId="420783ab-3e48-4f67-af00-cfba62042d5f" providerId="ADAL" clId="{9F6B3D83-466A-4765-9F39-E697B7276907}" dt="2026-06-19T04:00:54.429" v="9881" actId="1036"/>
          <ac:spMkLst>
            <pc:docMk/>
            <pc:sldMk cId="3937913448" sldId="682"/>
            <ac:spMk id="12" creationId="{64D73463-12BB-772E-D0C3-1A1D2F110135}"/>
          </ac:spMkLst>
        </pc:spChg>
        <pc:spChg chg="add mod">
          <ac:chgData name="Commodore St Germain" userId="420783ab-3e48-4f67-af00-cfba62042d5f" providerId="ADAL" clId="{9F6B3D83-466A-4765-9F39-E697B7276907}" dt="2026-06-19T04:00:54.429" v="9881" actId="1036"/>
          <ac:spMkLst>
            <pc:docMk/>
            <pc:sldMk cId="3937913448" sldId="682"/>
            <ac:spMk id="13" creationId="{FCCEC2A7-C6C0-FF49-8419-BDBBDFB5C02E}"/>
          </ac:spMkLst>
        </pc:spChg>
        <pc:spChg chg="add mod">
          <ac:chgData name="Commodore St Germain" userId="420783ab-3e48-4f67-af00-cfba62042d5f" providerId="ADAL" clId="{9F6B3D83-466A-4765-9F39-E697B7276907}" dt="2026-06-19T04:00:54.429" v="9881" actId="1036"/>
          <ac:spMkLst>
            <pc:docMk/>
            <pc:sldMk cId="3937913448" sldId="682"/>
            <ac:spMk id="14" creationId="{2EE0D757-D673-167C-AC30-2DC4577D1FDF}"/>
          </ac:spMkLst>
        </pc:spChg>
        <pc:spChg chg="add mod">
          <ac:chgData name="Commodore St Germain" userId="420783ab-3e48-4f67-af00-cfba62042d5f" providerId="ADAL" clId="{9F6B3D83-466A-4765-9F39-E697B7276907}" dt="2026-06-19T04:00:54.429" v="9881" actId="1036"/>
          <ac:spMkLst>
            <pc:docMk/>
            <pc:sldMk cId="3937913448" sldId="682"/>
            <ac:spMk id="15" creationId="{9E8073D3-9F20-9ACA-03A9-7CA27584CF74}"/>
          </ac:spMkLst>
        </pc:spChg>
        <pc:spChg chg="add mod">
          <ac:chgData name="Commodore St Germain" userId="420783ab-3e48-4f67-af00-cfba62042d5f" providerId="ADAL" clId="{9F6B3D83-466A-4765-9F39-E697B7276907}" dt="2026-06-19T04:00:54.429" v="9881" actId="1036"/>
          <ac:spMkLst>
            <pc:docMk/>
            <pc:sldMk cId="3937913448" sldId="682"/>
            <ac:spMk id="16" creationId="{676F5065-5B82-782C-ED18-8DA647ECE48F}"/>
          </ac:spMkLst>
        </pc:spChg>
        <pc:spChg chg="add mod">
          <ac:chgData name="Commodore St Germain" userId="420783ab-3e48-4f67-af00-cfba62042d5f" providerId="ADAL" clId="{9F6B3D83-466A-4765-9F39-E697B7276907}" dt="2026-06-19T04:00:54.429" v="9881" actId="1036"/>
          <ac:spMkLst>
            <pc:docMk/>
            <pc:sldMk cId="3937913448" sldId="682"/>
            <ac:spMk id="17" creationId="{0216A3E9-82D2-19AA-64F6-83C56AF8D013}"/>
          </ac:spMkLst>
        </pc:spChg>
        <pc:spChg chg="add mod">
          <ac:chgData name="Commodore St Germain" userId="420783ab-3e48-4f67-af00-cfba62042d5f" providerId="ADAL" clId="{9F6B3D83-466A-4765-9F39-E697B7276907}" dt="2026-06-19T04:00:54.429" v="9881" actId="1036"/>
          <ac:spMkLst>
            <pc:docMk/>
            <pc:sldMk cId="3937913448" sldId="682"/>
            <ac:spMk id="18" creationId="{0A6FA2E5-D75C-CEF9-2204-C58DF07C3053}"/>
          </ac:spMkLst>
        </pc:spChg>
        <pc:spChg chg="add mod">
          <ac:chgData name="Commodore St Germain" userId="420783ab-3e48-4f67-af00-cfba62042d5f" providerId="ADAL" clId="{9F6B3D83-466A-4765-9F39-E697B7276907}" dt="2026-06-19T04:00:54.429" v="9881" actId="1036"/>
          <ac:spMkLst>
            <pc:docMk/>
            <pc:sldMk cId="3937913448" sldId="682"/>
            <ac:spMk id="19" creationId="{235BE6A0-AF83-E5A3-4ACD-9A287D6D7E0B}"/>
          </ac:spMkLst>
        </pc:spChg>
        <pc:spChg chg="add mod">
          <ac:chgData name="Commodore St Germain" userId="420783ab-3e48-4f67-af00-cfba62042d5f" providerId="ADAL" clId="{9F6B3D83-466A-4765-9F39-E697B7276907}" dt="2026-06-19T04:00:54.429" v="9881" actId="1036"/>
          <ac:spMkLst>
            <pc:docMk/>
            <pc:sldMk cId="3937913448" sldId="682"/>
            <ac:spMk id="20" creationId="{87E5EA23-B680-2368-6604-B9F1484384B8}"/>
          </ac:spMkLst>
        </pc:spChg>
        <pc:spChg chg="add mod">
          <ac:chgData name="Commodore St Germain" userId="420783ab-3e48-4f67-af00-cfba62042d5f" providerId="ADAL" clId="{9F6B3D83-466A-4765-9F39-E697B7276907}" dt="2026-06-19T04:00:54.429" v="9881" actId="1036"/>
          <ac:spMkLst>
            <pc:docMk/>
            <pc:sldMk cId="3937913448" sldId="682"/>
            <ac:spMk id="21" creationId="{D97966E7-2CFE-95B6-07D7-904DFC7D27B9}"/>
          </ac:spMkLst>
        </pc:spChg>
        <pc:spChg chg="add mod">
          <ac:chgData name="Commodore St Germain" userId="420783ab-3e48-4f67-af00-cfba62042d5f" providerId="ADAL" clId="{9F6B3D83-466A-4765-9F39-E697B7276907}" dt="2026-06-19T04:00:54.429" v="9881" actId="1036"/>
          <ac:spMkLst>
            <pc:docMk/>
            <pc:sldMk cId="3937913448" sldId="682"/>
            <ac:spMk id="22" creationId="{F43E55A9-6CC9-872E-B445-23FCA3ADA901}"/>
          </ac:spMkLst>
        </pc:spChg>
        <pc:spChg chg="add mod">
          <ac:chgData name="Commodore St Germain" userId="420783ab-3e48-4f67-af00-cfba62042d5f" providerId="ADAL" clId="{9F6B3D83-466A-4765-9F39-E697B7276907}" dt="2026-06-19T04:00:54.429" v="9881" actId="1036"/>
          <ac:spMkLst>
            <pc:docMk/>
            <pc:sldMk cId="3937913448" sldId="682"/>
            <ac:spMk id="23" creationId="{3C16EDA3-0923-3DC9-D8BB-4824C8E27A1A}"/>
          </ac:spMkLst>
        </pc:spChg>
        <pc:spChg chg="add mod">
          <ac:chgData name="Commodore St Germain" userId="420783ab-3e48-4f67-af00-cfba62042d5f" providerId="ADAL" clId="{9F6B3D83-466A-4765-9F39-E697B7276907}" dt="2026-06-19T04:01:41.697" v="9897" actId="1035"/>
          <ac:spMkLst>
            <pc:docMk/>
            <pc:sldMk cId="3937913448" sldId="682"/>
            <ac:spMk id="24" creationId="{147C9730-5F45-1C8E-5478-B8F2AAEA5A88}"/>
          </ac:spMkLst>
        </pc:spChg>
        <pc:spChg chg="add mod">
          <ac:chgData name="Commodore St Germain" userId="420783ab-3e48-4f67-af00-cfba62042d5f" providerId="ADAL" clId="{9F6B3D83-466A-4765-9F39-E697B7276907}" dt="2026-06-19T04:01:41.697" v="9897" actId="1035"/>
          <ac:spMkLst>
            <pc:docMk/>
            <pc:sldMk cId="3937913448" sldId="682"/>
            <ac:spMk id="25" creationId="{F10989E8-87B0-2B7C-314C-586FD7D819EA}"/>
          </ac:spMkLst>
        </pc:spChg>
        <pc:spChg chg="add mod">
          <ac:chgData name="Commodore St Germain" userId="420783ab-3e48-4f67-af00-cfba62042d5f" providerId="ADAL" clId="{9F6B3D83-466A-4765-9F39-E697B7276907}" dt="2026-06-19T04:01:41.697" v="9897" actId="1035"/>
          <ac:spMkLst>
            <pc:docMk/>
            <pc:sldMk cId="3937913448" sldId="682"/>
            <ac:spMk id="26" creationId="{07A51F53-DF1F-C28C-210D-0B8CF0E01FE8}"/>
          </ac:spMkLst>
        </pc:spChg>
        <pc:spChg chg="add mod">
          <ac:chgData name="Commodore St Germain" userId="420783ab-3e48-4f67-af00-cfba62042d5f" providerId="ADAL" clId="{9F6B3D83-466A-4765-9F39-E697B7276907}" dt="2026-06-19T04:01:41.697" v="9897" actId="1035"/>
          <ac:spMkLst>
            <pc:docMk/>
            <pc:sldMk cId="3937913448" sldId="682"/>
            <ac:spMk id="27" creationId="{7C5E0C1B-E2E4-05C9-CDD1-923E70BC021A}"/>
          </ac:spMkLst>
        </pc:spChg>
        <pc:spChg chg="add mod">
          <ac:chgData name="Commodore St Germain" userId="420783ab-3e48-4f67-af00-cfba62042d5f" providerId="ADAL" clId="{9F6B3D83-466A-4765-9F39-E697B7276907}" dt="2026-06-19T04:01:41.697" v="9897" actId="1035"/>
          <ac:spMkLst>
            <pc:docMk/>
            <pc:sldMk cId="3937913448" sldId="682"/>
            <ac:spMk id="28" creationId="{8C375322-BBD0-69A1-0802-570999879525}"/>
          </ac:spMkLst>
        </pc:spChg>
        <pc:spChg chg="add mod">
          <ac:chgData name="Commodore St Germain" userId="420783ab-3e48-4f67-af00-cfba62042d5f" providerId="ADAL" clId="{9F6B3D83-466A-4765-9F39-E697B7276907}" dt="2026-06-19T04:01:41.697" v="9897" actId="1035"/>
          <ac:spMkLst>
            <pc:docMk/>
            <pc:sldMk cId="3937913448" sldId="682"/>
            <ac:spMk id="29" creationId="{05B37470-29DC-8B05-80FB-30E6DC97304F}"/>
          </ac:spMkLst>
        </pc:spChg>
        <pc:spChg chg="add mod">
          <ac:chgData name="Commodore St Germain" userId="420783ab-3e48-4f67-af00-cfba62042d5f" providerId="ADAL" clId="{9F6B3D83-466A-4765-9F39-E697B7276907}" dt="2026-06-19T04:01:41.697" v="9897" actId="1035"/>
          <ac:spMkLst>
            <pc:docMk/>
            <pc:sldMk cId="3937913448" sldId="682"/>
            <ac:spMk id="30" creationId="{1CD676E6-4A1F-6A1D-2FCE-E515BEF8122B}"/>
          </ac:spMkLst>
        </pc:spChg>
        <pc:spChg chg="add mod">
          <ac:chgData name="Commodore St Germain" userId="420783ab-3e48-4f67-af00-cfba62042d5f" providerId="ADAL" clId="{9F6B3D83-466A-4765-9F39-E697B7276907}" dt="2026-06-19T04:01:41.697" v="9897" actId="1035"/>
          <ac:spMkLst>
            <pc:docMk/>
            <pc:sldMk cId="3937913448" sldId="682"/>
            <ac:spMk id="31" creationId="{1E3B5F4A-2353-1B98-418B-564209535282}"/>
          </ac:spMkLst>
        </pc:spChg>
        <pc:spChg chg="add mod">
          <ac:chgData name="Commodore St Germain" userId="420783ab-3e48-4f67-af00-cfba62042d5f" providerId="ADAL" clId="{9F6B3D83-466A-4765-9F39-E697B7276907}" dt="2026-06-19T04:00:54.429" v="9881" actId="1036"/>
          <ac:spMkLst>
            <pc:docMk/>
            <pc:sldMk cId="3937913448" sldId="682"/>
            <ac:spMk id="34" creationId="{F1631E6E-C5A8-6549-9896-C7D2B4340E72}"/>
          </ac:spMkLst>
        </pc:spChg>
        <pc:spChg chg="add mod">
          <ac:chgData name="Commodore St Germain" userId="420783ab-3e48-4f67-af00-cfba62042d5f" providerId="ADAL" clId="{9F6B3D83-466A-4765-9F39-E697B7276907}" dt="2026-06-19T04:00:54.429" v="9881" actId="1036"/>
          <ac:spMkLst>
            <pc:docMk/>
            <pc:sldMk cId="3937913448" sldId="682"/>
            <ac:spMk id="35" creationId="{7D1F2BEE-ACDC-6982-A497-D21629541790}"/>
          </ac:spMkLst>
        </pc:spChg>
        <pc:spChg chg="add mod">
          <ac:chgData name="Commodore St Germain" userId="420783ab-3e48-4f67-af00-cfba62042d5f" providerId="ADAL" clId="{9F6B3D83-466A-4765-9F39-E697B7276907}" dt="2026-06-19T04:02:12.727" v="9904" actId="14100"/>
          <ac:spMkLst>
            <pc:docMk/>
            <pc:sldMk cId="3937913448" sldId="682"/>
            <ac:spMk id="51" creationId="{9AE201BE-AF3E-2412-37DD-0D78B3FCC077}"/>
          </ac:spMkLst>
        </pc:spChg>
        <pc:spChg chg="add mod">
          <ac:chgData name="Commodore St Germain" userId="420783ab-3e48-4f67-af00-cfba62042d5f" providerId="ADAL" clId="{9F6B3D83-466A-4765-9F39-E697B7276907}" dt="2026-06-19T04:02:39.013" v="9911" actId="14100"/>
          <ac:spMkLst>
            <pc:docMk/>
            <pc:sldMk cId="3937913448" sldId="682"/>
            <ac:spMk id="52" creationId="{3F77F1D1-6599-53E6-FA3B-229F7A58FAA0}"/>
          </ac:spMkLst>
        </pc:spChg>
        <pc:spChg chg="add mod">
          <ac:chgData name="Commodore St Germain" userId="420783ab-3e48-4f67-af00-cfba62042d5f" providerId="ADAL" clId="{9F6B3D83-466A-4765-9F39-E697B7276907}" dt="2026-06-19T04:02:30.448" v="9910" actId="14100"/>
          <ac:spMkLst>
            <pc:docMk/>
            <pc:sldMk cId="3937913448" sldId="682"/>
            <ac:spMk id="53" creationId="{65A1D69A-FE3E-B2A6-3DBB-8E54F857FDB0}"/>
          </ac:spMkLst>
        </pc:spChg>
        <pc:spChg chg="add mod">
          <ac:chgData name="Commodore St Germain" userId="420783ab-3e48-4f67-af00-cfba62042d5f" providerId="ADAL" clId="{9F6B3D83-466A-4765-9F39-E697B7276907}" dt="2026-06-19T04:27:55.796" v="10647" actId="1076"/>
          <ac:spMkLst>
            <pc:docMk/>
            <pc:sldMk cId="3937913448" sldId="682"/>
            <ac:spMk id="54" creationId="{D821AA13-7E92-2A23-D11D-3159B75F9080}"/>
          </ac:spMkLst>
        </pc:spChg>
        <pc:inkChg chg="add del">
          <ac:chgData name="Commodore St Germain" userId="420783ab-3e48-4f67-af00-cfba62042d5f" providerId="ADAL" clId="{9F6B3D83-466A-4765-9F39-E697B7276907}" dt="2026-06-27T04:18:59.379" v="20787" actId="478"/>
          <ac:inkMkLst>
            <pc:docMk/>
            <pc:sldMk cId="3937913448" sldId="682"/>
            <ac:inkMk id="32" creationId="{02DD6104-D2B1-813B-0424-20435C9A7D32}"/>
          </ac:inkMkLst>
        </pc:inkChg>
        <pc:cxnChg chg="add del">
          <ac:chgData name="Commodore St Germain" userId="420783ab-3e48-4f67-af00-cfba62042d5f" providerId="ADAL" clId="{9F6B3D83-466A-4765-9F39-E697B7276907}" dt="2026-06-19T03:55:45.124" v="9571" actId="11529"/>
          <ac:cxnSpMkLst>
            <pc:docMk/>
            <pc:sldMk cId="3937913448" sldId="682"/>
            <ac:cxnSpMk id="33" creationId="{47ABA038-CEE4-4C91-A9CB-A5E439F61A3A}"/>
          </ac:cxnSpMkLst>
        </pc:cxnChg>
        <pc:cxnChg chg="add mod">
          <ac:chgData name="Commodore St Germain" userId="420783ab-3e48-4f67-af00-cfba62042d5f" providerId="ADAL" clId="{9F6B3D83-466A-4765-9F39-E697B7276907}" dt="2026-06-19T04:00:54.429" v="9881" actId="1036"/>
          <ac:cxnSpMkLst>
            <pc:docMk/>
            <pc:sldMk cId="3937913448" sldId="682"/>
            <ac:cxnSpMk id="37" creationId="{99638DD3-4582-3E56-3D81-78EAAA72DF29}"/>
          </ac:cxnSpMkLst>
        </pc:cxnChg>
        <pc:cxnChg chg="add mod">
          <ac:chgData name="Commodore St Germain" userId="420783ab-3e48-4f67-af00-cfba62042d5f" providerId="ADAL" clId="{9F6B3D83-466A-4765-9F39-E697B7276907}" dt="2026-06-19T04:00:54.429" v="9881" actId="1036"/>
          <ac:cxnSpMkLst>
            <pc:docMk/>
            <pc:sldMk cId="3937913448" sldId="682"/>
            <ac:cxnSpMk id="38" creationId="{565AF6A6-CD7F-EDB6-123E-3398831B8D04}"/>
          </ac:cxnSpMkLst>
        </pc:cxnChg>
        <pc:cxnChg chg="add mod">
          <ac:chgData name="Commodore St Germain" userId="420783ab-3e48-4f67-af00-cfba62042d5f" providerId="ADAL" clId="{9F6B3D83-466A-4765-9F39-E697B7276907}" dt="2026-06-19T04:00:54.429" v="9881" actId="1036"/>
          <ac:cxnSpMkLst>
            <pc:docMk/>
            <pc:sldMk cId="3937913448" sldId="682"/>
            <ac:cxnSpMk id="41" creationId="{B3AD5D3D-C169-F03A-81E2-E262E136F9CF}"/>
          </ac:cxnSpMkLst>
        </pc:cxnChg>
        <pc:cxnChg chg="add mod">
          <ac:chgData name="Commodore St Germain" userId="420783ab-3e48-4f67-af00-cfba62042d5f" providerId="ADAL" clId="{9F6B3D83-466A-4765-9F39-E697B7276907}" dt="2026-06-19T04:00:54.429" v="9881" actId="1036"/>
          <ac:cxnSpMkLst>
            <pc:docMk/>
            <pc:sldMk cId="3937913448" sldId="682"/>
            <ac:cxnSpMk id="43" creationId="{CDCA57C8-1D15-B6C9-E477-44936D58C6C0}"/>
          </ac:cxnSpMkLst>
        </pc:cxnChg>
      </pc:sldChg>
      <pc:sldChg chg="new del">
        <pc:chgData name="Commodore St Germain" userId="420783ab-3e48-4f67-af00-cfba62042d5f" providerId="ADAL" clId="{9F6B3D83-466A-4765-9F39-E697B7276907}" dt="2026-06-19T04:09:38.961" v="10148" actId="47"/>
        <pc:sldMkLst>
          <pc:docMk/>
          <pc:sldMk cId="3056553799" sldId="683"/>
        </pc:sldMkLst>
      </pc:sldChg>
      <pc:sldChg chg="modSp add del mod ord">
        <pc:chgData name="Commodore St Germain" userId="420783ab-3e48-4f67-af00-cfba62042d5f" providerId="ADAL" clId="{9F6B3D83-466A-4765-9F39-E697B7276907}" dt="2026-06-19T02:59:43.035" v="8352" actId="2696"/>
        <pc:sldMkLst>
          <pc:docMk/>
          <pc:sldMk cId="1453549620" sldId="684"/>
        </pc:sldMkLst>
        <pc:spChg chg="mod">
          <ac:chgData name="Commodore St Germain" userId="420783ab-3e48-4f67-af00-cfba62042d5f" providerId="ADAL" clId="{9F6B3D83-466A-4765-9F39-E697B7276907}" dt="2026-06-19T02:22:39.578" v="7382" actId="27636"/>
          <ac:spMkLst>
            <pc:docMk/>
            <pc:sldMk cId="1453549620" sldId="684"/>
            <ac:spMk id="3" creationId="{82E44C10-70E1-67F6-B8A6-708998E3A7F5}"/>
          </ac:spMkLst>
        </pc:spChg>
      </pc:sldChg>
      <pc:sldChg chg="addSp modSp add del mod ord">
        <pc:chgData name="Commodore St Germain" userId="420783ab-3e48-4f67-af00-cfba62042d5f" providerId="ADAL" clId="{9F6B3D83-466A-4765-9F39-E697B7276907}" dt="2026-06-20T20:49:20.852" v="20372" actId="47"/>
        <pc:sldMkLst>
          <pc:docMk/>
          <pc:sldMk cId="3137886383" sldId="684"/>
        </pc:sldMkLst>
        <pc:spChg chg="mod">
          <ac:chgData name="Commodore St Germain" userId="420783ab-3e48-4f67-af00-cfba62042d5f" providerId="ADAL" clId="{9F6B3D83-466A-4765-9F39-E697B7276907}" dt="2026-06-19T04:29:39.461" v="10731" actId="20577"/>
          <ac:spMkLst>
            <pc:docMk/>
            <pc:sldMk cId="3137886383" sldId="684"/>
            <ac:spMk id="3" creationId="{82E44C10-70E1-67F6-B8A6-708998E3A7F5}"/>
          </ac:spMkLst>
        </pc:spChg>
        <pc:spChg chg="add mod">
          <ac:chgData name="Commodore St Germain" userId="420783ab-3e48-4f67-af00-cfba62042d5f" providerId="ADAL" clId="{9F6B3D83-466A-4765-9F39-E697B7276907}" dt="2026-06-19T04:28:09.307" v="10652" actId="20577"/>
          <ac:spMkLst>
            <pc:docMk/>
            <pc:sldMk cId="3137886383" sldId="684"/>
            <ac:spMk id="4" creationId="{0B703F5C-124E-54D5-F91B-10A7FCC6CC2D}"/>
          </ac:spMkLst>
        </pc:spChg>
      </pc:sldChg>
      <pc:sldChg chg="addSp delSp modSp new mod modNotesTx">
        <pc:chgData name="Commodore St Germain" userId="420783ab-3e48-4f67-af00-cfba62042d5f" providerId="ADAL" clId="{9F6B3D83-466A-4765-9F39-E697B7276907}" dt="2026-06-27T04:18:18.114" v="20776" actId="478"/>
        <pc:sldMkLst>
          <pc:docMk/>
          <pc:sldMk cId="229831449" sldId="685"/>
        </pc:sldMkLst>
        <pc:spChg chg="del">
          <ac:chgData name="Commodore St Germain" userId="420783ab-3e48-4f67-af00-cfba62042d5f" providerId="ADAL" clId="{9F6B3D83-466A-4765-9F39-E697B7276907}" dt="2026-06-19T01:56:08.871" v="7088" actId="478"/>
          <ac:spMkLst>
            <pc:docMk/>
            <pc:sldMk cId="229831449" sldId="685"/>
            <ac:spMk id="3" creationId="{0D05E570-9AE3-7947-9E50-2AB5AE75045F}"/>
          </ac:spMkLst>
        </pc:spChg>
        <pc:spChg chg="add mod">
          <ac:chgData name="Commodore St Germain" userId="420783ab-3e48-4f67-af00-cfba62042d5f" providerId="ADAL" clId="{9F6B3D83-466A-4765-9F39-E697B7276907}" dt="2026-06-19T04:19:04.614" v="10498" actId="20577"/>
          <ac:spMkLst>
            <pc:docMk/>
            <pc:sldMk cId="229831449" sldId="685"/>
            <ac:spMk id="6" creationId="{0DDAECD8-2458-6A36-2C9F-ABEB43952FC0}"/>
          </ac:spMkLst>
        </pc:spChg>
        <pc:spChg chg="add mod">
          <ac:chgData name="Commodore St Germain" userId="420783ab-3e48-4f67-af00-cfba62042d5f" providerId="ADAL" clId="{9F6B3D83-466A-4765-9F39-E697B7276907}" dt="2026-06-19T04:27:32.776" v="10640" actId="1036"/>
          <ac:spMkLst>
            <pc:docMk/>
            <pc:sldMk cId="229831449" sldId="685"/>
            <ac:spMk id="7" creationId="{21BB3096-48FD-9E60-2DA1-75322DBC03E4}"/>
          </ac:spMkLst>
        </pc:spChg>
        <pc:picChg chg="add mod">
          <ac:chgData name="Commodore St Germain" userId="420783ab-3e48-4f67-af00-cfba62042d5f" providerId="ADAL" clId="{9F6B3D83-466A-4765-9F39-E697B7276907}" dt="2026-06-19T01:55:39.194" v="7085" actId="14100"/>
          <ac:picMkLst>
            <pc:docMk/>
            <pc:sldMk cId="229831449" sldId="685"/>
            <ac:picMk id="5" creationId="{7999D257-A5AE-8CDD-E440-CEEE1443EF2F}"/>
          </ac:picMkLst>
        </pc:picChg>
        <pc:inkChg chg="add del">
          <ac:chgData name="Commodore St Germain" userId="420783ab-3e48-4f67-af00-cfba62042d5f" providerId="ADAL" clId="{9F6B3D83-466A-4765-9F39-E697B7276907}" dt="2026-06-27T04:18:18.114" v="20776" actId="478"/>
          <ac:inkMkLst>
            <pc:docMk/>
            <pc:sldMk cId="229831449" sldId="685"/>
            <ac:inkMk id="3" creationId="{C604342E-171A-1B22-C226-00B55700FF20}"/>
          </ac:inkMkLst>
        </pc:inkChg>
      </pc:sldChg>
      <pc:sldChg chg="addSp delSp modSp new mod modNotesTx">
        <pc:chgData name="Commodore St Germain" userId="420783ab-3e48-4f67-af00-cfba62042d5f" providerId="ADAL" clId="{9F6B3D83-466A-4765-9F39-E697B7276907}" dt="2026-06-27T04:18:21.687" v="20777" actId="478"/>
        <pc:sldMkLst>
          <pc:docMk/>
          <pc:sldMk cId="1029518277" sldId="686"/>
        </pc:sldMkLst>
        <pc:spChg chg="del">
          <ac:chgData name="Commodore St Germain" userId="420783ab-3e48-4f67-af00-cfba62042d5f" providerId="ADAL" clId="{9F6B3D83-466A-4765-9F39-E697B7276907}" dt="2026-06-19T01:56:02.456" v="7087" actId="478"/>
          <ac:spMkLst>
            <pc:docMk/>
            <pc:sldMk cId="1029518277" sldId="686"/>
            <ac:spMk id="3" creationId="{6277355F-328D-588D-20A1-7F9F06521F12}"/>
          </ac:spMkLst>
        </pc:spChg>
        <pc:spChg chg="add mod">
          <ac:chgData name="Commodore St Germain" userId="420783ab-3e48-4f67-af00-cfba62042d5f" providerId="ADAL" clId="{9F6B3D83-466A-4765-9F39-E697B7276907}" dt="2026-06-19T04:17:26.028" v="10477" actId="20577"/>
          <ac:spMkLst>
            <pc:docMk/>
            <pc:sldMk cId="1029518277" sldId="686"/>
            <ac:spMk id="6" creationId="{1FBE5E79-4848-8BA9-61E8-509F406CEB8C}"/>
          </ac:spMkLst>
        </pc:spChg>
        <pc:spChg chg="add mod">
          <ac:chgData name="Commodore St Germain" userId="420783ab-3e48-4f67-af00-cfba62042d5f" providerId="ADAL" clId="{9F6B3D83-466A-4765-9F39-E697B7276907}" dt="2026-06-19T04:27:34.250" v="10641"/>
          <ac:spMkLst>
            <pc:docMk/>
            <pc:sldMk cId="1029518277" sldId="686"/>
            <ac:spMk id="7" creationId="{53CD1698-EC7B-95DC-6568-68176E5BB91D}"/>
          </ac:spMkLst>
        </pc:spChg>
        <pc:picChg chg="add mod">
          <ac:chgData name="Commodore St Germain" userId="420783ab-3e48-4f67-af00-cfba62042d5f" providerId="ADAL" clId="{9F6B3D83-466A-4765-9F39-E697B7276907}" dt="2026-06-19T01:55:44.372" v="7086" actId="14100"/>
          <ac:picMkLst>
            <pc:docMk/>
            <pc:sldMk cId="1029518277" sldId="686"/>
            <ac:picMk id="5" creationId="{19B78E07-1AD9-0161-00D7-8F269FC198B5}"/>
          </ac:picMkLst>
        </pc:picChg>
        <pc:inkChg chg="add del">
          <ac:chgData name="Commodore St Germain" userId="420783ab-3e48-4f67-af00-cfba62042d5f" providerId="ADAL" clId="{9F6B3D83-466A-4765-9F39-E697B7276907}" dt="2026-06-27T04:18:21.687" v="20777" actId="478"/>
          <ac:inkMkLst>
            <pc:docMk/>
            <pc:sldMk cId="1029518277" sldId="686"/>
            <ac:inkMk id="3" creationId="{45BB0054-7FF3-E153-7C7C-874B23357B2D}"/>
          </ac:inkMkLst>
        </pc:inkChg>
      </pc:sldChg>
      <pc:sldChg chg="addSp delSp modSp new mod">
        <pc:chgData name="Commodore St Germain" userId="420783ab-3e48-4f67-af00-cfba62042d5f" providerId="ADAL" clId="{9F6B3D83-466A-4765-9F39-E697B7276907}" dt="2026-06-27T04:18:24.531" v="20778" actId="478"/>
        <pc:sldMkLst>
          <pc:docMk/>
          <pc:sldMk cId="1035713547" sldId="687"/>
        </pc:sldMkLst>
        <pc:spChg chg="mod">
          <ac:chgData name="Commodore St Germain" userId="420783ab-3e48-4f67-af00-cfba62042d5f" providerId="ADAL" clId="{9F6B3D83-466A-4765-9F39-E697B7276907}" dt="2026-06-19T02:03:38.446" v="7247" actId="20577"/>
          <ac:spMkLst>
            <pc:docMk/>
            <pc:sldMk cId="1035713547" sldId="687"/>
            <ac:spMk id="2" creationId="{01CABE8A-900B-2515-1078-C3A47BD6C7C1}"/>
          </ac:spMkLst>
        </pc:spChg>
        <pc:spChg chg="add mod">
          <ac:chgData name="Commodore St Germain" userId="420783ab-3e48-4f67-af00-cfba62042d5f" providerId="ADAL" clId="{9F6B3D83-466A-4765-9F39-E697B7276907}" dt="2026-06-19T04:27:37.887" v="10642"/>
          <ac:spMkLst>
            <pc:docMk/>
            <pc:sldMk cId="1035713547" sldId="687"/>
            <ac:spMk id="6" creationId="{321176EF-B219-6AFC-0439-FFBA8C2C909C}"/>
          </ac:spMkLst>
        </pc:spChg>
        <pc:picChg chg="add mod">
          <ac:chgData name="Commodore St Germain" userId="420783ab-3e48-4f67-af00-cfba62042d5f" providerId="ADAL" clId="{9F6B3D83-466A-4765-9F39-E697B7276907}" dt="2026-06-19T02:03:54.137" v="7251" actId="1076"/>
          <ac:picMkLst>
            <pc:docMk/>
            <pc:sldMk cId="1035713547" sldId="687"/>
            <ac:picMk id="5" creationId="{BA07BD49-E428-A411-9737-994B62224B47}"/>
          </ac:picMkLst>
        </pc:picChg>
        <pc:inkChg chg="add">
          <ac:chgData name="Commodore St Germain" userId="420783ab-3e48-4f67-af00-cfba62042d5f" providerId="ADAL" clId="{9F6B3D83-466A-4765-9F39-E697B7276907}" dt="2026-06-24T19:22:40.460" v="20510"/>
          <ac:inkMkLst>
            <pc:docMk/>
            <pc:sldMk cId="1035713547" sldId="687"/>
            <ac:inkMk id="4" creationId="{97B5F92C-9B9E-B41C-1684-31F4253743A4}"/>
          </ac:inkMkLst>
        </pc:inkChg>
        <pc:inkChg chg="add del">
          <ac:chgData name="Commodore St Germain" userId="420783ab-3e48-4f67-af00-cfba62042d5f" providerId="ADAL" clId="{9F6B3D83-466A-4765-9F39-E697B7276907}" dt="2026-06-27T04:18:24.531" v="20778" actId="478"/>
          <ac:inkMkLst>
            <pc:docMk/>
            <pc:sldMk cId="1035713547" sldId="687"/>
            <ac:inkMk id="7" creationId="{C8C55FDC-70AE-7889-16D8-95C9F78B3BB4}"/>
          </ac:inkMkLst>
        </pc:inkChg>
      </pc:sldChg>
      <pc:sldChg chg="modSp new del mod ord">
        <pc:chgData name="Commodore St Germain" userId="420783ab-3e48-4f67-af00-cfba62042d5f" providerId="ADAL" clId="{9F6B3D83-466A-4765-9F39-E697B7276907}" dt="2026-06-27T04:18:28.611" v="20779" actId="47"/>
        <pc:sldMkLst>
          <pc:docMk/>
          <pc:sldMk cId="1809576108" sldId="688"/>
        </pc:sldMkLst>
        <pc:spChg chg="mod">
          <ac:chgData name="Commodore St Germain" userId="420783ab-3e48-4f67-af00-cfba62042d5f" providerId="ADAL" clId="{9F6B3D83-466A-4765-9F39-E697B7276907}" dt="2026-06-19T02:52:07.167" v="8240" actId="20577"/>
          <ac:spMkLst>
            <pc:docMk/>
            <pc:sldMk cId="1809576108" sldId="688"/>
            <ac:spMk id="2" creationId="{57ABF2EC-5AF4-89FD-4B32-A3B501BA58B5}"/>
          </ac:spMkLst>
        </pc:spChg>
        <pc:spChg chg="mod">
          <ac:chgData name="Commodore St Germain" userId="420783ab-3e48-4f67-af00-cfba62042d5f" providerId="ADAL" clId="{9F6B3D83-466A-4765-9F39-E697B7276907}" dt="2026-06-19T02:22:04.383" v="7375" actId="20577"/>
          <ac:spMkLst>
            <pc:docMk/>
            <pc:sldMk cId="1809576108" sldId="688"/>
            <ac:spMk id="3" creationId="{4BFDD4E9-DAEB-1588-8BC1-7AFBB2D576E3}"/>
          </ac:spMkLst>
        </pc:spChg>
      </pc:sldChg>
      <pc:sldChg chg="addSp delSp modSp new mod">
        <pc:chgData name="Commodore St Germain" userId="420783ab-3e48-4f67-af00-cfba62042d5f" providerId="ADAL" clId="{9F6B3D83-466A-4765-9F39-E697B7276907}" dt="2026-06-27T04:18:53.181" v="20785" actId="478"/>
        <pc:sldMkLst>
          <pc:docMk/>
          <pc:sldMk cId="4029591015" sldId="689"/>
        </pc:sldMkLst>
        <pc:spChg chg="add mod">
          <ac:chgData name="Commodore St Germain" userId="420783ab-3e48-4f67-af00-cfba62042d5f" providerId="ADAL" clId="{9F6B3D83-466A-4765-9F39-E697B7276907}" dt="2026-06-19T04:27:48.673" v="10644"/>
          <ac:spMkLst>
            <pc:docMk/>
            <pc:sldMk cId="4029591015" sldId="689"/>
            <ac:spMk id="15" creationId="{FF27209D-082E-22D4-4727-D9B6F9FECAAC}"/>
          </ac:spMkLst>
        </pc:spChg>
        <pc:grpChg chg="add del mod">
          <ac:chgData name="Commodore St Germain" userId="420783ab-3e48-4f67-af00-cfba62042d5f" providerId="ADAL" clId="{9F6B3D83-466A-4765-9F39-E697B7276907}" dt="2026-06-19T02:50:32.490" v="8207" actId="478"/>
          <ac:grpSpMkLst>
            <pc:docMk/>
            <pc:sldMk cId="4029591015" sldId="689"/>
            <ac:grpSpMk id="10" creationId="{4F127C68-E302-1699-259D-0EFAC042D232}"/>
          </ac:grpSpMkLst>
        </pc:grpChg>
        <pc:picChg chg="add del mod topLvl modCrop">
          <ac:chgData name="Commodore St Germain" userId="420783ab-3e48-4f67-af00-cfba62042d5f" providerId="ADAL" clId="{9F6B3D83-466A-4765-9F39-E697B7276907}" dt="2026-06-19T02:50:33.870" v="8208" actId="478"/>
          <ac:picMkLst>
            <pc:docMk/>
            <pc:sldMk cId="4029591015" sldId="689"/>
            <ac:picMk id="5" creationId="{442418BF-C08C-A902-1027-58FBA5E91305}"/>
          </ac:picMkLst>
        </pc:picChg>
        <pc:picChg chg="add del mod">
          <ac:chgData name="Commodore St Germain" userId="420783ab-3e48-4f67-af00-cfba62042d5f" providerId="ADAL" clId="{9F6B3D83-466A-4765-9F39-E697B7276907}" dt="2026-06-19T02:50:28.800" v="8206" actId="478"/>
          <ac:picMkLst>
            <pc:docMk/>
            <pc:sldMk cId="4029591015" sldId="689"/>
            <ac:picMk id="7" creationId="{571E442B-DAA3-6604-B46F-1CCB6877C9FE}"/>
          </ac:picMkLst>
        </pc:picChg>
        <pc:picChg chg="add del mod topLvl">
          <ac:chgData name="Commodore St Germain" userId="420783ab-3e48-4f67-af00-cfba62042d5f" providerId="ADAL" clId="{9F6B3D83-466A-4765-9F39-E697B7276907}" dt="2026-06-19T02:50:32.490" v="8207" actId="478"/>
          <ac:picMkLst>
            <pc:docMk/>
            <pc:sldMk cId="4029591015" sldId="689"/>
            <ac:picMk id="9" creationId="{6E62052B-0D18-7721-DF2B-31FDF84422F8}"/>
          </ac:picMkLst>
        </pc:picChg>
        <pc:picChg chg="add mod">
          <ac:chgData name="Commodore St Germain" userId="420783ab-3e48-4f67-af00-cfba62042d5f" providerId="ADAL" clId="{9F6B3D83-466A-4765-9F39-E697B7276907}" dt="2026-06-19T02:50:40.054" v="8210" actId="14100"/>
          <ac:picMkLst>
            <pc:docMk/>
            <pc:sldMk cId="4029591015" sldId="689"/>
            <ac:picMk id="12" creationId="{1B79F765-C5D7-7538-B827-115BAEA2F704}"/>
          </ac:picMkLst>
        </pc:picChg>
        <pc:picChg chg="add mod">
          <ac:chgData name="Commodore St Germain" userId="420783ab-3e48-4f67-af00-cfba62042d5f" providerId="ADAL" clId="{9F6B3D83-466A-4765-9F39-E697B7276907}" dt="2026-06-19T02:51:01.596" v="8214" actId="14100"/>
          <ac:picMkLst>
            <pc:docMk/>
            <pc:sldMk cId="4029591015" sldId="689"/>
            <ac:picMk id="14" creationId="{BCD4478C-74A9-50AC-AEC1-1BD24A9BF915}"/>
          </ac:picMkLst>
        </pc:picChg>
        <pc:inkChg chg="add del">
          <ac:chgData name="Commodore St Germain" userId="420783ab-3e48-4f67-af00-cfba62042d5f" providerId="ADAL" clId="{9F6B3D83-466A-4765-9F39-E697B7276907}" dt="2026-06-27T04:18:53.181" v="20785" actId="478"/>
          <ac:inkMkLst>
            <pc:docMk/>
            <pc:sldMk cId="4029591015" sldId="689"/>
            <ac:inkMk id="4" creationId="{1DC90924-93E7-A0D1-4FED-B5FC90B065F8}"/>
          </ac:inkMkLst>
        </pc:inkChg>
      </pc:sldChg>
      <pc:sldChg chg="addSp add">
        <pc:chgData name="Commodore St Germain" userId="420783ab-3e48-4f67-af00-cfba62042d5f" providerId="ADAL" clId="{9F6B3D83-466A-4765-9F39-E697B7276907}" dt="2026-06-24T21:32:05.092" v="20645"/>
        <pc:sldMkLst>
          <pc:docMk/>
          <pc:sldMk cId="1945353638" sldId="690"/>
        </pc:sldMkLst>
        <pc:inkChg chg="add">
          <ac:chgData name="Commodore St Germain" userId="420783ab-3e48-4f67-af00-cfba62042d5f" providerId="ADAL" clId="{9F6B3D83-466A-4765-9F39-E697B7276907}" dt="2026-06-24T21:32:05.092" v="20645"/>
          <ac:inkMkLst>
            <pc:docMk/>
            <pc:sldMk cId="1945353638" sldId="690"/>
            <ac:inkMk id="3" creationId="{DCE6FE7D-BFB9-4024-F994-4D99860CE21A}"/>
          </ac:inkMkLst>
        </pc:inkChg>
      </pc:sldChg>
      <pc:sldChg chg="add">
        <pc:chgData name="Commodore St Germain" userId="420783ab-3e48-4f67-af00-cfba62042d5f" providerId="ADAL" clId="{9F6B3D83-466A-4765-9F39-E697B7276907}" dt="2026-06-19T02:53:57.959" v="8296"/>
        <pc:sldMkLst>
          <pc:docMk/>
          <pc:sldMk cId="2804043940" sldId="691"/>
        </pc:sldMkLst>
      </pc:sldChg>
      <pc:sldChg chg="modSp add mod">
        <pc:chgData name="Commodore St Germain" userId="420783ab-3e48-4f67-af00-cfba62042d5f" providerId="ADAL" clId="{9F6B3D83-466A-4765-9F39-E697B7276907}" dt="2026-06-24T20:12:29.464" v="20532" actId="20577"/>
        <pc:sldMkLst>
          <pc:docMk/>
          <pc:sldMk cId="2444764619" sldId="692"/>
        </pc:sldMkLst>
        <pc:spChg chg="mod">
          <ac:chgData name="Commodore St Germain" userId="420783ab-3e48-4f67-af00-cfba62042d5f" providerId="ADAL" clId="{9F6B3D83-466A-4765-9F39-E697B7276907}" dt="2026-06-22T03:19:40.785" v="20456" actId="20577"/>
          <ac:spMkLst>
            <pc:docMk/>
            <pc:sldMk cId="2444764619" sldId="692"/>
            <ac:spMk id="2" creationId="{8D9EC2C3-EE7A-C37F-8465-67016C90D0B9}"/>
          </ac:spMkLst>
        </pc:spChg>
        <pc:spChg chg="mod">
          <ac:chgData name="Commodore St Germain" userId="420783ab-3e48-4f67-af00-cfba62042d5f" providerId="ADAL" clId="{9F6B3D83-466A-4765-9F39-E697B7276907}" dt="2026-06-24T20:12:29.464" v="20532" actId="20577"/>
          <ac:spMkLst>
            <pc:docMk/>
            <pc:sldMk cId="2444764619" sldId="692"/>
            <ac:spMk id="3" creationId="{FAE6C167-8755-0957-EC44-727CF70712E3}"/>
          </ac:spMkLst>
        </pc:spChg>
      </pc:sldChg>
      <pc:sldChg chg="add">
        <pc:chgData name="Commodore St Germain" userId="420783ab-3e48-4f67-af00-cfba62042d5f" providerId="ADAL" clId="{9F6B3D83-466A-4765-9F39-E697B7276907}" dt="2026-06-19T02:54:02.735" v="8297"/>
        <pc:sldMkLst>
          <pc:docMk/>
          <pc:sldMk cId="3517568922" sldId="693"/>
        </pc:sldMkLst>
      </pc:sldChg>
      <pc:sldChg chg="addSp delSp modSp add mod">
        <pc:chgData name="Commodore St Germain" userId="420783ab-3e48-4f67-af00-cfba62042d5f" providerId="ADAL" clId="{9F6B3D83-466A-4765-9F39-E697B7276907}" dt="2026-06-27T04:19:16.965" v="20791" actId="478"/>
        <pc:sldMkLst>
          <pc:docMk/>
          <pc:sldMk cId="967333319" sldId="694"/>
        </pc:sldMkLst>
        <pc:spChg chg="mod">
          <ac:chgData name="Commodore St Germain" userId="420783ab-3e48-4f67-af00-cfba62042d5f" providerId="ADAL" clId="{9F6B3D83-466A-4765-9F39-E697B7276907}" dt="2026-06-20T17:14:51.239" v="13101" actId="20577"/>
          <ac:spMkLst>
            <pc:docMk/>
            <pc:sldMk cId="967333319" sldId="694"/>
            <ac:spMk id="2" creationId="{B55EAFBD-418C-34D2-90DB-1BEFFD354B9C}"/>
          </ac:spMkLst>
        </pc:spChg>
        <pc:spChg chg="mod">
          <ac:chgData name="Commodore St Germain" userId="420783ab-3e48-4f67-af00-cfba62042d5f" providerId="ADAL" clId="{9F6B3D83-466A-4765-9F39-E697B7276907}" dt="2026-06-20T17:16:21.822" v="13436" actId="20577"/>
          <ac:spMkLst>
            <pc:docMk/>
            <pc:sldMk cId="967333319" sldId="694"/>
            <ac:spMk id="3" creationId="{BD8CB291-08F8-E080-831C-BBAEEF8E89B7}"/>
          </ac:spMkLst>
        </pc:spChg>
        <pc:spChg chg="add mod">
          <ac:chgData name="Commodore St Germain" userId="420783ab-3e48-4f67-af00-cfba62042d5f" providerId="ADAL" clId="{9F6B3D83-466A-4765-9F39-E697B7276907}" dt="2026-06-20T17:14:32.462" v="13037"/>
          <ac:spMkLst>
            <pc:docMk/>
            <pc:sldMk cId="967333319" sldId="694"/>
            <ac:spMk id="4" creationId="{A4653DEA-122F-C530-8019-1BA42C5E3F4F}"/>
          </ac:spMkLst>
        </pc:spChg>
        <pc:inkChg chg="add del">
          <ac:chgData name="Commodore St Germain" userId="420783ab-3e48-4f67-af00-cfba62042d5f" providerId="ADAL" clId="{9F6B3D83-466A-4765-9F39-E697B7276907}" dt="2026-06-27T04:19:16.965" v="20791" actId="478"/>
          <ac:inkMkLst>
            <pc:docMk/>
            <pc:sldMk cId="967333319" sldId="694"/>
            <ac:inkMk id="5" creationId="{ACF8A655-4C75-24E3-2959-D8F2522D43F9}"/>
          </ac:inkMkLst>
        </pc:inkChg>
      </pc:sldChg>
      <pc:sldChg chg="modSp new del mod">
        <pc:chgData name="Commodore St Germain" userId="420783ab-3e48-4f67-af00-cfba62042d5f" providerId="ADAL" clId="{9F6B3D83-466A-4765-9F39-E697B7276907}" dt="2026-06-20T17:21:17.826" v="13471" actId="47"/>
        <pc:sldMkLst>
          <pc:docMk/>
          <pc:sldMk cId="2546398263" sldId="695"/>
        </pc:sldMkLst>
        <pc:spChg chg="mod">
          <ac:chgData name="Commodore St Germain" userId="420783ab-3e48-4f67-af00-cfba62042d5f" providerId="ADAL" clId="{9F6B3D83-466A-4765-9F39-E697B7276907}" dt="2026-06-20T17:16:33.355" v="13460" actId="20577"/>
          <ac:spMkLst>
            <pc:docMk/>
            <pc:sldMk cId="2546398263" sldId="695"/>
            <ac:spMk id="2" creationId="{3A32BA34-5998-B899-BF4C-EFE1A1E199B6}"/>
          </ac:spMkLst>
        </pc:spChg>
      </pc:sldChg>
      <pc:sldChg chg="new del">
        <pc:chgData name="Commodore St Germain" userId="420783ab-3e48-4f67-af00-cfba62042d5f" providerId="ADAL" clId="{9F6B3D83-466A-4765-9F39-E697B7276907}" dt="2026-06-20T17:16:45.697" v="13464" actId="47"/>
        <pc:sldMkLst>
          <pc:docMk/>
          <pc:sldMk cId="2071087143" sldId="696"/>
        </pc:sldMkLst>
      </pc:sldChg>
      <pc:sldChg chg="new del">
        <pc:chgData name="Commodore St Germain" userId="420783ab-3e48-4f67-af00-cfba62042d5f" providerId="ADAL" clId="{9F6B3D83-466A-4765-9F39-E697B7276907}" dt="2026-06-20T17:16:45.697" v="13464" actId="47"/>
        <pc:sldMkLst>
          <pc:docMk/>
          <pc:sldMk cId="2780724314" sldId="697"/>
        </pc:sldMkLst>
      </pc:sldChg>
      <pc:sldChg chg="new del">
        <pc:chgData name="Commodore St Germain" userId="420783ab-3e48-4f67-af00-cfba62042d5f" providerId="ADAL" clId="{9F6B3D83-466A-4765-9F39-E697B7276907}" dt="2026-06-20T20:47:57.952" v="20371" actId="47"/>
        <pc:sldMkLst>
          <pc:docMk/>
          <pc:sldMk cId="2841309623" sldId="698"/>
        </pc:sldMkLst>
      </pc:sldChg>
      <pc:sldChg chg="new del">
        <pc:chgData name="Commodore St Germain" userId="420783ab-3e48-4f67-af00-cfba62042d5f" providerId="ADAL" clId="{9F6B3D83-466A-4765-9F39-E697B7276907}" dt="2026-06-20T20:47:57.952" v="20371" actId="47"/>
        <pc:sldMkLst>
          <pc:docMk/>
          <pc:sldMk cId="2488568951" sldId="699"/>
        </pc:sldMkLst>
      </pc:sldChg>
      <pc:sldChg chg="new del">
        <pc:chgData name="Commodore St Germain" userId="420783ab-3e48-4f67-af00-cfba62042d5f" providerId="ADAL" clId="{9F6B3D83-466A-4765-9F39-E697B7276907}" dt="2026-06-20T20:47:57.952" v="20371" actId="47"/>
        <pc:sldMkLst>
          <pc:docMk/>
          <pc:sldMk cId="1612665312" sldId="700"/>
        </pc:sldMkLst>
      </pc:sldChg>
      <pc:sldChg chg="new del">
        <pc:chgData name="Commodore St Germain" userId="420783ab-3e48-4f67-af00-cfba62042d5f" providerId="ADAL" clId="{9F6B3D83-466A-4765-9F39-E697B7276907}" dt="2026-06-19T04:26:23.759" v="10626" actId="47"/>
        <pc:sldMkLst>
          <pc:docMk/>
          <pc:sldMk cId="3189374261" sldId="701"/>
        </pc:sldMkLst>
      </pc:sldChg>
      <pc:sldChg chg="add del">
        <pc:chgData name="Commodore St Germain" userId="420783ab-3e48-4f67-af00-cfba62042d5f" providerId="ADAL" clId="{9F6B3D83-466A-4765-9F39-E697B7276907}" dt="2026-06-19T03:52:25.876" v="9220"/>
        <pc:sldMkLst>
          <pc:docMk/>
          <pc:sldMk cId="1789614405" sldId="702"/>
        </pc:sldMkLst>
      </pc:sldChg>
      <pc:sldChg chg="add del">
        <pc:chgData name="Commodore St Germain" userId="420783ab-3e48-4f67-af00-cfba62042d5f" providerId="ADAL" clId="{9F6B3D83-466A-4765-9F39-E697B7276907}" dt="2026-06-19T04:09:38.961" v="10148" actId="47"/>
        <pc:sldMkLst>
          <pc:docMk/>
          <pc:sldMk cId="2909485556" sldId="702"/>
        </pc:sldMkLst>
      </pc:sldChg>
      <pc:sldChg chg="addSp delSp modSp new mod">
        <pc:chgData name="Commodore St Germain" userId="420783ab-3e48-4f67-af00-cfba62042d5f" providerId="ADAL" clId="{9F6B3D83-466A-4765-9F39-E697B7276907}" dt="2026-06-27T04:19:07.711" v="20789" actId="478"/>
        <pc:sldMkLst>
          <pc:docMk/>
          <pc:sldMk cId="1381737672" sldId="703"/>
        </pc:sldMkLst>
        <pc:spChg chg="add del mod">
          <ac:chgData name="Commodore St Germain" userId="420783ab-3e48-4f67-af00-cfba62042d5f" providerId="ADAL" clId="{9F6B3D83-466A-4765-9F39-E697B7276907}" dt="2026-06-19T04:12:17.159" v="10280"/>
          <ac:spMkLst>
            <pc:docMk/>
            <pc:sldMk cId="1381737672" sldId="703"/>
            <ac:spMk id="10" creationId="{DCD734A1-9170-848F-4134-B4169CA1740A}"/>
          </ac:spMkLst>
        </pc:spChg>
        <pc:spChg chg="add mod">
          <ac:chgData name="Commodore St Germain" userId="420783ab-3e48-4f67-af00-cfba62042d5f" providerId="ADAL" clId="{9F6B3D83-466A-4765-9F39-E697B7276907}" dt="2026-06-24T20:37:15.633" v="20538" actId="20577"/>
          <ac:spMkLst>
            <pc:docMk/>
            <pc:sldMk cId="1381737672" sldId="703"/>
            <ac:spMk id="11" creationId="{930CB56A-1B62-01CA-908A-38AC7DA9BC8B}"/>
          </ac:spMkLst>
        </pc:spChg>
        <pc:spChg chg="add mod">
          <ac:chgData name="Commodore St Germain" userId="420783ab-3e48-4f67-af00-cfba62042d5f" providerId="ADAL" clId="{9F6B3D83-466A-4765-9F39-E697B7276907}" dt="2026-06-19T04:27:57.720" v="10648"/>
          <ac:spMkLst>
            <pc:docMk/>
            <pc:sldMk cId="1381737672" sldId="703"/>
            <ac:spMk id="12" creationId="{09525E99-7C1A-56E5-BB53-F1CC6D48344C}"/>
          </ac:spMkLst>
        </pc:spChg>
        <pc:picChg chg="add mod modCrop">
          <ac:chgData name="Commodore St Germain" userId="420783ab-3e48-4f67-af00-cfba62042d5f" providerId="ADAL" clId="{9F6B3D83-466A-4765-9F39-E697B7276907}" dt="2026-06-19T04:11:42.813" v="10165" actId="14100"/>
          <ac:picMkLst>
            <pc:docMk/>
            <pc:sldMk cId="1381737672" sldId="703"/>
            <ac:picMk id="5" creationId="{87614E81-FCF6-4A8D-E927-7673B53B49D2}"/>
          </ac:picMkLst>
        </pc:picChg>
        <pc:picChg chg="add mod">
          <ac:chgData name="Commodore St Germain" userId="420783ab-3e48-4f67-af00-cfba62042d5f" providerId="ADAL" clId="{9F6B3D83-466A-4765-9F39-E697B7276907}" dt="2026-06-19T04:11:56.140" v="10212" actId="1035"/>
          <ac:picMkLst>
            <pc:docMk/>
            <pc:sldMk cId="1381737672" sldId="703"/>
            <ac:picMk id="7" creationId="{76EB95AB-339B-C19A-9A46-42AB498F93C7}"/>
          </ac:picMkLst>
        </pc:picChg>
        <pc:picChg chg="add mod">
          <ac:chgData name="Commodore St Germain" userId="420783ab-3e48-4f67-af00-cfba62042d5f" providerId="ADAL" clId="{9F6B3D83-466A-4765-9F39-E697B7276907}" dt="2026-06-19T04:12:19.152" v="10284" actId="1037"/>
          <ac:picMkLst>
            <pc:docMk/>
            <pc:sldMk cId="1381737672" sldId="703"/>
            <ac:picMk id="9" creationId="{19D902A4-F0AE-67E4-007E-4BC2B08598BE}"/>
          </ac:picMkLst>
        </pc:picChg>
        <pc:inkChg chg="add del">
          <ac:chgData name="Commodore St Germain" userId="420783ab-3e48-4f67-af00-cfba62042d5f" providerId="ADAL" clId="{9F6B3D83-466A-4765-9F39-E697B7276907}" dt="2026-06-27T04:19:07.711" v="20789" actId="478"/>
          <ac:inkMkLst>
            <pc:docMk/>
            <pc:sldMk cId="1381737672" sldId="703"/>
            <ac:inkMk id="4" creationId="{B007981D-798A-3E86-F7A9-57EDAC386254}"/>
          </ac:inkMkLst>
        </pc:inkChg>
        <pc:inkChg chg="add del">
          <ac:chgData name="Commodore St Germain" userId="420783ab-3e48-4f67-af00-cfba62042d5f" providerId="ADAL" clId="{9F6B3D83-466A-4765-9F39-E697B7276907}" dt="2026-06-27T04:19:04.786" v="20788" actId="478"/>
          <ac:inkMkLst>
            <pc:docMk/>
            <pc:sldMk cId="1381737672" sldId="703"/>
            <ac:inkMk id="6" creationId="{DAC3EADF-D8DC-3595-6659-9783B6D3E772}"/>
          </ac:inkMkLst>
        </pc:inkChg>
      </pc:sldChg>
      <pc:sldChg chg="addSp delSp modSp new mod">
        <pc:chgData name="Commodore St Germain" userId="420783ab-3e48-4f67-af00-cfba62042d5f" providerId="ADAL" clId="{9F6B3D83-466A-4765-9F39-E697B7276907}" dt="2026-06-27T04:19:12.808" v="20790" actId="478"/>
        <pc:sldMkLst>
          <pc:docMk/>
          <pc:sldMk cId="3380680640" sldId="704"/>
        </pc:sldMkLst>
        <pc:spChg chg="mod">
          <ac:chgData name="Commodore St Germain" userId="420783ab-3e48-4f67-af00-cfba62042d5f" providerId="ADAL" clId="{9F6B3D83-466A-4765-9F39-E697B7276907}" dt="2026-06-19T04:13:32.617" v="10335" actId="255"/>
          <ac:spMkLst>
            <pc:docMk/>
            <pc:sldMk cId="3380680640" sldId="704"/>
            <ac:spMk id="2" creationId="{63E00F32-CC5A-5498-74C8-6A99C6B3DEA7}"/>
          </ac:spMkLst>
        </pc:spChg>
        <pc:spChg chg="del">
          <ac:chgData name="Commodore St Germain" userId="420783ab-3e48-4f67-af00-cfba62042d5f" providerId="ADAL" clId="{9F6B3D83-466A-4765-9F39-E697B7276907}" dt="2026-06-19T04:08:50.983" v="10147" actId="478"/>
          <ac:spMkLst>
            <pc:docMk/>
            <pc:sldMk cId="3380680640" sldId="704"/>
            <ac:spMk id="3" creationId="{00B792A4-51F7-0148-981C-0E3FAA772F3F}"/>
          </ac:spMkLst>
        </pc:spChg>
        <pc:spChg chg="add mod">
          <ac:chgData name="Commodore St Germain" userId="420783ab-3e48-4f67-af00-cfba62042d5f" providerId="ADAL" clId="{9F6B3D83-466A-4765-9F39-E697B7276907}" dt="2026-06-19T04:28:00.141" v="10649"/>
          <ac:spMkLst>
            <pc:docMk/>
            <pc:sldMk cId="3380680640" sldId="704"/>
            <ac:spMk id="5" creationId="{56DBD53F-B332-DD89-A045-F98C255F270B}"/>
          </ac:spMkLst>
        </pc:spChg>
        <pc:picChg chg="add mod">
          <ac:chgData name="Commodore St Germain" userId="420783ab-3e48-4f67-af00-cfba62042d5f" providerId="ADAL" clId="{9F6B3D83-466A-4765-9F39-E697B7276907}" dt="2026-06-19T04:13:36.229" v="10336" actId="1076"/>
          <ac:picMkLst>
            <pc:docMk/>
            <pc:sldMk cId="3380680640" sldId="704"/>
            <ac:picMk id="4" creationId="{DB12BDE8-CE86-B295-0EEB-B9C0BD05C881}"/>
          </ac:picMkLst>
        </pc:picChg>
        <pc:inkChg chg="add del">
          <ac:chgData name="Commodore St Germain" userId="420783ab-3e48-4f67-af00-cfba62042d5f" providerId="ADAL" clId="{9F6B3D83-466A-4765-9F39-E697B7276907}" dt="2026-06-27T04:19:12.808" v="20790" actId="478"/>
          <ac:inkMkLst>
            <pc:docMk/>
            <pc:sldMk cId="3380680640" sldId="704"/>
            <ac:inkMk id="3" creationId="{33ACBB52-477D-0352-F02E-DDC3B3ED0122}"/>
          </ac:inkMkLst>
        </pc:inkChg>
      </pc:sldChg>
      <pc:sldChg chg="add del">
        <pc:chgData name="Commodore St Germain" userId="420783ab-3e48-4f67-af00-cfba62042d5f" providerId="ADAL" clId="{9F6B3D83-466A-4765-9F39-E697B7276907}" dt="2026-06-20T16:05:04.544" v="10736" actId="47"/>
        <pc:sldMkLst>
          <pc:docMk/>
          <pc:sldMk cId="17187622" sldId="705"/>
        </pc:sldMkLst>
      </pc:sldChg>
      <pc:sldChg chg="new del">
        <pc:chgData name="Commodore St Germain" userId="420783ab-3e48-4f67-af00-cfba62042d5f" providerId="ADAL" clId="{9F6B3D83-466A-4765-9F39-E697B7276907}" dt="2026-06-19T04:09:38.961" v="10148" actId="47"/>
        <pc:sldMkLst>
          <pc:docMk/>
          <pc:sldMk cId="1757651644" sldId="705"/>
        </pc:sldMkLst>
      </pc:sldChg>
      <pc:sldChg chg="addSp delSp modSp new mod">
        <pc:chgData name="Commodore St Germain" userId="420783ab-3e48-4f67-af00-cfba62042d5f" providerId="ADAL" clId="{9F6B3D83-466A-4765-9F39-E697B7276907}" dt="2026-06-27T04:18:05.932" v="20773" actId="478"/>
        <pc:sldMkLst>
          <pc:docMk/>
          <pc:sldMk cId="95150784" sldId="706"/>
        </pc:sldMkLst>
        <pc:spChg chg="mod">
          <ac:chgData name="Commodore St Germain" userId="420783ab-3e48-4f67-af00-cfba62042d5f" providerId="ADAL" clId="{9F6B3D83-466A-4765-9F39-E697B7276907}" dt="2026-06-20T16:05:40.934" v="10899" actId="14100"/>
          <ac:spMkLst>
            <pc:docMk/>
            <pc:sldMk cId="95150784" sldId="706"/>
            <ac:spMk id="2" creationId="{65B554F7-94D4-4CA2-D98F-52F93399202D}"/>
          </ac:spMkLst>
        </pc:spChg>
        <pc:spChg chg="del">
          <ac:chgData name="Commodore St Germain" userId="420783ab-3e48-4f67-af00-cfba62042d5f" providerId="ADAL" clId="{9F6B3D83-466A-4765-9F39-E697B7276907}" dt="2026-06-20T16:14:25.978" v="10900" actId="478"/>
          <ac:spMkLst>
            <pc:docMk/>
            <pc:sldMk cId="95150784" sldId="706"/>
            <ac:spMk id="3" creationId="{167DFCCF-227F-4158-122C-1ED36B67C107}"/>
          </ac:spMkLst>
        </pc:spChg>
        <pc:spChg chg="add mod">
          <ac:chgData name="Commodore St Germain" userId="420783ab-3e48-4f67-af00-cfba62042d5f" providerId="ADAL" clId="{9F6B3D83-466A-4765-9F39-E697B7276907}" dt="2026-06-20T16:14:55.433" v="10901"/>
          <ac:spMkLst>
            <pc:docMk/>
            <pc:sldMk cId="95150784" sldId="706"/>
            <ac:spMk id="4" creationId="{1E104669-B669-0650-96A6-E50FBCA8D297}"/>
          </ac:spMkLst>
        </pc:spChg>
        <pc:spChg chg="add mod">
          <ac:chgData name="Commodore St Germain" userId="420783ab-3e48-4f67-af00-cfba62042d5f" providerId="ADAL" clId="{9F6B3D83-466A-4765-9F39-E697B7276907}" dt="2026-06-20T16:14:55.433" v="10901"/>
          <ac:spMkLst>
            <pc:docMk/>
            <pc:sldMk cId="95150784" sldId="706"/>
            <ac:spMk id="5" creationId="{79A5AF6E-A378-460F-D62C-AC91C8825722}"/>
          </ac:spMkLst>
        </pc:spChg>
        <pc:spChg chg="add mod">
          <ac:chgData name="Commodore St Germain" userId="420783ab-3e48-4f67-af00-cfba62042d5f" providerId="ADAL" clId="{9F6B3D83-466A-4765-9F39-E697B7276907}" dt="2026-06-20T16:14:55.433" v="10901"/>
          <ac:spMkLst>
            <pc:docMk/>
            <pc:sldMk cId="95150784" sldId="706"/>
            <ac:spMk id="6" creationId="{9708AAC4-7CFD-D279-F70A-DE976FF9793E}"/>
          </ac:spMkLst>
        </pc:spChg>
        <pc:spChg chg="add mod">
          <ac:chgData name="Commodore St Germain" userId="420783ab-3e48-4f67-af00-cfba62042d5f" providerId="ADAL" clId="{9F6B3D83-466A-4765-9F39-E697B7276907}" dt="2026-06-20T16:49:29.784" v="12903" actId="1037"/>
          <ac:spMkLst>
            <pc:docMk/>
            <pc:sldMk cId="95150784" sldId="706"/>
            <ac:spMk id="7" creationId="{8889A7EB-0391-53E4-E7F0-DA711834959B}"/>
          </ac:spMkLst>
        </pc:spChg>
        <pc:spChg chg="add del mod">
          <ac:chgData name="Commodore St Germain" userId="420783ab-3e48-4f67-af00-cfba62042d5f" providerId="ADAL" clId="{9F6B3D83-466A-4765-9F39-E697B7276907}" dt="2026-06-20T16:32:18.518" v="12081" actId="478"/>
          <ac:spMkLst>
            <pc:docMk/>
            <pc:sldMk cId="95150784" sldId="706"/>
            <ac:spMk id="8" creationId="{BAA22F9D-9B6E-4E58-3D3C-955E316C74D4}"/>
          </ac:spMkLst>
        </pc:spChg>
        <pc:spChg chg="add mod">
          <ac:chgData name="Commodore St Germain" userId="420783ab-3e48-4f67-af00-cfba62042d5f" providerId="ADAL" clId="{9F6B3D83-466A-4765-9F39-E697B7276907}" dt="2026-06-20T16:49:29.784" v="12903" actId="1037"/>
          <ac:spMkLst>
            <pc:docMk/>
            <pc:sldMk cId="95150784" sldId="706"/>
            <ac:spMk id="9" creationId="{F6A1ABA2-F0EF-B1CE-7C31-4D25186B4F19}"/>
          </ac:spMkLst>
        </pc:spChg>
        <pc:spChg chg="add mod">
          <ac:chgData name="Commodore St Germain" userId="420783ab-3e48-4f67-af00-cfba62042d5f" providerId="ADAL" clId="{9F6B3D83-466A-4765-9F39-E697B7276907}" dt="2026-06-20T16:37:44.545" v="12246" actId="1036"/>
          <ac:spMkLst>
            <pc:docMk/>
            <pc:sldMk cId="95150784" sldId="706"/>
            <ac:spMk id="10" creationId="{7FB4B09A-48DA-562D-5519-ACCC08809D3E}"/>
          </ac:spMkLst>
        </pc:spChg>
        <pc:spChg chg="add del mod">
          <ac:chgData name="Commodore St Germain" userId="420783ab-3e48-4f67-af00-cfba62042d5f" providerId="ADAL" clId="{9F6B3D83-466A-4765-9F39-E697B7276907}" dt="2026-06-20T16:21:17.206" v="11573" actId="478"/>
          <ac:spMkLst>
            <pc:docMk/>
            <pc:sldMk cId="95150784" sldId="706"/>
            <ac:spMk id="11" creationId="{94058660-8580-BCBF-D5F2-DA423102F16E}"/>
          </ac:spMkLst>
        </pc:spChg>
        <pc:spChg chg="add mod">
          <ac:chgData name="Commodore St Germain" userId="420783ab-3e48-4f67-af00-cfba62042d5f" providerId="ADAL" clId="{9F6B3D83-466A-4765-9F39-E697B7276907}" dt="2026-06-20T16:49:29.784" v="12903" actId="1037"/>
          <ac:spMkLst>
            <pc:docMk/>
            <pc:sldMk cId="95150784" sldId="706"/>
            <ac:spMk id="12" creationId="{500A8748-2FFE-9AB9-FC90-65EB450F532F}"/>
          </ac:spMkLst>
        </pc:spChg>
        <pc:spChg chg="add mod">
          <ac:chgData name="Commodore St Germain" userId="420783ab-3e48-4f67-af00-cfba62042d5f" providerId="ADAL" clId="{9F6B3D83-466A-4765-9F39-E697B7276907}" dt="2026-06-20T16:49:29.784" v="12903" actId="1037"/>
          <ac:spMkLst>
            <pc:docMk/>
            <pc:sldMk cId="95150784" sldId="706"/>
            <ac:spMk id="13" creationId="{A911EFBD-74A1-3D54-3260-20471BFC6558}"/>
          </ac:spMkLst>
        </pc:spChg>
        <pc:spChg chg="add mod">
          <ac:chgData name="Commodore St Germain" userId="420783ab-3e48-4f67-af00-cfba62042d5f" providerId="ADAL" clId="{9F6B3D83-466A-4765-9F39-E697B7276907}" dt="2026-06-20T16:49:29.784" v="12903" actId="1037"/>
          <ac:spMkLst>
            <pc:docMk/>
            <pc:sldMk cId="95150784" sldId="706"/>
            <ac:spMk id="14" creationId="{9E432394-B246-1411-51E2-9945AD99DD46}"/>
          </ac:spMkLst>
        </pc:spChg>
        <pc:spChg chg="add mod">
          <ac:chgData name="Commodore St Germain" userId="420783ab-3e48-4f67-af00-cfba62042d5f" providerId="ADAL" clId="{9F6B3D83-466A-4765-9F39-E697B7276907}" dt="2026-06-20T16:49:29.784" v="12903" actId="1037"/>
          <ac:spMkLst>
            <pc:docMk/>
            <pc:sldMk cId="95150784" sldId="706"/>
            <ac:spMk id="15" creationId="{91096E4F-D969-FA3A-7A1B-A5CD91044A4E}"/>
          </ac:spMkLst>
        </pc:spChg>
        <pc:spChg chg="add del mod">
          <ac:chgData name="Commodore St Germain" userId="420783ab-3e48-4f67-af00-cfba62042d5f" providerId="ADAL" clId="{9F6B3D83-466A-4765-9F39-E697B7276907}" dt="2026-06-20T16:40:56.776" v="12340" actId="478"/>
          <ac:spMkLst>
            <pc:docMk/>
            <pc:sldMk cId="95150784" sldId="706"/>
            <ac:spMk id="16" creationId="{84D963B3-4FF2-A2A7-9808-8107080F9335}"/>
          </ac:spMkLst>
        </pc:spChg>
        <pc:spChg chg="add mod">
          <ac:chgData name="Commodore St Germain" userId="420783ab-3e48-4f67-af00-cfba62042d5f" providerId="ADAL" clId="{9F6B3D83-466A-4765-9F39-E697B7276907}" dt="2026-06-20T16:37:12.615" v="12231" actId="1076"/>
          <ac:spMkLst>
            <pc:docMk/>
            <pc:sldMk cId="95150784" sldId="706"/>
            <ac:spMk id="17" creationId="{10B01EA4-9F4B-C2DF-0823-0C99B3BE16EA}"/>
          </ac:spMkLst>
        </pc:spChg>
        <pc:spChg chg="add del mod">
          <ac:chgData name="Commodore St Germain" userId="420783ab-3e48-4f67-af00-cfba62042d5f" providerId="ADAL" clId="{9F6B3D83-466A-4765-9F39-E697B7276907}" dt="2026-06-20T16:35:19.272" v="12190" actId="478"/>
          <ac:spMkLst>
            <pc:docMk/>
            <pc:sldMk cId="95150784" sldId="706"/>
            <ac:spMk id="18" creationId="{3ADBE335-1D36-2B9D-65E8-37195FC81BEF}"/>
          </ac:spMkLst>
        </pc:spChg>
        <pc:spChg chg="add del mod">
          <ac:chgData name="Commodore St Germain" userId="420783ab-3e48-4f67-af00-cfba62042d5f" providerId="ADAL" clId="{9F6B3D83-466A-4765-9F39-E697B7276907}" dt="2026-06-20T16:35:19.272" v="12190" actId="478"/>
          <ac:spMkLst>
            <pc:docMk/>
            <pc:sldMk cId="95150784" sldId="706"/>
            <ac:spMk id="19" creationId="{BC96B12F-4076-707B-25B3-BF746ACC3F75}"/>
          </ac:spMkLst>
        </pc:spChg>
        <pc:spChg chg="add mod">
          <ac:chgData name="Commodore St Germain" userId="420783ab-3e48-4f67-af00-cfba62042d5f" providerId="ADAL" clId="{9F6B3D83-466A-4765-9F39-E697B7276907}" dt="2026-06-20T16:37:12.615" v="12231" actId="1076"/>
          <ac:spMkLst>
            <pc:docMk/>
            <pc:sldMk cId="95150784" sldId="706"/>
            <ac:spMk id="20" creationId="{46AF5D2D-510E-E443-50D6-AB825CD29858}"/>
          </ac:spMkLst>
        </pc:spChg>
        <pc:spChg chg="add mod">
          <ac:chgData name="Commodore St Germain" userId="420783ab-3e48-4f67-af00-cfba62042d5f" providerId="ADAL" clId="{9F6B3D83-466A-4765-9F39-E697B7276907}" dt="2026-06-20T16:37:12.615" v="12231" actId="1076"/>
          <ac:spMkLst>
            <pc:docMk/>
            <pc:sldMk cId="95150784" sldId="706"/>
            <ac:spMk id="21" creationId="{2984D958-A8D8-6C04-3A82-5DF7052CCDFE}"/>
          </ac:spMkLst>
        </pc:spChg>
        <pc:spChg chg="add mod">
          <ac:chgData name="Commodore St Germain" userId="420783ab-3e48-4f67-af00-cfba62042d5f" providerId="ADAL" clId="{9F6B3D83-466A-4765-9F39-E697B7276907}" dt="2026-06-20T16:37:12.615" v="12231" actId="1076"/>
          <ac:spMkLst>
            <pc:docMk/>
            <pc:sldMk cId="95150784" sldId="706"/>
            <ac:spMk id="22" creationId="{19CFACF8-43E9-D5B5-DB8B-13C2FF6638C1}"/>
          </ac:spMkLst>
        </pc:spChg>
        <pc:spChg chg="add mod">
          <ac:chgData name="Commodore St Germain" userId="420783ab-3e48-4f67-af00-cfba62042d5f" providerId="ADAL" clId="{9F6B3D83-466A-4765-9F39-E697B7276907}" dt="2026-06-20T16:37:18.639" v="12232" actId="1076"/>
          <ac:spMkLst>
            <pc:docMk/>
            <pc:sldMk cId="95150784" sldId="706"/>
            <ac:spMk id="23" creationId="{CFBD6005-2E51-7A5A-FE78-321CF6AB907F}"/>
          </ac:spMkLst>
        </pc:spChg>
        <pc:spChg chg="add mod">
          <ac:chgData name="Commodore St Germain" userId="420783ab-3e48-4f67-af00-cfba62042d5f" providerId="ADAL" clId="{9F6B3D83-466A-4765-9F39-E697B7276907}" dt="2026-06-20T16:37:18.639" v="12232" actId="1076"/>
          <ac:spMkLst>
            <pc:docMk/>
            <pc:sldMk cId="95150784" sldId="706"/>
            <ac:spMk id="24" creationId="{20CFB5FD-DF43-F0F3-2AE3-49143465A408}"/>
          </ac:spMkLst>
        </pc:spChg>
        <pc:spChg chg="add mod">
          <ac:chgData name="Commodore St Germain" userId="420783ab-3e48-4f67-af00-cfba62042d5f" providerId="ADAL" clId="{9F6B3D83-466A-4765-9F39-E697B7276907}" dt="2026-06-20T16:37:18.639" v="12232" actId="1076"/>
          <ac:spMkLst>
            <pc:docMk/>
            <pc:sldMk cId="95150784" sldId="706"/>
            <ac:spMk id="25" creationId="{2EF7B4AE-2C79-24C1-EBC3-47C6A90A3ACA}"/>
          </ac:spMkLst>
        </pc:spChg>
        <pc:spChg chg="add mod">
          <ac:chgData name="Commodore St Germain" userId="420783ab-3e48-4f67-af00-cfba62042d5f" providerId="ADAL" clId="{9F6B3D83-466A-4765-9F39-E697B7276907}" dt="2026-06-20T16:37:18.639" v="12232" actId="1076"/>
          <ac:spMkLst>
            <pc:docMk/>
            <pc:sldMk cId="95150784" sldId="706"/>
            <ac:spMk id="26" creationId="{00201DB3-9CB7-7B3A-0B07-640C2E0C7DBD}"/>
          </ac:spMkLst>
        </pc:spChg>
        <pc:spChg chg="add mod">
          <ac:chgData name="Commodore St Germain" userId="420783ab-3e48-4f67-af00-cfba62042d5f" providerId="ADAL" clId="{9F6B3D83-466A-4765-9F39-E697B7276907}" dt="2026-06-20T16:40:17.551" v="12326"/>
          <ac:spMkLst>
            <pc:docMk/>
            <pc:sldMk cId="95150784" sldId="706"/>
            <ac:spMk id="27" creationId="{105F24A7-758B-D6CE-2D81-135B8503B0D2}"/>
          </ac:spMkLst>
        </pc:spChg>
        <pc:spChg chg="add mod">
          <ac:chgData name="Commodore St Germain" userId="420783ab-3e48-4f67-af00-cfba62042d5f" providerId="ADAL" clId="{9F6B3D83-466A-4765-9F39-E697B7276907}" dt="2026-06-20T16:40:22.080" v="12330" actId="20577"/>
          <ac:spMkLst>
            <pc:docMk/>
            <pc:sldMk cId="95150784" sldId="706"/>
            <ac:spMk id="28" creationId="{336312D1-966A-65F4-14F0-C8C5A11B8B0C}"/>
          </ac:spMkLst>
        </pc:spChg>
        <pc:spChg chg="add mod">
          <ac:chgData name="Commodore St Germain" userId="420783ab-3e48-4f67-af00-cfba62042d5f" providerId="ADAL" clId="{9F6B3D83-466A-4765-9F39-E697B7276907}" dt="2026-06-20T16:49:29.784" v="12903" actId="1037"/>
          <ac:spMkLst>
            <pc:docMk/>
            <pc:sldMk cId="95150784" sldId="706"/>
            <ac:spMk id="29" creationId="{278E27CB-2940-A811-D078-952B4DC977E3}"/>
          </ac:spMkLst>
        </pc:spChg>
        <pc:spChg chg="add mod">
          <ac:chgData name="Commodore St Germain" userId="420783ab-3e48-4f67-af00-cfba62042d5f" providerId="ADAL" clId="{9F6B3D83-466A-4765-9F39-E697B7276907}" dt="2026-06-20T16:49:34.518" v="12904" actId="1076"/>
          <ac:spMkLst>
            <pc:docMk/>
            <pc:sldMk cId="95150784" sldId="706"/>
            <ac:spMk id="30" creationId="{F9AD81E0-98CD-2C4E-87C8-9CB345EED298}"/>
          </ac:spMkLst>
        </pc:spChg>
        <pc:spChg chg="add mod">
          <ac:chgData name="Commodore St Germain" userId="420783ab-3e48-4f67-af00-cfba62042d5f" providerId="ADAL" clId="{9F6B3D83-466A-4765-9F39-E697B7276907}" dt="2026-06-20T16:49:29.784" v="12903" actId="1037"/>
          <ac:spMkLst>
            <pc:docMk/>
            <pc:sldMk cId="95150784" sldId="706"/>
            <ac:spMk id="31" creationId="{68717B39-3B7A-E687-B6C1-B0F8704350DB}"/>
          </ac:spMkLst>
        </pc:spChg>
        <pc:spChg chg="add mod">
          <ac:chgData name="Commodore St Germain" userId="420783ab-3e48-4f67-af00-cfba62042d5f" providerId="ADAL" clId="{9F6B3D83-466A-4765-9F39-E697B7276907}" dt="2026-06-20T16:51:23.146" v="13004" actId="1036"/>
          <ac:spMkLst>
            <pc:docMk/>
            <pc:sldMk cId="95150784" sldId="706"/>
            <ac:spMk id="32" creationId="{96F35483-04FE-5EF0-0AEC-48AD71765EC2}"/>
          </ac:spMkLst>
        </pc:spChg>
        <pc:spChg chg="add mod">
          <ac:chgData name="Commodore St Germain" userId="420783ab-3e48-4f67-af00-cfba62042d5f" providerId="ADAL" clId="{9F6B3D83-466A-4765-9F39-E697B7276907}" dt="2026-06-20T16:51:23.146" v="13004" actId="1036"/>
          <ac:spMkLst>
            <pc:docMk/>
            <pc:sldMk cId="95150784" sldId="706"/>
            <ac:spMk id="33" creationId="{48D4F5A6-E80E-E445-E380-857CCF0DAB6F}"/>
          </ac:spMkLst>
        </pc:spChg>
        <pc:spChg chg="add mod">
          <ac:chgData name="Commodore St Germain" userId="420783ab-3e48-4f67-af00-cfba62042d5f" providerId="ADAL" clId="{9F6B3D83-466A-4765-9F39-E697B7276907}" dt="2026-06-20T16:51:23.146" v="13004" actId="1036"/>
          <ac:spMkLst>
            <pc:docMk/>
            <pc:sldMk cId="95150784" sldId="706"/>
            <ac:spMk id="34" creationId="{1AB8A2B9-FD04-75D4-63AC-03DD80664235}"/>
          </ac:spMkLst>
        </pc:spChg>
        <pc:spChg chg="add mod">
          <ac:chgData name="Commodore St Germain" userId="420783ab-3e48-4f67-af00-cfba62042d5f" providerId="ADAL" clId="{9F6B3D83-466A-4765-9F39-E697B7276907}" dt="2026-06-20T16:51:23.146" v="13004" actId="1036"/>
          <ac:spMkLst>
            <pc:docMk/>
            <pc:sldMk cId="95150784" sldId="706"/>
            <ac:spMk id="35" creationId="{FFC1C79F-20C4-A3C5-AC5A-3954A7CC42EE}"/>
          </ac:spMkLst>
        </pc:spChg>
        <pc:spChg chg="add mod">
          <ac:chgData name="Commodore St Germain" userId="420783ab-3e48-4f67-af00-cfba62042d5f" providerId="ADAL" clId="{9F6B3D83-466A-4765-9F39-E697B7276907}" dt="2026-06-20T16:51:23.146" v="13004" actId="1036"/>
          <ac:spMkLst>
            <pc:docMk/>
            <pc:sldMk cId="95150784" sldId="706"/>
            <ac:spMk id="36" creationId="{D8C78BDB-B896-2DB2-F7F5-17FBC9A21104}"/>
          </ac:spMkLst>
        </pc:spChg>
        <pc:spChg chg="add mod">
          <ac:chgData name="Commodore St Germain" userId="420783ab-3e48-4f67-af00-cfba62042d5f" providerId="ADAL" clId="{9F6B3D83-466A-4765-9F39-E697B7276907}" dt="2026-06-20T16:51:23.146" v="13004" actId="1036"/>
          <ac:spMkLst>
            <pc:docMk/>
            <pc:sldMk cId="95150784" sldId="706"/>
            <ac:spMk id="37" creationId="{A77489E8-7249-E72C-D77A-B19F9477D68E}"/>
          </ac:spMkLst>
        </pc:spChg>
        <pc:spChg chg="add mod">
          <ac:chgData name="Commodore St Germain" userId="420783ab-3e48-4f67-af00-cfba62042d5f" providerId="ADAL" clId="{9F6B3D83-466A-4765-9F39-E697B7276907}" dt="2026-06-20T16:43:18.497" v="12516" actId="1037"/>
          <ac:spMkLst>
            <pc:docMk/>
            <pc:sldMk cId="95150784" sldId="706"/>
            <ac:spMk id="38" creationId="{5AB4AA62-3AA0-BC26-D990-925CAF75559A}"/>
          </ac:spMkLst>
        </pc:spChg>
        <pc:spChg chg="add mod">
          <ac:chgData name="Commodore St Germain" userId="420783ab-3e48-4f67-af00-cfba62042d5f" providerId="ADAL" clId="{9F6B3D83-466A-4765-9F39-E697B7276907}" dt="2026-06-20T16:43:18.497" v="12516" actId="1037"/>
          <ac:spMkLst>
            <pc:docMk/>
            <pc:sldMk cId="95150784" sldId="706"/>
            <ac:spMk id="39" creationId="{BAB27B00-7B9D-B324-137A-1D1A5BD818C3}"/>
          </ac:spMkLst>
        </pc:spChg>
        <pc:spChg chg="add mod">
          <ac:chgData name="Commodore St Germain" userId="420783ab-3e48-4f67-af00-cfba62042d5f" providerId="ADAL" clId="{9F6B3D83-466A-4765-9F39-E697B7276907}" dt="2026-06-20T16:43:18.497" v="12516" actId="1037"/>
          <ac:spMkLst>
            <pc:docMk/>
            <pc:sldMk cId="95150784" sldId="706"/>
            <ac:spMk id="40" creationId="{B100F24D-FADA-F0CA-9A84-E15139003DEF}"/>
          </ac:spMkLst>
        </pc:spChg>
        <pc:spChg chg="add mod">
          <ac:chgData name="Commodore St Germain" userId="420783ab-3e48-4f67-af00-cfba62042d5f" providerId="ADAL" clId="{9F6B3D83-466A-4765-9F39-E697B7276907}" dt="2026-06-20T16:43:18.497" v="12516" actId="1037"/>
          <ac:spMkLst>
            <pc:docMk/>
            <pc:sldMk cId="95150784" sldId="706"/>
            <ac:spMk id="41" creationId="{7F692467-C603-BC50-06D9-9AFF12B6286E}"/>
          </ac:spMkLst>
        </pc:spChg>
        <pc:spChg chg="add mod">
          <ac:chgData name="Commodore St Germain" userId="420783ab-3e48-4f67-af00-cfba62042d5f" providerId="ADAL" clId="{9F6B3D83-466A-4765-9F39-E697B7276907}" dt="2026-06-20T16:44:56.155" v="12620" actId="1038"/>
          <ac:spMkLst>
            <pc:docMk/>
            <pc:sldMk cId="95150784" sldId="706"/>
            <ac:spMk id="42" creationId="{F12CD5E0-B4A1-A06A-A24D-E67D95ABA17D}"/>
          </ac:spMkLst>
        </pc:spChg>
        <pc:spChg chg="add mod">
          <ac:chgData name="Commodore St Germain" userId="420783ab-3e48-4f67-af00-cfba62042d5f" providerId="ADAL" clId="{9F6B3D83-466A-4765-9F39-E697B7276907}" dt="2026-06-20T16:44:56.155" v="12620" actId="1038"/>
          <ac:spMkLst>
            <pc:docMk/>
            <pc:sldMk cId="95150784" sldId="706"/>
            <ac:spMk id="43" creationId="{745102C3-CC69-2C1A-208D-DA871BA96A0A}"/>
          </ac:spMkLst>
        </pc:spChg>
        <pc:spChg chg="add mod">
          <ac:chgData name="Commodore St Germain" userId="420783ab-3e48-4f67-af00-cfba62042d5f" providerId="ADAL" clId="{9F6B3D83-466A-4765-9F39-E697B7276907}" dt="2026-06-20T16:44:56.155" v="12620" actId="1038"/>
          <ac:spMkLst>
            <pc:docMk/>
            <pc:sldMk cId="95150784" sldId="706"/>
            <ac:spMk id="44" creationId="{715E9C8A-F973-7579-73E0-A55F212CEB5F}"/>
          </ac:spMkLst>
        </pc:spChg>
        <pc:spChg chg="add mod">
          <ac:chgData name="Commodore St Germain" userId="420783ab-3e48-4f67-af00-cfba62042d5f" providerId="ADAL" clId="{9F6B3D83-466A-4765-9F39-E697B7276907}" dt="2026-06-20T16:44:56.155" v="12620" actId="1038"/>
          <ac:spMkLst>
            <pc:docMk/>
            <pc:sldMk cId="95150784" sldId="706"/>
            <ac:spMk id="45" creationId="{71B615C7-78F3-2B3B-73BA-8069D191F4EE}"/>
          </ac:spMkLst>
        </pc:spChg>
        <pc:spChg chg="add mod">
          <ac:chgData name="Commodore St Germain" userId="420783ab-3e48-4f67-af00-cfba62042d5f" providerId="ADAL" clId="{9F6B3D83-466A-4765-9F39-E697B7276907}" dt="2026-06-20T16:44:33.445" v="12586" actId="20577"/>
          <ac:spMkLst>
            <pc:docMk/>
            <pc:sldMk cId="95150784" sldId="706"/>
            <ac:spMk id="46" creationId="{C2184E8F-32CE-ACF1-5DEE-A7116EDF6E19}"/>
          </ac:spMkLst>
        </pc:spChg>
        <pc:spChg chg="add mod">
          <ac:chgData name="Commodore St Germain" userId="420783ab-3e48-4f67-af00-cfba62042d5f" providerId="ADAL" clId="{9F6B3D83-466A-4765-9F39-E697B7276907}" dt="2026-06-20T16:44:51.624" v="12609" actId="20577"/>
          <ac:spMkLst>
            <pc:docMk/>
            <pc:sldMk cId="95150784" sldId="706"/>
            <ac:spMk id="47" creationId="{BED51FDD-A52D-9C95-14C1-4AAE10EBC21E}"/>
          </ac:spMkLst>
        </pc:spChg>
        <pc:spChg chg="add mod">
          <ac:chgData name="Commodore St Germain" userId="420783ab-3e48-4f67-af00-cfba62042d5f" providerId="ADAL" clId="{9F6B3D83-466A-4765-9F39-E697B7276907}" dt="2026-06-20T16:45:41.207" v="12658" actId="1076"/>
          <ac:spMkLst>
            <pc:docMk/>
            <pc:sldMk cId="95150784" sldId="706"/>
            <ac:spMk id="48" creationId="{405963B3-F34F-FF53-0A80-A5A9C40FF1B2}"/>
          </ac:spMkLst>
        </pc:spChg>
        <pc:spChg chg="add mod">
          <ac:chgData name="Commodore St Germain" userId="420783ab-3e48-4f67-af00-cfba62042d5f" providerId="ADAL" clId="{9F6B3D83-466A-4765-9F39-E697B7276907}" dt="2026-06-20T16:45:41.207" v="12658" actId="1076"/>
          <ac:spMkLst>
            <pc:docMk/>
            <pc:sldMk cId="95150784" sldId="706"/>
            <ac:spMk id="49" creationId="{48E5FB2E-3F57-63E5-A525-9DB64ED45EB4}"/>
          </ac:spMkLst>
        </pc:spChg>
        <pc:spChg chg="add mod">
          <ac:chgData name="Commodore St Germain" userId="420783ab-3e48-4f67-af00-cfba62042d5f" providerId="ADAL" clId="{9F6B3D83-466A-4765-9F39-E697B7276907}" dt="2026-06-20T16:51:29.528" v="13021" actId="1035"/>
          <ac:spMkLst>
            <pc:docMk/>
            <pc:sldMk cId="95150784" sldId="706"/>
            <ac:spMk id="50" creationId="{F034BAAF-F15E-650D-2244-C6C5534528E3}"/>
          </ac:spMkLst>
        </pc:spChg>
        <pc:spChg chg="add mod">
          <ac:chgData name="Commodore St Germain" userId="420783ab-3e48-4f67-af00-cfba62042d5f" providerId="ADAL" clId="{9F6B3D83-466A-4765-9F39-E697B7276907}" dt="2026-06-20T16:50:51.010" v="12975" actId="20577"/>
          <ac:spMkLst>
            <pc:docMk/>
            <pc:sldMk cId="95150784" sldId="706"/>
            <ac:spMk id="51" creationId="{D372F8A1-85FA-B1C7-638C-AECCB883C10C}"/>
          </ac:spMkLst>
        </pc:spChg>
        <pc:spChg chg="add mod">
          <ac:chgData name="Commodore St Germain" userId="420783ab-3e48-4f67-af00-cfba62042d5f" providerId="ADAL" clId="{9F6B3D83-466A-4765-9F39-E697B7276907}" dt="2026-06-20T16:43:18.497" v="12516" actId="1037"/>
          <ac:spMkLst>
            <pc:docMk/>
            <pc:sldMk cId="95150784" sldId="706"/>
            <ac:spMk id="52" creationId="{3F192167-4EA3-043E-512E-544F288D8D8E}"/>
          </ac:spMkLst>
        </pc:spChg>
        <pc:spChg chg="add mod">
          <ac:chgData name="Commodore St Germain" userId="420783ab-3e48-4f67-af00-cfba62042d5f" providerId="ADAL" clId="{9F6B3D83-466A-4765-9F39-E697B7276907}" dt="2026-06-20T16:43:18.497" v="12516" actId="1037"/>
          <ac:spMkLst>
            <pc:docMk/>
            <pc:sldMk cId="95150784" sldId="706"/>
            <ac:spMk id="53" creationId="{4A365E52-BA30-4FD7-81CB-92D5F11C9320}"/>
          </ac:spMkLst>
        </pc:spChg>
        <pc:spChg chg="add mod">
          <ac:chgData name="Commodore St Germain" userId="420783ab-3e48-4f67-af00-cfba62042d5f" providerId="ADAL" clId="{9F6B3D83-466A-4765-9F39-E697B7276907}" dt="2026-06-20T16:43:18.497" v="12516" actId="1037"/>
          <ac:spMkLst>
            <pc:docMk/>
            <pc:sldMk cId="95150784" sldId="706"/>
            <ac:spMk id="54" creationId="{47E3E6AF-6DC2-298F-EC6E-599167575164}"/>
          </ac:spMkLst>
        </pc:spChg>
        <pc:spChg chg="add mod">
          <ac:chgData name="Commodore St Germain" userId="420783ab-3e48-4f67-af00-cfba62042d5f" providerId="ADAL" clId="{9F6B3D83-466A-4765-9F39-E697B7276907}" dt="2026-06-20T16:43:18.497" v="12516" actId="1037"/>
          <ac:spMkLst>
            <pc:docMk/>
            <pc:sldMk cId="95150784" sldId="706"/>
            <ac:spMk id="55" creationId="{20AA5FEA-CB86-5F34-10A3-9583E9205CBA}"/>
          </ac:spMkLst>
        </pc:spChg>
        <pc:spChg chg="add mod">
          <ac:chgData name="Commodore St Germain" userId="420783ab-3e48-4f67-af00-cfba62042d5f" providerId="ADAL" clId="{9F6B3D83-466A-4765-9F39-E697B7276907}" dt="2026-06-20T16:44:56.155" v="12620" actId="1038"/>
          <ac:spMkLst>
            <pc:docMk/>
            <pc:sldMk cId="95150784" sldId="706"/>
            <ac:spMk id="56" creationId="{281B127C-37A1-37BD-B24A-D53644A56599}"/>
          </ac:spMkLst>
        </pc:spChg>
        <pc:spChg chg="add mod">
          <ac:chgData name="Commodore St Germain" userId="420783ab-3e48-4f67-af00-cfba62042d5f" providerId="ADAL" clId="{9F6B3D83-466A-4765-9F39-E697B7276907}" dt="2026-06-20T16:44:56.155" v="12620" actId="1038"/>
          <ac:spMkLst>
            <pc:docMk/>
            <pc:sldMk cId="95150784" sldId="706"/>
            <ac:spMk id="57" creationId="{157D0EBB-2B25-2EA4-0CDA-F51DEA6C05A9}"/>
          </ac:spMkLst>
        </pc:spChg>
        <pc:spChg chg="add mod">
          <ac:chgData name="Commodore St Germain" userId="420783ab-3e48-4f67-af00-cfba62042d5f" providerId="ADAL" clId="{9F6B3D83-466A-4765-9F39-E697B7276907}" dt="2026-06-20T16:44:56.155" v="12620" actId="1038"/>
          <ac:spMkLst>
            <pc:docMk/>
            <pc:sldMk cId="95150784" sldId="706"/>
            <ac:spMk id="58" creationId="{974BA532-404B-BD14-EAE0-33F97CEF965A}"/>
          </ac:spMkLst>
        </pc:spChg>
        <pc:spChg chg="add mod">
          <ac:chgData name="Commodore St Germain" userId="420783ab-3e48-4f67-af00-cfba62042d5f" providerId="ADAL" clId="{9F6B3D83-466A-4765-9F39-E697B7276907}" dt="2026-06-20T16:44:56.155" v="12620" actId="1038"/>
          <ac:spMkLst>
            <pc:docMk/>
            <pc:sldMk cId="95150784" sldId="706"/>
            <ac:spMk id="59" creationId="{350F3F10-4785-7AD1-C224-D9ADF09A321C}"/>
          </ac:spMkLst>
        </pc:spChg>
        <pc:spChg chg="add mod">
          <ac:chgData name="Commodore St Germain" userId="420783ab-3e48-4f67-af00-cfba62042d5f" providerId="ADAL" clId="{9F6B3D83-466A-4765-9F39-E697B7276907}" dt="2026-06-20T16:45:41.207" v="12658" actId="1076"/>
          <ac:spMkLst>
            <pc:docMk/>
            <pc:sldMk cId="95150784" sldId="706"/>
            <ac:spMk id="60" creationId="{EBDF5063-AA70-956F-692F-F6EDA4AF0784}"/>
          </ac:spMkLst>
        </pc:spChg>
        <pc:spChg chg="add mod">
          <ac:chgData name="Commodore St Germain" userId="420783ab-3e48-4f67-af00-cfba62042d5f" providerId="ADAL" clId="{9F6B3D83-466A-4765-9F39-E697B7276907}" dt="2026-06-20T16:45:41.207" v="12658" actId="1076"/>
          <ac:spMkLst>
            <pc:docMk/>
            <pc:sldMk cId="95150784" sldId="706"/>
            <ac:spMk id="61" creationId="{7E148A5C-B686-21A1-ECB6-A46C28021A3B}"/>
          </ac:spMkLst>
        </pc:spChg>
        <pc:spChg chg="add mod">
          <ac:chgData name="Commodore St Germain" userId="420783ab-3e48-4f67-af00-cfba62042d5f" providerId="ADAL" clId="{9F6B3D83-466A-4765-9F39-E697B7276907}" dt="2026-06-20T16:51:23.146" v="13004" actId="1036"/>
          <ac:spMkLst>
            <pc:docMk/>
            <pc:sldMk cId="95150784" sldId="706"/>
            <ac:spMk id="62" creationId="{23619CF4-B106-38FC-DA62-101E3B09BD7A}"/>
          </ac:spMkLst>
        </pc:spChg>
        <pc:spChg chg="add mod">
          <ac:chgData name="Commodore St Germain" userId="420783ab-3e48-4f67-af00-cfba62042d5f" providerId="ADAL" clId="{9F6B3D83-466A-4765-9F39-E697B7276907}" dt="2026-06-20T16:51:23.146" v="13004" actId="1036"/>
          <ac:spMkLst>
            <pc:docMk/>
            <pc:sldMk cId="95150784" sldId="706"/>
            <ac:spMk id="63" creationId="{1274F730-1593-BC29-D69E-6DA4AA9F8F57}"/>
          </ac:spMkLst>
        </pc:spChg>
        <pc:spChg chg="add mod">
          <ac:chgData name="Commodore St Germain" userId="420783ab-3e48-4f67-af00-cfba62042d5f" providerId="ADAL" clId="{9F6B3D83-466A-4765-9F39-E697B7276907}" dt="2026-06-20T16:51:23.146" v="13004" actId="1036"/>
          <ac:spMkLst>
            <pc:docMk/>
            <pc:sldMk cId="95150784" sldId="706"/>
            <ac:spMk id="64" creationId="{92A28FE9-13D9-D110-C527-EE4D85013BAF}"/>
          </ac:spMkLst>
        </pc:spChg>
        <pc:spChg chg="add mod">
          <ac:chgData name="Commodore St Germain" userId="420783ab-3e48-4f67-af00-cfba62042d5f" providerId="ADAL" clId="{9F6B3D83-466A-4765-9F39-E697B7276907}" dt="2026-06-20T16:51:23.146" v="13004" actId="1036"/>
          <ac:spMkLst>
            <pc:docMk/>
            <pc:sldMk cId="95150784" sldId="706"/>
            <ac:spMk id="65" creationId="{4113EC20-621E-7711-1BC0-63166D282091}"/>
          </ac:spMkLst>
        </pc:spChg>
        <pc:spChg chg="add mod">
          <ac:chgData name="Commodore St Germain" userId="420783ab-3e48-4f67-af00-cfba62042d5f" providerId="ADAL" clId="{9F6B3D83-466A-4765-9F39-E697B7276907}" dt="2026-06-20T16:51:23.146" v="13004" actId="1036"/>
          <ac:spMkLst>
            <pc:docMk/>
            <pc:sldMk cId="95150784" sldId="706"/>
            <ac:spMk id="66" creationId="{23CAFBD2-8764-E3B6-773C-251F437FFE02}"/>
          </ac:spMkLst>
        </pc:spChg>
        <pc:spChg chg="add mod">
          <ac:chgData name="Commodore St Germain" userId="420783ab-3e48-4f67-af00-cfba62042d5f" providerId="ADAL" clId="{9F6B3D83-466A-4765-9F39-E697B7276907}" dt="2026-06-20T16:51:23.146" v="13004" actId="1036"/>
          <ac:spMkLst>
            <pc:docMk/>
            <pc:sldMk cId="95150784" sldId="706"/>
            <ac:spMk id="67" creationId="{61132BAA-0DD5-ADE6-51F1-1AC6922B1D39}"/>
          </ac:spMkLst>
        </pc:spChg>
        <pc:spChg chg="add mod">
          <ac:chgData name="Commodore St Germain" userId="420783ab-3e48-4f67-af00-cfba62042d5f" providerId="ADAL" clId="{9F6B3D83-466A-4765-9F39-E697B7276907}" dt="2026-06-20T16:46:21.996" v="12688" actId="1076"/>
          <ac:spMkLst>
            <pc:docMk/>
            <pc:sldMk cId="95150784" sldId="706"/>
            <ac:spMk id="68" creationId="{B5448A65-D7DC-43FD-CF21-554637853A48}"/>
          </ac:spMkLst>
        </pc:spChg>
        <pc:spChg chg="add mod">
          <ac:chgData name="Commodore St Germain" userId="420783ab-3e48-4f67-af00-cfba62042d5f" providerId="ADAL" clId="{9F6B3D83-466A-4765-9F39-E697B7276907}" dt="2026-06-20T16:49:20.078" v="12889" actId="1076"/>
          <ac:spMkLst>
            <pc:docMk/>
            <pc:sldMk cId="95150784" sldId="706"/>
            <ac:spMk id="69" creationId="{C71F120F-6A6B-34C5-1893-7E8B91DA5AE3}"/>
          </ac:spMkLst>
        </pc:spChg>
        <pc:spChg chg="add del mod">
          <ac:chgData name="Commodore St Germain" userId="420783ab-3e48-4f67-af00-cfba62042d5f" providerId="ADAL" clId="{9F6B3D83-466A-4765-9F39-E697B7276907}" dt="2026-06-20T16:48:17.725" v="12874" actId="478"/>
          <ac:spMkLst>
            <pc:docMk/>
            <pc:sldMk cId="95150784" sldId="706"/>
            <ac:spMk id="70" creationId="{0D3DD9C6-9760-782F-3D98-73CA6C2836B6}"/>
          </ac:spMkLst>
        </pc:spChg>
        <pc:spChg chg="add mod">
          <ac:chgData name="Commodore St Germain" userId="420783ab-3e48-4f67-af00-cfba62042d5f" providerId="ADAL" clId="{9F6B3D83-466A-4765-9F39-E697B7276907}" dt="2026-06-20T16:48:35.756" v="12880" actId="1076"/>
          <ac:spMkLst>
            <pc:docMk/>
            <pc:sldMk cId="95150784" sldId="706"/>
            <ac:spMk id="71" creationId="{A7DA8064-4FF2-06F7-2ECA-90806DFAF2D8}"/>
          </ac:spMkLst>
        </pc:spChg>
        <pc:spChg chg="add mod">
          <ac:chgData name="Commodore St Germain" userId="420783ab-3e48-4f67-af00-cfba62042d5f" providerId="ADAL" clId="{9F6B3D83-466A-4765-9F39-E697B7276907}" dt="2026-06-20T16:48:41.760" v="12882" actId="1076"/>
          <ac:spMkLst>
            <pc:docMk/>
            <pc:sldMk cId="95150784" sldId="706"/>
            <ac:spMk id="72" creationId="{54CA874C-31FA-B64B-67CD-F13DA131CBE0}"/>
          </ac:spMkLst>
        </pc:spChg>
        <pc:spChg chg="add mod">
          <ac:chgData name="Commodore St Germain" userId="420783ab-3e48-4f67-af00-cfba62042d5f" providerId="ADAL" clId="{9F6B3D83-466A-4765-9F39-E697B7276907}" dt="2026-06-20T16:48:55.346" v="12884" actId="1076"/>
          <ac:spMkLst>
            <pc:docMk/>
            <pc:sldMk cId="95150784" sldId="706"/>
            <ac:spMk id="73" creationId="{CC866F20-6D85-D8E9-A515-7D38124C29E0}"/>
          </ac:spMkLst>
        </pc:spChg>
        <pc:spChg chg="add mod">
          <ac:chgData name="Commodore St Germain" userId="420783ab-3e48-4f67-af00-cfba62042d5f" providerId="ADAL" clId="{9F6B3D83-466A-4765-9F39-E697B7276907}" dt="2026-06-20T16:49:03.284" v="12886" actId="1076"/>
          <ac:spMkLst>
            <pc:docMk/>
            <pc:sldMk cId="95150784" sldId="706"/>
            <ac:spMk id="74" creationId="{C58E32EE-BF79-40BF-A64B-730EC747E62F}"/>
          </ac:spMkLst>
        </pc:spChg>
        <pc:spChg chg="add mod">
          <ac:chgData name="Commodore St Germain" userId="420783ab-3e48-4f67-af00-cfba62042d5f" providerId="ADAL" clId="{9F6B3D83-466A-4765-9F39-E697B7276907}" dt="2026-06-20T16:49:29.784" v="12903" actId="1037"/>
          <ac:spMkLst>
            <pc:docMk/>
            <pc:sldMk cId="95150784" sldId="706"/>
            <ac:spMk id="75" creationId="{34DB3F16-0812-B719-3CD0-D4FE96D4DA20}"/>
          </ac:spMkLst>
        </pc:spChg>
        <pc:spChg chg="add mod">
          <ac:chgData name="Commodore St Germain" userId="420783ab-3e48-4f67-af00-cfba62042d5f" providerId="ADAL" clId="{9F6B3D83-466A-4765-9F39-E697B7276907}" dt="2026-06-20T16:49:40.467" v="12906" actId="1076"/>
          <ac:spMkLst>
            <pc:docMk/>
            <pc:sldMk cId="95150784" sldId="706"/>
            <ac:spMk id="76" creationId="{769E520B-3203-09DF-307D-E3B404E42238}"/>
          </ac:spMkLst>
        </pc:spChg>
        <pc:spChg chg="add mod">
          <ac:chgData name="Commodore St Germain" userId="420783ab-3e48-4f67-af00-cfba62042d5f" providerId="ADAL" clId="{9F6B3D83-466A-4765-9F39-E697B7276907}" dt="2026-06-20T16:50:27.805" v="12946" actId="1076"/>
          <ac:spMkLst>
            <pc:docMk/>
            <pc:sldMk cId="95150784" sldId="706"/>
            <ac:spMk id="77" creationId="{E29DAF78-F2F2-2688-0E09-C9641F9B8C47}"/>
          </ac:spMkLst>
        </pc:spChg>
        <pc:spChg chg="add mod">
          <ac:chgData name="Commodore St Germain" userId="420783ab-3e48-4f67-af00-cfba62042d5f" providerId="ADAL" clId="{9F6B3D83-466A-4765-9F39-E697B7276907}" dt="2026-06-20T16:51:12.666" v="12989" actId="58"/>
          <ac:spMkLst>
            <pc:docMk/>
            <pc:sldMk cId="95150784" sldId="706"/>
            <ac:spMk id="78" creationId="{78CBFAD6-C248-DCB2-FA41-2DD2413F632B}"/>
          </ac:spMkLst>
        </pc:spChg>
        <pc:spChg chg="add mod">
          <ac:chgData name="Commodore St Germain" userId="420783ab-3e48-4f67-af00-cfba62042d5f" providerId="ADAL" clId="{9F6B3D83-466A-4765-9F39-E697B7276907}" dt="2026-06-20T16:51:46.947" v="13024" actId="2085"/>
          <ac:spMkLst>
            <pc:docMk/>
            <pc:sldMk cId="95150784" sldId="706"/>
            <ac:spMk id="79" creationId="{73D2CFD2-BA7F-B969-D0E5-317BACFE9F62}"/>
          </ac:spMkLst>
        </pc:spChg>
        <pc:spChg chg="add mod">
          <ac:chgData name="Commodore St Germain" userId="420783ab-3e48-4f67-af00-cfba62042d5f" providerId="ADAL" clId="{9F6B3D83-466A-4765-9F39-E697B7276907}" dt="2026-06-20T16:51:52.440" v="13026" actId="1076"/>
          <ac:spMkLst>
            <pc:docMk/>
            <pc:sldMk cId="95150784" sldId="706"/>
            <ac:spMk id="80" creationId="{C637C265-B90B-CC22-67C9-894977390C98}"/>
          </ac:spMkLst>
        </pc:spChg>
        <pc:inkChg chg="add del">
          <ac:chgData name="Commodore St Germain" userId="420783ab-3e48-4f67-af00-cfba62042d5f" providerId="ADAL" clId="{9F6B3D83-466A-4765-9F39-E697B7276907}" dt="2026-06-27T04:18:05.932" v="20773" actId="478"/>
          <ac:inkMkLst>
            <pc:docMk/>
            <pc:sldMk cId="95150784" sldId="706"/>
            <ac:inkMk id="3" creationId="{7D87F530-E48A-2282-C692-8BFF5B345279}"/>
          </ac:inkMkLst>
        </pc:inkChg>
      </pc:sldChg>
      <pc:sldChg chg="new del">
        <pc:chgData name="Commodore St Germain" userId="420783ab-3e48-4f67-af00-cfba62042d5f" providerId="ADAL" clId="{9F6B3D83-466A-4765-9F39-E697B7276907}" dt="2026-06-19T04:09:38.961" v="10148" actId="47"/>
        <pc:sldMkLst>
          <pc:docMk/>
          <pc:sldMk cId="810909882" sldId="706"/>
        </pc:sldMkLst>
      </pc:sldChg>
      <pc:sldChg chg="addSp delSp modSp add mod">
        <pc:chgData name="Commodore St Germain" userId="420783ab-3e48-4f67-af00-cfba62042d5f" providerId="ADAL" clId="{9F6B3D83-466A-4765-9F39-E697B7276907}" dt="2026-06-27T04:19:19.584" v="20792" actId="478"/>
        <pc:sldMkLst>
          <pc:docMk/>
          <pc:sldMk cId="1739521805" sldId="707"/>
        </pc:sldMkLst>
        <pc:spChg chg="mod">
          <ac:chgData name="Commodore St Germain" userId="420783ab-3e48-4f67-af00-cfba62042d5f" providerId="ADAL" clId="{9F6B3D83-466A-4765-9F39-E697B7276907}" dt="2026-06-20T17:27:59.620" v="13609" actId="1076"/>
          <ac:spMkLst>
            <pc:docMk/>
            <pc:sldMk cId="1739521805" sldId="707"/>
            <ac:spMk id="2" creationId="{B55EAFBD-418C-34D2-90DB-1BEFFD354B9C}"/>
          </ac:spMkLst>
        </pc:spChg>
        <pc:spChg chg="del mod">
          <ac:chgData name="Commodore St Germain" userId="420783ab-3e48-4f67-af00-cfba62042d5f" providerId="ADAL" clId="{9F6B3D83-466A-4765-9F39-E697B7276907}" dt="2026-06-20T17:21:28.912" v="13495" actId="478"/>
          <ac:spMkLst>
            <pc:docMk/>
            <pc:sldMk cId="1739521805" sldId="707"/>
            <ac:spMk id="3" creationId="{BD8CB291-08F8-E080-831C-BBAEEF8E89B7}"/>
          </ac:spMkLst>
        </pc:spChg>
        <pc:spChg chg="mod">
          <ac:chgData name="Commodore St Germain" userId="420783ab-3e48-4f67-af00-cfba62042d5f" providerId="ADAL" clId="{9F6B3D83-466A-4765-9F39-E697B7276907}" dt="2026-06-20T17:43:04.649" v="14190" actId="1076"/>
          <ac:spMkLst>
            <pc:docMk/>
            <pc:sldMk cId="1739521805" sldId="707"/>
            <ac:spMk id="4" creationId="{A4653DEA-122F-C530-8019-1BA42C5E3F4F}"/>
          </ac:spMkLst>
        </pc:spChg>
        <pc:spChg chg="add del mod">
          <ac:chgData name="Commodore St Germain" userId="420783ab-3e48-4f67-af00-cfba62042d5f" providerId="ADAL" clId="{9F6B3D83-466A-4765-9F39-E697B7276907}" dt="2026-06-20T17:37:19.953" v="13968" actId="478"/>
          <ac:spMkLst>
            <pc:docMk/>
            <pc:sldMk cId="1739521805" sldId="707"/>
            <ac:spMk id="11" creationId="{89C3030A-95A6-F4A6-0448-D32AAB9CC054}"/>
          </ac:spMkLst>
        </pc:spChg>
        <pc:spChg chg="add del mod">
          <ac:chgData name="Commodore St Germain" userId="420783ab-3e48-4f67-af00-cfba62042d5f" providerId="ADAL" clId="{9F6B3D83-466A-4765-9F39-E697B7276907}" dt="2026-06-20T17:37:19.953" v="13968" actId="478"/>
          <ac:spMkLst>
            <pc:docMk/>
            <pc:sldMk cId="1739521805" sldId="707"/>
            <ac:spMk id="12" creationId="{8F4A6E55-89A7-E17C-CF01-2046B8E3012A}"/>
          </ac:spMkLst>
        </pc:spChg>
        <pc:spChg chg="add del mod">
          <ac:chgData name="Commodore St Germain" userId="420783ab-3e48-4f67-af00-cfba62042d5f" providerId="ADAL" clId="{9F6B3D83-466A-4765-9F39-E697B7276907}" dt="2026-06-20T17:37:19.953" v="13968" actId="478"/>
          <ac:spMkLst>
            <pc:docMk/>
            <pc:sldMk cId="1739521805" sldId="707"/>
            <ac:spMk id="13" creationId="{E0C225D9-40A1-0893-E5BC-B62AF240AE07}"/>
          </ac:spMkLst>
        </pc:spChg>
        <pc:spChg chg="add del mod">
          <ac:chgData name="Commodore St Germain" userId="420783ab-3e48-4f67-af00-cfba62042d5f" providerId="ADAL" clId="{9F6B3D83-466A-4765-9F39-E697B7276907}" dt="2026-06-20T17:37:19.953" v="13968" actId="478"/>
          <ac:spMkLst>
            <pc:docMk/>
            <pc:sldMk cId="1739521805" sldId="707"/>
            <ac:spMk id="14" creationId="{57899BCD-92A0-9232-C920-C0F7041E9D29}"/>
          </ac:spMkLst>
        </pc:spChg>
        <pc:spChg chg="add del mod">
          <ac:chgData name="Commodore St Germain" userId="420783ab-3e48-4f67-af00-cfba62042d5f" providerId="ADAL" clId="{9F6B3D83-466A-4765-9F39-E697B7276907}" dt="2026-06-20T17:37:19.953" v="13968" actId="478"/>
          <ac:spMkLst>
            <pc:docMk/>
            <pc:sldMk cId="1739521805" sldId="707"/>
            <ac:spMk id="15" creationId="{0115F137-246A-8588-24BF-13F306A66FFA}"/>
          </ac:spMkLst>
        </pc:spChg>
        <pc:spChg chg="add del mod">
          <ac:chgData name="Commodore St Germain" userId="420783ab-3e48-4f67-af00-cfba62042d5f" providerId="ADAL" clId="{9F6B3D83-466A-4765-9F39-E697B7276907}" dt="2026-06-20T17:37:19.953" v="13968" actId="478"/>
          <ac:spMkLst>
            <pc:docMk/>
            <pc:sldMk cId="1739521805" sldId="707"/>
            <ac:spMk id="16" creationId="{1D4CA520-E618-027B-1C37-509AB39B2B6A}"/>
          </ac:spMkLst>
        </pc:spChg>
        <pc:spChg chg="add del mod">
          <ac:chgData name="Commodore St Germain" userId="420783ab-3e48-4f67-af00-cfba62042d5f" providerId="ADAL" clId="{9F6B3D83-466A-4765-9F39-E697B7276907}" dt="2026-06-20T17:37:19.953" v="13968" actId="478"/>
          <ac:spMkLst>
            <pc:docMk/>
            <pc:sldMk cId="1739521805" sldId="707"/>
            <ac:spMk id="17" creationId="{709EDDE4-7EA2-E530-8730-399B895BE78E}"/>
          </ac:spMkLst>
        </pc:spChg>
        <pc:spChg chg="add del mod">
          <ac:chgData name="Commodore St Germain" userId="420783ab-3e48-4f67-af00-cfba62042d5f" providerId="ADAL" clId="{9F6B3D83-466A-4765-9F39-E697B7276907}" dt="2026-06-20T17:37:19.953" v="13968" actId="478"/>
          <ac:spMkLst>
            <pc:docMk/>
            <pc:sldMk cId="1739521805" sldId="707"/>
            <ac:spMk id="24" creationId="{C6359548-FFF8-1B5F-DEE3-1B91F93DDE58}"/>
          </ac:spMkLst>
        </pc:spChg>
        <pc:spChg chg="add del mod">
          <ac:chgData name="Commodore St Germain" userId="420783ab-3e48-4f67-af00-cfba62042d5f" providerId="ADAL" clId="{9F6B3D83-466A-4765-9F39-E697B7276907}" dt="2026-06-20T17:37:19.953" v="13968" actId="478"/>
          <ac:spMkLst>
            <pc:docMk/>
            <pc:sldMk cId="1739521805" sldId="707"/>
            <ac:spMk id="28" creationId="{C9608C89-00D7-11B7-411A-3B23975E9F60}"/>
          </ac:spMkLst>
        </pc:spChg>
        <pc:spChg chg="add del mod">
          <ac:chgData name="Commodore St Germain" userId="420783ab-3e48-4f67-af00-cfba62042d5f" providerId="ADAL" clId="{9F6B3D83-466A-4765-9F39-E697B7276907}" dt="2026-06-20T17:37:19.953" v="13968" actId="478"/>
          <ac:spMkLst>
            <pc:docMk/>
            <pc:sldMk cId="1739521805" sldId="707"/>
            <ac:spMk id="32" creationId="{D7883C0D-CCDD-0ED2-69C6-2DBE77608044}"/>
          </ac:spMkLst>
        </pc:spChg>
        <pc:spChg chg="add mod ord">
          <ac:chgData name="Commodore St Germain" userId="420783ab-3e48-4f67-af00-cfba62042d5f" providerId="ADAL" clId="{9F6B3D83-466A-4765-9F39-E697B7276907}" dt="2026-06-20T17:46:12.223" v="14302" actId="20577"/>
          <ac:spMkLst>
            <pc:docMk/>
            <pc:sldMk cId="1739521805" sldId="707"/>
            <ac:spMk id="36" creationId="{EC602358-2BD5-1E0C-6F11-5CF4B210D7B2}"/>
          </ac:spMkLst>
        </pc:spChg>
        <pc:spChg chg="add mod">
          <ac:chgData name="Commodore St Germain" userId="420783ab-3e48-4f67-af00-cfba62042d5f" providerId="ADAL" clId="{9F6B3D83-466A-4765-9F39-E697B7276907}" dt="2026-06-20T17:45:44.268" v="14251" actId="1036"/>
          <ac:spMkLst>
            <pc:docMk/>
            <pc:sldMk cId="1739521805" sldId="707"/>
            <ac:spMk id="37" creationId="{3714991D-5731-5F25-8460-D9AFCEA2D8BD}"/>
          </ac:spMkLst>
        </pc:spChg>
        <pc:spChg chg="add mod">
          <ac:chgData name="Commodore St Germain" userId="420783ab-3e48-4f67-af00-cfba62042d5f" providerId="ADAL" clId="{9F6B3D83-466A-4765-9F39-E697B7276907}" dt="2026-06-20T17:46:22.819" v="14303" actId="692"/>
          <ac:spMkLst>
            <pc:docMk/>
            <pc:sldMk cId="1739521805" sldId="707"/>
            <ac:spMk id="38" creationId="{1C948441-A1DF-7222-5692-A4ADB8B58F6B}"/>
          </ac:spMkLst>
        </pc:spChg>
        <pc:picChg chg="add del mod">
          <ac:chgData name="Commodore St Germain" userId="420783ab-3e48-4f67-af00-cfba62042d5f" providerId="ADAL" clId="{9F6B3D83-466A-4765-9F39-E697B7276907}" dt="2026-06-20T17:24:32.445" v="13524" actId="478"/>
          <ac:picMkLst>
            <pc:docMk/>
            <pc:sldMk cId="1739521805" sldId="707"/>
            <ac:picMk id="6" creationId="{4E83818A-0988-CE46-79B1-F815C304A453}"/>
          </ac:picMkLst>
        </pc:picChg>
        <pc:picChg chg="add del mod modCrop">
          <ac:chgData name="Commodore St Germain" userId="420783ab-3e48-4f67-af00-cfba62042d5f" providerId="ADAL" clId="{9F6B3D83-466A-4765-9F39-E697B7276907}" dt="2026-06-20T17:37:19.953" v="13968" actId="478"/>
          <ac:picMkLst>
            <pc:docMk/>
            <pc:sldMk cId="1739521805" sldId="707"/>
            <ac:picMk id="8" creationId="{240D1531-851C-8E80-F364-E3937319ECB0}"/>
          </ac:picMkLst>
        </pc:picChg>
        <pc:picChg chg="add del mod modCrop">
          <ac:chgData name="Commodore St Germain" userId="420783ab-3e48-4f67-af00-cfba62042d5f" providerId="ADAL" clId="{9F6B3D83-466A-4765-9F39-E697B7276907}" dt="2026-06-20T17:37:19.953" v="13968" actId="478"/>
          <ac:picMkLst>
            <pc:docMk/>
            <pc:sldMk cId="1739521805" sldId="707"/>
            <ac:picMk id="10" creationId="{B3445887-1FC0-D3CD-274D-DEF3CEFFF2C3}"/>
          </ac:picMkLst>
        </pc:picChg>
        <pc:picChg chg="add mod">
          <ac:chgData name="Commodore St Germain" userId="420783ab-3e48-4f67-af00-cfba62042d5f" providerId="ADAL" clId="{9F6B3D83-466A-4765-9F39-E697B7276907}" dt="2026-06-20T17:39:34.450" v="14049" actId="1076"/>
          <ac:picMkLst>
            <pc:docMk/>
            <pc:sldMk cId="1739521805" sldId="707"/>
            <ac:picMk id="35" creationId="{A121A3F5-AEC3-8CA1-56F4-F6A4A28831C5}"/>
          </ac:picMkLst>
        </pc:picChg>
        <pc:inkChg chg="add del">
          <ac:chgData name="Commodore St Germain" userId="420783ab-3e48-4f67-af00-cfba62042d5f" providerId="ADAL" clId="{9F6B3D83-466A-4765-9F39-E697B7276907}" dt="2026-06-27T04:19:19.584" v="20792" actId="478"/>
          <ac:inkMkLst>
            <pc:docMk/>
            <pc:sldMk cId="1739521805" sldId="707"/>
            <ac:inkMk id="3" creationId="{9DFAF002-6968-FB7C-0EDE-3815C53B2F3D}"/>
          </ac:inkMkLst>
        </pc:inkChg>
        <pc:cxnChg chg="add del mod">
          <ac:chgData name="Commodore St Germain" userId="420783ab-3e48-4f67-af00-cfba62042d5f" providerId="ADAL" clId="{9F6B3D83-466A-4765-9F39-E697B7276907}" dt="2026-06-20T17:37:19.953" v="13968" actId="478"/>
          <ac:cxnSpMkLst>
            <pc:docMk/>
            <pc:sldMk cId="1739521805" sldId="707"/>
            <ac:cxnSpMk id="19" creationId="{A72D558C-514B-1C8A-D3AC-C837E86DAA0B}"/>
          </ac:cxnSpMkLst>
        </pc:cxnChg>
        <pc:cxnChg chg="add del mod">
          <ac:chgData name="Commodore St Germain" userId="420783ab-3e48-4f67-af00-cfba62042d5f" providerId="ADAL" clId="{9F6B3D83-466A-4765-9F39-E697B7276907}" dt="2026-06-20T17:37:19.953" v="13968" actId="478"/>
          <ac:cxnSpMkLst>
            <pc:docMk/>
            <pc:sldMk cId="1739521805" sldId="707"/>
            <ac:cxnSpMk id="21" creationId="{E12C61C1-5E8E-3192-6CE2-219F0AB7A458}"/>
          </ac:cxnSpMkLst>
        </pc:cxnChg>
        <pc:cxnChg chg="add del mod">
          <ac:chgData name="Commodore St Germain" userId="420783ab-3e48-4f67-af00-cfba62042d5f" providerId="ADAL" clId="{9F6B3D83-466A-4765-9F39-E697B7276907}" dt="2026-06-20T17:37:19.953" v="13968" actId="478"/>
          <ac:cxnSpMkLst>
            <pc:docMk/>
            <pc:sldMk cId="1739521805" sldId="707"/>
            <ac:cxnSpMk id="25" creationId="{45A2E942-9948-9B15-BEED-F7974C730251}"/>
          </ac:cxnSpMkLst>
        </pc:cxnChg>
        <pc:cxnChg chg="add del mod">
          <ac:chgData name="Commodore St Germain" userId="420783ab-3e48-4f67-af00-cfba62042d5f" providerId="ADAL" clId="{9F6B3D83-466A-4765-9F39-E697B7276907}" dt="2026-06-20T17:37:19.953" v="13968" actId="478"/>
          <ac:cxnSpMkLst>
            <pc:docMk/>
            <pc:sldMk cId="1739521805" sldId="707"/>
            <ac:cxnSpMk id="29" creationId="{58027B9C-FC65-9E4D-2748-7D5E10A55DEF}"/>
          </ac:cxnSpMkLst>
        </pc:cxnChg>
      </pc:sldChg>
      <pc:sldChg chg="add del">
        <pc:chgData name="Commodore St Germain" userId="420783ab-3e48-4f67-af00-cfba62042d5f" providerId="ADAL" clId="{9F6B3D83-466A-4765-9F39-E697B7276907}" dt="2026-06-20T17:14:25.653" v="13036"/>
        <pc:sldMkLst>
          <pc:docMk/>
          <pc:sldMk cId="1836599743" sldId="707"/>
        </pc:sldMkLst>
      </pc:sldChg>
      <pc:sldChg chg="addSp delSp modSp add mod">
        <pc:chgData name="Commodore St Germain" userId="420783ab-3e48-4f67-af00-cfba62042d5f" providerId="ADAL" clId="{9F6B3D83-466A-4765-9F39-E697B7276907}" dt="2026-06-27T04:19:34.224" v="20795" actId="478"/>
        <pc:sldMkLst>
          <pc:docMk/>
          <pc:sldMk cId="1271325304" sldId="708"/>
        </pc:sldMkLst>
        <pc:spChg chg="mod">
          <ac:chgData name="Commodore St Germain" userId="420783ab-3e48-4f67-af00-cfba62042d5f" providerId="ADAL" clId="{9F6B3D83-466A-4765-9F39-E697B7276907}" dt="2026-06-20T18:10:51.262" v="14964" actId="20577"/>
          <ac:spMkLst>
            <pc:docMk/>
            <pc:sldMk cId="1271325304" sldId="708"/>
            <ac:spMk id="2" creationId="{B55EAFBD-418C-34D2-90DB-1BEFFD354B9C}"/>
          </ac:spMkLst>
        </pc:spChg>
        <pc:spChg chg="mod">
          <ac:chgData name="Commodore St Germain" userId="420783ab-3e48-4f67-af00-cfba62042d5f" providerId="ADAL" clId="{9F6B3D83-466A-4765-9F39-E697B7276907}" dt="2026-06-20T18:11:29.635" v="14968" actId="1076"/>
          <ac:spMkLst>
            <pc:docMk/>
            <pc:sldMk cId="1271325304" sldId="708"/>
            <ac:spMk id="4" creationId="{A4653DEA-122F-C530-8019-1BA42C5E3F4F}"/>
          </ac:spMkLst>
        </pc:spChg>
        <pc:picChg chg="add mod modCrop">
          <ac:chgData name="Commodore St Germain" userId="420783ab-3e48-4f67-af00-cfba62042d5f" providerId="ADAL" clId="{9F6B3D83-466A-4765-9F39-E697B7276907}" dt="2026-06-20T18:14:20.441" v="15017" actId="1038"/>
          <ac:picMkLst>
            <pc:docMk/>
            <pc:sldMk cId="1271325304" sldId="708"/>
            <ac:picMk id="6" creationId="{19E64915-1964-AA1A-4D40-CE00AC71CE45}"/>
          </ac:picMkLst>
        </pc:picChg>
        <pc:picChg chg="add mod">
          <ac:chgData name="Commodore St Germain" userId="420783ab-3e48-4f67-af00-cfba62042d5f" providerId="ADAL" clId="{9F6B3D83-466A-4765-9F39-E697B7276907}" dt="2026-06-20T18:14:20.441" v="15017" actId="1038"/>
          <ac:picMkLst>
            <pc:docMk/>
            <pc:sldMk cId="1271325304" sldId="708"/>
            <ac:picMk id="8" creationId="{E8967A07-E0CD-DBF2-1F74-0D63457DB129}"/>
          </ac:picMkLst>
        </pc:picChg>
        <pc:picChg chg="add mod">
          <ac:chgData name="Commodore St Germain" userId="420783ab-3e48-4f67-af00-cfba62042d5f" providerId="ADAL" clId="{9F6B3D83-466A-4765-9F39-E697B7276907}" dt="2026-06-20T18:13:24.972" v="14981" actId="14100"/>
          <ac:picMkLst>
            <pc:docMk/>
            <pc:sldMk cId="1271325304" sldId="708"/>
            <ac:picMk id="10" creationId="{A60F0F7A-30C6-5AEF-9052-BFD792A7C254}"/>
          </ac:picMkLst>
        </pc:picChg>
        <pc:picChg chg="add mod">
          <ac:chgData name="Commodore St Germain" userId="420783ab-3e48-4f67-af00-cfba62042d5f" providerId="ADAL" clId="{9F6B3D83-466A-4765-9F39-E697B7276907}" dt="2026-06-20T18:13:50.374" v="14993" actId="1037"/>
          <ac:picMkLst>
            <pc:docMk/>
            <pc:sldMk cId="1271325304" sldId="708"/>
            <ac:picMk id="12" creationId="{2A4C4758-51ED-78BE-5B6F-6BD6DE82CC10}"/>
          </ac:picMkLst>
        </pc:picChg>
        <pc:picChg chg="add mod">
          <ac:chgData name="Commodore St Germain" userId="420783ab-3e48-4f67-af00-cfba62042d5f" providerId="ADAL" clId="{9F6B3D83-466A-4765-9F39-E697B7276907}" dt="2026-06-20T18:14:11.662" v="14995" actId="1076"/>
          <ac:picMkLst>
            <pc:docMk/>
            <pc:sldMk cId="1271325304" sldId="708"/>
            <ac:picMk id="14" creationId="{AAE20800-956C-4961-602C-C73C0B63BF05}"/>
          </ac:picMkLst>
        </pc:picChg>
        <pc:inkChg chg="add del">
          <ac:chgData name="Commodore St Germain" userId="420783ab-3e48-4f67-af00-cfba62042d5f" providerId="ADAL" clId="{9F6B3D83-466A-4765-9F39-E697B7276907}" dt="2026-06-27T04:19:34.224" v="20795" actId="478"/>
          <ac:inkMkLst>
            <pc:docMk/>
            <pc:sldMk cId="1271325304" sldId="708"/>
            <ac:inkMk id="5" creationId="{46E0231C-CF37-94D4-2C29-DE3F4F6DC809}"/>
          </ac:inkMkLst>
        </pc:inkChg>
      </pc:sldChg>
      <pc:sldChg chg="addSp delSp modSp add mod">
        <pc:chgData name="Commodore St Germain" userId="420783ab-3e48-4f67-af00-cfba62042d5f" providerId="ADAL" clId="{9F6B3D83-466A-4765-9F39-E697B7276907}" dt="2026-06-27T04:19:56.817" v="20801" actId="478"/>
        <pc:sldMkLst>
          <pc:docMk/>
          <pc:sldMk cId="1967506984" sldId="709"/>
        </pc:sldMkLst>
        <pc:picChg chg="add mod modCrop">
          <ac:chgData name="Commodore St Germain" userId="420783ab-3e48-4f67-af00-cfba62042d5f" providerId="ADAL" clId="{9F6B3D83-466A-4765-9F39-E697B7276907}" dt="2026-06-24T21:49:15.276" v="20653" actId="732"/>
          <ac:picMkLst>
            <pc:docMk/>
            <pc:sldMk cId="1967506984" sldId="709"/>
            <ac:picMk id="6" creationId="{B4528B2B-6DC5-FC1E-CE6E-974B7A267C03}"/>
          </ac:picMkLst>
        </pc:picChg>
        <pc:picChg chg="add mod">
          <ac:chgData name="Commodore St Germain" userId="420783ab-3e48-4f67-af00-cfba62042d5f" providerId="ADAL" clId="{9F6B3D83-466A-4765-9F39-E697B7276907}" dt="2026-06-20T18:42:58.065" v="15651" actId="1036"/>
          <ac:picMkLst>
            <pc:docMk/>
            <pc:sldMk cId="1967506984" sldId="709"/>
            <ac:picMk id="7" creationId="{8245471C-B46D-9DBB-7444-E72E56A3A4C9}"/>
          </ac:picMkLst>
        </pc:picChg>
        <pc:picChg chg="add mod">
          <ac:chgData name="Commodore St Germain" userId="420783ab-3e48-4f67-af00-cfba62042d5f" providerId="ADAL" clId="{9F6B3D83-466A-4765-9F39-E697B7276907}" dt="2026-06-20T18:42:28.672" v="15637" actId="1076"/>
          <ac:picMkLst>
            <pc:docMk/>
            <pc:sldMk cId="1967506984" sldId="709"/>
            <ac:picMk id="8" creationId="{D8EAD185-4DB8-EFB6-5238-F2DE541252A0}"/>
          </ac:picMkLst>
        </pc:picChg>
        <pc:picChg chg="add mod">
          <ac:chgData name="Commodore St Germain" userId="420783ab-3e48-4f67-af00-cfba62042d5f" providerId="ADAL" clId="{9F6B3D83-466A-4765-9F39-E697B7276907}" dt="2026-06-20T18:43:32.334" v="15680" actId="1037"/>
          <ac:picMkLst>
            <pc:docMk/>
            <pc:sldMk cId="1967506984" sldId="709"/>
            <ac:picMk id="9" creationId="{0671E8BF-63F9-9613-3B2F-5EB148720098}"/>
          </ac:picMkLst>
        </pc:picChg>
        <pc:picChg chg="add mod">
          <ac:chgData name="Commodore St Germain" userId="420783ab-3e48-4f67-af00-cfba62042d5f" providerId="ADAL" clId="{9F6B3D83-466A-4765-9F39-E697B7276907}" dt="2026-06-20T18:42:55.907" v="15644" actId="1076"/>
          <ac:picMkLst>
            <pc:docMk/>
            <pc:sldMk cId="1967506984" sldId="709"/>
            <ac:picMk id="10" creationId="{E7AF970A-0EB0-79C4-0AA3-FC68B36E46B8}"/>
          </ac:picMkLst>
        </pc:picChg>
        <pc:picChg chg="add mod">
          <ac:chgData name="Commodore St Germain" userId="420783ab-3e48-4f67-af00-cfba62042d5f" providerId="ADAL" clId="{9F6B3D83-466A-4765-9F39-E697B7276907}" dt="2026-06-20T18:43:32.334" v="15680" actId="1037"/>
          <ac:picMkLst>
            <pc:docMk/>
            <pc:sldMk cId="1967506984" sldId="709"/>
            <ac:picMk id="11" creationId="{A95BBF63-16CC-7154-6BF5-0FF9C30D526F}"/>
          </ac:picMkLst>
        </pc:picChg>
        <pc:picChg chg="add mod modCrop">
          <ac:chgData name="Commodore St Germain" userId="420783ab-3e48-4f67-af00-cfba62042d5f" providerId="ADAL" clId="{9F6B3D83-466A-4765-9F39-E697B7276907}" dt="2026-06-24T21:49:26.250" v="20655" actId="1076"/>
          <ac:picMkLst>
            <pc:docMk/>
            <pc:sldMk cId="1967506984" sldId="709"/>
            <ac:picMk id="12" creationId="{BD73D1D9-5882-F8A6-E543-1822F1F295A2}"/>
          </ac:picMkLst>
        </pc:picChg>
        <pc:inkChg chg="add del">
          <ac:chgData name="Commodore St Germain" userId="420783ab-3e48-4f67-af00-cfba62042d5f" providerId="ADAL" clId="{9F6B3D83-466A-4765-9F39-E697B7276907}" dt="2026-06-24T21:48:54.873" v="20650" actId="478"/>
          <ac:inkMkLst>
            <pc:docMk/>
            <pc:sldMk cId="1967506984" sldId="709"/>
            <ac:inkMk id="5" creationId="{DFDAE357-9FB0-D240-F8C7-554543B94DFF}"/>
          </ac:inkMkLst>
        </pc:inkChg>
        <pc:inkChg chg="add del">
          <ac:chgData name="Commodore St Germain" userId="420783ab-3e48-4f67-af00-cfba62042d5f" providerId="ADAL" clId="{9F6B3D83-466A-4765-9F39-E697B7276907}" dt="2026-06-27T04:19:56.817" v="20801" actId="478"/>
          <ac:inkMkLst>
            <pc:docMk/>
            <pc:sldMk cId="1967506984" sldId="709"/>
            <ac:inkMk id="13" creationId="{1DCDC8E4-056B-0F30-5F21-46564171C13F}"/>
          </ac:inkMkLst>
        </pc:inkChg>
      </pc:sldChg>
      <pc:sldChg chg="addSp delSp modSp add mod ord modNotesTx">
        <pc:chgData name="Commodore St Germain" userId="420783ab-3e48-4f67-af00-cfba62042d5f" providerId="ADAL" clId="{9F6B3D83-466A-4765-9F39-E697B7276907}" dt="2026-06-27T04:19:46.364" v="20798" actId="478"/>
        <pc:sldMkLst>
          <pc:docMk/>
          <pc:sldMk cId="1161900526" sldId="710"/>
        </pc:sldMkLst>
        <pc:spChg chg="del">
          <ac:chgData name="Commodore St Germain" userId="420783ab-3e48-4f67-af00-cfba62042d5f" providerId="ADAL" clId="{9F6B3D83-466A-4765-9F39-E697B7276907}" dt="2026-06-20T18:41:01.126" v="15622" actId="21"/>
          <ac:spMkLst>
            <pc:docMk/>
            <pc:sldMk cId="1161900526" sldId="710"/>
            <ac:spMk id="4" creationId="{A4653DEA-122F-C530-8019-1BA42C5E3F4F}"/>
          </ac:spMkLst>
        </pc:spChg>
        <pc:spChg chg="add mod">
          <ac:chgData name="Commodore St Germain" userId="420783ab-3e48-4f67-af00-cfba62042d5f" providerId="ADAL" clId="{9F6B3D83-466A-4765-9F39-E697B7276907}" dt="2026-06-20T18:41:05.577" v="15624" actId="1076"/>
          <ac:spMkLst>
            <pc:docMk/>
            <pc:sldMk cId="1161900526" sldId="710"/>
            <ac:spMk id="11" creationId="{A4653DEA-122F-C530-8019-1BA42C5E3F4F}"/>
          </ac:spMkLst>
        </pc:spChg>
        <pc:picChg chg="add mod">
          <ac:chgData name="Commodore St Germain" userId="420783ab-3e48-4f67-af00-cfba62042d5f" providerId="ADAL" clId="{9F6B3D83-466A-4765-9F39-E697B7276907}" dt="2026-06-20T18:40:09.409" v="15613" actId="1076"/>
          <ac:picMkLst>
            <pc:docMk/>
            <pc:sldMk cId="1161900526" sldId="710"/>
            <ac:picMk id="6" creationId="{AF42F554-BEEA-E200-1E11-EACE581469A5}"/>
          </ac:picMkLst>
        </pc:picChg>
        <pc:picChg chg="add mod">
          <ac:chgData name="Commodore St Germain" userId="420783ab-3e48-4f67-af00-cfba62042d5f" providerId="ADAL" clId="{9F6B3D83-466A-4765-9F39-E697B7276907}" dt="2026-06-20T18:41:09.971" v="15625" actId="14100"/>
          <ac:picMkLst>
            <pc:docMk/>
            <pc:sldMk cId="1161900526" sldId="710"/>
            <ac:picMk id="7" creationId="{78C03CD6-662E-3927-5FBC-322F6698BC55}"/>
          </ac:picMkLst>
        </pc:picChg>
        <pc:picChg chg="add mod">
          <ac:chgData name="Commodore St Germain" userId="420783ab-3e48-4f67-af00-cfba62042d5f" providerId="ADAL" clId="{9F6B3D83-466A-4765-9F39-E697B7276907}" dt="2026-06-20T18:41:12.231" v="15626" actId="1076"/>
          <ac:picMkLst>
            <pc:docMk/>
            <pc:sldMk cId="1161900526" sldId="710"/>
            <ac:picMk id="8" creationId="{926EC4A3-A8B1-53E1-4707-589EE1303199}"/>
          </ac:picMkLst>
        </pc:picChg>
        <pc:picChg chg="add mod">
          <ac:chgData name="Commodore St Germain" userId="420783ab-3e48-4f67-af00-cfba62042d5f" providerId="ADAL" clId="{9F6B3D83-466A-4765-9F39-E697B7276907}" dt="2026-06-20T18:41:20.354" v="15628" actId="1076"/>
          <ac:picMkLst>
            <pc:docMk/>
            <pc:sldMk cId="1161900526" sldId="710"/>
            <ac:picMk id="9" creationId="{700354B0-BCB6-73DF-1A98-B2506173C579}"/>
          </ac:picMkLst>
        </pc:picChg>
        <pc:picChg chg="add mod">
          <ac:chgData name="Commodore St Germain" userId="420783ab-3e48-4f67-af00-cfba62042d5f" providerId="ADAL" clId="{9F6B3D83-466A-4765-9F39-E697B7276907}" dt="2026-06-20T18:41:16.605" v="15627" actId="1076"/>
          <ac:picMkLst>
            <pc:docMk/>
            <pc:sldMk cId="1161900526" sldId="710"/>
            <ac:picMk id="10" creationId="{5250B328-AFF8-A2F0-0267-EEF1EDBBFB7D}"/>
          </ac:picMkLst>
        </pc:picChg>
        <pc:picChg chg="add mod">
          <ac:chgData name="Commodore St Germain" userId="420783ab-3e48-4f67-af00-cfba62042d5f" providerId="ADAL" clId="{9F6B3D83-466A-4765-9F39-E697B7276907}" dt="2026-06-20T18:41:31.286" v="15630" actId="1076"/>
          <ac:picMkLst>
            <pc:docMk/>
            <pc:sldMk cId="1161900526" sldId="710"/>
            <ac:picMk id="12" creationId="{B2F63C3E-449A-A6B7-DBB3-C8C95676E5C2}"/>
          </ac:picMkLst>
        </pc:picChg>
        <pc:inkChg chg="add del">
          <ac:chgData name="Commodore St Germain" userId="420783ab-3e48-4f67-af00-cfba62042d5f" providerId="ADAL" clId="{9F6B3D83-466A-4765-9F39-E697B7276907}" dt="2026-06-27T04:19:46.364" v="20798" actId="478"/>
          <ac:inkMkLst>
            <pc:docMk/>
            <pc:sldMk cId="1161900526" sldId="710"/>
            <ac:inkMk id="4" creationId="{30555B12-BAFA-8D84-8692-686102844B14}"/>
          </ac:inkMkLst>
        </pc:inkChg>
      </pc:sldChg>
      <pc:sldChg chg="addSp delSp modSp add mod">
        <pc:chgData name="Commodore St Germain" userId="420783ab-3e48-4f67-af00-cfba62042d5f" providerId="ADAL" clId="{9F6B3D83-466A-4765-9F39-E697B7276907}" dt="2026-06-27T04:19:53.788" v="20800" actId="478"/>
        <pc:sldMkLst>
          <pc:docMk/>
          <pc:sldMk cId="3438552953" sldId="711"/>
        </pc:sldMkLst>
        <pc:spChg chg="mod">
          <ac:chgData name="Commodore St Germain" userId="420783ab-3e48-4f67-af00-cfba62042d5f" providerId="ADAL" clId="{9F6B3D83-466A-4765-9F39-E697B7276907}" dt="2026-06-20T18:54:25.039" v="16026" actId="20577"/>
          <ac:spMkLst>
            <pc:docMk/>
            <pc:sldMk cId="3438552953" sldId="711"/>
            <ac:spMk id="2" creationId="{B55EAFBD-418C-34D2-90DB-1BEFFD354B9C}"/>
          </ac:spMkLst>
        </pc:spChg>
        <pc:spChg chg="mod">
          <ac:chgData name="Commodore St Germain" userId="420783ab-3e48-4f67-af00-cfba62042d5f" providerId="ADAL" clId="{9F6B3D83-466A-4765-9F39-E697B7276907}" dt="2026-06-20T19:01:08.578" v="16533" actId="207"/>
          <ac:spMkLst>
            <pc:docMk/>
            <pc:sldMk cId="3438552953" sldId="711"/>
            <ac:spMk id="3" creationId="{BD8CB291-08F8-E080-831C-BBAEEF8E89B7}"/>
          </ac:spMkLst>
        </pc:spChg>
        <pc:inkChg chg="add del">
          <ac:chgData name="Commodore St Germain" userId="420783ab-3e48-4f67-af00-cfba62042d5f" providerId="ADAL" clId="{9F6B3D83-466A-4765-9F39-E697B7276907}" dt="2026-06-27T04:19:53.788" v="20800" actId="478"/>
          <ac:inkMkLst>
            <pc:docMk/>
            <pc:sldMk cId="3438552953" sldId="711"/>
            <ac:inkMk id="5" creationId="{0772680D-2529-DC45-86FF-2A61F305F55F}"/>
          </ac:inkMkLst>
        </pc:inkChg>
      </pc:sldChg>
      <pc:sldChg chg="addSp delSp modSp add mod">
        <pc:chgData name="Commodore St Germain" userId="420783ab-3e48-4f67-af00-cfba62042d5f" providerId="ADAL" clId="{9F6B3D83-466A-4765-9F39-E697B7276907}" dt="2026-06-27T04:20:01.034" v="20802" actId="478"/>
        <pc:sldMkLst>
          <pc:docMk/>
          <pc:sldMk cId="1175579920" sldId="712"/>
        </pc:sldMkLst>
        <pc:spChg chg="mod">
          <ac:chgData name="Commodore St Germain" userId="420783ab-3e48-4f67-af00-cfba62042d5f" providerId="ADAL" clId="{9F6B3D83-466A-4765-9F39-E697B7276907}" dt="2026-06-20T19:04:58.489" v="16550" actId="20577"/>
          <ac:spMkLst>
            <pc:docMk/>
            <pc:sldMk cId="1175579920" sldId="712"/>
            <ac:spMk id="4" creationId="{A4653DEA-122F-C530-8019-1BA42C5E3F4F}"/>
          </ac:spMkLst>
        </pc:spChg>
        <pc:picChg chg="add mod">
          <ac:chgData name="Commodore St Germain" userId="420783ab-3e48-4f67-af00-cfba62042d5f" providerId="ADAL" clId="{9F6B3D83-466A-4765-9F39-E697B7276907}" dt="2026-06-20T19:03:22.095" v="16537" actId="14100"/>
          <ac:picMkLst>
            <pc:docMk/>
            <pc:sldMk cId="1175579920" sldId="712"/>
            <ac:picMk id="6" creationId="{51B86928-1FCB-95A1-06A6-D42C33B9F77C}"/>
          </ac:picMkLst>
        </pc:picChg>
        <pc:picChg chg="add del mod">
          <ac:chgData name="Commodore St Germain" userId="420783ab-3e48-4f67-af00-cfba62042d5f" providerId="ADAL" clId="{9F6B3D83-466A-4765-9F39-E697B7276907}" dt="2026-06-20T19:04:35.370" v="16541" actId="478"/>
          <ac:picMkLst>
            <pc:docMk/>
            <pc:sldMk cId="1175579920" sldId="712"/>
            <ac:picMk id="8" creationId="{7B2A2094-6892-9B2D-FAD7-3EC3BC7B8C36}"/>
          </ac:picMkLst>
        </pc:picChg>
        <pc:picChg chg="add mod">
          <ac:chgData name="Commodore St Germain" userId="420783ab-3e48-4f67-af00-cfba62042d5f" providerId="ADAL" clId="{9F6B3D83-466A-4765-9F39-E697B7276907}" dt="2026-06-20T19:04:44.493" v="16544" actId="1076"/>
          <ac:picMkLst>
            <pc:docMk/>
            <pc:sldMk cId="1175579920" sldId="712"/>
            <ac:picMk id="10" creationId="{7BFC3439-AF31-556E-3A1C-93618E2EA9FA}"/>
          </ac:picMkLst>
        </pc:picChg>
        <pc:inkChg chg="add del">
          <ac:chgData name="Commodore St Germain" userId="420783ab-3e48-4f67-af00-cfba62042d5f" providerId="ADAL" clId="{9F6B3D83-466A-4765-9F39-E697B7276907}" dt="2026-06-27T04:20:01.034" v="20802" actId="478"/>
          <ac:inkMkLst>
            <pc:docMk/>
            <pc:sldMk cId="1175579920" sldId="712"/>
            <ac:inkMk id="5" creationId="{BDDB7B08-507B-E559-0C2A-721107755F73}"/>
          </ac:inkMkLst>
        </pc:inkChg>
      </pc:sldChg>
      <pc:sldChg chg="addSp delSp modSp add mod">
        <pc:chgData name="Commodore St Germain" userId="420783ab-3e48-4f67-af00-cfba62042d5f" providerId="ADAL" clId="{9F6B3D83-466A-4765-9F39-E697B7276907}" dt="2026-06-27T04:20:11.415" v="20804" actId="478"/>
        <pc:sldMkLst>
          <pc:docMk/>
          <pc:sldMk cId="2703860779" sldId="713"/>
        </pc:sldMkLst>
        <pc:spChg chg="mod">
          <ac:chgData name="Commodore St Germain" userId="420783ab-3e48-4f67-af00-cfba62042d5f" providerId="ADAL" clId="{9F6B3D83-466A-4765-9F39-E697B7276907}" dt="2026-06-20T19:05:36.392" v="16599" actId="20577"/>
          <ac:spMkLst>
            <pc:docMk/>
            <pc:sldMk cId="2703860779" sldId="713"/>
            <ac:spMk id="2" creationId="{B55EAFBD-418C-34D2-90DB-1BEFFD354B9C}"/>
          </ac:spMkLst>
        </pc:spChg>
        <pc:spChg chg="mod">
          <ac:chgData name="Commodore St Germain" userId="420783ab-3e48-4f67-af00-cfba62042d5f" providerId="ADAL" clId="{9F6B3D83-466A-4765-9F39-E697B7276907}" dt="2026-06-24T22:55:19.579" v="20748" actId="20577"/>
          <ac:spMkLst>
            <pc:docMk/>
            <pc:sldMk cId="2703860779" sldId="713"/>
            <ac:spMk id="3" creationId="{BD8CB291-08F8-E080-831C-BBAEEF8E89B7}"/>
          </ac:spMkLst>
        </pc:spChg>
        <pc:spChg chg="mod">
          <ac:chgData name="Commodore St Germain" userId="420783ab-3e48-4f67-af00-cfba62042d5f" providerId="ADAL" clId="{9F6B3D83-466A-4765-9F39-E697B7276907}" dt="2026-06-20T19:19:58.349" v="17057" actId="20577"/>
          <ac:spMkLst>
            <pc:docMk/>
            <pc:sldMk cId="2703860779" sldId="713"/>
            <ac:spMk id="4" creationId="{A4653DEA-122F-C530-8019-1BA42C5E3F4F}"/>
          </ac:spMkLst>
        </pc:spChg>
        <pc:picChg chg="add del mod">
          <ac:chgData name="Commodore St Germain" userId="420783ab-3e48-4f67-af00-cfba62042d5f" providerId="ADAL" clId="{9F6B3D83-466A-4765-9F39-E697B7276907}" dt="2026-06-20T19:14:04.930" v="16785" actId="478"/>
          <ac:picMkLst>
            <pc:docMk/>
            <pc:sldMk cId="2703860779" sldId="713"/>
            <ac:picMk id="5" creationId="{7FB0D639-9307-8522-94A4-4BF89E820B04}"/>
          </ac:picMkLst>
        </pc:picChg>
        <pc:picChg chg="add mod">
          <ac:chgData name="Commodore St Germain" userId="420783ab-3e48-4f67-af00-cfba62042d5f" providerId="ADAL" clId="{9F6B3D83-466A-4765-9F39-E697B7276907}" dt="2026-06-20T20:38:24.111" v="20193" actId="1076"/>
          <ac:picMkLst>
            <pc:docMk/>
            <pc:sldMk cId="2703860779" sldId="713"/>
            <ac:picMk id="7" creationId="{CB49F823-B806-C021-C1A9-53E14261C92F}"/>
          </ac:picMkLst>
        </pc:picChg>
        <pc:picChg chg="add mod">
          <ac:chgData name="Commodore St Germain" userId="420783ab-3e48-4f67-af00-cfba62042d5f" providerId="ADAL" clId="{9F6B3D83-466A-4765-9F39-E697B7276907}" dt="2026-06-20T20:39:16.512" v="20196" actId="1076"/>
          <ac:picMkLst>
            <pc:docMk/>
            <pc:sldMk cId="2703860779" sldId="713"/>
            <ac:picMk id="9" creationId="{16C2E5AD-E6DE-94C3-56D8-D85169222DB5}"/>
          </ac:picMkLst>
        </pc:picChg>
        <pc:picChg chg="add mod">
          <ac:chgData name="Commodore St Germain" userId="420783ab-3e48-4f67-af00-cfba62042d5f" providerId="ADAL" clId="{9F6B3D83-466A-4765-9F39-E697B7276907}" dt="2026-06-20T20:41:41.684" v="20199" actId="1076"/>
          <ac:picMkLst>
            <pc:docMk/>
            <pc:sldMk cId="2703860779" sldId="713"/>
            <ac:picMk id="11" creationId="{6DE9B9AD-28BD-8932-D9F8-4CEE08471C5B}"/>
          </ac:picMkLst>
        </pc:picChg>
        <pc:picChg chg="add mod">
          <ac:chgData name="Commodore St Germain" userId="420783ab-3e48-4f67-af00-cfba62042d5f" providerId="ADAL" clId="{9F6B3D83-466A-4765-9F39-E697B7276907}" dt="2026-06-20T20:42:23.327" v="20205" actId="14100"/>
          <ac:picMkLst>
            <pc:docMk/>
            <pc:sldMk cId="2703860779" sldId="713"/>
            <ac:picMk id="13" creationId="{26FED5D2-F8B0-A62F-840A-D2DA21A7ADE6}"/>
          </ac:picMkLst>
        </pc:picChg>
        <pc:inkChg chg="add del">
          <ac:chgData name="Commodore St Germain" userId="420783ab-3e48-4f67-af00-cfba62042d5f" providerId="ADAL" clId="{9F6B3D83-466A-4765-9F39-E697B7276907}" dt="2026-06-24T22:26:40.817" v="20661" actId="478"/>
          <ac:inkMkLst>
            <pc:docMk/>
            <pc:sldMk cId="2703860779" sldId="713"/>
            <ac:inkMk id="5" creationId="{D0D97DEE-D7DE-68B9-429F-54DEEF7152F5}"/>
          </ac:inkMkLst>
        </pc:inkChg>
        <pc:inkChg chg="add del">
          <ac:chgData name="Commodore St Germain" userId="420783ab-3e48-4f67-af00-cfba62042d5f" providerId="ADAL" clId="{9F6B3D83-466A-4765-9F39-E697B7276907}" dt="2026-06-27T04:20:11.415" v="20804" actId="478"/>
          <ac:inkMkLst>
            <pc:docMk/>
            <pc:sldMk cId="2703860779" sldId="713"/>
            <ac:inkMk id="6" creationId="{2884D996-3C61-4E24-2EE1-437BC69685C0}"/>
          </ac:inkMkLst>
        </pc:inkChg>
      </pc:sldChg>
      <pc:sldChg chg="addSp delSp modSp add mod ord">
        <pc:chgData name="Commodore St Germain" userId="420783ab-3e48-4f67-af00-cfba62042d5f" providerId="ADAL" clId="{9F6B3D83-466A-4765-9F39-E697B7276907}" dt="2026-06-27T04:19:29.037" v="20794" actId="478"/>
        <pc:sldMkLst>
          <pc:docMk/>
          <pc:sldMk cId="2400947098" sldId="714"/>
        </pc:sldMkLst>
        <pc:spChg chg="add mod">
          <ac:chgData name="Commodore St Germain" userId="420783ab-3e48-4f67-af00-cfba62042d5f" providerId="ADAL" clId="{9F6B3D83-466A-4765-9F39-E697B7276907}" dt="2026-06-20T17:56:14.233" v="14420" actId="1037"/>
          <ac:spMkLst>
            <pc:docMk/>
            <pc:sldMk cId="2400947098" sldId="714"/>
            <ac:spMk id="3" creationId="{AE453022-FB30-A0AE-85CD-8DFA2516087D}"/>
          </ac:spMkLst>
        </pc:spChg>
        <pc:spChg chg="add mod">
          <ac:chgData name="Commodore St Germain" userId="420783ab-3e48-4f67-af00-cfba62042d5f" providerId="ADAL" clId="{9F6B3D83-466A-4765-9F39-E697B7276907}" dt="2026-06-20T17:57:03.963" v="14446" actId="14100"/>
          <ac:spMkLst>
            <pc:docMk/>
            <pc:sldMk cId="2400947098" sldId="714"/>
            <ac:spMk id="5" creationId="{854ED4A1-708A-00ED-1FB8-1246FAC9F97E}"/>
          </ac:spMkLst>
        </pc:spChg>
        <pc:spChg chg="add mod">
          <ac:chgData name="Commodore St Germain" userId="420783ab-3e48-4f67-af00-cfba62042d5f" providerId="ADAL" clId="{9F6B3D83-466A-4765-9F39-E697B7276907}" dt="2026-06-20T17:57:15.104" v="14449" actId="14100"/>
          <ac:spMkLst>
            <pc:docMk/>
            <pc:sldMk cId="2400947098" sldId="714"/>
            <ac:spMk id="6" creationId="{95761C32-6296-8A78-9DCF-4A5E1A57360F}"/>
          </ac:spMkLst>
        </pc:spChg>
        <pc:spChg chg="add mod">
          <ac:chgData name="Commodore St Germain" userId="420783ab-3e48-4f67-af00-cfba62042d5f" providerId="ADAL" clId="{9F6B3D83-466A-4765-9F39-E697B7276907}" dt="2026-06-20T17:57:10.177" v="14448" actId="14100"/>
          <ac:spMkLst>
            <pc:docMk/>
            <pc:sldMk cId="2400947098" sldId="714"/>
            <ac:spMk id="7" creationId="{84AC0C83-539D-AA71-6FD3-46D3C147B9FB}"/>
          </ac:spMkLst>
        </pc:spChg>
        <pc:spChg chg="add mod">
          <ac:chgData name="Commodore St Germain" userId="420783ab-3e48-4f67-af00-cfba62042d5f" providerId="ADAL" clId="{9F6B3D83-466A-4765-9F39-E697B7276907}" dt="2026-06-20T17:57:18.854" v="14450" actId="14100"/>
          <ac:spMkLst>
            <pc:docMk/>
            <pc:sldMk cId="2400947098" sldId="714"/>
            <ac:spMk id="9" creationId="{6A5B3333-17FF-2543-E272-4D0605936D21}"/>
          </ac:spMkLst>
        </pc:spChg>
        <pc:spChg chg="mod">
          <ac:chgData name="Commodore St Germain" userId="420783ab-3e48-4f67-af00-cfba62042d5f" providerId="ADAL" clId="{9F6B3D83-466A-4765-9F39-E697B7276907}" dt="2026-06-20T18:04:29.578" v="14640" actId="1076"/>
          <ac:spMkLst>
            <pc:docMk/>
            <pc:sldMk cId="2400947098" sldId="714"/>
            <ac:spMk id="11" creationId="{89C3030A-95A6-F4A6-0448-D32AAB9CC054}"/>
          </ac:spMkLst>
        </pc:spChg>
        <pc:spChg chg="add del mod">
          <ac:chgData name="Commodore St Germain" userId="420783ab-3e48-4f67-af00-cfba62042d5f" providerId="ADAL" clId="{9F6B3D83-466A-4765-9F39-E697B7276907}" dt="2026-06-20T18:01:43.674" v="14551" actId="478"/>
          <ac:spMkLst>
            <pc:docMk/>
            <pc:sldMk cId="2400947098" sldId="714"/>
            <ac:spMk id="12" creationId="{8F4A6E55-89A7-E17C-CF01-2046B8E3012A}"/>
          </ac:spMkLst>
        </pc:spChg>
        <pc:spChg chg="add mod">
          <ac:chgData name="Commodore St Germain" userId="420783ab-3e48-4f67-af00-cfba62042d5f" providerId="ADAL" clId="{9F6B3D83-466A-4765-9F39-E697B7276907}" dt="2026-06-24T21:15:42.684" v="20640" actId="1035"/>
          <ac:spMkLst>
            <pc:docMk/>
            <pc:sldMk cId="2400947098" sldId="714"/>
            <ac:spMk id="12" creationId="{C2A54140-DD7A-48F9-F60C-F523A46EFC37}"/>
          </ac:spMkLst>
        </pc:spChg>
        <pc:spChg chg="del">
          <ac:chgData name="Commodore St Germain" userId="420783ab-3e48-4f67-af00-cfba62042d5f" providerId="ADAL" clId="{9F6B3D83-466A-4765-9F39-E697B7276907}" dt="2026-06-20T18:01:46.720" v="14552" actId="478"/>
          <ac:spMkLst>
            <pc:docMk/>
            <pc:sldMk cId="2400947098" sldId="714"/>
            <ac:spMk id="13" creationId="{E0C225D9-40A1-0893-E5BC-B62AF240AE07}"/>
          </ac:spMkLst>
        </pc:spChg>
        <pc:spChg chg="add mod">
          <ac:chgData name="Commodore St Germain" userId="420783ab-3e48-4f67-af00-cfba62042d5f" providerId="ADAL" clId="{9F6B3D83-466A-4765-9F39-E697B7276907}" dt="2026-06-24T21:15:43.703" v="20641" actId="1076"/>
          <ac:spMkLst>
            <pc:docMk/>
            <pc:sldMk cId="2400947098" sldId="714"/>
            <ac:spMk id="13" creationId="{F033C033-FF9D-ED5F-6861-069460BA9309}"/>
          </ac:spMkLst>
        </pc:spChg>
        <pc:spChg chg="mod">
          <ac:chgData name="Commodore St Germain" userId="420783ab-3e48-4f67-af00-cfba62042d5f" providerId="ADAL" clId="{9F6B3D83-466A-4765-9F39-E697B7276907}" dt="2026-06-20T18:01:58.391" v="14596" actId="1035"/>
          <ac:spMkLst>
            <pc:docMk/>
            <pc:sldMk cId="2400947098" sldId="714"/>
            <ac:spMk id="14" creationId="{57899BCD-92A0-9232-C920-C0F7041E9D29}"/>
          </ac:spMkLst>
        </pc:spChg>
        <pc:spChg chg="mod">
          <ac:chgData name="Commodore St Germain" userId="420783ab-3e48-4f67-af00-cfba62042d5f" providerId="ADAL" clId="{9F6B3D83-466A-4765-9F39-E697B7276907}" dt="2026-06-20T18:01:58.391" v="14596" actId="1035"/>
          <ac:spMkLst>
            <pc:docMk/>
            <pc:sldMk cId="2400947098" sldId="714"/>
            <ac:spMk id="15" creationId="{0115F137-246A-8588-24BF-13F306A66FFA}"/>
          </ac:spMkLst>
        </pc:spChg>
        <pc:spChg chg="mod">
          <ac:chgData name="Commodore St Germain" userId="420783ab-3e48-4f67-af00-cfba62042d5f" providerId="ADAL" clId="{9F6B3D83-466A-4765-9F39-E697B7276907}" dt="2026-06-20T18:03:12.810" v="14633" actId="14100"/>
          <ac:spMkLst>
            <pc:docMk/>
            <pc:sldMk cId="2400947098" sldId="714"/>
            <ac:spMk id="16" creationId="{1D4CA520-E618-027B-1C37-509AB39B2B6A}"/>
          </ac:spMkLst>
        </pc:spChg>
        <pc:spChg chg="mod">
          <ac:chgData name="Commodore St Germain" userId="420783ab-3e48-4f67-af00-cfba62042d5f" providerId="ADAL" clId="{9F6B3D83-466A-4765-9F39-E697B7276907}" dt="2026-06-20T18:02:59.706" v="14629" actId="14100"/>
          <ac:spMkLst>
            <pc:docMk/>
            <pc:sldMk cId="2400947098" sldId="714"/>
            <ac:spMk id="17" creationId="{709EDDE4-7EA2-E530-8730-399B895BE78E}"/>
          </ac:spMkLst>
        </pc:spChg>
        <pc:spChg chg="add mod">
          <ac:chgData name="Commodore St Germain" userId="420783ab-3e48-4f67-af00-cfba62042d5f" providerId="ADAL" clId="{9F6B3D83-466A-4765-9F39-E697B7276907}" dt="2026-06-24T21:16:00.594" v="20644" actId="1076"/>
          <ac:spMkLst>
            <pc:docMk/>
            <pc:sldMk cId="2400947098" sldId="714"/>
            <ac:spMk id="18" creationId="{144D6F79-FE88-9975-00BB-125C1D5FA7A3}"/>
          </ac:spMkLst>
        </pc:spChg>
        <pc:spChg chg="add mod">
          <ac:chgData name="Commodore St Germain" userId="420783ab-3e48-4f67-af00-cfba62042d5f" providerId="ADAL" clId="{9F6B3D83-466A-4765-9F39-E697B7276907}" dt="2026-06-20T17:56:41.912" v="14438" actId="571"/>
          <ac:spMkLst>
            <pc:docMk/>
            <pc:sldMk cId="2400947098" sldId="714"/>
            <ac:spMk id="18" creationId="{4C543C81-2DE9-74E1-AADE-4F0CDAF0EAF5}"/>
          </ac:spMkLst>
        </pc:spChg>
        <pc:spChg chg="add mod">
          <ac:chgData name="Commodore St Germain" userId="420783ab-3e48-4f67-af00-cfba62042d5f" providerId="ADAL" clId="{9F6B3D83-466A-4765-9F39-E697B7276907}" dt="2026-06-20T17:57:32.260" v="14453" actId="1076"/>
          <ac:spMkLst>
            <pc:docMk/>
            <pc:sldMk cId="2400947098" sldId="714"/>
            <ac:spMk id="20" creationId="{4EDBB0A0-9DAD-2064-00F5-A97D3178C66D}"/>
          </ac:spMkLst>
        </pc:spChg>
        <pc:spChg chg="add mod">
          <ac:chgData name="Commodore St Germain" userId="420783ab-3e48-4f67-af00-cfba62042d5f" providerId="ADAL" clId="{9F6B3D83-466A-4765-9F39-E697B7276907}" dt="2026-06-20T17:57:26.054" v="14452" actId="1076"/>
          <ac:spMkLst>
            <pc:docMk/>
            <pc:sldMk cId="2400947098" sldId="714"/>
            <ac:spMk id="22" creationId="{8B091AC0-8337-D2F2-3FE3-6A2DD60FAD31}"/>
          </ac:spMkLst>
        </pc:spChg>
        <pc:spChg chg="add mod">
          <ac:chgData name="Commodore St Germain" userId="420783ab-3e48-4f67-af00-cfba62042d5f" providerId="ADAL" clId="{9F6B3D83-466A-4765-9F39-E697B7276907}" dt="2026-06-20T17:58:59.246" v="14497"/>
          <ac:spMkLst>
            <pc:docMk/>
            <pc:sldMk cId="2400947098" sldId="714"/>
            <ac:spMk id="23" creationId="{932A8CE8-205B-9E82-E230-A03BB4BE613A}"/>
          </ac:spMkLst>
        </pc:spChg>
        <pc:spChg chg="add mod">
          <ac:chgData name="Commodore St Germain" userId="420783ab-3e48-4f67-af00-cfba62042d5f" providerId="ADAL" clId="{9F6B3D83-466A-4765-9F39-E697B7276907}" dt="2026-06-24T21:15:44.273" v="20642" actId="1076"/>
          <ac:spMkLst>
            <pc:docMk/>
            <pc:sldMk cId="2400947098" sldId="714"/>
            <ac:spMk id="23" creationId="{F9520F91-03CF-C4BD-8E01-2EC19FFEB75B}"/>
          </ac:spMkLst>
        </pc:spChg>
        <pc:spChg chg="mod">
          <ac:chgData name="Commodore St Germain" userId="420783ab-3e48-4f67-af00-cfba62042d5f" providerId="ADAL" clId="{9F6B3D83-466A-4765-9F39-E697B7276907}" dt="2026-06-20T18:03:56.885" v="14637" actId="14100"/>
          <ac:spMkLst>
            <pc:docMk/>
            <pc:sldMk cId="2400947098" sldId="714"/>
            <ac:spMk id="24" creationId="{C6359548-FFF8-1B5F-DEE3-1B91F93DDE58}"/>
          </ac:spMkLst>
        </pc:spChg>
        <pc:spChg chg="add mod">
          <ac:chgData name="Commodore St Germain" userId="420783ab-3e48-4f67-af00-cfba62042d5f" providerId="ADAL" clId="{9F6B3D83-466A-4765-9F39-E697B7276907}" dt="2026-06-20T17:59:01.538" v="14499" actId="571"/>
          <ac:spMkLst>
            <pc:docMk/>
            <pc:sldMk cId="2400947098" sldId="714"/>
            <ac:spMk id="26" creationId="{F717C5AC-9293-3114-B178-E199B02F5B98}"/>
          </ac:spMkLst>
        </pc:spChg>
        <pc:spChg chg="add mod">
          <ac:chgData name="Commodore St Germain" userId="420783ab-3e48-4f67-af00-cfba62042d5f" providerId="ADAL" clId="{9F6B3D83-466A-4765-9F39-E697B7276907}" dt="2026-06-24T21:15:58.044" v="20643" actId="1076"/>
          <ac:spMkLst>
            <pc:docMk/>
            <pc:sldMk cId="2400947098" sldId="714"/>
            <ac:spMk id="26" creationId="{FA6DDEBE-596D-FA69-6DC3-3E71734DEED1}"/>
          </ac:spMkLst>
        </pc:spChg>
        <pc:spChg chg="add mod">
          <ac:chgData name="Commodore St Germain" userId="420783ab-3e48-4f67-af00-cfba62042d5f" providerId="ADAL" clId="{9F6B3D83-466A-4765-9F39-E697B7276907}" dt="2026-06-20T17:59:35.392" v="14512" actId="20577"/>
          <ac:spMkLst>
            <pc:docMk/>
            <pc:sldMk cId="2400947098" sldId="714"/>
            <ac:spMk id="27" creationId="{DE46ED41-3635-F97C-C6BA-D14618D7FB4D}"/>
          </ac:spMkLst>
        </pc:spChg>
        <pc:spChg chg="mod">
          <ac:chgData name="Commodore St Germain" userId="420783ab-3e48-4f67-af00-cfba62042d5f" providerId="ADAL" clId="{9F6B3D83-466A-4765-9F39-E697B7276907}" dt="2026-06-20T18:02:17.316" v="14600" actId="14100"/>
          <ac:spMkLst>
            <pc:docMk/>
            <pc:sldMk cId="2400947098" sldId="714"/>
            <ac:spMk id="28" creationId="{C9608C89-00D7-11B7-411A-3B23975E9F60}"/>
          </ac:spMkLst>
        </pc:spChg>
        <pc:spChg chg="add mod">
          <ac:chgData name="Commodore St Germain" userId="420783ab-3e48-4f67-af00-cfba62042d5f" providerId="ADAL" clId="{9F6B3D83-466A-4765-9F39-E697B7276907}" dt="2026-06-20T17:59:53.656" v="14524" actId="20577"/>
          <ac:spMkLst>
            <pc:docMk/>
            <pc:sldMk cId="2400947098" sldId="714"/>
            <ac:spMk id="30" creationId="{423554E2-6087-4186-CEAC-76A14624D1AF}"/>
          </ac:spMkLst>
        </pc:spChg>
        <pc:spChg chg="add mod">
          <ac:chgData name="Commodore St Germain" userId="420783ab-3e48-4f67-af00-cfba62042d5f" providerId="ADAL" clId="{9F6B3D83-466A-4765-9F39-E697B7276907}" dt="2026-06-20T18:00:29.395" v="14537" actId="20577"/>
          <ac:spMkLst>
            <pc:docMk/>
            <pc:sldMk cId="2400947098" sldId="714"/>
            <ac:spMk id="31" creationId="{EBEA00AA-9B51-F355-2675-7B04354A095F}"/>
          </ac:spMkLst>
        </pc:spChg>
        <pc:spChg chg="del">
          <ac:chgData name="Commodore St Germain" userId="420783ab-3e48-4f67-af00-cfba62042d5f" providerId="ADAL" clId="{9F6B3D83-466A-4765-9F39-E697B7276907}" dt="2026-06-20T17:58:56.044" v="14496" actId="478"/>
          <ac:spMkLst>
            <pc:docMk/>
            <pc:sldMk cId="2400947098" sldId="714"/>
            <ac:spMk id="32" creationId="{D7883C0D-CCDD-0ED2-69C6-2DBE77608044}"/>
          </ac:spMkLst>
        </pc:spChg>
        <pc:spChg chg="add mod">
          <ac:chgData name="Commodore St Germain" userId="420783ab-3e48-4f67-af00-cfba62042d5f" providerId="ADAL" clId="{9F6B3D83-466A-4765-9F39-E697B7276907}" dt="2026-06-20T18:00:14.781" v="14534" actId="20577"/>
          <ac:spMkLst>
            <pc:docMk/>
            <pc:sldMk cId="2400947098" sldId="714"/>
            <ac:spMk id="33" creationId="{74AFE736-E1AA-316A-AF6A-0E24B4EBCC26}"/>
          </ac:spMkLst>
        </pc:spChg>
        <pc:spChg chg="add mod">
          <ac:chgData name="Commodore St Germain" userId="420783ab-3e48-4f67-af00-cfba62042d5f" providerId="ADAL" clId="{9F6B3D83-466A-4765-9F39-E697B7276907}" dt="2026-06-20T18:00:34.811" v="14539" actId="20577"/>
          <ac:spMkLst>
            <pc:docMk/>
            <pc:sldMk cId="2400947098" sldId="714"/>
            <ac:spMk id="34" creationId="{37070F67-783E-6D2C-8C32-6B3B4BA934A2}"/>
          </ac:spMkLst>
        </pc:spChg>
        <pc:spChg chg="add mod">
          <ac:chgData name="Commodore St Germain" userId="420783ab-3e48-4f67-af00-cfba62042d5f" providerId="ADAL" clId="{9F6B3D83-466A-4765-9F39-E697B7276907}" dt="2026-06-20T18:00:06.661" v="14529" actId="1076"/>
          <ac:spMkLst>
            <pc:docMk/>
            <pc:sldMk cId="2400947098" sldId="714"/>
            <ac:spMk id="35" creationId="{F80B23A2-38B1-84D2-9B3A-6A5F0AF64ED2}"/>
          </ac:spMkLst>
        </pc:spChg>
        <pc:spChg chg="add mod">
          <ac:chgData name="Commodore St Germain" userId="420783ab-3e48-4f67-af00-cfba62042d5f" providerId="ADAL" clId="{9F6B3D83-466A-4765-9F39-E697B7276907}" dt="2026-06-20T18:00:23.811" v="14536" actId="20577"/>
          <ac:spMkLst>
            <pc:docMk/>
            <pc:sldMk cId="2400947098" sldId="714"/>
            <ac:spMk id="36" creationId="{334990BD-D68B-50CF-CA04-34695BC3984D}"/>
          </ac:spMkLst>
        </pc:spChg>
        <pc:spChg chg="add mod">
          <ac:chgData name="Commodore St Germain" userId="420783ab-3e48-4f67-af00-cfba62042d5f" providerId="ADAL" clId="{9F6B3D83-466A-4765-9F39-E697B7276907}" dt="2026-06-20T18:06:04.151" v="14671" actId="58"/>
          <ac:spMkLst>
            <pc:docMk/>
            <pc:sldMk cId="2400947098" sldId="714"/>
            <ac:spMk id="48" creationId="{4779DE95-F587-F9AA-EB7B-36363CCA0728}"/>
          </ac:spMkLst>
        </pc:spChg>
        <pc:spChg chg="add mod">
          <ac:chgData name="Commodore St Germain" userId="420783ab-3e48-4f67-af00-cfba62042d5f" providerId="ADAL" clId="{9F6B3D83-466A-4765-9F39-E697B7276907}" dt="2026-06-20T18:05:15.365" v="14657" actId="20577"/>
          <ac:spMkLst>
            <pc:docMk/>
            <pc:sldMk cId="2400947098" sldId="714"/>
            <ac:spMk id="49" creationId="{2804ABA6-7606-C912-0D4D-132263243BD8}"/>
          </ac:spMkLst>
        </pc:spChg>
        <pc:spChg chg="add mod">
          <ac:chgData name="Commodore St Germain" userId="420783ab-3e48-4f67-af00-cfba62042d5f" providerId="ADAL" clId="{9F6B3D83-466A-4765-9F39-E697B7276907}" dt="2026-06-20T18:05:54.846" v="14669" actId="20577"/>
          <ac:spMkLst>
            <pc:docMk/>
            <pc:sldMk cId="2400947098" sldId="714"/>
            <ac:spMk id="50" creationId="{FD80568E-9E85-B390-82EA-9BB7340E9513}"/>
          </ac:spMkLst>
        </pc:spChg>
        <pc:spChg chg="add mod">
          <ac:chgData name="Commodore St Germain" userId="420783ab-3e48-4f67-af00-cfba62042d5f" providerId="ADAL" clId="{9F6B3D83-466A-4765-9F39-E697B7276907}" dt="2026-06-20T18:04:25.354" v="14639" actId="1076"/>
          <ac:spMkLst>
            <pc:docMk/>
            <pc:sldMk cId="2400947098" sldId="714"/>
            <ac:spMk id="51" creationId="{B602DF5B-B406-6FA7-E868-49A81981B350}"/>
          </ac:spMkLst>
        </pc:spChg>
        <pc:spChg chg="add mod">
          <ac:chgData name="Commodore St Germain" userId="420783ab-3e48-4f67-af00-cfba62042d5f" providerId="ADAL" clId="{9F6B3D83-466A-4765-9F39-E697B7276907}" dt="2026-06-20T18:04:25.354" v="14639" actId="1076"/>
          <ac:spMkLst>
            <pc:docMk/>
            <pc:sldMk cId="2400947098" sldId="714"/>
            <ac:spMk id="52" creationId="{D0F5C282-E9F4-82C8-39E4-D47A83180C55}"/>
          </ac:spMkLst>
        </pc:spChg>
        <pc:spChg chg="add mod">
          <ac:chgData name="Commodore St Germain" userId="420783ab-3e48-4f67-af00-cfba62042d5f" providerId="ADAL" clId="{9F6B3D83-466A-4765-9F39-E697B7276907}" dt="2026-06-20T18:04:25.354" v="14639" actId="1076"/>
          <ac:spMkLst>
            <pc:docMk/>
            <pc:sldMk cId="2400947098" sldId="714"/>
            <ac:spMk id="53" creationId="{10CC9B58-20DD-0752-7BC1-4170D79A3FCF}"/>
          </ac:spMkLst>
        </pc:spChg>
        <pc:spChg chg="add mod">
          <ac:chgData name="Commodore St Germain" userId="420783ab-3e48-4f67-af00-cfba62042d5f" providerId="ADAL" clId="{9F6B3D83-466A-4765-9F39-E697B7276907}" dt="2026-06-20T18:05:21.308" v="14659" actId="20577"/>
          <ac:spMkLst>
            <pc:docMk/>
            <pc:sldMk cId="2400947098" sldId="714"/>
            <ac:spMk id="54" creationId="{B7AD601D-69FE-36A4-0FDF-60B2052A95E8}"/>
          </ac:spMkLst>
        </pc:spChg>
        <pc:spChg chg="add mod">
          <ac:chgData name="Commodore St Germain" userId="420783ab-3e48-4f67-af00-cfba62042d5f" providerId="ADAL" clId="{9F6B3D83-466A-4765-9F39-E697B7276907}" dt="2026-06-20T18:08:10.217" v="14850" actId="14100"/>
          <ac:spMkLst>
            <pc:docMk/>
            <pc:sldMk cId="2400947098" sldId="714"/>
            <ac:spMk id="61" creationId="{EE40B0C0-58A1-B495-EE32-A869F107B1AB}"/>
          </ac:spMkLst>
        </pc:spChg>
        <pc:spChg chg="add mod">
          <ac:chgData name="Commodore St Germain" userId="420783ab-3e48-4f67-af00-cfba62042d5f" providerId="ADAL" clId="{9F6B3D83-466A-4765-9F39-E697B7276907}" dt="2026-06-20T18:08:19.744" v="14855" actId="58"/>
          <ac:spMkLst>
            <pc:docMk/>
            <pc:sldMk cId="2400947098" sldId="714"/>
            <ac:spMk id="67" creationId="{8BB57DDB-D436-A9CB-870D-57F1DA110D0A}"/>
          </ac:spMkLst>
        </pc:spChg>
        <pc:spChg chg="add mod">
          <ac:chgData name="Commodore St Germain" userId="420783ab-3e48-4f67-af00-cfba62042d5f" providerId="ADAL" clId="{9F6B3D83-466A-4765-9F39-E697B7276907}" dt="2026-06-20T18:08:27.055" v="14857" actId="1076"/>
          <ac:spMkLst>
            <pc:docMk/>
            <pc:sldMk cId="2400947098" sldId="714"/>
            <ac:spMk id="68" creationId="{82B22D4E-5DB4-7A5F-DB00-676FD801F217}"/>
          </ac:spMkLst>
        </pc:spChg>
        <pc:spChg chg="add mod">
          <ac:chgData name="Commodore St Germain" userId="420783ab-3e48-4f67-af00-cfba62042d5f" providerId="ADAL" clId="{9F6B3D83-466A-4765-9F39-E697B7276907}" dt="2026-06-20T18:08:48.775" v="14859" actId="1076"/>
          <ac:spMkLst>
            <pc:docMk/>
            <pc:sldMk cId="2400947098" sldId="714"/>
            <ac:spMk id="69" creationId="{F2FD9296-23FB-6F49-24C3-75F92C2BB166}"/>
          </ac:spMkLst>
        </pc:spChg>
        <pc:spChg chg="add mod">
          <ac:chgData name="Commodore St Germain" userId="420783ab-3e48-4f67-af00-cfba62042d5f" providerId="ADAL" clId="{9F6B3D83-466A-4765-9F39-E697B7276907}" dt="2026-06-20T18:35:48.436" v="15544" actId="1036"/>
          <ac:spMkLst>
            <pc:docMk/>
            <pc:sldMk cId="2400947098" sldId="714"/>
            <ac:spMk id="70" creationId="{CF078A8A-4DF2-D46A-B5DB-CAC030F509E4}"/>
          </ac:spMkLst>
        </pc:spChg>
        <pc:spChg chg="add mod">
          <ac:chgData name="Commodore St Germain" userId="420783ab-3e48-4f67-af00-cfba62042d5f" providerId="ADAL" clId="{9F6B3D83-466A-4765-9F39-E697B7276907}" dt="2026-06-20T18:35:48.436" v="15544" actId="1036"/>
          <ac:spMkLst>
            <pc:docMk/>
            <pc:sldMk cId="2400947098" sldId="714"/>
            <ac:spMk id="71" creationId="{C5E7C451-9254-926B-76C5-F3B860A5CA78}"/>
          </ac:spMkLst>
        </pc:spChg>
        <pc:spChg chg="add mod">
          <ac:chgData name="Commodore St Germain" userId="420783ab-3e48-4f67-af00-cfba62042d5f" providerId="ADAL" clId="{9F6B3D83-466A-4765-9F39-E697B7276907}" dt="2026-06-20T18:35:48.436" v="15544" actId="1036"/>
          <ac:spMkLst>
            <pc:docMk/>
            <pc:sldMk cId="2400947098" sldId="714"/>
            <ac:spMk id="72" creationId="{632C3275-7ED9-D86B-E40E-8E6DE92262FC}"/>
          </ac:spMkLst>
        </pc:spChg>
        <pc:spChg chg="add del mod">
          <ac:chgData name="Commodore St Germain" userId="420783ab-3e48-4f67-af00-cfba62042d5f" providerId="ADAL" clId="{9F6B3D83-466A-4765-9F39-E697B7276907}" dt="2026-06-20T18:32:33.079" v="15463" actId="478"/>
          <ac:spMkLst>
            <pc:docMk/>
            <pc:sldMk cId="2400947098" sldId="714"/>
            <ac:spMk id="75" creationId="{7D3DA4B7-3EAB-ED7D-6EBD-74B8566E4988}"/>
          </ac:spMkLst>
        </pc:spChg>
        <pc:spChg chg="add del mod">
          <ac:chgData name="Commodore St Germain" userId="420783ab-3e48-4f67-af00-cfba62042d5f" providerId="ADAL" clId="{9F6B3D83-466A-4765-9F39-E697B7276907}" dt="2026-06-20T18:32:56.661" v="15478" actId="478"/>
          <ac:spMkLst>
            <pc:docMk/>
            <pc:sldMk cId="2400947098" sldId="714"/>
            <ac:spMk id="76" creationId="{4429D120-F335-7D32-992C-0EF88EE85385}"/>
          </ac:spMkLst>
        </pc:spChg>
        <pc:spChg chg="add mod">
          <ac:chgData name="Commodore St Germain" userId="420783ab-3e48-4f67-af00-cfba62042d5f" providerId="ADAL" clId="{9F6B3D83-466A-4765-9F39-E697B7276907}" dt="2026-06-20T18:35:48.436" v="15544" actId="1036"/>
          <ac:spMkLst>
            <pc:docMk/>
            <pc:sldMk cId="2400947098" sldId="714"/>
            <ac:spMk id="77" creationId="{DC3D1DD8-42CC-82CC-5CFF-5C0A2BDD95B2}"/>
          </ac:spMkLst>
        </pc:spChg>
        <pc:picChg chg="mod modCrop">
          <ac:chgData name="Commodore St Germain" userId="420783ab-3e48-4f67-af00-cfba62042d5f" providerId="ADAL" clId="{9F6B3D83-466A-4765-9F39-E697B7276907}" dt="2026-06-20T17:58:50.660" v="14494" actId="1037"/>
          <ac:picMkLst>
            <pc:docMk/>
            <pc:sldMk cId="2400947098" sldId="714"/>
            <ac:picMk id="8" creationId="{240D1531-851C-8E80-F364-E3937319ECB0}"/>
          </ac:picMkLst>
        </pc:picChg>
        <pc:picChg chg="mod modCrop">
          <ac:chgData name="Commodore St Germain" userId="420783ab-3e48-4f67-af00-cfba62042d5f" providerId="ADAL" clId="{9F6B3D83-466A-4765-9F39-E697B7276907}" dt="2026-06-20T17:58:26.723" v="14459" actId="732"/>
          <ac:picMkLst>
            <pc:docMk/>
            <pc:sldMk cId="2400947098" sldId="714"/>
            <ac:picMk id="10" creationId="{B3445887-1FC0-D3CD-274D-DEF3CEFFF2C3}"/>
          </ac:picMkLst>
        </pc:picChg>
        <pc:picChg chg="add del">
          <ac:chgData name="Commodore St Germain" userId="420783ab-3e48-4f67-af00-cfba62042d5f" providerId="ADAL" clId="{9F6B3D83-466A-4765-9F39-E697B7276907}" dt="2026-06-20T18:20:59.025" v="15439" actId="22"/>
          <ac:picMkLst>
            <pc:docMk/>
            <pc:sldMk cId="2400947098" sldId="714"/>
            <ac:picMk id="74" creationId="{A8BDAD83-A7AB-73BD-7038-E859C71060E2}"/>
          </ac:picMkLst>
        </pc:picChg>
        <pc:inkChg chg="add del">
          <ac:chgData name="Commodore St Germain" userId="420783ab-3e48-4f67-af00-cfba62042d5f" providerId="ADAL" clId="{9F6B3D83-466A-4765-9F39-E697B7276907}" dt="2026-06-27T04:19:29.037" v="20794" actId="478"/>
          <ac:inkMkLst>
            <pc:docMk/>
            <pc:sldMk cId="2400947098" sldId="714"/>
            <ac:inkMk id="32" creationId="{5B74411C-8F00-A248-9B25-35EBB072AC14}"/>
          </ac:inkMkLst>
        </pc:inkChg>
        <pc:cxnChg chg="mod">
          <ac:chgData name="Commodore St Germain" userId="420783ab-3e48-4f67-af00-cfba62042d5f" providerId="ADAL" clId="{9F6B3D83-466A-4765-9F39-E697B7276907}" dt="2026-06-20T18:03:35.525" v="14634" actId="14100"/>
          <ac:cxnSpMkLst>
            <pc:docMk/>
            <pc:sldMk cId="2400947098" sldId="714"/>
            <ac:cxnSpMk id="19" creationId="{A72D558C-514B-1C8A-D3AC-C837E86DAA0B}"/>
          </ac:cxnSpMkLst>
        </pc:cxnChg>
        <pc:cxnChg chg="mod">
          <ac:chgData name="Commodore St Germain" userId="420783ab-3e48-4f67-af00-cfba62042d5f" providerId="ADAL" clId="{9F6B3D83-466A-4765-9F39-E697B7276907}" dt="2026-06-20T18:03:03.092" v="14630" actId="14100"/>
          <ac:cxnSpMkLst>
            <pc:docMk/>
            <pc:sldMk cId="2400947098" sldId="714"/>
            <ac:cxnSpMk id="21" creationId="{E12C61C1-5E8E-3192-6CE2-219F0AB7A458}"/>
          </ac:cxnSpMkLst>
        </pc:cxnChg>
        <pc:cxnChg chg="mod">
          <ac:chgData name="Commodore St Germain" userId="420783ab-3e48-4f67-af00-cfba62042d5f" providerId="ADAL" clId="{9F6B3D83-466A-4765-9F39-E697B7276907}" dt="2026-06-20T18:04:41.712" v="14644" actId="14100"/>
          <ac:cxnSpMkLst>
            <pc:docMk/>
            <pc:sldMk cId="2400947098" sldId="714"/>
            <ac:cxnSpMk id="25" creationId="{45A2E942-9948-9B15-BEED-F7974C730251}"/>
          </ac:cxnSpMkLst>
        </pc:cxnChg>
        <pc:cxnChg chg="mod">
          <ac:chgData name="Commodore St Germain" userId="420783ab-3e48-4f67-af00-cfba62042d5f" providerId="ADAL" clId="{9F6B3D83-466A-4765-9F39-E697B7276907}" dt="2026-06-20T18:06:41.985" v="14678" actId="14100"/>
          <ac:cxnSpMkLst>
            <pc:docMk/>
            <pc:sldMk cId="2400947098" sldId="714"/>
            <ac:cxnSpMk id="29" creationId="{58027B9C-FC65-9E4D-2748-7D5E10A55DEF}"/>
          </ac:cxnSpMkLst>
        </pc:cxnChg>
        <pc:cxnChg chg="add mod">
          <ac:chgData name="Commodore St Germain" userId="420783ab-3e48-4f67-af00-cfba62042d5f" providerId="ADAL" clId="{9F6B3D83-466A-4765-9F39-E697B7276907}" dt="2026-06-20T18:01:02.863" v="14543" actId="14100"/>
          <ac:cxnSpMkLst>
            <pc:docMk/>
            <pc:sldMk cId="2400947098" sldId="714"/>
            <ac:cxnSpMk id="38" creationId="{2493B494-747D-7DBE-B7DD-53A2F5D249A2}"/>
          </ac:cxnSpMkLst>
        </pc:cxnChg>
        <pc:cxnChg chg="add del mod">
          <ac:chgData name="Commodore St Germain" userId="420783ab-3e48-4f67-af00-cfba62042d5f" providerId="ADAL" clId="{9F6B3D83-466A-4765-9F39-E697B7276907}" dt="2026-06-20T18:01:22.665" v="14548" actId="478"/>
          <ac:cxnSpMkLst>
            <pc:docMk/>
            <pc:sldMk cId="2400947098" sldId="714"/>
            <ac:cxnSpMk id="41" creationId="{02300A0F-FE3B-6F12-5AB2-BF678C364AA7}"/>
          </ac:cxnSpMkLst>
        </pc:cxnChg>
        <pc:cxnChg chg="add mod">
          <ac:chgData name="Commodore St Germain" userId="420783ab-3e48-4f67-af00-cfba62042d5f" providerId="ADAL" clId="{9F6B3D83-466A-4765-9F39-E697B7276907}" dt="2026-06-20T18:02:41.451" v="14615" actId="1038"/>
          <ac:cxnSpMkLst>
            <pc:docMk/>
            <pc:sldMk cId="2400947098" sldId="714"/>
            <ac:cxnSpMk id="44" creationId="{9341A930-2B6A-F6DF-655E-2BA98884A7FC}"/>
          </ac:cxnSpMkLst>
        </pc:cxnChg>
        <pc:cxnChg chg="add mod">
          <ac:chgData name="Commodore St Germain" userId="420783ab-3e48-4f67-af00-cfba62042d5f" providerId="ADAL" clId="{9F6B3D83-466A-4765-9F39-E697B7276907}" dt="2026-06-20T18:04:50.915" v="14647" actId="14100"/>
          <ac:cxnSpMkLst>
            <pc:docMk/>
            <pc:sldMk cId="2400947098" sldId="714"/>
            <ac:cxnSpMk id="59" creationId="{4085713A-BD7D-5AA7-41DF-62EB3AB725B6}"/>
          </ac:cxnSpMkLst>
        </pc:cxnChg>
        <pc:cxnChg chg="add mod">
          <ac:chgData name="Commodore St Germain" userId="420783ab-3e48-4f67-af00-cfba62042d5f" providerId="ADAL" clId="{9F6B3D83-466A-4765-9F39-E697B7276907}" dt="2026-06-20T18:07:44.337" v="14806" actId="14100"/>
          <ac:cxnSpMkLst>
            <pc:docMk/>
            <pc:sldMk cId="2400947098" sldId="714"/>
            <ac:cxnSpMk id="64" creationId="{E0AF3AB3-B118-5041-B31B-7CBD9F401BA8}"/>
          </ac:cxnSpMkLst>
        </pc:cxnChg>
        <pc:cxnChg chg="add del mod">
          <ac:chgData name="Commodore St Germain" userId="420783ab-3e48-4f67-af00-cfba62042d5f" providerId="ADAL" clId="{9F6B3D83-466A-4765-9F39-E697B7276907}" dt="2026-06-20T18:33:37.281" v="15501" actId="11529"/>
          <ac:cxnSpMkLst>
            <pc:docMk/>
            <pc:sldMk cId="2400947098" sldId="714"/>
            <ac:cxnSpMk id="79" creationId="{11F32A2E-276E-DB3D-7B18-B9DE2FEAF6FF}"/>
          </ac:cxnSpMkLst>
        </pc:cxnChg>
        <pc:cxnChg chg="add mod">
          <ac:chgData name="Commodore St Germain" userId="420783ab-3e48-4f67-af00-cfba62042d5f" providerId="ADAL" clId="{9F6B3D83-466A-4765-9F39-E697B7276907}" dt="2026-06-20T18:35:48.436" v="15544" actId="1036"/>
          <ac:cxnSpMkLst>
            <pc:docMk/>
            <pc:sldMk cId="2400947098" sldId="714"/>
            <ac:cxnSpMk id="81" creationId="{076556B2-5CC8-BC35-CF52-487E4B99A59C}"/>
          </ac:cxnSpMkLst>
        </pc:cxnChg>
        <pc:cxnChg chg="add mod">
          <ac:chgData name="Commodore St Germain" userId="420783ab-3e48-4f67-af00-cfba62042d5f" providerId="ADAL" clId="{9F6B3D83-466A-4765-9F39-E697B7276907}" dt="2026-06-20T18:35:48.436" v="15544" actId="1036"/>
          <ac:cxnSpMkLst>
            <pc:docMk/>
            <pc:sldMk cId="2400947098" sldId="714"/>
            <ac:cxnSpMk id="82" creationId="{5D6A2D42-377B-7CCC-6926-44C5C2BAED4F}"/>
          </ac:cxnSpMkLst>
        </pc:cxnChg>
        <pc:cxnChg chg="add mod">
          <ac:chgData name="Commodore St Germain" userId="420783ab-3e48-4f67-af00-cfba62042d5f" providerId="ADAL" clId="{9F6B3D83-466A-4765-9F39-E697B7276907}" dt="2026-06-20T18:35:48.436" v="15544" actId="1036"/>
          <ac:cxnSpMkLst>
            <pc:docMk/>
            <pc:sldMk cId="2400947098" sldId="714"/>
            <ac:cxnSpMk id="84" creationId="{8918F386-3D17-515E-4B63-3D11058CA797}"/>
          </ac:cxnSpMkLst>
        </pc:cxnChg>
        <pc:cxnChg chg="add mod">
          <ac:chgData name="Commodore St Germain" userId="420783ab-3e48-4f67-af00-cfba62042d5f" providerId="ADAL" clId="{9F6B3D83-466A-4765-9F39-E697B7276907}" dt="2026-06-20T18:35:48.436" v="15544" actId="1036"/>
          <ac:cxnSpMkLst>
            <pc:docMk/>
            <pc:sldMk cId="2400947098" sldId="714"/>
            <ac:cxnSpMk id="85" creationId="{28D837B3-49CE-AE7E-2AC7-8E49E5FBAE6A}"/>
          </ac:cxnSpMkLst>
        </pc:cxnChg>
      </pc:sldChg>
      <pc:sldChg chg="addSp delSp modSp add mod">
        <pc:chgData name="Commodore St Germain" userId="420783ab-3e48-4f67-af00-cfba62042d5f" providerId="ADAL" clId="{9F6B3D83-466A-4765-9F39-E697B7276907}" dt="2026-06-27T04:19:24.807" v="20793" actId="478"/>
        <pc:sldMkLst>
          <pc:docMk/>
          <pc:sldMk cId="3701745623" sldId="715"/>
        </pc:sldMkLst>
        <pc:spChg chg="add del mod">
          <ac:chgData name="Commodore St Germain" userId="420783ab-3e48-4f67-af00-cfba62042d5f" providerId="ADAL" clId="{9F6B3D83-466A-4765-9F39-E697B7276907}" dt="2026-06-20T17:53:51.298" v="14322" actId="11529"/>
          <ac:spMkLst>
            <pc:docMk/>
            <pc:sldMk cId="3701745623" sldId="715"/>
            <ac:spMk id="3" creationId="{7EFD702C-B879-4D6B-B018-194AE8150F61}"/>
          </ac:spMkLst>
        </pc:spChg>
        <pc:spChg chg="add del mod">
          <ac:chgData name="Commodore St Germain" userId="420783ab-3e48-4f67-af00-cfba62042d5f" providerId="ADAL" clId="{9F6B3D83-466A-4765-9F39-E697B7276907}" dt="2026-06-20T17:55:38.643" v="14406" actId="478"/>
          <ac:spMkLst>
            <pc:docMk/>
            <pc:sldMk cId="3701745623" sldId="715"/>
            <ac:spMk id="5" creationId="{8BD11032-6D87-2847-7F7B-D64F160765AB}"/>
          </ac:spMkLst>
        </pc:spChg>
        <pc:spChg chg="add del">
          <ac:chgData name="Commodore St Germain" userId="420783ab-3e48-4f67-af00-cfba62042d5f" providerId="ADAL" clId="{9F6B3D83-466A-4765-9F39-E697B7276907}" dt="2026-06-20T17:53:14.602" v="14315" actId="478"/>
          <ac:spMkLst>
            <pc:docMk/>
            <pc:sldMk cId="3701745623" sldId="715"/>
            <ac:spMk id="17" creationId="{709EDDE4-7EA2-E530-8730-399B895BE78E}"/>
          </ac:spMkLst>
        </pc:spChg>
        <pc:inkChg chg="add del">
          <ac:chgData name="Commodore St Germain" userId="420783ab-3e48-4f67-af00-cfba62042d5f" providerId="ADAL" clId="{9F6B3D83-466A-4765-9F39-E697B7276907}" dt="2026-06-27T04:19:24.807" v="20793" actId="478"/>
          <ac:inkMkLst>
            <pc:docMk/>
            <pc:sldMk cId="3701745623" sldId="715"/>
            <ac:inkMk id="3" creationId="{25359797-C55C-76CC-4FFB-AB689F2098A5}"/>
          </ac:inkMkLst>
        </pc:inkChg>
        <pc:cxnChg chg="add del">
          <ac:chgData name="Commodore St Germain" userId="420783ab-3e48-4f67-af00-cfba62042d5f" providerId="ADAL" clId="{9F6B3D83-466A-4765-9F39-E697B7276907}" dt="2026-06-20T17:53:20.276" v="14316" actId="478"/>
          <ac:cxnSpMkLst>
            <pc:docMk/>
            <pc:sldMk cId="3701745623" sldId="715"/>
            <ac:cxnSpMk id="19" creationId="{A72D558C-514B-1C8A-D3AC-C837E86DAA0B}"/>
          </ac:cxnSpMkLst>
        </pc:cxnChg>
      </pc:sldChg>
      <pc:sldChg chg="addSp delSp modSp new mod">
        <pc:chgData name="Commodore St Germain" userId="420783ab-3e48-4f67-af00-cfba62042d5f" providerId="ADAL" clId="{9F6B3D83-466A-4765-9F39-E697B7276907}" dt="2026-06-27T04:19:40.928" v="20797" actId="478"/>
        <pc:sldMkLst>
          <pc:docMk/>
          <pc:sldMk cId="2244827703" sldId="716"/>
        </pc:sldMkLst>
        <pc:spChg chg="mod">
          <ac:chgData name="Commodore St Germain" userId="420783ab-3e48-4f67-af00-cfba62042d5f" providerId="ADAL" clId="{9F6B3D83-466A-4765-9F39-E697B7276907}" dt="2026-06-20T18:16:16.297" v="15071" actId="20577"/>
          <ac:spMkLst>
            <pc:docMk/>
            <pc:sldMk cId="2244827703" sldId="716"/>
            <ac:spMk id="2" creationId="{1184B600-83F8-F77E-2231-CC5735F2260D}"/>
          </ac:spMkLst>
        </pc:spChg>
        <pc:spChg chg="mod">
          <ac:chgData name="Commodore St Germain" userId="420783ab-3e48-4f67-af00-cfba62042d5f" providerId="ADAL" clId="{9F6B3D83-466A-4765-9F39-E697B7276907}" dt="2026-06-20T18:50:53.545" v="15910" actId="20577"/>
          <ac:spMkLst>
            <pc:docMk/>
            <pc:sldMk cId="2244827703" sldId="716"/>
            <ac:spMk id="3" creationId="{06C7A435-CC4D-4BFA-E7FB-8E976BFDC971}"/>
          </ac:spMkLst>
        </pc:spChg>
        <pc:spChg chg="add mod">
          <ac:chgData name="Commodore St Germain" userId="420783ab-3e48-4f67-af00-cfba62042d5f" providerId="ADAL" clId="{9F6B3D83-466A-4765-9F39-E697B7276907}" dt="2026-06-20T18:45:55.906" v="15742" actId="20577"/>
          <ac:spMkLst>
            <pc:docMk/>
            <pc:sldMk cId="2244827703" sldId="716"/>
            <ac:spMk id="6" creationId="{1D8F26B3-D6B2-649D-F9A4-51EBD62ECB82}"/>
          </ac:spMkLst>
        </pc:spChg>
        <pc:spChg chg="add del mod">
          <ac:chgData name="Commodore St Germain" userId="420783ab-3e48-4f67-af00-cfba62042d5f" providerId="ADAL" clId="{9F6B3D83-466A-4765-9F39-E697B7276907}" dt="2026-06-20T18:44:13.560" v="15690" actId="478"/>
          <ac:spMkLst>
            <pc:docMk/>
            <pc:sldMk cId="2244827703" sldId="716"/>
            <ac:spMk id="7" creationId="{AFC1494B-372F-C28B-3FBC-D2370BFD1D23}"/>
          </ac:spMkLst>
        </pc:spChg>
        <pc:spChg chg="add del mod">
          <ac:chgData name="Commodore St Germain" userId="420783ab-3e48-4f67-af00-cfba62042d5f" providerId="ADAL" clId="{9F6B3D83-466A-4765-9F39-E697B7276907}" dt="2026-06-20T18:37:21.575" v="15554" actId="478"/>
          <ac:spMkLst>
            <pc:docMk/>
            <pc:sldMk cId="2244827703" sldId="716"/>
            <ac:spMk id="8" creationId="{D732F890-DF64-CCEB-FD3F-61634C8BAA9E}"/>
          </ac:spMkLst>
        </pc:spChg>
        <pc:spChg chg="add del mod">
          <ac:chgData name="Commodore St Germain" userId="420783ab-3e48-4f67-af00-cfba62042d5f" providerId="ADAL" clId="{9F6B3D83-466A-4765-9F39-E697B7276907}" dt="2026-06-20T18:37:24.970" v="15555" actId="478"/>
          <ac:spMkLst>
            <pc:docMk/>
            <pc:sldMk cId="2244827703" sldId="716"/>
            <ac:spMk id="9" creationId="{257AF74C-1C7C-DD5B-F742-B110F1BF1B50}"/>
          </ac:spMkLst>
        </pc:spChg>
        <pc:spChg chg="add del mod">
          <ac:chgData name="Commodore St Germain" userId="420783ab-3e48-4f67-af00-cfba62042d5f" providerId="ADAL" clId="{9F6B3D83-466A-4765-9F39-E697B7276907}" dt="2026-06-20T18:37:38.782" v="15556" actId="478"/>
          <ac:spMkLst>
            <pc:docMk/>
            <pc:sldMk cId="2244827703" sldId="716"/>
            <ac:spMk id="12" creationId="{4AD05F17-8BC4-9AC3-DA9F-C6AD661D6C16}"/>
          </ac:spMkLst>
        </pc:spChg>
        <pc:spChg chg="add del mod">
          <ac:chgData name="Commodore St Germain" userId="420783ab-3e48-4f67-af00-cfba62042d5f" providerId="ADAL" clId="{9F6B3D83-466A-4765-9F39-E697B7276907}" dt="2026-06-20T18:37:38.782" v="15556" actId="478"/>
          <ac:spMkLst>
            <pc:docMk/>
            <pc:sldMk cId="2244827703" sldId="716"/>
            <ac:spMk id="14" creationId="{43D201DE-19A6-2A91-CED7-7CB7F580E7EE}"/>
          </ac:spMkLst>
        </pc:spChg>
        <pc:spChg chg="add del mod">
          <ac:chgData name="Commodore St Germain" userId="420783ab-3e48-4f67-af00-cfba62042d5f" providerId="ADAL" clId="{9F6B3D83-466A-4765-9F39-E697B7276907}" dt="2026-06-20T18:37:12.292" v="15551" actId="478"/>
          <ac:spMkLst>
            <pc:docMk/>
            <pc:sldMk cId="2244827703" sldId="716"/>
            <ac:spMk id="16" creationId="{27FDDE6F-5957-0163-A263-32F3C6BCD9CE}"/>
          </ac:spMkLst>
        </pc:spChg>
        <pc:spChg chg="add del mod">
          <ac:chgData name="Commodore St Germain" userId="420783ab-3e48-4f67-af00-cfba62042d5f" providerId="ADAL" clId="{9F6B3D83-466A-4765-9F39-E697B7276907}" dt="2026-06-20T18:37:12.292" v="15551" actId="478"/>
          <ac:spMkLst>
            <pc:docMk/>
            <pc:sldMk cId="2244827703" sldId="716"/>
            <ac:spMk id="17" creationId="{431CD730-AC85-4B98-8662-DD626E979244}"/>
          </ac:spMkLst>
        </pc:spChg>
        <pc:spChg chg="add del mod">
          <ac:chgData name="Commodore St Germain" userId="420783ab-3e48-4f67-af00-cfba62042d5f" providerId="ADAL" clId="{9F6B3D83-466A-4765-9F39-E697B7276907}" dt="2026-06-20T18:37:12.292" v="15551" actId="478"/>
          <ac:spMkLst>
            <pc:docMk/>
            <pc:sldMk cId="2244827703" sldId="716"/>
            <ac:spMk id="18" creationId="{1A596B2D-2820-1346-9765-A2E9FC973B81}"/>
          </ac:spMkLst>
        </pc:spChg>
        <pc:spChg chg="add del mod">
          <ac:chgData name="Commodore St Germain" userId="420783ab-3e48-4f67-af00-cfba62042d5f" providerId="ADAL" clId="{9F6B3D83-466A-4765-9F39-E697B7276907}" dt="2026-06-20T18:37:12.292" v="15551" actId="478"/>
          <ac:spMkLst>
            <pc:docMk/>
            <pc:sldMk cId="2244827703" sldId="716"/>
            <ac:spMk id="19" creationId="{B113D43B-7CF8-E7DB-9C64-FFC2F8E2D858}"/>
          </ac:spMkLst>
        </pc:spChg>
        <pc:spChg chg="add del mod">
          <ac:chgData name="Commodore St Germain" userId="420783ab-3e48-4f67-af00-cfba62042d5f" providerId="ADAL" clId="{9F6B3D83-466A-4765-9F39-E697B7276907}" dt="2026-06-20T18:37:12.292" v="15551" actId="478"/>
          <ac:spMkLst>
            <pc:docMk/>
            <pc:sldMk cId="2244827703" sldId="716"/>
            <ac:spMk id="20" creationId="{A43DFC63-4930-0D4C-E6BC-D220EE0B3DA5}"/>
          </ac:spMkLst>
        </pc:spChg>
        <pc:spChg chg="add mod">
          <ac:chgData name="Commodore St Germain" userId="420783ab-3e48-4f67-af00-cfba62042d5f" providerId="ADAL" clId="{9F6B3D83-466A-4765-9F39-E697B7276907}" dt="2026-06-20T18:38:11.265" v="15592" actId="1036"/>
          <ac:spMkLst>
            <pc:docMk/>
            <pc:sldMk cId="2244827703" sldId="716"/>
            <ac:spMk id="21" creationId="{233EAD4A-DF0C-53E2-BBAA-D425D7E5A91F}"/>
          </ac:spMkLst>
        </pc:spChg>
        <pc:spChg chg="add mod">
          <ac:chgData name="Commodore St Germain" userId="420783ab-3e48-4f67-af00-cfba62042d5f" providerId="ADAL" clId="{9F6B3D83-466A-4765-9F39-E697B7276907}" dt="2026-06-24T21:32:16.613" v="20647" actId="20577"/>
          <ac:spMkLst>
            <pc:docMk/>
            <pc:sldMk cId="2244827703" sldId="716"/>
            <ac:spMk id="22" creationId="{C7666F05-61A9-52BE-5417-28C3622254ED}"/>
          </ac:spMkLst>
        </pc:spChg>
        <pc:spChg chg="add mod">
          <ac:chgData name="Commodore St Germain" userId="420783ab-3e48-4f67-af00-cfba62042d5f" providerId="ADAL" clId="{9F6B3D83-466A-4765-9F39-E697B7276907}" dt="2026-06-20T18:38:11.265" v="15592" actId="1036"/>
          <ac:spMkLst>
            <pc:docMk/>
            <pc:sldMk cId="2244827703" sldId="716"/>
            <ac:spMk id="23" creationId="{FADD1455-57A9-D654-CE3A-CF1EFB89F21C}"/>
          </ac:spMkLst>
        </pc:spChg>
        <pc:spChg chg="add mod">
          <ac:chgData name="Commodore St Germain" userId="420783ab-3e48-4f67-af00-cfba62042d5f" providerId="ADAL" clId="{9F6B3D83-466A-4765-9F39-E697B7276907}" dt="2026-06-20T18:47:37.995" v="15784" actId="20577"/>
          <ac:spMkLst>
            <pc:docMk/>
            <pc:sldMk cId="2244827703" sldId="716"/>
            <ac:spMk id="24" creationId="{7E4B854A-71B8-23C8-749F-F30D84FE029A}"/>
          </ac:spMkLst>
        </pc:spChg>
        <pc:spChg chg="add mod">
          <ac:chgData name="Commodore St Germain" userId="420783ab-3e48-4f67-af00-cfba62042d5f" providerId="ADAL" clId="{9F6B3D83-466A-4765-9F39-E697B7276907}" dt="2026-06-20T18:38:11.265" v="15592" actId="1036"/>
          <ac:spMkLst>
            <pc:docMk/>
            <pc:sldMk cId="2244827703" sldId="716"/>
            <ac:spMk id="25" creationId="{0E2DD907-65FE-654F-0601-6813D83AB104}"/>
          </ac:spMkLst>
        </pc:spChg>
        <pc:spChg chg="add mod">
          <ac:chgData name="Commodore St Germain" userId="420783ab-3e48-4f67-af00-cfba62042d5f" providerId="ADAL" clId="{9F6B3D83-466A-4765-9F39-E697B7276907}" dt="2026-06-20T18:48:30.078" v="15786" actId="1076"/>
          <ac:spMkLst>
            <pc:docMk/>
            <pc:sldMk cId="2244827703" sldId="716"/>
            <ac:spMk id="33" creationId="{6B0E09AC-F9FF-7A4D-E912-F215B4D4D6A5}"/>
          </ac:spMkLst>
        </pc:spChg>
        <pc:spChg chg="add mod">
          <ac:chgData name="Commodore St Germain" userId="420783ab-3e48-4f67-af00-cfba62042d5f" providerId="ADAL" clId="{9F6B3D83-466A-4765-9F39-E697B7276907}" dt="2026-06-20T18:48:30.078" v="15786" actId="1076"/>
          <ac:spMkLst>
            <pc:docMk/>
            <pc:sldMk cId="2244827703" sldId="716"/>
            <ac:spMk id="34" creationId="{EACE1353-06AF-5B62-0961-2BFB12CFBE98}"/>
          </ac:spMkLst>
        </pc:spChg>
        <pc:spChg chg="add mod">
          <ac:chgData name="Commodore St Germain" userId="420783ab-3e48-4f67-af00-cfba62042d5f" providerId="ADAL" clId="{9F6B3D83-466A-4765-9F39-E697B7276907}" dt="2026-06-20T18:48:34.800" v="15788" actId="571"/>
          <ac:spMkLst>
            <pc:docMk/>
            <pc:sldMk cId="2244827703" sldId="716"/>
            <ac:spMk id="35" creationId="{020735D2-17D6-D4F9-35BA-336CD207DE91}"/>
          </ac:spMkLst>
        </pc:spChg>
        <pc:spChg chg="add mod">
          <ac:chgData name="Commodore St Germain" userId="420783ab-3e48-4f67-af00-cfba62042d5f" providerId="ADAL" clId="{9F6B3D83-466A-4765-9F39-E697B7276907}" dt="2026-06-20T18:48:56.421" v="15797" actId="20577"/>
          <ac:spMkLst>
            <pc:docMk/>
            <pc:sldMk cId="2244827703" sldId="716"/>
            <ac:spMk id="36" creationId="{44F39BB0-6C50-4B51-C1C7-F4436E8C2D7B}"/>
          </ac:spMkLst>
        </pc:spChg>
        <pc:spChg chg="add mod">
          <ac:chgData name="Commodore St Germain" userId="420783ab-3e48-4f67-af00-cfba62042d5f" providerId="ADAL" clId="{9F6B3D83-466A-4765-9F39-E697B7276907}" dt="2026-06-20T18:50:03.941" v="15830" actId="207"/>
          <ac:spMkLst>
            <pc:docMk/>
            <pc:sldMk cId="2244827703" sldId="716"/>
            <ac:spMk id="37" creationId="{299761E7-2DB2-13EB-6D38-C25BDD51ADAB}"/>
          </ac:spMkLst>
        </pc:spChg>
        <pc:spChg chg="add mod">
          <ac:chgData name="Commodore St Germain" userId="420783ab-3e48-4f67-af00-cfba62042d5f" providerId="ADAL" clId="{9F6B3D83-466A-4765-9F39-E697B7276907}" dt="2026-06-20T18:50:29.650" v="15862" actId="14100"/>
          <ac:spMkLst>
            <pc:docMk/>
            <pc:sldMk cId="2244827703" sldId="716"/>
            <ac:spMk id="38" creationId="{274AAF8D-C094-FD7B-23DE-882749AA8211}"/>
          </ac:spMkLst>
        </pc:spChg>
        <pc:spChg chg="add mod">
          <ac:chgData name="Commodore St Germain" userId="420783ab-3e48-4f67-af00-cfba62042d5f" providerId="ADAL" clId="{9F6B3D83-466A-4765-9F39-E697B7276907}" dt="2026-06-20T18:50:49.254" v="15892" actId="14100"/>
          <ac:spMkLst>
            <pc:docMk/>
            <pc:sldMk cId="2244827703" sldId="716"/>
            <ac:spMk id="39" creationId="{C27F4768-E036-A020-C883-DF0314D6751A}"/>
          </ac:spMkLst>
        </pc:spChg>
        <pc:spChg chg="add mod">
          <ac:chgData name="Commodore St Germain" userId="420783ab-3e48-4f67-af00-cfba62042d5f" providerId="ADAL" clId="{9F6B3D83-466A-4765-9F39-E697B7276907}" dt="2026-06-20T18:51:28.198" v="15924" actId="1076"/>
          <ac:spMkLst>
            <pc:docMk/>
            <pc:sldMk cId="2244827703" sldId="716"/>
            <ac:spMk id="40" creationId="{4DF339CD-C70E-40E3-2C6E-FD53FB60C7D9}"/>
          </ac:spMkLst>
        </pc:spChg>
        <pc:spChg chg="add mod">
          <ac:chgData name="Commodore St Germain" userId="420783ab-3e48-4f67-af00-cfba62042d5f" providerId="ADAL" clId="{9F6B3D83-466A-4765-9F39-E697B7276907}" dt="2026-06-20T18:51:45.147" v="15926" actId="1076"/>
          <ac:spMkLst>
            <pc:docMk/>
            <pc:sldMk cId="2244827703" sldId="716"/>
            <ac:spMk id="41" creationId="{6A2459D7-B6EF-20EB-46F1-36D66697D03B}"/>
          </ac:spMkLst>
        </pc:spChg>
        <pc:spChg chg="add mod">
          <ac:chgData name="Commodore St Germain" userId="420783ab-3e48-4f67-af00-cfba62042d5f" providerId="ADAL" clId="{9F6B3D83-466A-4765-9F39-E697B7276907}" dt="2026-06-20T18:51:45.147" v="15926" actId="1076"/>
          <ac:spMkLst>
            <pc:docMk/>
            <pc:sldMk cId="2244827703" sldId="716"/>
            <ac:spMk id="42" creationId="{DB25C208-17DD-EA33-4A11-ABA866C6A7D4}"/>
          </ac:spMkLst>
        </pc:spChg>
        <pc:spChg chg="add mod">
          <ac:chgData name="Commodore St Germain" userId="420783ab-3e48-4f67-af00-cfba62042d5f" providerId="ADAL" clId="{9F6B3D83-466A-4765-9F39-E697B7276907}" dt="2026-06-20T18:53:34.380" v="16005" actId="20577"/>
          <ac:spMkLst>
            <pc:docMk/>
            <pc:sldMk cId="2244827703" sldId="716"/>
            <ac:spMk id="43" creationId="{96F5A8B6-4928-768E-2DB8-01B24B6B02B8}"/>
          </ac:spMkLst>
        </pc:spChg>
        <pc:spChg chg="add mod">
          <ac:chgData name="Commodore St Germain" userId="420783ab-3e48-4f67-af00-cfba62042d5f" providerId="ADAL" clId="{9F6B3D83-466A-4765-9F39-E697B7276907}" dt="2026-06-20T18:52:16.656" v="15986" actId="1076"/>
          <ac:spMkLst>
            <pc:docMk/>
            <pc:sldMk cId="2244827703" sldId="716"/>
            <ac:spMk id="44" creationId="{4DCCD65A-1DC2-993F-A554-C0110BF42826}"/>
          </ac:spMkLst>
        </pc:spChg>
        <pc:picChg chg="add del mod">
          <ac:chgData name="Commodore St Germain" userId="420783ab-3e48-4f67-af00-cfba62042d5f" providerId="ADAL" clId="{9F6B3D83-466A-4765-9F39-E697B7276907}" dt="2026-06-20T18:37:12.292" v="15551" actId="478"/>
          <ac:picMkLst>
            <pc:docMk/>
            <pc:sldMk cId="2244827703" sldId="716"/>
            <ac:picMk id="5" creationId="{A3DF306F-D6BA-B59C-326A-BE5526A9E3CF}"/>
          </ac:picMkLst>
        </pc:picChg>
        <pc:picChg chg="add mod">
          <ac:chgData name="Commodore St Germain" userId="420783ab-3e48-4f67-af00-cfba62042d5f" providerId="ADAL" clId="{9F6B3D83-466A-4765-9F39-E697B7276907}" dt="2026-06-20T18:43:53.838" v="15684" actId="14100"/>
          <ac:picMkLst>
            <pc:docMk/>
            <pc:sldMk cId="2244827703" sldId="716"/>
            <ac:picMk id="31" creationId="{BD89DB05-EE5E-1271-453E-29B4CA397D9C}"/>
          </ac:picMkLst>
        </pc:picChg>
        <pc:inkChg chg="add del">
          <ac:chgData name="Commodore St Germain" userId="420783ab-3e48-4f67-af00-cfba62042d5f" providerId="ADAL" clId="{9F6B3D83-466A-4765-9F39-E697B7276907}" dt="2026-06-27T04:19:38.110" v="20796" actId="478"/>
          <ac:inkMkLst>
            <pc:docMk/>
            <pc:sldMk cId="2244827703" sldId="716"/>
            <ac:inkMk id="4" creationId="{E648D164-E957-741F-AAF5-3A3DFB39E280}"/>
          </ac:inkMkLst>
        </pc:inkChg>
        <pc:inkChg chg="add del">
          <ac:chgData name="Commodore St Germain" userId="420783ab-3e48-4f67-af00-cfba62042d5f" providerId="ADAL" clId="{9F6B3D83-466A-4765-9F39-E697B7276907}" dt="2026-06-27T04:19:40.928" v="20797" actId="478"/>
          <ac:inkMkLst>
            <pc:docMk/>
            <pc:sldMk cId="2244827703" sldId="716"/>
            <ac:inkMk id="5" creationId="{E08E9E02-E5AC-868D-47BC-EF0D56FCA923}"/>
          </ac:inkMkLst>
        </pc:inkChg>
        <pc:cxnChg chg="add del mod">
          <ac:chgData name="Commodore St Germain" userId="420783ab-3e48-4f67-af00-cfba62042d5f" providerId="ADAL" clId="{9F6B3D83-466A-4765-9F39-E697B7276907}" dt="2026-06-20T18:37:19.449" v="15553" actId="478"/>
          <ac:cxnSpMkLst>
            <pc:docMk/>
            <pc:sldMk cId="2244827703" sldId="716"/>
            <ac:cxnSpMk id="10" creationId="{7C32EBBE-44C4-719B-D305-9CA16FA8D9E5}"/>
          </ac:cxnSpMkLst>
        </pc:cxnChg>
        <pc:cxnChg chg="add del mod">
          <ac:chgData name="Commodore St Germain" userId="420783ab-3e48-4f67-af00-cfba62042d5f" providerId="ADAL" clId="{9F6B3D83-466A-4765-9F39-E697B7276907}" dt="2026-06-20T18:37:17.394" v="15552" actId="478"/>
          <ac:cxnSpMkLst>
            <pc:docMk/>
            <pc:sldMk cId="2244827703" sldId="716"/>
            <ac:cxnSpMk id="11" creationId="{0A15DFB3-A8A9-D085-2CC9-575F2BC75092}"/>
          </ac:cxnSpMkLst>
        </pc:cxnChg>
        <pc:cxnChg chg="add del mod">
          <ac:chgData name="Commodore St Germain" userId="420783ab-3e48-4f67-af00-cfba62042d5f" providerId="ADAL" clId="{9F6B3D83-466A-4765-9F39-E697B7276907}" dt="2026-06-20T18:37:38.782" v="15556" actId="478"/>
          <ac:cxnSpMkLst>
            <pc:docMk/>
            <pc:sldMk cId="2244827703" sldId="716"/>
            <ac:cxnSpMk id="13" creationId="{E15C9166-FBE2-0DF8-601A-3972D8277EF6}"/>
          </ac:cxnSpMkLst>
        </pc:cxnChg>
        <pc:cxnChg chg="add del mod">
          <ac:chgData name="Commodore St Germain" userId="420783ab-3e48-4f67-af00-cfba62042d5f" providerId="ADAL" clId="{9F6B3D83-466A-4765-9F39-E697B7276907}" dt="2026-06-20T18:37:38.782" v="15556" actId="478"/>
          <ac:cxnSpMkLst>
            <pc:docMk/>
            <pc:sldMk cId="2244827703" sldId="716"/>
            <ac:cxnSpMk id="15" creationId="{C878E4BB-8C86-D774-1E6D-323B794520CB}"/>
          </ac:cxnSpMkLst>
        </pc:cxnChg>
        <pc:cxnChg chg="add mod">
          <ac:chgData name="Commodore St Germain" userId="420783ab-3e48-4f67-af00-cfba62042d5f" providerId="ADAL" clId="{9F6B3D83-466A-4765-9F39-E697B7276907}" dt="2026-06-20T18:38:11.265" v="15592" actId="1036"/>
          <ac:cxnSpMkLst>
            <pc:docMk/>
            <pc:sldMk cId="2244827703" sldId="716"/>
            <ac:cxnSpMk id="26" creationId="{7124E5F8-8F85-7E6A-B5EE-CB8F9C32E393}"/>
          </ac:cxnSpMkLst>
        </pc:cxnChg>
        <pc:cxnChg chg="add mod">
          <ac:chgData name="Commodore St Germain" userId="420783ab-3e48-4f67-af00-cfba62042d5f" providerId="ADAL" clId="{9F6B3D83-466A-4765-9F39-E697B7276907}" dt="2026-06-20T18:38:11.265" v="15592" actId="1036"/>
          <ac:cxnSpMkLst>
            <pc:docMk/>
            <pc:sldMk cId="2244827703" sldId="716"/>
            <ac:cxnSpMk id="27" creationId="{8CEE20C9-1BA9-E38B-C431-9B09D0E9DE1D}"/>
          </ac:cxnSpMkLst>
        </pc:cxnChg>
        <pc:cxnChg chg="add mod">
          <ac:chgData name="Commodore St Germain" userId="420783ab-3e48-4f67-af00-cfba62042d5f" providerId="ADAL" clId="{9F6B3D83-466A-4765-9F39-E697B7276907}" dt="2026-06-20T18:46:36.580" v="15762" actId="1037"/>
          <ac:cxnSpMkLst>
            <pc:docMk/>
            <pc:sldMk cId="2244827703" sldId="716"/>
            <ac:cxnSpMk id="28" creationId="{F805F1EA-C160-423A-BC3A-993C228E7CDA}"/>
          </ac:cxnSpMkLst>
        </pc:cxnChg>
        <pc:cxnChg chg="add mod">
          <ac:chgData name="Commodore St Germain" userId="420783ab-3e48-4f67-af00-cfba62042d5f" providerId="ADAL" clId="{9F6B3D83-466A-4765-9F39-E697B7276907}" dt="2026-06-20T18:46:25.569" v="15760" actId="1038"/>
          <ac:cxnSpMkLst>
            <pc:docMk/>
            <pc:sldMk cId="2244827703" sldId="716"/>
            <ac:cxnSpMk id="29" creationId="{B8478670-1FB3-F15F-03BC-46D28E06609F}"/>
          </ac:cxnSpMkLst>
        </pc:cxnChg>
      </pc:sldChg>
      <pc:sldChg chg="addSp delSp modSp new mod">
        <pc:chgData name="Commodore St Germain" userId="420783ab-3e48-4f67-af00-cfba62042d5f" providerId="ADAL" clId="{9F6B3D83-466A-4765-9F39-E697B7276907}" dt="2026-06-27T04:20:15.236" v="20805" actId="478"/>
        <pc:sldMkLst>
          <pc:docMk/>
          <pc:sldMk cId="2771806353" sldId="717"/>
        </pc:sldMkLst>
        <pc:spChg chg="mod">
          <ac:chgData name="Commodore St Germain" userId="420783ab-3e48-4f67-af00-cfba62042d5f" providerId="ADAL" clId="{9F6B3D83-466A-4765-9F39-E697B7276907}" dt="2026-06-20T19:19:24.698" v="17045" actId="20577"/>
          <ac:spMkLst>
            <pc:docMk/>
            <pc:sldMk cId="2771806353" sldId="717"/>
            <ac:spMk id="2" creationId="{414BF2AC-5994-231E-EB77-FC586D5CF3B6}"/>
          </ac:spMkLst>
        </pc:spChg>
        <pc:spChg chg="mod">
          <ac:chgData name="Commodore St Germain" userId="420783ab-3e48-4f67-af00-cfba62042d5f" providerId="ADAL" clId="{9F6B3D83-466A-4765-9F39-E697B7276907}" dt="2026-06-20T20:30:44.555" v="20025" actId="20577"/>
          <ac:spMkLst>
            <pc:docMk/>
            <pc:sldMk cId="2771806353" sldId="717"/>
            <ac:spMk id="3" creationId="{A7163954-89BE-BD2A-DE01-4DBECC756877}"/>
          </ac:spMkLst>
        </pc:spChg>
        <pc:spChg chg="add mod">
          <ac:chgData name="Commodore St Germain" userId="420783ab-3e48-4f67-af00-cfba62042d5f" providerId="ADAL" clId="{9F6B3D83-466A-4765-9F39-E697B7276907}" dt="2026-06-20T19:19:59.774" v="17058"/>
          <ac:spMkLst>
            <pc:docMk/>
            <pc:sldMk cId="2771806353" sldId="717"/>
            <ac:spMk id="8" creationId="{9FC0A522-F0A8-8635-587A-8653BC78E80D}"/>
          </ac:spMkLst>
        </pc:spChg>
        <pc:spChg chg="add mod">
          <ac:chgData name="Commodore St Germain" userId="420783ab-3e48-4f67-af00-cfba62042d5f" providerId="ADAL" clId="{9F6B3D83-466A-4765-9F39-E697B7276907}" dt="2026-06-20T20:31:02.362" v="20045" actId="14100"/>
          <ac:spMkLst>
            <pc:docMk/>
            <pc:sldMk cId="2771806353" sldId="717"/>
            <ac:spMk id="9" creationId="{3B6CC707-D968-BA9B-BAD5-6A3688B2DC75}"/>
          </ac:spMkLst>
        </pc:spChg>
        <pc:spChg chg="add mod">
          <ac:chgData name="Commodore St Germain" userId="420783ab-3e48-4f67-af00-cfba62042d5f" providerId="ADAL" clId="{9F6B3D83-466A-4765-9F39-E697B7276907}" dt="2026-06-20T20:30:50.562" v="20042" actId="20577"/>
          <ac:spMkLst>
            <pc:docMk/>
            <pc:sldMk cId="2771806353" sldId="717"/>
            <ac:spMk id="10" creationId="{EE3C4D3B-23F8-28F6-074A-27BAEE900BAF}"/>
          </ac:spMkLst>
        </pc:spChg>
        <pc:picChg chg="add del">
          <ac:chgData name="Commodore St Germain" userId="420783ab-3e48-4f67-af00-cfba62042d5f" providerId="ADAL" clId="{9F6B3D83-466A-4765-9F39-E697B7276907}" dt="2026-06-20T19:19:26.402" v="17047" actId="22"/>
          <ac:picMkLst>
            <pc:docMk/>
            <pc:sldMk cId="2771806353" sldId="717"/>
            <ac:picMk id="5" creationId="{F5A2E762-5967-9415-1525-6B602F6F1284}"/>
          </ac:picMkLst>
        </pc:picChg>
        <pc:picChg chg="add mod">
          <ac:chgData name="Commodore St Germain" userId="420783ab-3e48-4f67-af00-cfba62042d5f" providerId="ADAL" clId="{9F6B3D83-466A-4765-9F39-E697B7276907}" dt="2026-06-20T20:30:17.016" v="20008" actId="14100"/>
          <ac:picMkLst>
            <pc:docMk/>
            <pc:sldMk cId="2771806353" sldId="717"/>
            <ac:picMk id="7" creationId="{A44D7793-CCA1-8BA7-3793-9641D506597C}"/>
          </ac:picMkLst>
        </pc:picChg>
        <pc:inkChg chg="add del">
          <ac:chgData name="Commodore St Germain" userId="420783ab-3e48-4f67-af00-cfba62042d5f" providerId="ADAL" clId="{9F6B3D83-466A-4765-9F39-E697B7276907}" dt="2026-06-27T04:20:15.236" v="20805" actId="478"/>
          <ac:inkMkLst>
            <pc:docMk/>
            <pc:sldMk cId="2771806353" sldId="717"/>
            <ac:inkMk id="4" creationId="{1EE88467-F40B-9D1A-A053-D20D3A1D5C5B}"/>
          </ac:inkMkLst>
        </pc:inkChg>
      </pc:sldChg>
      <pc:sldChg chg="new del">
        <pc:chgData name="Commodore St Germain" userId="420783ab-3e48-4f67-af00-cfba62042d5f" providerId="ADAL" clId="{9F6B3D83-466A-4765-9F39-E697B7276907}" dt="2026-06-20T18:43:46.725" v="15683" actId="47"/>
        <pc:sldMkLst>
          <pc:docMk/>
          <pc:sldMk cId="2943934832" sldId="717"/>
        </pc:sldMkLst>
      </pc:sldChg>
      <pc:sldChg chg="new del">
        <pc:chgData name="Commodore St Germain" userId="420783ab-3e48-4f67-af00-cfba62042d5f" providerId="ADAL" clId="{9F6B3D83-466A-4765-9F39-E697B7276907}" dt="2026-06-20T18:16:06.197" v="15028" actId="47"/>
        <pc:sldMkLst>
          <pc:docMk/>
          <pc:sldMk cId="3218381599" sldId="717"/>
        </pc:sldMkLst>
      </pc:sldChg>
      <pc:sldChg chg="addSp delSp modSp add mod">
        <pc:chgData name="Commodore St Germain" userId="420783ab-3e48-4f67-af00-cfba62042d5f" providerId="ADAL" clId="{9F6B3D83-466A-4765-9F39-E697B7276907}" dt="2026-06-27T04:20:18.709" v="20806" actId="478"/>
        <pc:sldMkLst>
          <pc:docMk/>
          <pc:sldMk cId="3265528130" sldId="718"/>
        </pc:sldMkLst>
        <pc:spChg chg="mod">
          <ac:chgData name="Commodore St Germain" userId="420783ab-3e48-4f67-af00-cfba62042d5f" providerId="ADAL" clId="{9F6B3D83-466A-4765-9F39-E697B7276907}" dt="2026-06-20T19:22:14.483" v="17089" actId="20577"/>
          <ac:spMkLst>
            <pc:docMk/>
            <pc:sldMk cId="3265528130" sldId="718"/>
            <ac:spMk id="2" creationId="{414BF2AC-5994-231E-EB77-FC586D5CF3B6}"/>
          </ac:spMkLst>
        </pc:spChg>
        <pc:spChg chg="mod ord">
          <ac:chgData name="Commodore St Germain" userId="420783ab-3e48-4f67-af00-cfba62042d5f" providerId="ADAL" clId="{9F6B3D83-466A-4765-9F39-E697B7276907}" dt="2026-06-20T20:11:00.636" v="19893" actId="20577"/>
          <ac:spMkLst>
            <pc:docMk/>
            <pc:sldMk cId="3265528130" sldId="718"/>
            <ac:spMk id="3" creationId="{A7163954-89BE-BD2A-DE01-4DBECC756877}"/>
          </ac:spMkLst>
        </pc:spChg>
        <pc:spChg chg="add mod">
          <ac:chgData name="Commodore St Germain" userId="420783ab-3e48-4f67-af00-cfba62042d5f" providerId="ADAL" clId="{9F6B3D83-466A-4765-9F39-E697B7276907}" dt="2026-06-20T19:33:21.779" v="17674" actId="767"/>
          <ac:spMkLst>
            <pc:docMk/>
            <pc:sldMk cId="3265528130" sldId="718"/>
            <ac:spMk id="4" creationId="{68354228-B8AE-B7DB-95E0-E22052A925D3}"/>
          </ac:spMkLst>
        </pc:spChg>
        <pc:spChg chg="add mod">
          <ac:chgData name="Commodore St Germain" userId="420783ab-3e48-4f67-af00-cfba62042d5f" providerId="ADAL" clId="{9F6B3D83-466A-4765-9F39-E697B7276907}" dt="2026-06-20T20:04:08.124" v="19591" actId="20577"/>
          <ac:spMkLst>
            <pc:docMk/>
            <pc:sldMk cId="3265528130" sldId="718"/>
            <ac:spMk id="5" creationId="{7368D140-644A-CA0F-CAFD-9FBF3AB14DCD}"/>
          </ac:spMkLst>
        </pc:spChg>
        <pc:spChg chg="add mod">
          <ac:chgData name="Commodore St Germain" userId="420783ab-3e48-4f67-af00-cfba62042d5f" providerId="ADAL" clId="{9F6B3D83-466A-4765-9F39-E697B7276907}" dt="2026-06-20T20:04:18.123" v="19603" actId="20577"/>
          <ac:spMkLst>
            <pc:docMk/>
            <pc:sldMk cId="3265528130" sldId="718"/>
            <ac:spMk id="6" creationId="{8569E581-236A-80CF-F408-D05C5A0149B3}"/>
          </ac:spMkLst>
        </pc:spChg>
        <pc:spChg chg="mod">
          <ac:chgData name="Commodore St Germain" userId="420783ab-3e48-4f67-af00-cfba62042d5f" providerId="ADAL" clId="{9F6B3D83-466A-4765-9F39-E697B7276907}" dt="2026-06-20T19:30:49.546" v="17626" actId="20577"/>
          <ac:spMkLst>
            <pc:docMk/>
            <pc:sldMk cId="3265528130" sldId="718"/>
            <ac:spMk id="8" creationId="{9FC0A522-F0A8-8635-587A-8653BC78E80D}"/>
          </ac:spMkLst>
        </pc:spChg>
        <pc:spChg chg="add mod">
          <ac:chgData name="Commodore St Germain" userId="420783ab-3e48-4f67-af00-cfba62042d5f" providerId="ADAL" clId="{9F6B3D83-466A-4765-9F39-E697B7276907}" dt="2026-06-20T20:04:49.407" v="19607" actId="20577"/>
          <ac:spMkLst>
            <pc:docMk/>
            <pc:sldMk cId="3265528130" sldId="718"/>
            <ac:spMk id="9" creationId="{8BD3E407-B6A0-F532-B780-5E5F2AF49980}"/>
          </ac:spMkLst>
        </pc:spChg>
        <pc:spChg chg="add mod">
          <ac:chgData name="Commodore St Germain" userId="420783ab-3e48-4f67-af00-cfba62042d5f" providerId="ADAL" clId="{9F6B3D83-466A-4765-9F39-E697B7276907}" dt="2026-06-20T20:08:21.382" v="19772" actId="20577"/>
          <ac:spMkLst>
            <pc:docMk/>
            <pc:sldMk cId="3265528130" sldId="718"/>
            <ac:spMk id="10" creationId="{EEA09944-06EC-29BA-4366-A9867158A4B9}"/>
          </ac:spMkLst>
        </pc:spChg>
        <pc:spChg chg="add mod">
          <ac:chgData name="Commodore St Germain" userId="420783ab-3e48-4f67-af00-cfba62042d5f" providerId="ADAL" clId="{9F6B3D83-466A-4765-9F39-E697B7276907}" dt="2026-06-20T20:09:43.992" v="19829" actId="14100"/>
          <ac:spMkLst>
            <pc:docMk/>
            <pc:sldMk cId="3265528130" sldId="718"/>
            <ac:spMk id="11" creationId="{75BFECAB-86A4-9FDD-81D3-31D16904D20C}"/>
          </ac:spMkLst>
        </pc:spChg>
        <pc:spChg chg="add mod">
          <ac:chgData name="Commodore St Germain" userId="420783ab-3e48-4f67-af00-cfba62042d5f" providerId="ADAL" clId="{9F6B3D83-466A-4765-9F39-E697B7276907}" dt="2026-06-20T20:09:40.993" v="19828" actId="14100"/>
          <ac:spMkLst>
            <pc:docMk/>
            <pc:sldMk cId="3265528130" sldId="718"/>
            <ac:spMk id="12" creationId="{C9006D86-4704-0F89-B5D8-DBE95F6E03B7}"/>
          </ac:spMkLst>
        </pc:spChg>
        <pc:spChg chg="add mod">
          <ac:chgData name="Commodore St Germain" userId="420783ab-3e48-4f67-af00-cfba62042d5f" providerId="ADAL" clId="{9F6B3D83-466A-4765-9F39-E697B7276907}" dt="2026-06-20T20:10:27.485" v="19886"/>
          <ac:spMkLst>
            <pc:docMk/>
            <pc:sldMk cId="3265528130" sldId="718"/>
            <ac:spMk id="13" creationId="{C12765B7-E1B0-E129-7C8F-1F782460A6A0}"/>
          </ac:spMkLst>
        </pc:spChg>
        <pc:spChg chg="add mod">
          <ac:chgData name="Commodore St Germain" userId="420783ab-3e48-4f67-af00-cfba62042d5f" providerId="ADAL" clId="{9F6B3D83-466A-4765-9F39-E697B7276907}" dt="2026-06-20T20:10:47.285" v="19892" actId="20577"/>
          <ac:spMkLst>
            <pc:docMk/>
            <pc:sldMk cId="3265528130" sldId="718"/>
            <ac:spMk id="14" creationId="{6B4C4B08-DE5C-4231-C85C-62968B18FBEB}"/>
          </ac:spMkLst>
        </pc:spChg>
        <pc:picChg chg="del">
          <ac:chgData name="Commodore St Germain" userId="420783ab-3e48-4f67-af00-cfba62042d5f" providerId="ADAL" clId="{9F6B3D83-466A-4765-9F39-E697B7276907}" dt="2026-06-20T19:20:53.669" v="17070" actId="478"/>
          <ac:picMkLst>
            <pc:docMk/>
            <pc:sldMk cId="3265528130" sldId="718"/>
            <ac:picMk id="7" creationId="{A44D7793-CCA1-8BA7-3793-9641D506597C}"/>
          </ac:picMkLst>
        </pc:picChg>
        <pc:inkChg chg="add del">
          <ac:chgData name="Commodore St Germain" userId="420783ab-3e48-4f67-af00-cfba62042d5f" providerId="ADAL" clId="{9F6B3D83-466A-4765-9F39-E697B7276907}" dt="2026-06-27T04:20:18.709" v="20806" actId="478"/>
          <ac:inkMkLst>
            <pc:docMk/>
            <pc:sldMk cId="3265528130" sldId="718"/>
            <ac:inkMk id="4" creationId="{70AF8345-8055-9D06-38DE-EF48992C4D97}"/>
          </ac:inkMkLst>
        </pc:inkChg>
      </pc:sldChg>
      <pc:sldChg chg="addSp delSp modSp new mod">
        <pc:chgData name="Commodore St Germain" userId="420783ab-3e48-4f67-af00-cfba62042d5f" providerId="ADAL" clId="{9F6B3D83-466A-4765-9F39-E697B7276907}" dt="2026-06-27T04:20:23.083" v="20807" actId="478"/>
        <pc:sldMkLst>
          <pc:docMk/>
          <pc:sldMk cId="1789421347" sldId="719"/>
        </pc:sldMkLst>
        <pc:spChg chg="del">
          <ac:chgData name="Commodore St Germain" userId="420783ab-3e48-4f67-af00-cfba62042d5f" providerId="ADAL" clId="{9F6B3D83-466A-4765-9F39-E697B7276907}" dt="2026-06-23T23:02:03.425" v="20505" actId="478"/>
          <ac:spMkLst>
            <pc:docMk/>
            <pc:sldMk cId="1789421347" sldId="719"/>
            <ac:spMk id="3" creationId="{F467320E-A9F5-0F92-7273-76D26CA4D882}"/>
          </ac:spMkLst>
        </pc:spChg>
        <pc:spChg chg="add mod">
          <ac:chgData name="Commodore St Germain" userId="420783ab-3e48-4f67-af00-cfba62042d5f" providerId="ADAL" clId="{9F6B3D83-466A-4765-9F39-E697B7276907}" dt="2026-06-20T20:17:01.728" v="20003" actId="1076"/>
          <ac:spMkLst>
            <pc:docMk/>
            <pc:sldMk cId="1789421347" sldId="719"/>
            <ac:spMk id="11" creationId="{622A295D-798A-410C-BCE8-204693556CDE}"/>
          </ac:spMkLst>
        </pc:spChg>
        <pc:spChg chg="add mod">
          <ac:chgData name="Commodore St Germain" userId="420783ab-3e48-4f67-af00-cfba62042d5f" providerId="ADAL" clId="{9F6B3D83-466A-4765-9F39-E697B7276907}" dt="2026-06-20T20:17:08.540" v="20004"/>
          <ac:spMkLst>
            <pc:docMk/>
            <pc:sldMk cId="1789421347" sldId="719"/>
            <ac:spMk id="12" creationId="{8788F688-A6BC-B700-1196-E29BFD0D15E7}"/>
          </ac:spMkLst>
        </pc:spChg>
        <pc:picChg chg="add del mod">
          <ac:chgData name="Commodore St Germain" userId="420783ab-3e48-4f67-af00-cfba62042d5f" providerId="ADAL" clId="{9F6B3D83-466A-4765-9F39-E697B7276907}" dt="2026-06-20T20:12:01.131" v="19899" actId="478"/>
          <ac:picMkLst>
            <pc:docMk/>
            <pc:sldMk cId="1789421347" sldId="719"/>
            <ac:picMk id="5" creationId="{9C153FB4-3854-28A2-2A49-102AA1A41B8B}"/>
          </ac:picMkLst>
        </pc:picChg>
        <pc:picChg chg="add mod">
          <ac:chgData name="Commodore St Germain" userId="420783ab-3e48-4f67-af00-cfba62042d5f" providerId="ADAL" clId="{9F6B3D83-466A-4765-9F39-E697B7276907}" dt="2026-06-20T20:12:19.603" v="19903" actId="14100"/>
          <ac:picMkLst>
            <pc:docMk/>
            <pc:sldMk cId="1789421347" sldId="719"/>
            <ac:picMk id="7" creationId="{932736B1-0B72-8EB3-32ED-2FDD65911316}"/>
          </ac:picMkLst>
        </pc:picChg>
        <pc:inkChg chg="add del">
          <ac:chgData name="Commodore St Germain" userId="420783ab-3e48-4f67-af00-cfba62042d5f" providerId="ADAL" clId="{9F6B3D83-466A-4765-9F39-E697B7276907}" dt="2026-06-27T04:20:23.083" v="20807" actId="478"/>
          <ac:inkMkLst>
            <pc:docMk/>
            <pc:sldMk cId="1789421347" sldId="719"/>
            <ac:inkMk id="3" creationId="{697AAAD4-8F01-A7DA-0DAE-A8E3D46CBB51}"/>
          </ac:inkMkLst>
        </pc:inkChg>
        <pc:cxnChg chg="add mod">
          <ac:chgData name="Commodore St Germain" userId="420783ab-3e48-4f67-af00-cfba62042d5f" providerId="ADAL" clId="{9F6B3D83-466A-4765-9F39-E697B7276907}" dt="2026-06-20T20:13:46.611" v="19929" actId="692"/>
          <ac:cxnSpMkLst>
            <pc:docMk/>
            <pc:sldMk cId="1789421347" sldId="719"/>
            <ac:cxnSpMk id="9" creationId="{DFF00E86-332B-7491-BD81-E9D98ADFEDAA}"/>
          </ac:cxnSpMkLst>
        </pc:cxnChg>
      </pc:sldChg>
      <pc:sldChg chg="addSp delSp modSp new mod">
        <pc:chgData name="Commodore St Germain" userId="420783ab-3e48-4f67-af00-cfba62042d5f" providerId="ADAL" clId="{9F6B3D83-466A-4765-9F39-E697B7276907}" dt="2026-06-27T04:20:26.771" v="20808" actId="478"/>
        <pc:sldMkLst>
          <pc:docMk/>
          <pc:sldMk cId="2450813716" sldId="720"/>
        </pc:sldMkLst>
        <pc:spChg chg="add mod">
          <ac:chgData name="Commodore St Germain" userId="420783ab-3e48-4f67-af00-cfba62042d5f" providerId="ADAL" clId="{9F6B3D83-466A-4765-9F39-E697B7276907}" dt="2026-06-20T20:17:09.575" v="20005"/>
          <ac:spMkLst>
            <pc:docMk/>
            <pc:sldMk cId="2450813716" sldId="720"/>
            <ac:spMk id="10" creationId="{07DAF9A5-8EB0-4091-F2AC-D40391DA526F}"/>
          </ac:spMkLst>
        </pc:spChg>
        <pc:spChg chg="add mod">
          <ac:chgData name="Commodore St Germain" userId="420783ab-3e48-4f67-af00-cfba62042d5f" providerId="ADAL" clId="{9F6B3D83-466A-4765-9F39-E697B7276907}" dt="2026-06-20T20:17:18.537" v="20006"/>
          <ac:spMkLst>
            <pc:docMk/>
            <pc:sldMk cId="2450813716" sldId="720"/>
            <ac:spMk id="11" creationId="{5B92A717-9F2B-1AB6-EB9F-49D1C79679D4}"/>
          </ac:spMkLst>
        </pc:spChg>
        <pc:picChg chg="add del mod">
          <ac:chgData name="Commodore St Germain" userId="420783ab-3e48-4f67-af00-cfba62042d5f" providerId="ADAL" clId="{9F6B3D83-466A-4765-9F39-E697B7276907}" dt="2026-06-20T20:14:52.071" v="19932" actId="478"/>
          <ac:picMkLst>
            <pc:docMk/>
            <pc:sldMk cId="2450813716" sldId="720"/>
            <ac:picMk id="5" creationId="{0F5A2500-ACD4-49E7-ED67-2EEB4C3BE0CB}"/>
          </ac:picMkLst>
        </pc:picChg>
        <pc:picChg chg="add mod modCrop">
          <ac:chgData name="Commodore St Germain" userId="420783ab-3e48-4f67-af00-cfba62042d5f" providerId="ADAL" clId="{9F6B3D83-466A-4765-9F39-E697B7276907}" dt="2026-06-20T20:15:57.098" v="19986" actId="1037"/>
          <ac:picMkLst>
            <pc:docMk/>
            <pc:sldMk cId="2450813716" sldId="720"/>
            <ac:picMk id="7" creationId="{AC337CCE-2C3C-87C8-029E-65E7DAEA5CD5}"/>
          </ac:picMkLst>
        </pc:picChg>
        <pc:picChg chg="add mod">
          <ac:chgData name="Commodore St Germain" userId="420783ab-3e48-4f67-af00-cfba62042d5f" providerId="ADAL" clId="{9F6B3D83-466A-4765-9F39-E697B7276907}" dt="2026-06-20T20:15:57.098" v="19986" actId="1037"/>
          <ac:picMkLst>
            <pc:docMk/>
            <pc:sldMk cId="2450813716" sldId="720"/>
            <ac:picMk id="9" creationId="{403A4FC3-6D5F-E997-72F8-D7B72473BA9C}"/>
          </ac:picMkLst>
        </pc:picChg>
        <pc:inkChg chg="add del">
          <ac:chgData name="Commodore St Germain" userId="420783ab-3e48-4f67-af00-cfba62042d5f" providerId="ADAL" clId="{9F6B3D83-466A-4765-9F39-E697B7276907}" dt="2026-06-27T04:20:26.771" v="20808" actId="478"/>
          <ac:inkMkLst>
            <pc:docMk/>
            <pc:sldMk cId="2450813716" sldId="720"/>
            <ac:inkMk id="4" creationId="{7D221E14-708E-04F6-01B5-1048ACA48D74}"/>
          </ac:inkMkLst>
        </pc:inkChg>
      </pc:sldChg>
      <pc:sldChg chg="addSp delSp modSp new mod">
        <pc:chgData name="Commodore St Germain" userId="420783ab-3e48-4f67-af00-cfba62042d5f" providerId="ADAL" clId="{9F6B3D83-466A-4765-9F39-E697B7276907}" dt="2026-06-27T04:20:30.603" v="20809" actId="478"/>
        <pc:sldMkLst>
          <pc:docMk/>
          <pc:sldMk cId="1205158324" sldId="721"/>
        </pc:sldMkLst>
        <pc:spChg chg="mod">
          <ac:chgData name="Commodore St Germain" userId="420783ab-3e48-4f67-af00-cfba62042d5f" providerId="ADAL" clId="{9F6B3D83-466A-4765-9F39-E697B7276907}" dt="2026-06-20T20:43:44.284" v="20221" actId="20577"/>
          <ac:spMkLst>
            <pc:docMk/>
            <pc:sldMk cId="1205158324" sldId="721"/>
            <ac:spMk id="2" creationId="{E8BFB0C0-F849-F3C6-F8AF-779AB391194B}"/>
          </ac:spMkLst>
        </pc:spChg>
        <pc:spChg chg="mod">
          <ac:chgData name="Commodore St Germain" userId="420783ab-3e48-4f67-af00-cfba62042d5f" providerId="ADAL" clId="{9F6B3D83-466A-4765-9F39-E697B7276907}" dt="2026-06-24T22:54:52.248" v="20740" actId="20577"/>
          <ac:spMkLst>
            <pc:docMk/>
            <pc:sldMk cId="1205158324" sldId="721"/>
            <ac:spMk id="3" creationId="{D792A890-F67D-BF0F-2F45-9D26680650A8}"/>
          </ac:spMkLst>
        </pc:spChg>
        <pc:spChg chg="add del">
          <ac:chgData name="Commodore St Germain" userId="420783ab-3e48-4f67-af00-cfba62042d5f" providerId="ADAL" clId="{9F6B3D83-466A-4765-9F39-E697B7276907}" dt="2026-06-20T20:44:27.360" v="20227" actId="22"/>
          <ac:spMkLst>
            <pc:docMk/>
            <pc:sldMk cId="1205158324" sldId="721"/>
            <ac:spMk id="5" creationId="{3F3932CD-E813-96D8-1D77-A563067BD68B}"/>
          </ac:spMkLst>
        </pc:spChg>
        <pc:spChg chg="add mod">
          <ac:chgData name="Commodore St Germain" userId="420783ab-3e48-4f67-af00-cfba62042d5f" providerId="ADAL" clId="{9F6B3D83-466A-4765-9F39-E697B7276907}" dt="2026-06-20T20:47:07.112" v="20370" actId="1076"/>
          <ac:spMkLst>
            <pc:docMk/>
            <pc:sldMk cId="1205158324" sldId="721"/>
            <ac:spMk id="6" creationId="{B65E4E64-D0D2-19A3-D851-DA97AE538A18}"/>
          </ac:spMkLst>
        </pc:spChg>
        <pc:inkChg chg="add del">
          <ac:chgData name="Commodore St Germain" userId="420783ab-3e48-4f67-af00-cfba62042d5f" providerId="ADAL" clId="{9F6B3D83-466A-4765-9F39-E697B7276907}" dt="2026-06-27T04:20:30.603" v="20809" actId="478"/>
          <ac:inkMkLst>
            <pc:docMk/>
            <pc:sldMk cId="1205158324" sldId="721"/>
            <ac:inkMk id="4" creationId="{47E1D5D6-9EBD-2540-3D70-9F2247D5450D}"/>
          </ac:inkMkLst>
        </pc:inkChg>
      </pc:sldChg>
      <pc:sldChg chg="addSp add">
        <pc:chgData name="Commodore St Germain" userId="420783ab-3e48-4f67-af00-cfba62042d5f" providerId="ADAL" clId="{9F6B3D83-466A-4765-9F39-E697B7276907}" dt="2026-06-24T22:26:33.042" v="20660"/>
        <pc:sldMkLst>
          <pc:docMk/>
          <pc:sldMk cId="3924042520" sldId="722"/>
        </pc:sldMkLst>
        <pc:inkChg chg="add">
          <ac:chgData name="Commodore St Germain" userId="420783ab-3e48-4f67-af00-cfba62042d5f" providerId="ADAL" clId="{9F6B3D83-466A-4765-9F39-E697B7276907}" dt="2026-06-24T22:26:33.042" v="20660"/>
          <ac:inkMkLst>
            <pc:docMk/>
            <pc:sldMk cId="3924042520" sldId="722"/>
            <ac:inkMk id="3" creationId="{B3F540AF-BDAF-05FC-638C-E3DD940A5BA4}"/>
          </ac:inkMkLst>
        </pc:inkChg>
      </pc:sldChg>
      <pc:sldChg chg="add">
        <pc:chgData name="Commodore St Germain" userId="420783ab-3e48-4f67-af00-cfba62042d5f" providerId="ADAL" clId="{9F6B3D83-466A-4765-9F39-E697B7276907}" dt="2026-06-22T03:19:54.020" v="20457"/>
        <pc:sldMkLst>
          <pc:docMk/>
          <pc:sldMk cId="437156991" sldId="723"/>
        </pc:sldMkLst>
      </pc:sldChg>
      <pc:sldChg chg="addSp delSp modSp add mod">
        <pc:chgData name="Commodore St Germain" userId="420783ab-3e48-4f67-af00-cfba62042d5f" providerId="ADAL" clId="{9F6B3D83-466A-4765-9F39-E697B7276907}" dt="2026-06-27T04:20:06.520" v="20803" actId="478"/>
        <pc:sldMkLst>
          <pc:docMk/>
          <pc:sldMk cId="2180634370" sldId="724"/>
        </pc:sldMkLst>
        <pc:spChg chg="mod">
          <ac:chgData name="Commodore St Germain" userId="420783ab-3e48-4f67-af00-cfba62042d5f" providerId="ADAL" clId="{9F6B3D83-466A-4765-9F39-E697B7276907}" dt="2026-06-22T03:20:07.095" v="20504" actId="20577"/>
          <ac:spMkLst>
            <pc:docMk/>
            <pc:sldMk cId="2180634370" sldId="724"/>
            <ac:spMk id="2" creationId="{8D9EC2C3-EE7A-C37F-8465-67016C90D0B9}"/>
          </ac:spMkLst>
        </pc:spChg>
        <pc:inkChg chg="add del">
          <ac:chgData name="Commodore St Germain" userId="420783ab-3e48-4f67-af00-cfba62042d5f" providerId="ADAL" clId="{9F6B3D83-466A-4765-9F39-E697B7276907}" dt="2026-06-24T22:26:44.211" v="20662" actId="478"/>
          <ac:inkMkLst>
            <pc:docMk/>
            <pc:sldMk cId="2180634370" sldId="724"/>
            <ac:inkMk id="5" creationId="{3812AE7B-42D9-6E37-1997-290A24DA0907}"/>
          </ac:inkMkLst>
        </pc:inkChg>
        <pc:inkChg chg="add del">
          <ac:chgData name="Commodore St Germain" userId="420783ab-3e48-4f67-af00-cfba62042d5f" providerId="ADAL" clId="{9F6B3D83-466A-4765-9F39-E697B7276907}" dt="2026-06-27T04:20:06.520" v="20803" actId="478"/>
          <ac:inkMkLst>
            <pc:docMk/>
            <pc:sldMk cId="2180634370" sldId="724"/>
            <ac:inkMk id="6" creationId="{8BAFBD76-A434-66B5-8773-F0944E305475}"/>
          </ac:inkMkLst>
        </pc:inkChg>
      </pc:sldChg>
      <pc:sldChg chg="addSp delSp modSp add mod ord">
        <pc:chgData name="Commodore St Germain" userId="420783ab-3e48-4f67-af00-cfba62042d5f" providerId="ADAL" clId="{9F6B3D83-466A-4765-9F39-E697B7276907}" dt="2026-06-27T04:19:51.009" v="20799" actId="478"/>
        <pc:sldMkLst>
          <pc:docMk/>
          <pc:sldMk cId="1849509458" sldId="725"/>
        </pc:sldMkLst>
        <pc:picChg chg="mod modCrop">
          <ac:chgData name="Commodore St Germain" userId="420783ab-3e48-4f67-af00-cfba62042d5f" providerId="ADAL" clId="{9F6B3D83-466A-4765-9F39-E697B7276907}" dt="2026-06-24T21:49:32.871" v="20656" actId="732"/>
          <ac:picMkLst>
            <pc:docMk/>
            <pc:sldMk cId="1849509458" sldId="725"/>
            <ac:picMk id="6" creationId="{B4528B2B-6DC5-FC1E-CE6E-974B7A267C03}"/>
          </ac:picMkLst>
        </pc:picChg>
        <pc:inkChg chg="del">
          <ac:chgData name="Commodore St Germain" userId="420783ab-3e48-4f67-af00-cfba62042d5f" providerId="ADAL" clId="{9F6B3D83-466A-4765-9F39-E697B7276907}" dt="2026-06-27T04:19:51.009" v="20799" actId="478"/>
          <ac:inkMkLst>
            <pc:docMk/>
            <pc:sldMk cId="1849509458" sldId="725"/>
            <ac:inkMk id="5" creationId="{DFDAE357-9FB0-D240-F8C7-554543B94DFF}"/>
          </ac:inkMkLst>
        </pc:inkChg>
        <pc:inkChg chg="add">
          <ac:chgData name="Commodore St Germain" userId="420783ab-3e48-4f67-af00-cfba62042d5f" providerId="ADAL" clId="{9F6B3D83-466A-4765-9F39-E697B7276907}" dt="2026-06-24T22:00:14.003" v="20659"/>
          <ac:inkMkLst>
            <pc:docMk/>
            <pc:sldMk cId="1849509458" sldId="725"/>
            <ac:inkMk id="12" creationId="{A2427740-4EC5-58F8-A360-CDBA850B74DC}"/>
          </ac:inkMkLst>
        </pc:inkChg>
      </pc:sldChg>
    </pc:docChg>
  </pc:docChgLst>
  <pc:docChgLst>
    <pc:chgData name="Commodore St Germain" userId="420783ab-3e48-4f67-af00-cfba62042d5f" providerId="ADAL" clId="{7CCF967A-9E97-44E3-BF94-5C83124A07C6}"/>
    <pc:docChg chg="undo custSel addSld delSld modSld sldOrd modNotesMaster">
      <pc:chgData name="Commodore St Germain" userId="420783ab-3e48-4f67-af00-cfba62042d5f" providerId="ADAL" clId="{7CCF967A-9E97-44E3-BF94-5C83124A07C6}" dt="2026-06-04T15:46:01.603" v="10280" actId="47"/>
      <pc:docMkLst>
        <pc:docMk/>
      </pc:docMkLst>
      <pc:sldChg chg="modSp mod">
        <pc:chgData name="Commodore St Germain" userId="420783ab-3e48-4f67-af00-cfba62042d5f" providerId="ADAL" clId="{7CCF967A-9E97-44E3-BF94-5C83124A07C6}" dt="2026-06-02T20:27:59.476" v="86"/>
        <pc:sldMkLst>
          <pc:docMk/>
          <pc:sldMk cId="490152429" sldId="256"/>
        </pc:sldMkLst>
        <pc:spChg chg="mod">
          <ac:chgData name="Commodore St Germain" userId="420783ab-3e48-4f67-af00-cfba62042d5f" providerId="ADAL" clId="{7CCF967A-9E97-44E3-BF94-5C83124A07C6}" dt="2026-06-02T20:22:29.334" v="37" actId="20577"/>
          <ac:spMkLst>
            <pc:docMk/>
            <pc:sldMk cId="490152429" sldId="256"/>
            <ac:spMk id="2" creationId="{8D9EC2C3-EE7A-C37F-8465-67016C90D0B9}"/>
          </ac:spMkLst>
        </pc:spChg>
        <pc:spChg chg="mod">
          <ac:chgData name="Commodore St Germain" userId="420783ab-3e48-4f67-af00-cfba62042d5f" providerId="ADAL" clId="{7CCF967A-9E97-44E3-BF94-5C83124A07C6}" dt="2026-06-02T20:27:59.476" v="86"/>
          <ac:spMkLst>
            <pc:docMk/>
            <pc:sldMk cId="490152429" sldId="256"/>
            <ac:spMk id="3" creationId="{FAE6C167-8755-0957-EC44-727CF70712E3}"/>
          </ac:spMkLst>
        </pc:spChg>
      </pc:sldChg>
      <pc:sldChg chg="addSp delSp modSp add del mod">
        <pc:chgData name="Commodore St Germain" userId="420783ab-3e48-4f67-af00-cfba62042d5f" providerId="ADAL" clId="{7CCF967A-9E97-44E3-BF94-5C83124A07C6}" dt="2026-06-02T21:14:49.118" v="1069" actId="47"/>
        <pc:sldMkLst>
          <pc:docMk/>
          <pc:sldMk cId="2667079879" sldId="305"/>
        </pc:sldMkLst>
        <pc:spChg chg="mod">
          <ac:chgData name="Commodore St Germain" userId="420783ab-3e48-4f67-af00-cfba62042d5f" providerId="ADAL" clId="{7CCF967A-9E97-44E3-BF94-5C83124A07C6}" dt="2026-06-02T21:02:25.494" v="927" actId="20577"/>
          <ac:spMkLst>
            <pc:docMk/>
            <pc:sldMk cId="2667079879" sldId="305"/>
            <ac:spMk id="3" creationId="{8C5565C2-A0DB-8117-CBDF-EBCDE04CFC4B}"/>
          </ac:spMkLst>
        </pc:spChg>
        <pc:spChg chg="mod">
          <ac:chgData name="Commodore St Germain" userId="420783ab-3e48-4f67-af00-cfba62042d5f" providerId="ADAL" clId="{7CCF967A-9E97-44E3-BF94-5C83124A07C6}" dt="2026-06-02T20:42:10.089" v="506" actId="1076"/>
          <ac:spMkLst>
            <pc:docMk/>
            <pc:sldMk cId="2667079879" sldId="305"/>
            <ac:spMk id="4" creationId="{8DBA5B64-6DB9-8B1F-7818-C048CB0DEF38}"/>
          </ac:spMkLst>
        </pc:spChg>
        <pc:spChg chg="add mod">
          <ac:chgData name="Commodore St Germain" userId="420783ab-3e48-4f67-af00-cfba62042d5f" providerId="ADAL" clId="{7CCF967A-9E97-44E3-BF94-5C83124A07C6}" dt="2026-06-02T20:42:03.132" v="505" actId="1035"/>
          <ac:spMkLst>
            <pc:docMk/>
            <pc:sldMk cId="2667079879" sldId="305"/>
            <ac:spMk id="7" creationId="{F84D3E97-960A-59C7-B66F-558027FFB2E5}"/>
          </ac:spMkLst>
        </pc:spChg>
        <pc:spChg chg="add mod">
          <ac:chgData name="Commodore St Germain" userId="420783ab-3e48-4f67-af00-cfba62042d5f" providerId="ADAL" clId="{7CCF967A-9E97-44E3-BF94-5C83124A07C6}" dt="2026-06-02T20:42:03.132" v="505" actId="1035"/>
          <ac:spMkLst>
            <pc:docMk/>
            <pc:sldMk cId="2667079879" sldId="305"/>
            <ac:spMk id="8" creationId="{07C474C5-D62D-ED1B-5EAA-E47245FF4D88}"/>
          </ac:spMkLst>
        </pc:spChg>
        <pc:spChg chg="add mod">
          <ac:chgData name="Commodore St Germain" userId="420783ab-3e48-4f67-af00-cfba62042d5f" providerId="ADAL" clId="{7CCF967A-9E97-44E3-BF94-5C83124A07C6}" dt="2026-06-02T20:50:11.168" v="749" actId="1037"/>
          <ac:spMkLst>
            <pc:docMk/>
            <pc:sldMk cId="2667079879" sldId="305"/>
            <ac:spMk id="9" creationId="{BD7C7FA3-8BE5-E82D-3226-CA52D25FE9DA}"/>
          </ac:spMkLst>
        </pc:spChg>
        <pc:spChg chg="add mod">
          <ac:chgData name="Commodore St Germain" userId="420783ab-3e48-4f67-af00-cfba62042d5f" providerId="ADAL" clId="{7CCF967A-9E97-44E3-BF94-5C83124A07C6}" dt="2026-06-02T20:50:11.168" v="749" actId="1037"/>
          <ac:spMkLst>
            <pc:docMk/>
            <pc:sldMk cId="2667079879" sldId="305"/>
            <ac:spMk id="10" creationId="{F93CB986-BFBE-BA3D-8EFC-67F4BF4F77E2}"/>
          </ac:spMkLst>
        </pc:spChg>
        <pc:spChg chg="add mod">
          <ac:chgData name="Commodore St Germain" userId="420783ab-3e48-4f67-af00-cfba62042d5f" providerId="ADAL" clId="{7CCF967A-9E97-44E3-BF94-5C83124A07C6}" dt="2026-06-02T20:42:03.132" v="505" actId="1035"/>
          <ac:spMkLst>
            <pc:docMk/>
            <pc:sldMk cId="2667079879" sldId="305"/>
            <ac:spMk id="11" creationId="{CDEC040D-ED70-EF32-9AA1-B149CFCF31D1}"/>
          </ac:spMkLst>
        </pc:spChg>
        <pc:spChg chg="add mod">
          <ac:chgData name="Commodore St Germain" userId="420783ab-3e48-4f67-af00-cfba62042d5f" providerId="ADAL" clId="{7CCF967A-9E97-44E3-BF94-5C83124A07C6}" dt="2026-06-02T20:42:03.132" v="505" actId="1035"/>
          <ac:spMkLst>
            <pc:docMk/>
            <pc:sldMk cId="2667079879" sldId="305"/>
            <ac:spMk id="12" creationId="{C6522C5B-47A7-B6BE-952D-C2BB3167A3D7}"/>
          </ac:spMkLst>
        </pc:spChg>
        <pc:spChg chg="add mod">
          <ac:chgData name="Commodore St Germain" userId="420783ab-3e48-4f67-af00-cfba62042d5f" providerId="ADAL" clId="{7CCF967A-9E97-44E3-BF94-5C83124A07C6}" dt="2026-06-02T20:50:11.168" v="749" actId="1037"/>
          <ac:spMkLst>
            <pc:docMk/>
            <pc:sldMk cId="2667079879" sldId="305"/>
            <ac:spMk id="13" creationId="{2DD9F277-72DE-DFA3-87CE-C7FA190FE417}"/>
          </ac:spMkLst>
        </pc:spChg>
        <pc:spChg chg="add mod">
          <ac:chgData name="Commodore St Germain" userId="420783ab-3e48-4f67-af00-cfba62042d5f" providerId="ADAL" clId="{7CCF967A-9E97-44E3-BF94-5C83124A07C6}" dt="2026-06-02T20:43:39.642" v="552" actId="1036"/>
          <ac:spMkLst>
            <pc:docMk/>
            <pc:sldMk cId="2667079879" sldId="305"/>
            <ac:spMk id="14" creationId="{DE313E0E-4657-0963-15B4-0A1458C2FF65}"/>
          </ac:spMkLst>
        </pc:spChg>
        <pc:spChg chg="add mod">
          <ac:chgData name="Commodore St Germain" userId="420783ab-3e48-4f67-af00-cfba62042d5f" providerId="ADAL" clId="{7CCF967A-9E97-44E3-BF94-5C83124A07C6}" dt="2026-06-02T20:43:39.642" v="552" actId="1036"/>
          <ac:spMkLst>
            <pc:docMk/>
            <pc:sldMk cId="2667079879" sldId="305"/>
            <ac:spMk id="15" creationId="{A54CE82C-85A6-5ECD-9A64-FE091131FDCE}"/>
          </ac:spMkLst>
        </pc:spChg>
        <pc:spChg chg="add mod">
          <ac:chgData name="Commodore St Germain" userId="420783ab-3e48-4f67-af00-cfba62042d5f" providerId="ADAL" clId="{7CCF967A-9E97-44E3-BF94-5C83124A07C6}" dt="2026-06-02T20:50:11.168" v="749" actId="1037"/>
          <ac:spMkLst>
            <pc:docMk/>
            <pc:sldMk cId="2667079879" sldId="305"/>
            <ac:spMk id="16" creationId="{89A57005-94C1-3E52-8DB1-265FC9A55432}"/>
          </ac:spMkLst>
        </pc:spChg>
        <pc:spChg chg="add mod">
          <ac:chgData name="Commodore St Germain" userId="420783ab-3e48-4f67-af00-cfba62042d5f" providerId="ADAL" clId="{7CCF967A-9E97-44E3-BF94-5C83124A07C6}" dt="2026-06-02T20:43:54.653" v="556" actId="20577"/>
          <ac:spMkLst>
            <pc:docMk/>
            <pc:sldMk cId="2667079879" sldId="305"/>
            <ac:spMk id="17" creationId="{24AB8159-616D-A083-AD85-8279FC8389E5}"/>
          </ac:spMkLst>
        </pc:spChg>
        <pc:spChg chg="add mod">
          <ac:chgData name="Commodore St Germain" userId="420783ab-3e48-4f67-af00-cfba62042d5f" providerId="ADAL" clId="{7CCF967A-9E97-44E3-BF94-5C83124A07C6}" dt="2026-06-02T20:43:58.661" v="558" actId="20577"/>
          <ac:spMkLst>
            <pc:docMk/>
            <pc:sldMk cId="2667079879" sldId="305"/>
            <ac:spMk id="18" creationId="{BD686384-3E32-B3BF-5D39-47F482661C5F}"/>
          </ac:spMkLst>
        </pc:spChg>
        <pc:spChg chg="add mod">
          <ac:chgData name="Commodore St Germain" userId="420783ab-3e48-4f67-af00-cfba62042d5f" providerId="ADAL" clId="{7CCF967A-9E97-44E3-BF94-5C83124A07C6}" dt="2026-06-02T20:50:11.168" v="749" actId="1037"/>
          <ac:spMkLst>
            <pc:docMk/>
            <pc:sldMk cId="2667079879" sldId="305"/>
            <ac:spMk id="19" creationId="{8D4F235C-F6A5-7F0D-6D48-A2968C276D9E}"/>
          </ac:spMkLst>
        </pc:spChg>
        <pc:spChg chg="add mod">
          <ac:chgData name="Commodore St Germain" userId="420783ab-3e48-4f67-af00-cfba62042d5f" providerId="ADAL" clId="{7CCF967A-9E97-44E3-BF94-5C83124A07C6}" dt="2026-06-02T20:50:02.417" v="711" actId="1076"/>
          <ac:spMkLst>
            <pc:docMk/>
            <pc:sldMk cId="2667079879" sldId="305"/>
            <ac:spMk id="20" creationId="{2A0706C3-CFA7-B07E-3DCA-178DE7D219CB}"/>
          </ac:spMkLst>
        </pc:spChg>
        <pc:spChg chg="add mod">
          <ac:chgData name="Commodore St Germain" userId="420783ab-3e48-4f67-af00-cfba62042d5f" providerId="ADAL" clId="{7CCF967A-9E97-44E3-BF94-5C83124A07C6}" dt="2026-06-02T20:50:02.417" v="711" actId="1076"/>
          <ac:spMkLst>
            <pc:docMk/>
            <pc:sldMk cId="2667079879" sldId="305"/>
            <ac:spMk id="21" creationId="{EBCEB539-B66D-3D8C-0BBF-F2BD369A7ACE}"/>
          </ac:spMkLst>
        </pc:spChg>
        <pc:spChg chg="add mod">
          <ac:chgData name="Commodore St Germain" userId="420783ab-3e48-4f67-af00-cfba62042d5f" providerId="ADAL" clId="{7CCF967A-9E97-44E3-BF94-5C83124A07C6}" dt="2026-06-02T20:50:02.417" v="711" actId="1076"/>
          <ac:spMkLst>
            <pc:docMk/>
            <pc:sldMk cId="2667079879" sldId="305"/>
            <ac:spMk id="22" creationId="{2F190175-2A3D-B165-1326-7EA9AFCAB998}"/>
          </ac:spMkLst>
        </pc:spChg>
        <pc:spChg chg="add mod">
          <ac:chgData name="Commodore St Germain" userId="420783ab-3e48-4f67-af00-cfba62042d5f" providerId="ADAL" clId="{7CCF967A-9E97-44E3-BF94-5C83124A07C6}" dt="2026-06-02T20:50:02.417" v="711" actId="1076"/>
          <ac:spMkLst>
            <pc:docMk/>
            <pc:sldMk cId="2667079879" sldId="305"/>
            <ac:spMk id="23" creationId="{29F4D85C-E0C6-EAED-2129-64B2FC6A7F42}"/>
          </ac:spMkLst>
        </pc:spChg>
        <pc:spChg chg="add mod">
          <ac:chgData name="Commodore St Germain" userId="420783ab-3e48-4f67-af00-cfba62042d5f" providerId="ADAL" clId="{7CCF967A-9E97-44E3-BF94-5C83124A07C6}" dt="2026-06-02T20:50:02.417" v="711" actId="1076"/>
          <ac:spMkLst>
            <pc:docMk/>
            <pc:sldMk cId="2667079879" sldId="305"/>
            <ac:spMk id="24" creationId="{63C54B10-FD5A-67BE-0502-A2EDC9B7CC7C}"/>
          </ac:spMkLst>
        </pc:spChg>
        <pc:picChg chg="del mod">
          <ac:chgData name="Commodore St Germain" userId="420783ab-3e48-4f67-af00-cfba62042d5f" providerId="ADAL" clId="{7CCF967A-9E97-44E3-BF94-5C83124A07C6}" dt="2026-06-02T20:31:37.266" v="195" actId="478"/>
          <ac:picMkLst>
            <pc:docMk/>
            <pc:sldMk cId="2667079879" sldId="305"/>
            <ac:picMk id="6" creationId="{ABD73FC5-A035-AB7F-4B1F-614DAB42D2D6}"/>
          </ac:picMkLst>
        </pc:picChg>
        <pc:inkChg chg="del">
          <ac:chgData name="Commodore St Germain" userId="420783ab-3e48-4f67-af00-cfba62042d5f" providerId="ADAL" clId="{7CCF967A-9E97-44E3-BF94-5C83124A07C6}" dt="2026-06-02T20:30:02.174" v="92" actId="478"/>
          <ac:inkMkLst>
            <pc:docMk/>
            <pc:sldMk cId="2667079879" sldId="305"/>
            <ac:inkMk id="5" creationId="{9E212D68-8412-4FAC-EA3B-11B0DCD33EC5}"/>
          </ac:inkMkLst>
        </pc:inkChg>
        <pc:cxnChg chg="add mod">
          <ac:chgData name="Commodore St Germain" userId="420783ab-3e48-4f67-af00-cfba62042d5f" providerId="ADAL" clId="{7CCF967A-9E97-44E3-BF94-5C83124A07C6}" dt="2026-06-02T20:50:02.417" v="711" actId="1076"/>
          <ac:cxnSpMkLst>
            <pc:docMk/>
            <pc:sldMk cId="2667079879" sldId="305"/>
            <ac:cxnSpMk id="26" creationId="{BC863812-93BF-BA42-E1C6-E76278DB7D0E}"/>
          </ac:cxnSpMkLst>
        </pc:cxnChg>
        <pc:cxnChg chg="add mod">
          <ac:chgData name="Commodore St Germain" userId="420783ab-3e48-4f67-af00-cfba62042d5f" providerId="ADAL" clId="{7CCF967A-9E97-44E3-BF94-5C83124A07C6}" dt="2026-06-02T20:50:02.417" v="711" actId="1076"/>
          <ac:cxnSpMkLst>
            <pc:docMk/>
            <pc:sldMk cId="2667079879" sldId="305"/>
            <ac:cxnSpMk id="27" creationId="{201AC866-040F-0F30-B213-6D1213E02192}"/>
          </ac:cxnSpMkLst>
        </pc:cxnChg>
      </pc:sldChg>
      <pc:sldChg chg="addSp modSp add mod ord">
        <pc:chgData name="Commodore St Germain" userId="420783ab-3e48-4f67-af00-cfba62042d5f" providerId="ADAL" clId="{7CCF967A-9E97-44E3-BF94-5C83124A07C6}" dt="2026-06-02T22:28:04.889" v="3096" actId="255"/>
        <pc:sldMkLst>
          <pc:docMk/>
          <pc:sldMk cId="2499089768" sldId="314"/>
        </pc:sldMkLst>
        <pc:spChg chg="mod">
          <ac:chgData name="Commodore St Germain" userId="420783ab-3e48-4f67-af00-cfba62042d5f" providerId="ADAL" clId="{7CCF967A-9E97-44E3-BF94-5C83124A07C6}" dt="2026-06-02T22:28:04.889" v="3096" actId="255"/>
          <ac:spMkLst>
            <pc:docMk/>
            <pc:sldMk cId="2499089768" sldId="314"/>
            <ac:spMk id="2" creationId="{CC5F4CE7-03AE-F4CB-0F68-4AA509F05781}"/>
          </ac:spMkLst>
        </pc:spChg>
        <pc:spChg chg="add mod">
          <ac:chgData name="Commodore St Germain" userId="420783ab-3e48-4f67-af00-cfba62042d5f" providerId="ADAL" clId="{7CCF967A-9E97-44E3-BF94-5C83124A07C6}" dt="2026-06-02T22:04:17.454" v="2095" actId="57"/>
          <ac:spMkLst>
            <pc:docMk/>
            <pc:sldMk cId="2499089768" sldId="314"/>
            <ac:spMk id="9" creationId="{C0A4797F-ABC4-F70B-8F1B-8549348CE7FC}"/>
          </ac:spMkLst>
        </pc:spChg>
      </pc:sldChg>
      <pc:sldChg chg="addSp delSp modSp add mod ord">
        <pc:chgData name="Commodore St Germain" userId="420783ab-3e48-4f67-af00-cfba62042d5f" providerId="ADAL" clId="{7CCF967A-9E97-44E3-BF94-5C83124A07C6}" dt="2026-06-02T20:32:22.019" v="227" actId="20577"/>
        <pc:sldMkLst>
          <pc:docMk/>
          <pc:sldMk cId="91423328" sldId="349"/>
        </pc:sldMkLst>
        <pc:spChg chg="mod">
          <ac:chgData name="Commodore St Germain" userId="420783ab-3e48-4f67-af00-cfba62042d5f" providerId="ADAL" clId="{7CCF967A-9E97-44E3-BF94-5C83124A07C6}" dt="2026-06-02T20:32:22.019" v="227" actId="20577"/>
          <ac:spMkLst>
            <pc:docMk/>
            <pc:sldMk cId="91423328" sldId="349"/>
            <ac:spMk id="2" creationId="{B1BC79BD-D8F1-E706-6875-9EFEF6A0AFAA}"/>
          </ac:spMkLst>
        </pc:spChg>
        <pc:spChg chg="add mod">
          <ac:chgData name="Commodore St Germain" userId="420783ab-3e48-4f67-af00-cfba62042d5f" providerId="ADAL" clId="{7CCF967A-9E97-44E3-BF94-5C83124A07C6}" dt="2026-06-02T20:28:48.839" v="90"/>
          <ac:spMkLst>
            <pc:docMk/>
            <pc:sldMk cId="91423328" sldId="349"/>
            <ac:spMk id="6" creationId="{BDBD75BF-653B-B8E4-4174-ED5BE6CA6E33}"/>
          </ac:spMkLst>
        </pc:spChg>
        <pc:inkChg chg="del">
          <ac:chgData name="Commodore St Germain" userId="420783ab-3e48-4f67-af00-cfba62042d5f" providerId="ADAL" clId="{7CCF967A-9E97-44E3-BF94-5C83124A07C6}" dt="2026-06-02T20:28:20.581" v="87" actId="478"/>
          <ac:inkMkLst>
            <pc:docMk/>
            <pc:sldMk cId="91423328" sldId="349"/>
            <ac:inkMk id="4" creationId="{AF47407E-D85F-B9BB-A643-B63913B2FBAC}"/>
          </ac:inkMkLst>
        </pc:inkChg>
      </pc:sldChg>
      <pc:sldChg chg="addSp delSp modSp add mod">
        <pc:chgData name="Commodore St Germain" userId="420783ab-3e48-4f67-af00-cfba62042d5f" providerId="ADAL" clId="{7CCF967A-9E97-44E3-BF94-5C83124A07C6}" dt="2026-06-02T22:28:43.842" v="3187" actId="255"/>
        <pc:sldMkLst>
          <pc:docMk/>
          <pc:sldMk cId="2478533193" sldId="353"/>
        </pc:sldMkLst>
        <pc:spChg chg="mod">
          <ac:chgData name="Commodore St Germain" userId="420783ab-3e48-4f67-af00-cfba62042d5f" providerId="ADAL" clId="{7CCF967A-9E97-44E3-BF94-5C83124A07C6}" dt="2026-06-02T22:28:43.842" v="3187" actId="255"/>
          <ac:spMkLst>
            <pc:docMk/>
            <pc:sldMk cId="2478533193" sldId="353"/>
            <ac:spMk id="2" creationId="{2F0A1E7F-2DEF-A9A2-181E-7538B8BFFB82}"/>
          </ac:spMkLst>
        </pc:spChg>
        <pc:spChg chg="del">
          <ac:chgData name="Commodore St Germain" userId="420783ab-3e48-4f67-af00-cfba62042d5f" providerId="ADAL" clId="{7CCF967A-9E97-44E3-BF94-5C83124A07C6}" dt="2026-06-02T22:00:56.280" v="2008" actId="478"/>
          <ac:spMkLst>
            <pc:docMk/>
            <pc:sldMk cId="2478533193" sldId="353"/>
            <ac:spMk id="4" creationId="{B51EC8F8-97B7-2E16-4B0E-1599BE190C45}"/>
          </ac:spMkLst>
        </pc:spChg>
        <pc:spChg chg="mod">
          <ac:chgData name="Commodore St Germain" userId="420783ab-3e48-4f67-af00-cfba62042d5f" providerId="ADAL" clId="{7CCF967A-9E97-44E3-BF94-5C83124A07C6}" dt="2026-06-02T22:01:19.085" v="2035" actId="27636"/>
          <ac:spMkLst>
            <pc:docMk/>
            <pc:sldMk cId="2478533193" sldId="353"/>
            <ac:spMk id="5" creationId="{5558AFFB-A4F6-C505-728A-AF8973C3EF22}"/>
          </ac:spMkLst>
        </pc:spChg>
        <pc:spChg chg="del mod">
          <ac:chgData name="Commodore St Germain" userId="420783ab-3e48-4f67-af00-cfba62042d5f" providerId="ADAL" clId="{7CCF967A-9E97-44E3-BF94-5C83124A07C6}" dt="2026-06-02T22:00:54.713" v="2007" actId="478"/>
          <ac:spMkLst>
            <pc:docMk/>
            <pc:sldMk cId="2478533193" sldId="353"/>
            <ac:spMk id="9" creationId="{14A2CCC0-0FEA-C999-794B-B89D46923657}"/>
          </ac:spMkLst>
        </pc:spChg>
        <pc:spChg chg="add mod">
          <ac:chgData name="Commodore St Germain" userId="420783ab-3e48-4f67-af00-cfba62042d5f" providerId="ADAL" clId="{7CCF967A-9E97-44E3-BF94-5C83124A07C6}" dt="2026-06-02T22:01:49.865" v="2045" actId="692"/>
          <ac:spMkLst>
            <pc:docMk/>
            <pc:sldMk cId="2478533193" sldId="353"/>
            <ac:spMk id="11" creationId="{47BD4A7E-7E46-A2B8-A8DF-F7DE14BCBE4C}"/>
          </ac:spMkLst>
        </pc:spChg>
        <pc:spChg chg="add mod">
          <ac:chgData name="Commodore St Germain" userId="420783ab-3e48-4f67-af00-cfba62042d5f" providerId="ADAL" clId="{7CCF967A-9E97-44E3-BF94-5C83124A07C6}" dt="2026-06-02T22:02:19.696" v="2064" actId="1076"/>
          <ac:spMkLst>
            <pc:docMk/>
            <pc:sldMk cId="2478533193" sldId="353"/>
            <ac:spMk id="12" creationId="{F9E35A5E-72B2-5F30-2B66-A4B9225C2179}"/>
          </ac:spMkLst>
        </pc:spChg>
        <pc:picChg chg="mod">
          <ac:chgData name="Commodore St Germain" userId="420783ab-3e48-4f67-af00-cfba62042d5f" providerId="ADAL" clId="{7CCF967A-9E97-44E3-BF94-5C83124A07C6}" dt="2026-06-02T22:01:05.650" v="2032" actId="1036"/>
          <ac:picMkLst>
            <pc:docMk/>
            <pc:sldMk cId="2478533193" sldId="353"/>
            <ac:picMk id="6" creationId="{739C4116-F9CE-4DA7-732D-44BFDEA59027}"/>
          </ac:picMkLst>
        </pc:picChg>
        <pc:picChg chg="mod">
          <ac:chgData name="Commodore St Germain" userId="420783ab-3e48-4f67-af00-cfba62042d5f" providerId="ADAL" clId="{7CCF967A-9E97-44E3-BF94-5C83124A07C6}" dt="2026-06-02T22:01:05.650" v="2032" actId="1036"/>
          <ac:picMkLst>
            <pc:docMk/>
            <pc:sldMk cId="2478533193" sldId="353"/>
            <ac:picMk id="7" creationId="{C41878C2-2A9E-DF7F-31EA-86C82016BCF3}"/>
          </ac:picMkLst>
        </pc:picChg>
        <pc:picChg chg="mod">
          <ac:chgData name="Commodore St Germain" userId="420783ab-3e48-4f67-af00-cfba62042d5f" providerId="ADAL" clId="{7CCF967A-9E97-44E3-BF94-5C83124A07C6}" dt="2026-06-02T22:01:05.650" v="2032" actId="1036"/>
          <ac:picMkLst>
            <pc:docMk/>
            <pc:sldMk cId="2478533193" sldId="353"/>
            <ac:picMk id="8" creationId="{4122F450-E118-827D-E538-1DB5DCD1CA7F}"/>
          </ac:picMkLst>
        </pc:picChg>
        <pc:inkChg chg="del">
          <ac:chgData name="Commodore St Germain" userId="420783ab-3e48-4f67-af00-cfba62042d5f" providerId="ADAL" clId="{7CCF967A-9E97-44E3-BF94-5C83124A07C6}" dt="2026-06-02T22:00:47.351" v="2005" actId="478"/>
          <ac:inkMkLst>
            <pc:docMk/>
            <pc:sldMk cId="2478533193" sldId="353"/>
            <ac:inkMk id="10" creationId="{33D9B158-06DF-6F04-1A69-F1183ACFCF37}"/>
          </ac:inkMkLst>
        </pc:inkChg>
      </pc:sldChg>
      <pc:sldChg chg="modSp mod">
        <pc:chgData name="Commodore St Germain" userId="420783ab-3e48-4f67-af00-cfba62042d5f" providerId="ADAL" clId="{7CCF967A-9E97-44E3-BF94-5C83124A07C6}" dt="2026-06-02T20:27:46.405" v="85"/>
        <pc:sldMkLst>
          <pc:docMk/>
          <pc:sldMk cId="2208279446" sldId="365"/>
        </pc:sldMkLst>
        <pc:spChg chg="mod">
          <ac:chgData name="Commodore St Germain" userId="420783ab-3e48-4f67-af00-cfba62042d5f" providerId="ADAL" clId="{7CCF967A-9E97-44E3-BF94-5C83124A07C6}" dt="2026-06-02T20:26:20.878" v="82" actId="20577"/>
          <ac:spMkLst>
            <pc:docMk/>
            <pc:sldMk cId="2208279446" sldId="365"/>
            <ac:spMk id="2" creationId="{8D9EC2C3-EE7A-C37F-8465-67016C90D0B9}"/>
          </ac:spMkLst>
        </pc:spChg>
        <pc:spChg chg="mod">
          <ac:chgData name="Commodore St Germain" userId="420783ab-3e48-4f67-af00-cfba62042d5f" providerId="ADAL" clId="{7CCF967A-9E97-44E3-BF94-5C83124A07C6}" dt="2026-06-02T20:27:46.405" v="85"/>
          <ac:spMkLst>
            <pc:docMk/>
            <pc:sldMk cId="2208279446" sldId="365"/>
            <ac:spMk id="3" creationId="{FAE6C167-8755-0957-EC44-727CF70712E3}"/>
          </ac:spMkLst>
        </pc:spChg>
      </pc:sldChg>
      <pc:sldChg chg="del">
        <pc:chgData name="Commodore St Germain" userId="420783ab-3e48-4f67-af00-cfba62042d5f" providerId="ADAL" clId="{7CCF967A-9E97-44E3-BF94-5C83124A07C6}" dt="2026-06-04T15:45:59.125" v="10279" actId="47"/>
        <pc:sldMkLst>
          <pc:docMk/>
          <pc:sldMk cId="3137760379" sldId="366"/>
        </pc:sldMkLst>
      </pc:sldChg>
      <pc:sldChg chg="del">
        <pc:chgData name="Commodore St Germain" userId="420783ab-3e48-4f67-af00-cfba62042d5f" providerId="ADAL" clId="{7CCF967A-9E97-44E3-BF94-5C83124A07C6}" dt="2026-06-04T15:45:59.125" v="10279" actId="47"/>
        <pc:sldMkLst>
          <pc:docMk/>
          <pc:sldMk cId="3636897452" sldId="367"/>
        </pc:sldMkLst>
      </pc:sldChg>
      <pc:sldChg chg="del">
        <pc:chgData name="Commodore St Germain" userId="420783ab-3e48-4f67-af00-cfba62042d5f" providerId="ADAL" clId="{7CCF967A-9E97-44E3-BF94-5C83124A07C6}" dt="2026-06-04T15:45:59.125" v="10279" actId="47"/>
        <pc:sldMkLst>
          <pc:docMk/>
          <pc:sldMk cId="3725062228" sldId="368"/>
        </pc:sldMkLst>
      </pc:sldChg>
      <pc:sldChg chg="del">
        <pc:chgData name="Commodore St Germain" userId="420783ab-3e48-4f67-af00-cfba62042d5f" providerId="ADAL" clId="{7CCF967A-9E97-44E3-BF94-5C83124A07C6}" dt="2026-06-04T15:45:59.125" v="10279" actId="47"/>
        <pc:sldMkLst>
          <pc:docMk/>
          <pc:sldMk cId="351811554" sldId="370"/>
        </pc:sldMkLst>
      </pc:sldChg>
      <pc:sldChg chg="del">
        <pc:chgData name="Commodore St Germain" userId="420783ab-3e48-4f67-af00-cfba62042d5f" providerId="ADAL" clId="{7CCF967A-9E97-44E3-BF94-5C83124A07C6}" dt="2026-06-04T15:45:59.125" v="10279" actId="47"/>
        <pc:sldMkLst>
          <pc:docMk/>
          <pc:sldMk cId="1595637034" sldId="371"/>
        </pc:sldMkLst>
      </pc:sldChg>
      <pc:sldChg chg="del">
        <pc:chgData name="Commodore St Germain" userId="420783ab-3e48-4f67-af00-cfba62042d5f" providerId="ADAL" clId="{7CCF967A-9E97-44E3-BF94-5C83124A07C6}" dt="2026-06-04T15:45:59.125" v="10279" actId="47"/>
        <pc:sldMkLst>
          <pc:docMk/>
          <pc:sldMk cId="3623209827" sldId="372"/>
        </pc:sldMkLst>
      </pc:sldChg>
      <pc:sldChg chg="del">
        <pc:chgData name="Commodore St Germain" userId="420783ab-3e48-4f67-af00-cfba62042d5f" providerId="ADAL" clId="{7CCF967A-9E97-44E3-BF94-5C83124A07C6}" dt="2026-06-04T15:45:59.125" v="10279" actId="47"/>
        <pc:sldMkLst>
          <pc:docMk/>
          <pc:sldMk cId="1946834106" sldId="373"/>
        </pc:sldMkLst>
      </pc:sldChg>
      <pc:sldChg chg="del">
        <pc:chgData name="Commodore St Germain" userId="420783ab-3e48-4f67-af00-cfba62042d5f" providerId="ADAL" clId="{7CCF967A-9E97-44E3-BF94-5C83124A07C6}" dt="2026-06-04T15:45:59.125" v="10279" actId="47"/>
        <pc:sldMkLst>
          <pc:docMk/>
          <pc:sldMk cId="3857086291" sldId="375"/>
        </pc:sldMkLst>
      </pc:sldChg>
      <pc:sldChg chg="del">
        <pc:chgData name="Commodore St Germain" userId="420783ab-3e48-4f67-af00-cfba62042d5f" providerId="ADAL" clId="{7CCF967A-9E97-44E3-BF94-5C83124A07C6}" dt="2026-06-04T15:45:59.125" v="10279" actId="47"/>
        <pc:sldMkLst>
          <pc:docMk/>
          <pc:sldMk cId="520291633" sldId="376"/>
        </pc:sldMkLst>
      </pc:sldChg>
      <pc:sldChg chg="del">
        <pc:chgData name="Commodore St Germain" userId="420783ab-3e48-4f67-af00-cfba62042d5f" providerId="ADAL" clId="{7CCF967A-9E97-44E3-BF94-5C83124A07C6}" dt="2026-06-04T15:45:59.125" v="10279" actId="47"/>
        <pc:sldMkLst>
          <pc:docMk/>
          <pc:sldMk cId="200124213" sldId="377"/>
        </pc:sldMkLst>
      </pc:sldChg>
      <pc:sldChg chg="del">
        <pc:chgData name="Commodore St Germain" userId="420783ab-3e48-4f67-af00-cfba62042d5f" providerId="ADAL" clId="{7CCF967A-9E97-44E3-BF94-5C83124A07C6}" dt="2026-06-04T15:45:59.125" v="10279" actId="47"/>
        <pc:sldMkLst>
          <pc:docMk/>
          <pc:sldMk cId="1266341487" sldId="378"/>
        </pc:sldMkLst>
      </pc:sldChg>
      <pc:sldChg chg="del">
        <pc:chgData name="Commodore St Germain" userId="420783ab-3e48-4f67-af00-cfba62042d5f" providerId="ADAL" clId="{7CCF967A-9E97-44E3-BF94-5C83124A07C6}" dt="2026-06-04T15:45:59.125" v="10279" actId="47"/>
        <pc:sldMkLst>
          <pc:docMk/>
          <pc:sldMk cId="4147345875" sldId="379"/>
        </pc:sldMkLst>
      </pc:sldChg>
      <pc:sldChg chg="del">
        <pc:chgData name="Commodore St Germain" userId="420783ab-3e48-4f67-af00-cfba62042d5f" providerId="ADAL" clId="{7CCF967A-9E97-44E3-BF94-5C83124A07C6}" dt="2026-06-04T15:45:59.125" v="10279" actId="47"/>
        <pc:sldMkLst>
          <pc:docMk/>
          <pc:sldMk cId="2655496302" sldId="380"/>
        </pc:sldMkLst>
      </pc:sldChg>
      <pc:sldChg chg="del">
        <pc:chgData name="Commodore St Germain" userId="420783ab-3e48-4f67-af00-cfba62042d5f" providerId="ADAL" clId="{7CCF967A-9E97-44E3-BF94-5C83124A07C6}" dt="2026-06-04T15:45:59.125" v="10279" actId="47"/>
        <pc:sldMkLst>
          <pc:docMk/>
          <pc:sldMk cId="666438534" sldId="386"/>
        </pc:sldMkLst>
      </pc:sldChg>
      <pc:sldChg chg="del">
        <pc:chgData name="Commodore St Germain" userId="420783ab-3e48-4f67-af00-cfba62042d5f" providerId="ADAL" clId="{7CCF967A-9E97-44E3-BF94-5C83124A07C6}" dt="2026-06-04T15:45:59.125" v="10279" actId="47"/>
        <pc:sldMkLst>
          <pc:docMk/>
          <pc:sldMk cId="4018602463" sldId="387"/>
        </pc:sldMkLst>
      </pc:sldChg>
      <pc:sldChg chg="del">
        <pc:chgData name="Commodore St Germain" userId="420783ab-3e48-4f67-af00-cfba62042d5f" providerId="ADAL" clId="{7CCF967A-9E97-44E3-BF94-5C83124A07C6}" dt="2026-06-04T15:45:59.125" v="10279" actId="47"/>
        <pc:sldMkLst>
          <pc:docMk/>
          <pc:sldMk cId="1670161847" sldId="388"/>
        </pc:sldMkLst>
      </pc:sldChg>
      <pc:sldChg chg="del">
        <pc:chgData name="Commodore St Germain" userId="420783ab-3e48-4f67-af00-cfba62042d5f" providerId="ADAL" clId="{7CCF967A-9E97-44E3-BF94-5C83124A07C6}" dt="2026-06-04T15:45:59.125" v="10279" actId="47"/>
        <pc:sldMkLst>
          <pc:docMk/>
          <pc:sldMk cId="1681383189" sldId="389"/>
        </pc:sldMkLst>
      </pc:sldChg>
      <pc:sldChg chg="del">
        <pc:chgData name="Commodore St Germain" userId="420783ab-3e48-4f67-af00-cfba62042d5f" providerId="ADAL" clId="{7CCF967A-9E97-44E3-BF94-5C83124A07C6}" dt="2026-06-04T15:45:59.125" v="10279" actId="47"/>
        <pc:sldMkLst>
          <pc:docMk/>
          <pc:sldMk cId="2275457257" sldId="390"/>
        </pc:sldMkLst>
      </pc:sldChg>
      <pc:sldChg chg="del">
        <pc:chgData name="Commodore St Germain" userId="420783ab-3e48-4f67-af00-cfba62042d5f" providerId="ADAL" clId="{7CCF967A-9E97-44E3-BF94-5C83124A07C6}" dt="2026-06-04T15:45:59.125" v="10279" actId="47"/>
        <pc:sldMkLst>
          <pc:docMk/>
          <pc:sldMk cId="2672207239" sldId="391"/>
        </pc:sldMkLst>
      </pc:sldChg>
      <pc:sldChg chg="del">
        <pc:chgData name="Commodore St Germain" userId="420783ab-3e48-4f67-af00-cfba62042d5f" providerId="ADAL" clId="{7CCF967A-9E97-44E3-BF94-5C83124A07C6}" dt="2026-06-04T15:45:59.125" v="10279" actId="47"/>
        <pc:sldMkLst>
          <pc:docMk/>
          <pc:sldMk cId="1850788982" sldId="392"/>
        </pc:sldMkLst>
      </pc:sldChg>
      <pc:sldChg chg="del">
        <pc:chgData name="Commodore St Germain" userId="420783ab-3e48-4f67-af00-cfba62042d5f" providerId="ADAL" clId="{7CCF967A-9E97-44E3-BF94-5C83124A07C6}" dt="2026-06-04T15:45:59.125" v="10279" actId="47"/>
        <pc:sldMkLst>
          <pc:docMk/>
          <pc:sldMk cId="3866939125" sldId="393"/>
        </pc:sldMkLst>
      </pc:sldChg>
      <pc:sldChg chg="del">
        <pc:chgData name="Commodore St Germain" userId="420783ab-3e48-4f67-af00-cfba62042d5f" providerId="ADAL" clId="{7CCF967A-9E97-44E3-BF94-5C83124A07C6}" dt="2026-06-04T15:45:59.125" v="10279" actId="47"/>
        <pc:sldMkLst>
          <pc:docMk/>
          <pc:sldMk cId="1863482216" sldId="394"/>
        </pc:sldMkLst>
      </pc:sldChg>
      <pc:sldChg chg="del">
        <pc:chgData name="Commodore St Germain" userId="420783ab-3e48-4f67-af00-cfba62042d5f" providerId="ADAL" clId="{7CCF967A-9E97-44E3-BF94-5C83124A07C6}" dt="2026-06-04T15:45:59.125" v="10279" actId="47"/>
        <pc:sldMkLst>
          <pc:docMk/>
          <pc:sldMk cId="2297256743" sldId="395"/>
        </pc:sldMkLst>
      </pc:sldChg>
      <pc:sldChg chg="del">
        <pc:chgData name="Commodore St Germain" userId="420783ab-3e48-4f67-af00-cfba62042d5f" providerId="ADAL" clId="{7CCF967A-9E97-44E3-BF94-5C83124A07C6}" dt="2026-06-04T15:45:59.125" v="10279" actId="47"/>
        <pc:sldMkLst>
          <pc:docMk/>
          <pc:sldMk cId="3116387719" sldId="396"/>
        </pc:sldMkLst>
      </pc:sldChg>
      <pc:sldChg chg="del">
        <pc:chgData name="Commodore St Germain" userId="420783ab-3e48-4f67-af00-cfba62042d5f" providerId="ADAL" clId="{7CCF967A-9E97-44E3-BF94-5C83124A07C6}" dt="2026-06-04T15:45:59.125" v="10279" actId="47"/>
        <pc:sldMkLst>
          <pc:docMk/>
          <pc:sldMk cId="1377002597" sldId="397"/>
        </pc:sldMkLst>
      </pc:sldChg>
      <pc:sldChg chg="del">
        <pc:chgData name="Commodore St Germain" userId="420783ab-3e48-4f67-af00-cfba62042d5f" providerId="ADAL" clId="{7CCF967A-9E97-44E3-BF94-5C83124A07C6}" dt="2026-06-04T15:45:59.125" v="10279" actId="47"/>
        <pc:sldMkLst>
          <pc:docMk/>
          <pc:sldMk cId="4176939708" sldId="398"/>
        </pc:sldMkLst>
      </pc:sldChg>
      <pc:sldChg chg="del">
        <pc:chgData name="Commodore St Germain" userId="420783ab-3e48-4f67-af00-cfba62042d5f" providerId="ADAL" clId="{7CCF967A-9E97-44E3-BF94-5C83124A07C6}" dt="2026-06-04T15:45:59.125" v="10279" actId="47"/>
        <pc:sldMkLst>
          <pc:docMk/>
          <pc:sldMk cId="1241115292" sldId="399"/>
        </pc:sldMkLst>
      </pc:sldChg>
      <pc:sldChg chg="del">
        <pc:chgData name="Commodore St Germain" userId="420783ab-3e48-4f67-af00-cfba62042d5f" providerId="ADAL" clId="{7CCF967A-9E97-44E3-BF94-5C83124A07C6}" dt="2026-06-04T15:45:59.125" v="10279" actId="47"/>
        <pc:sldMkLst>
          <pc:docMk/>
          <pc:sldMk cId="2709345877" sldId="400"/>
        </pc:sldMkLst>
      </pc:sldChg>
      <pc:sldChg chg="del">
        <pc:chgData name="Commodore St Germain" userId="420783ab-3e48-4f67-af00-cfba62042d5f" providerId="ADAL" clId="{7CCF967A-9E97-44E3-BF94-5C83124A07C6}" dt="2026-06-04T15:45:59.125" v="10279" actId="47"/>
        <pc:sldMkLst>
          <pc:docMk/>
          <pc:sldMk cId="1392635457" sldId="401"/>
        </pc:sldMkLst>
      </pc:sldChg>
      <pc:sldChg chg="del">
        <pc:chgData name="Commodore St Germain" userId="420783ab-3e48-4f67-af00-cfba62042d5f" providerId="ADAL" clId="{7CCF967A-9E97-44E3-BF94-5C83124A07C6}" dt="2026-06-04T15:45:59.125" v="10279" actId="47"/>
        <pc:sldMkLst>
          <pc:docMk/>
          <pc:sldMk cId="337150370" sldId="402"/>
        </pc:sldMkLst>
      </pc:sldChg>
      <pc:sldChg chg="del">
        <pc:chgData name="Commodore St Germain" userId="420783ab-3e48-4f67-af00-cfba62042d5f" providerId="ADAL" clId="{7CCF967A-9E97-44E3-BF94-5C83124A07C6}" dt="2026-06-04T15:45:59.125" v="10279" actId="47"/>
        <pc:sldMkLst>
          <pc:docMk/>
          <pc:sldMk cId="1176560417" sldId="403"/>
        </pc:sldMkLst>
      </pc:sldChg>
      <pc:sldChg chg="del">
        <pc:chgData name="Commodore St Germain" userId="420783ab-3e48-4f67-af00-cfba62042d5f" providerId="ADAL" clId="{7CCF967A-9E97-44E3-BF94-5C83124A07C6}" dt="2026-06-04T15:45:59.125" v="10279" actId="47"/>
        <pc:sldMkLst>
          <pc:docMk/>
          <pc:sldMk cId="2142641379" sldId="404"/>
        </pc:sldMkLst>
      </pc:sldChg>
      <pc:sldChg chg="del">
        <pc:chgData name="Commodore St Germain" userId="420783ab-3e48-4f67-af00-cfba62042d5f" providerId="ADAL" clId="{7CCF967A-9E97-44E3-BF94-5C83124A07C6}" dt="2026-06-04T15:45:59.125" v="10279" actId="47"/>
        <pc:sldMkLst>
          <pc:docMk/>
          <pc:sldMk cId="849964870" sldId="405"/>
        </pc:sldMkLst>
      </pc:sldChg>
      <pc:sldChg chg="del">
        <pc:chgData name="Commodore St Germain" userId="420783ab-3e48-4f67-af00-cfba62042d5f" providerId="ADAL" clId="{7CCF967A-9E97-44E3-BF94-5C83124A07C6}" dt="2026-06-04T15:45:59.125" v="10279" actId="47"/>
        <pc:sldMkLst>
          <pc:docMk/>
          <pc:sldMk cId="3904946100" sldId="406"/>
        </pc:sldMkLst>
      </pc:sldChg>
      <pc:sldChg chg="modSp new mod">
        <pc:chgData name="Commodore St Germain" userId="420783ab-3e48-4f67-af00-cfba62042d5f" providerId="ADAL" clId="{7CCF967A-9E97-44E3-BF94-5C83124A07C6}" dt="2026-06-02T21:51:10.773" v="1943" actId="20577"/>
        <pc:sldMkLst>
          <pc:docMk/>
          <pc:sldMk cId="3973871314" sldId="407"/>
        </pc:sldMkLst>
        <pc:spChg chg="mod">
          <ac:chgData name="Commodore St Germain" userId="420783ab-3e48-4f67-af00-cfba62042d5f" providerId="ADAL" clId="{7CCF967A-9E97-44E3-BF94-5C83124A07C6}" dt="2026-06-02T21:36:49.006" v="1344" actId="20577"/>
          <ac:spMkLst>
            <pc:docMk/>
            <pc:sldMk cId="3973871314" sldId="407"/>
            <ac:spMk id="2" creationId="{90A3F9B3-36C8-4A64-E93E-3B675009B122}"/>
          </ac:spMkLst>
        </pc:spChg>
        <pc:spChg chg="mod">
          <ac:chgData name="Commodore St Germain" userId="420783ab-3e48-4f67-af00-cfba62042d5f" providerId="ADAL" clId="{7CCF967A-9E97-44E3-BF94-5C83124A07C6}" dt="2026-06-02T21:51:10.773" v="1943" actId="20577"/>
          <ac:spMkLst>
            <pc:docMk/>
            <pc:sldMk cId="3973871314" sldId="407"/>
            <ac:spMk id="3" creationId="{4ED4DD62-E5B3-8B3C-F8CB-A0CE541D166E}"/>
          </ac:spMkLst>
        </pc:spChg>
      </pc:sldChg>
      <pc:sldChg chg="addSp delSp modSp new mod">
        <pc:chgData name="Commodore St Germain" userId="420783ab-3e48-4f67-af00-cfba62042d5f" providerId="ADAL" clId="{7CCF967A-9E97-44E3-BF94-5C83124A07C6}" dt="2026-06-02T22:28:52.501" v="3188" actId="255"/>
        <pc:sldMkLst>
          <pc:docMk/>
          <pc:sldMk cId="1496878143" sldId="408"/>
        </pc:sldMkLst>
        <pc:spChg chg="mod">
          <ac:chgData name="Commodore St Germain" userId="420783ab-3e48-4f67-af00-cfba62042d5f" providerId="ADAL" clId="{7CCF967A-9E97-44E3-BF94-5C83124A07C6}" dt="2026-06-02T22:28:52.501" v="3188" actId="255"/>
          <ac:spMkLst>
            <pc:docMk/>
            <pc:sldMk cId="1496878143" sldId="408"/>
            <ac:spMk id="2" creationId="{E3757B6F-F7D4-1C87-232D-2A8C360E2CD6}"/>
          </ac:spMkLst>
        </pc:spChg>
        <pc:spChg chg="del mod">
          <ac:chgData name="Commodore St Germain" userId="420783ab-3e48-4f67-af00-cfba62042d5f" providerId="ADAL" clId="{7CCF967A-9E97-44E3-BF94-5C83124A07C6}" dt="2026-06-02T22:08:39.611" v="2408" actId="3680"/>
          <ac:spMkLst>
            <pc:docMk/>
            <pc:sldMk cId="1496878143" sldId="408"/>
            <ac:spMk id="3" creationId="{E92F742D-C8AB-21ED-3A7C-33C17061FF13}"/>
          </ac:spMkLst>
        </pc:spChg>
        <pc:spChg chg="add mod">
          <ac:chgData name="Commodore St Germain" userId="420783ab-3e48-4f67-af00-cfba62042d5f" providerId="ADAL" clId="{7CCF967A-9E97-44E3-BF94-5C83124A07C6}" dt="2026-06-02T22:20:03.662" v="2760" actId="20577"/>
          <ac:spMkLst>
            <pc:docMk/>
            <pc:sldMk cId="1496878143" sldId="408"/>
            <ac:spMk id="5" creationId="{AD08569A-CD69-297C-DBA9-E7F9C0465EE7}"/>
          </ac:spMkLst>
        </pc:spChg>
        <pc:graphicFrameChg chg="add mod ord modGraphic">
          <ac:chgData name="Commodore St Germain" userId="420783ab-3e48-4f67-af00-cfba62042d5f" providerId="ADAL" clId="{7CCF967A-9E97-44E3-BF94-5C83124A07C6}" dt="2026-06-02T22:19:44.704" v="2755" actId="1076"/>
          <ac:graphicFrameMkLst>
            <pc:docMk/>
            <pc:sldMk cId="1496878143" sldId="408"/>
            <ac:graphicFrameMk id="4" creationId="{9B0A8251-B319-003B-1133-3ED0E247EA1F}"/>
          </ac:graphicFrameMkLst>
        </pc:graphicFrameChg>
      </pc:sldChg>
      <pc:sldChg chg="addSp modSp new mod">
        <pc:chgData name="Commodore St Germain" userId="420783ab-3e48-4f67-af00-cfba62042d5f" providerId="ADAL" clId="{7CCF967A-9E97-44E3-BF94-5C83124A07C6}" dt="2026-06-02T22:26:41.653" v="2961" actId="20577"/>
        <pc:sldMkLst>
          <pc:docMk/>
          <pc:sldMk cId="1421752377" sldId="409"/>
        </pc:sldMkLst>
        <pc:spChg chg="mod">
          <ac:chgData name="Commodore St Germain" userId="420783ab-3e48-4f67-af00-cfba62042d5f" providerId="ADAL" clId="{7CCF967A-9E97-44E3-BF94-5C83124A07C6}" dt="2026-06-02T22:26:41.653" v="2961" actId="20577"/>
          <ac:spMkLst>
            <pc:docMk/>
            <pc:sldMk cId="1421752377" sldId="409"/>
            <ac:spMk id="2" creationId="{39A9DBBF-15A8-809D-C81B-78BAF400274A}"/>
          </ac:spMkLst>
        </pc:spChg>
        <pc:spChg chg="add mod">
          <ac:chgData name="Commodore St Germain" userId="420783ab-3e48-4f67-af00-cfba62042d5f" providerId="ADAL" clId="{7CCF967A-9E97-44E3-BF94-5C83124A07C6}" dt="2026-06-02T22:15:53.946" v="2531"/>
          <ac:spMkLst>
            <pc:docMk/>
            <pc:sldMk cId="1421752377" sldId="409"/>
            <ac:spMk id="6" creationId="{0F401808-EF63-1FB2-A325-28B71DFAABCC}"/>
          </ac:spMkLst>
        </pc:spChg>
        <pc:picChg chg="add mod">
          <ac:chgData name="Commodore St Germain" userId="420783ab-3e48-4f67-af00-cfba62042d5f" providerId="ADAL" clId="{7CCF967A-9E97-44E3-BF94-5C83124A07C6}" dt="2026-06-02T22:15:16.379" v="2526" actId="1076"/>
          <ac:picMkLst>
            <pc:docMk/>
            <pc:sldMk cId="1421752377" sldId="409"/>
            <ac:picMk id="5" creationId="{5BD3D71F-8959-232C-158F-18DD19E518E6}"/>
          </ac:picMkLst>
        </pc:picChg>
      </pc:sldChg>
      <pc:sldChg chg="addSp delSp modSp new del mod">
        <pc:chgData name="Commodore St Germain" userId="420783ab-3e48-4f67-af00-cfba62042d5f" providerId="ADAL" clId="{7CCF967A-9E97-44E3-BF94-5C83124A07C6}" dt="2026-06-03T00:39:47.195" v="3938" actId="47"/>
        <pc:sldMkLst>
          <pc:docMk/>
          <pc:sldMk cId="3283416687" sldId="410"/>
        </pc:sldMkLst>
        <pc:spChg chg="del">
          <ac:chgData name="Commodore St Germain" userId="420783ab-3e48-4f67-af00-cfba62042d5f" providerId="ADAL" clId="{7CCF967A-9E97-44E3-BF94-5C83124A07C6}" dt="2026-06-03T00:14:07.274" v="3235" actId="478"/>
          <ac:spMkLst>
            <pc:docMk/>
            <pc:sldMk cId="3283416687" sldId="410"/>
            <ac:spMk id="2" creationId="{67A8F115-F463-1D14-4189-71E4EC437B47}"/>
          </ac:spMkLst>
        </pc:spChg>
        <pc:spChg chg="del">
          <ac:chgData name="Commodore St Germain" userId="420783ab-3e48-4f67-af00-cfba62042d5f" providerId="ADAL" clId="{7CCF967A-9E97-44E3-BF94-5C83124A07C6}" dt="2026-06-03T00:14:04.532" v="3234" actId="478"/>
          <ac:spMkLst>
            <pc:docMk/>
            <pc:sldMk cId="3283416687" sldId="410"/>
            <ac:spMk id="3" creationId="{FA2E03F8-3746-E0AB-1BCA-455C08BACD24}"/>
          </ac:spMkLst>
        </pc:spChg>
        <pc:spChg chg="add mod">
          <ac:chgData name="Commodore St Germain" userId="420783ab-3e48-4f67-af00-cfba62042d5f" providerId="ADAL" clId="{7CCF967A-9E97-44E3-BF94-5C83124A07C6}" dt="2026-06-03T00:14:17.426" v="3237" actId="1076"/>
          <ac:spMkLst>
            <pc:docMk/>
            <pc:sldMk cId="3283416687" sldId="410"/>
            <ac:spMk id="6" creationId="{2B65CBC7-F2E4-1F93-FAB8-0AAD10B9DB2B}"/>
          </ac:spMkLst>
        </pc:spChg>
        <pc:spChg chg="add mod">
          <ac:chgData name="Commodore St Germain" userId="420783ab-3e48-4f67-af00-cfba62042d5f" providerId="ADAL" clId="{7CCF967A-9E97-44E3-BF94-5C83124A07C6}" dt="2026-06-03T00:25:05.425" v="3416" actId="6549"/>
          <ac:spMkLst>
            <pc:docMk/>
            <pc:sldMk cId="3283416687" sldId="410"/>
            <ac:spMk id="7" creationId="{28C20C2B-D4BB-6DD2-C1D7-8F23AC7A2557}"/>
          </ac:spMkLst>
        </pc:spChg>
        <pc:spChg chg="add mod">
          <ac:chgData name="Commodore St Germain" userId="420783ab-3e48-4f67-af00-cfba62042d5f" providerId="ADAL" clId="{7CCF967A-9E97-44E3-BF94-5C83124A07C6}" dt="2026-06-03T00:21:33.245" v="3367" actId="1076"/>
          <ac:spMkLst>
            <pc:docMk/>
            <pc:sldMk cId="3283416687" sldId="410"/>
            <ac:spMk id="9" creationId="{0A5E6BCE-175D-FD8F-CEC4-43BEA4D8A368}"/>
          </ac:spMkLst>
        </pc:spChg>
        <pc:spChg chg="add mod">
          <ac:chgData name="Commodore St Germain" userId="420783ab-3e48-4f67-af00-cfba62042d5f" providerId="ADAL" clId="{7CCF967A-9E97-44E3-BF94-5C83124A07C6}" dt="2026-06-03T00:21:26.567" v="3366" actId="1076"/>
          <ac:spMkLst>
            <pc:docMk/>
            <pc:sldMk cId="3283416687" sldId="410"/>
            <ac:spMk id="10" creationId="{73A0B3B4-6038-CFA1-7F36-637EC3519A4D}"/>
          </ac:spMkLst>
        </pc:spChg>
        <pc:spChg chg="add mod">
          <ac:chgData name="Commodore St Germain" userId="420783ab-3e48-4f67-af00-cfba62042d5f" providerId="ADAL" clId="{7CCF967A-9E97-44E3-BF94-5C83124A07C6}" dt="2026-06-03T00:26:11.282" v="3471" actId="1076"/>
          <ac:spMkLst>
            <pc:docMk/>
            <pc:sldMk cId="3283416687" sldId="410"/>
            <ac:spMk id="11" creationId="{26122BB7-DD6F-4A84-47F8-9B578B97F277}"/>
          </ac:spMkLst>
        </pc:spChg>
        <pc:spChg chg="add mod">
          <ac:chgData name="Commodore St Germain" userId="420783ab-3e48-4f67-af00-cfba62042d5f" providerId="ADAL" clId="{7CCF967A-9E97-44E3-BF94-5C83124A07C6}" dt="2026-06-03T00:26:23.987" v="3475" actId="1035"/>
          <ac:spMkLst>
            <pc:docMk/>
            <pc:sldMk cId="3283416687" sldId="410"/>
            <ac:spMk id="12" creationId="{C030B4F9-9350-D633-CF6D-5CD84F8348C6}"/>
          </ac:spMkLst>
        </pc:spChg>
        <pc:spChg chg="add mod">
          <ac:chgData name="Commodore St Germain" userId="420783ab-3e48-4f67-af00-cfba62042d5f" providerId="ADAL" clId="{7CCF967A-9E97-44E3-BF94-5C83124A07C6}" dt="2026-06-03T00:21:49.208" v="3368"/>
          <ac:spMkLst>
            <pc:docMk/>
            <pc:sldMk cId="3283416687" sldId="410"/>
            <ac:spMk id="13" creationId="{224FFB21-56CB-B6DD-E1A7-732E69364C7D}"/>
          </ac:spMkLst>
        </pc:spChg>
        <pc:spChg chg="add mod">
          <ac:chgData name="Commodore St Germain" userId="420783ab-3e48-4f67-af00-cfba62042d5f" providerId="ADAL" clId="{7CCF967A-9E97-44E3-BF94-5C83124A07C6}" dt="2026-06-03T00:25:52.080" v="3467" actId="1076"/>
          <ac:spMkLst>
            <pc:docMk/>
            <pc:sldMk cId="3283416687" sldId="410"/>
            <ac:spMk id="14" creationId="{139E4DF8-1A25-DBE6-66CF-973AF502006C}"/>
          </ac:spMkLst>
        </pc:spChg>
        <pc:spChg chg="add mod">
          <ac:chgData name="Commodore St Germain" userId="420783ab-3e48-4f67-af00-cfba62042d5f" providerId="ADAL" clId="{7CCF967A-9E97-44E3-BF94-5C83124A07C6}" dt="2026-06-03T00:28:21.683" v="3515" actId="1076"/>
          <ac:spMkLst>
            <pc:docMk/>
            <pc:sldMk cId="3283416687" sldId="410"/>
            <ac:spMk id="15" creationId="{19BE31E0-2420-5303-2157-B93D1216A591}"/>
          </ac:spMkLst>
        </pc:spChg>
        <pc:cxnChg chg="add mod">
          <ac:chgData name="Commodore St Germain" userId="420783ab-3e48-4f67-af00-cfba62042d5f" providerId="ADAL" clId="{7CCF967A-9E97-44E3-BF94-5C83124A07C6}" dt="2026-06-03T00:14:13.117" v="3236" actId="14100"/>
          <ac:cxnSpMkLst>
            <pc:docMk/>
            <pc:sldMk cId="3283416687" sldId="410"/>
            <ac:cxnSpMk id="5" creationId="{A0BE6922-6A09-9CE8-6C59-A101D9C757CF}"/>
          </ac:cxnSpMkLst>
        </pc:cxnChg>
      </pc:sldChg>
      <pc:sldChg chg="new del">
        <pc:chgData name="Commodore St Germain" userId="420783ab-3e48-4f67-af00-cfba62042d5f" providerId="ADAL" clId="{7CCF967A-9E97-44E3-BF94-5C83124A07C6}" dt="2026-06-04T15:45:59.125" v="10279" actId="47"/>
        <pc:sldMkLst>
          <pc:docMk/>
          <pc:sldMk cId="4167262921" sldId="411"/>
        </pc:sldMkLst>
      </pc:sldChg>
      <pc:sldChg chg="addSp delSp modSp add mod">
        <pc:chgData name="Commodore St Germain" userId="420783ab-3e48-4f67-af00-cfba62042d5f" providerId="ADAL" clId="{7CCF967A-9E97-44E3-BF94-5C83124A07C6}" dt="2026-06-02T20:37:15.258" v="370" actId="1076"/>
        <pc:sldMkLst>
          <pc:docMk/>
          <pc:sldMk cId="3444925059" sldId="412"/>
        </pc:sldMkLst>
        <pc:spChg chg="mod">
          <ac:chgData name="Commodore St Germain" userId="420783ab-3e48-4f67-af00-cfba62042d5f" providerId="ADAL" clId="{7CCF967A-9E97-44E3-BF94-5C83124A07C6}" dt="2026-06-02T20:37:15.258" v="370" actId="1076"/>
          <ac:spMkLst>
            <pc:docMk/>
            <pc:sldMk cId="3444925059" sldId="412"/>
            <ac:spMk id="3" creationId="{4063B82C-0B7B-A8AE-E052-777246AF0B3F}"/>
          </ac:spMkLst>
        </pc:spChg>
        <pc:picChg chg="add del">
          <ac:chgData name="Commodore St Germain" userId="420783ab-3e48-4f67-af00-cfba62042d5f" providerId="ADAL" clId="{7CCF967A-9E97-44E3-BF94-5C83124A07C6}" dt="2026-06-02T20:32:36.121" v="233" actId="478"/>
          <ac:picMkLst>
            <pc:docMk/>
            <pc:sldMk cId="3444925059" sldId="412"/>
            <ac:picMk id="7" creationId="{E0893BEC-B008-4482-13A7-1765057E884B}"/>
          </ac:picMkLst>
        </pc:picChg>
        <pc:picChg chg="add del">
          <ac:chgData name="Commodore St Germain" userId="420783ab-3e48-4f67-af00-cfba62042d5f" providerId="ADAL" clId="{7CCF967A-9E97-44E3-BF94-5C83124A07C6}" dt="2026-06-02T20:32:33.420" v="232" actId="478"/>
          <ac:picMkLst>
            <pc:docMk/>
            <pc:sldMk cId="3444925059" sldId="412"/>
            <ac:picMk id="9" creationId="{05925353-B1E4-7AED-4678-38D2107E09CF}"/>
          </ac:picMkLst>
        </pc:picChg>
        <pc:picChg chg="add del">
          <ac:chgData name="Commodore St Germain" userId="420783ab-3e48-4f67-af00-cfba62042d5f" providerId="ADAL" clId="{7CCF967A-9E97-44E3-BF94-5C83124A07C6}" dt="2026-06-02T20:32:36.121" v="233" actId="478"/>
          <ac:picMkLst>
            <pc:docMk/>
            <pc:sldMk cId="3444925059" sldId="412"/>
            <ac:picMk id="11" creationId="{DB2C4E0F-864B-44FC-E3E4-E2986E40D4E5}"/>
          </ac:picMkLst>
        </pc:picChg>
      </pc:sldChg>
      <pc:sldChg chg="add del">
        <pc:chgData name="Commodore St Germain" userId="420783ab-3e48-4f67-af00-cfba62042d5f" providerId="ADAL" clId="{7CCF967A-9E97-44E3-BF94-5C83124A07C6}" dt="2026-06-02T20:49:09.112" v="682" actId="47"/>
        <pc:sldMkLst>
          <pc:docMk/>
          <pc:sldMk cId="1530375701" sldId="413"/>
        </pc:sldMkLst>
      </pc:sldChg>
      <pc:sldChg chg="addSp delSp modSp add del mod">
        <pc:chgData name="Commodore St Germain" userId="420783ab-3e48-4f67-af00-cfba62042d5f" providerId="ADAL" clId="{7CCF967A-9E97-44E3-BF94-5C83124A07C6}" dt="2026-06-02T21:27:06.875" v="1327" actId="47"/>
        <pc:sldMkLst>
          <pc:docMk/>
          <pc:sldMk cId="785058492" sldId="414"/>
        </pc:sldMkLst>
        <pc:spChg chg="mod">
          <ac:chgData name="Commodore St Germain" userId="420783ab-3e48-4f67-af00-cfba62042d5f" providerId="ADAL" clId="{7CCF967A-9E97-44E3-BF94-5C83124A07C6}" dt="2026-06-02T21:01:20.190" v="768" actId="13926"/>
          <ac:spMkLst>
            <pc:docMk/>
            <pc:sldMk cId="785058492" sldId="414"/>
            <ac:spMk id="3" creationId="{8C5565C2-A0DB-8117-CBDF-EBCDE04CFC4B}"/>
          </ac:spMkLst>
        </pc:spChg>
        <pc:spChg chg="add mod">
          <ac:chgData name="Commodore St Germain" userId="420783ab-3e48-4f67-af00-cfba62042d5f" providerId="ADAL" clId="{7CCF967A-9E97-44E3-BF94-5C83124A07C6}" dt="2026-06-02T20:52:43.813" v="760"/>
          <ac:spMkLst>
            <pc:docMk/>
            <pc:sldMk cId="785058492" sldId="414"/>
            <ac:spMk id="5" creationId="{F62750FE-DFFB-22FD-3E15-FA8662128F86}"/>
          </ac:spMkLst>
        </pc:spChg>
        <pc:spChg chg="add mod">
          <ac:chgData name="Commodore St Germain" userId="420783ab-3e48-4f67-af00-cfba62042d5f" providerId="ADAL" clId="{7CCF967A-9E97-44E3-BF94-5C83124A07C6}" dt="2026-06-02T20:52:43.813" v="760"/>
          <ac:spMkLst>
            <pc:docMk/>
            <pc:sldMk cId="785058492" sldId="414"/>
            <ac:spMk id="6" creationId="{6D7EF3E9-7942-0F32-CAFB-CD7C28C15F4F}"/>
          </ac:spMkLst>
        </pc:spChg>
        <pc:spChg chg="del">
          <ac:chgData name="Commodore St Germain" userId="420783ab-3e48-4f67-af00-cfba62042d5f" providerId="ADAL" clId="{7CCF967A-9E97-44E3-BF94-5C83124A07C6}" dt="2026-06-02T20:52:48.200" v="761" actId="478"/>
          <ac:spMkLst>
            <pc:docMk/>
            <pc:sldMk cId="785058492" sldId="414"/>
            <ac:spMk id="9" creationId="{BD7C7FA3-8BE5-E82D-3226-CA52D25FE9DA}"/>
          </ac:spMkLst>
        </pc:spChg>
        <pc:spChg chg="del">
          <ac:chgData name="Commodore St Germain" userId="420783ab-3e48-4f67-af00-cfba62042d5f" providerId="ADAL" clId="{7CCF967A-9E97-44E3-BF94-5C83124A07C6}" dt="2026-06-02T20:52:48.200" v="761" actId="478"/>
          <ac:spMkLst>
            <pc:docMk/>
            <pc:sldMk cId="785058492" sldId="414"/>
            <ac:spMk id="10" creationId="{F93CB986-BFBE-BA3D-8EFC-67F4BF4F77E2}"/>
          </ac:spMkLst>
        </pc:spChg>
        <pc:spChg chg="del">
          <ac:chgData name="Commodore St Germain" userId="420783ab-3e48-4f67-af00-cfba62042d5f" providerId="ADAL" clId="{7CCF967A-9E97-44E3-BF94-5C83124A07C6}" dt="2026-06-02T20:52:48.200" v="761" actId="478"/>
          <ac:spMkLst>
            <pc:docMk/>
            <pc:sldMk cId="785058492" sldId="414"/>
            <ac:spMk id="13" creationId="{2DD9F277-72DE-DFA3-87CE-C7FA190FE417}"/>
          </ac:spMkLst>
        </pc:spChg>
        <pc:spChg chg="del">
          <ac:chgData name="Commodore St Germain" userId="420783ab-3e48-4f67-af00-cfba62042d5f" providerId="ADAL" clId="{7CCF967A-9E97-44E3-BF94-5C83124A07C6}" dt="2026-06-02T20:52:48.200" v="761" actId="478"/>
          <ac:spMkLst>
            <pc:docMk/>
            <pc:sldMk cId="785058492" sldId="414"/>
            <ac:spMk id="16" creationId="{89A57005-94C1-3E52-8DB1-265FC9A55432}"/>
          </ac:spMkLst>
        </pc:spChg>
        <pc:spChg chg="del">
          <ac:chgData name="Commodore St Germain" userId="420783ab-3e48-4f67-af00-cfba62042d5f" providerId="ADAL" clId="{7CCF967A-9E97-44E3-BF94-5C83124A07C6}" dt="2026-06-02T20:52:48.200" v="761" actId="478"/>
          <ac:spMkLst>
            <pc:docMk/>
            <pc:sldMk cId="785058492" sldId="414"/>
            <ac:spMk id="19" creationId="{8D4F235C-F6A5-7F0D-6D48-A2968C276D9E}"/>
          </ac:spMkLst>
        </pc:spChg>
        <pc:spChg chg="add mod">
          <ac:chgData name="Commodore St Germain" userId="420783ab-3e48-4f67-af00-cfba62042d5f" providerId="ADAL" clId="{7CCF967A-9E97-44E3-BF94-5C83124A07C6}" dt="2026-06-02T20:52:43.813" v="760"/>
          <ac:spMkLst>
            <pc:docMk/>
            <pc:sldMk cId="785058492" sldId="414"/>
            <ac:spMk id="20" creationId="{DF65FCEB-4574-785D-576E-C3EF60B1C640}"/>
          </ac:spMkLst>
        </pc:spChg>
        <pc:spChg chg="add mod">
          <ac:chgData name="Commodore St Germain" userId="420783ab-3e48-4f67-af00-cfba62042d5f" providerId="ADAL" clId="{7CCF967A-9E97-44E3-BF94-5C83124A07C6}" dt="2026-06-02T20:52:43.813" v="760"/>
          <ac:spMkLst>
            <pc:docMk/>
            <pc:sldMk cId="785058492" sldId="414"/>
            <ac:spMk id="21" creationId="{ED7EEF66-3D08-CA5E-4083-418C9BF7285E}"/>
          </ac:spMkLst>
        </pc:spChg>
        <pc:spChg chg="add mod">
          <ac:chgData name="Commodore St Germain" userId="420783ab-3e48-4f67-af00-cfba62042d5f" providerId="ADAL" clId="{7CCF967A-9E97-44E3-BF94-5C83124A07C6}" dt="2026-06-02T20:52:43.813" v="760"/>
          <ac:spMkLst>
            <pc:docMk/>
            <pc:sldMk cId="785058492" sldId="414"/>
            <ac:spMk id="22" creationId="{93A908CF-F9CD-53C9-1763-387A5FE698C0}"/>
          </ac:spMkLst>
        </pc:spChg>
      </pc:sldChg>
      <pc:sldChg chg="addSp delSp modSp add mod">
        <pc:chgData name="Commodore St Germain" userId="420783ab-3e48-4f67-af00-cfba62042d5f" providerId="ADAL" clId="{7CCF967A-9E97-44E3-BF94-5C83124A07C6}" dt="2026-06-02T21:26:38.637" v="1309" actId="20577"/>
        <pc:sldMkLst>
          <pc:docMk/>
          <pc:sldMk cId="559679564" sldId="415"/>
        </pc:sldMkLst>
        <pc:spChg chg="mod">
          <ac:chgData name="Commodore St Germain" userId="420783ab-3e48-4f67-af00-cfba62042d5f" providerId="ADAL" clId="{7CCF967A-9E97-44E3-BF94-5C83124A07C6}" dt="2026-06-02T21:13:50.906" v="1036" actId="6549"/>
          <ac:spMkLst>
            <pc:docMk/>
            <pc:sldMk cId="559679564" sldId="415"/>
            <ac:spMk id="3" creationId="{8C5565C2-A0DB-8117-CBDF-EBCDE04CFC4B}"/>
          </ac:spMkLst>
        </pc:spChg>
        <pc:spChg chg="add del mod">
          <ac:chgData name="Commodore St Germain" userId="420783ab-3e48-4f67-af00-cfba62042d5f" providerId="ADAL" clId="{7CCF967A-9E97-44E3-BF94-5C83124A07C6}" dt="2026-06-02T21:11:54.104" v="940" actId="478"/>
          <ac:spMkLst>
            <pc:docMk/>
            <pc:sldMk cId="559679564" sldId="415"/>
            <ac:spMk id="5" creationId="{DBDCF7B9-528A-1537-2CB0-B5277EDBA030}"/>
          </ac:spMkLst>
        </pc:spChg>
        <pc:spChg chg="add del mod">
          <ac:chgData name="Commodore St Germain" userId="420783ab-3e48-4f67-af00-cfba62042d5f" providerId="ADAL" clId="{7CCF967A-9E97-44E3-BF94-5C83124A07C6}" dt="2026-06-02T21:11:48.482" v="939" actId="478"/>
          <ac:spMkLst>
            <pc:docMk/>
            <pc:sldMk cId="559679564" sldId="415"/>
            <ac:spMk id="6" creationId="{2AFD4B0C-6947-77F6-7C31-482B1E5751B8}"/>
          </ac:spMkLst>
        </pc:spChg>
        <pc:spChg chg="mod">
          <ac:chgData name="Commodore St Germain" userId="420783ab-3e48-4f67-af00-cfba62042d5f" providerId="ADAL" clId="{7CCF967A-9E97-44E3-BF94-5C83124A07C6}" dt="2026-06-02T21:26:05.023" v="1278" actId="1036"/>
          <ac:spMkLst>
            <pc:docMk/>
            <pc:sldMk cId="559679564" sldId="415"/>
            <ac:spMk id="7" creationId="{F84D3E97-960A-59C7-B66F-558027FFB2E5}"/>
          </ac:spMkLst>
        </pc:spChg>
        <pc:spChg chg="mod">
          <ac:chgData name="Commodore St Germain" userId="420783ab-3e48-4f67-af00-cfba62042d5f" providerId="ADAL" clId="{7CCF967A-9E97-44E3-BF94-5C83124A07C6}" dt="2026-06-02T21:26:05.023" v="1278" actId="1036"/>
          <ac:spMkLst>
            <pc:docMk/>
            <pc:sldMk cId="559679564" sldId="415"/>
            <ac:spMk id="8" creationId="{07C474C5-D62D-ED1B-5EAA-E47245FF4D88}"/>
          </ac:spMkLst>
        </pc:spChg>
        <pc:spChg chg="mod">
          <ac:chgData name="Commodore St Germain" userId="420783ab-3e48-4f67-af00-cfba62042d5f" providerId="ADAL" clId="{7CCF967A-9E97-44E3-BF94-5C83124A07C6}" dt="2026-06-02T21:26:05.023" v="1278" actId="1036"/>
          <ac:spMkLst>
            <pc:docMk/>
            <pc:sldMk cId="559679564" sldId="415"/>
            <ac:spMk id="9" creationId="{BD7C7FA3-8BE5-E82D-3226-CA52D25FE9DA}"/>
          </ac:spMkLst>
        </pc:spChg>
        <pc:spChg chg="mod">
          <ac:chgData name="Commodore St Germain" userId="420783ab-3e48-4f67-af00-cfba62042d5f" providerId="ADAL" clId="{7CCF967A-9E97-44E3-BF94-5C83124A07C6}" dt="2026-06-02T21:26:05.023" v="1278" actId="1036"/>
          <ac:spMkLst>
            <pc:docMk/>
            <pc:sldMk cId="559679564" sldId="415"/>
            <ac:spMk id="11" creationId="{CDEC040D-ED70-EF32-9AA1-B149CFCF31D1}"/>
          </ac:spMkLst>
        </pc:spChg>
        <pc:spChg chg="mod">
          <ac:chgData name="Commodore St Germain" userId="420783ab-3e48-4f67-af00-cfba62042d5f" providerId="ADAL" clId="{7CCF967A-9E97-44E3-BF94-5C83124A07C6}" dt="2026-06-02T21:26:05.023" v="1278" actId="1036"/>
          <ac:spMkLst>
            <pc:docMk/>
            <pc:sldMk cId="559679564" sldId="415"/>
            <ac:spMk id="12" creationId="{C6522C5B-47A7-B6BE-952D-C2BB3167A3D7}"/>
          </ac:spMkLst>
        </pc:spChg>
        <pc:spChg chg="mod">
          <ac:chgData name="Commodore St Germain" userId="420783ab-3e48-4f67-af00-cfba62042d5f" providerId="ADAL" clId="{7CCF967A-9E97-44E3-BF94-5C83124A07C6}" dt="2026-06-02T21:26:05.023" v="1278" actId="1036"/>
          <ac:spMkLst>
            <pc:docMk/>
            <pc:sldMk cId="559679564" sldId="415"/>
            <ac:spMk id="13" creationId="{2DD9F277-72DE-DFA3-87CE-C7FA190FE417}"/>
          </ac:spMkLst>
        </pc:spChg>
        <pc:spChg chg="mod">
          <ac:chgData name="Commodore St Germain" userId="420783ab-3e48-4f67-af00-cfba62042d5f" providerId="ADAL" clId="{7CCF967A-9E97-44E3-BF94-5C83124A07C6}" dt="2026-06-02T21:26:05.023" v="1278" actId="1036"/>
          <ac:spMkLst>
            <pc:docMk/>
            <pc:sldMk cId="559679564" sldId="415"/>
            <ac:spMk id="14" creationId="{DE313E0E-4657-0963-15B4-0A1458C2FF65}"/>
          </ac:spMkLst>
        </pc:spChg>
        <pc:spChg chg="mod">
          <ac:chgData name="Commodore St Germain" userId="420783ab-3e48-4f67-af00-cfba62042d5f" providerId="ADAL" clId="{7CCF967A-9E97-44E3-BF94-5C83124A07C6}" dt="2026-06-02T21:26:05.023" v="1278" actId="1036"/>
          <ac:spMkLst>
            <pc:docMk/>
            <pc:sldMk cId="559679564" sldId="415"/>
            <ac:spMk id="15" creationId="{A54CE82C-85A6-5ECD-9A64-FE091131FDCE}"/>
          </ac:spMkLst>
        </pc:spChg>
        <pc:spChg chg="mod">
          <ac:chgData name="Commodore St Germain" userId="420783ab-3e48-4f67-af00-cfba62042d5f" providerId="ADAL" clId="{7CCF967A-9E97-44E3-BF94-5C83124A07C6}" dt="2026-06-02T21:26:05.023" v="1278" actId="1036"/>
          <ac:spMkLst>
            <pc:docMk/>
            <pc:sldMk cId="559679564" sldId="415"/>
            <ac:spMk id="16" creationId="{89A57005-94C1-3E52-8DB1-265FC9A55432}"/>
          </ac:spMkLst>
        </pc:spChg>
        <pc:spChg chg="mod">
          <ac:chgData name="Commodore St Germain" userId="420783ab-3e48-4f67-af00-cfba62042d5f" providerId="ADAL" clId="{7CCF967A-9E97-44E3-BF94-5C83124A07C6}" dt="2026-06-02T21:26:05.023" v="1278" actId="1036"/>
          <ac:spMkLst>
            <pc:docMk/>
            <pc:sldMk cId="559679564" sldId="415"/>
            <ac:spMk id="17" creationId="{24AB8159-616D-A083-AD85-8279FC8389E5}"/>
          </ac:spMkLst>
        </pc:spChg>
        <pc:spChg chg="mod">
          <ac:chgData name="Commodore St Germain" userId="420783ab-3e48-4f67-af00-cfba62042d5f" providerId="ADAL" clId="{7CCF967A-9E97-44E3-BF94-5C83124A07C6}" dt="2026-06-02T21:26:05.023" v="1278" actId="1036"/>
          <ac:spMkLst>
            <pc:docMk/>
            <pc:sldMk cId="559679564" sldId="415"/>
            <ac:spMk id="18" creationId="{BD686384-3E32-B3BF-5D39-47F482661C5F}"/>
          </ac:spMkLst>
        </pc:spChg>
        <pc:spChg chg="mod">
          <ac:chgData name="Commodore St Germain" userId="420783ab-3e48-4f67-af00-cfba62042d5f" providerId="ADAL" clId="{7CCF967A-9E97-44E3-BF94-5C83124A07C6}" dt="2026-06-02T21:26:05.023" v="1278" actId="1036"/>
          <ac:spMkLst>
            <pc:docMk/>
            <pc:sldMk cId="559679564" sldId="415"/>
            <ac:spMk id="19" creationId="{8D4F235C-F6A5-7F0D-6D48-A2968C276D9E}"/>
          </ac:spMkLst>
        </pc:spChg>
        <pc:spChg chg="mod">
          <ac:chgData name="Commodore St Germain" userId="420783ab-3e48-4f67-af00-cfba62042d5f" providerId="ADAL" clId="{7CCF967A-9E97-44E3-BF94-5C83124A07C6}" dt="2026-06-02T21:11:26.036" v="934" actId="1076"/>
          <ac:spMkLst>
            <pc:docMk/>
            <pc:sldMk cId="559679564" sldId="415"/>
            <ac:spMk id="20" creationId="{2A0706C3-CFA7-B07E-3DCA-178DE7D219CB}"/>
          </ac:spMkLst>
        </pc:spChg>
        <pc:spChg chg="mod">
          <ac:chgData name="Commodore St Germain" userId="420783ab-3e48-4f67-af00-cfba62042d5f" providerId="ADAL" clId="{7CCF967A-9E97-44E3-BF94-5C83124A07C6}" dt="2026-06-02T21:11:26.036" v="934" actId="1076"/>
          <ac:spMkLst>
            <pc:docMk/>
            <pc:sldMk cId="559679564" sldId="415"/>
            <ac:spMk id="21" creationId="{EBCEB539-B66D-3D8C-0BBF-F2BD369A7ACE}"/>
          </ac:spMkLst>
        </pc:spChg>
        <pc:spChg chg="mod">
          <ac:chgData name="Commodore St Germain" userId="420783ab-3e48-4f67-af00-cfba62042d5f" providerId="ADAL" clId="{7CCF967A-9E97-44E3-BF94-5C83124A07C6}" dt="2026-06-02T21:11:26.036" v="934" actId="1076"/>
          <ac:spMkLst>
            <pc:docMk/>
            <pc:sldMk cId="559679564" sldId="415"/>
            <ac:spMk id="22" creationId="{2F190175-2A3D-B165-1326-7EA9AFCAB998}"/>
          </ac:spMkLst>
        </pc:spChg>
        <pc:spChg chg="mod">
          <ac:chgData name="Commodore St Germain" userId="420783ab-3e48-4f67-af00-cfba62042d5f" providerId="ADAL" clId="{7CCF967A-9E97-44E3-BF94-5C83124A07C6}" dt="2026-06-02T21:11:26.036" v="934" actId="1076"/>
          <ac:spMkLst>
            <pc:docMk/>
            <pc:sldMk cId="559679564" sldId="415"/>
            <ac:spMk id="23" creationId="{29F4D85C-E0C6-EAED-2129-64B2FC6A7F42}"/>
          </ac:spMkLst>
        </pc:spChg>
        <pc:spChg chg="mod">
          <ac:chgData name="Commodore St Germain" userId="420783ab-3e48-4f67-af00-cfba62042d5f" providerId="ADAL" clId="{7CCF967A-9E97-44E3-BF94-5C83124A07C6}" dt="2026-06-02T21:11:26.036" v="934" actId="1076"/>
          <ac:spMkLst>
            <pc:docMk/>
            <pc:sldMk cId="559679564" sldId="415"/>
            <ac:spMk id="24" creationId="{63C54B10-FD5A-67BE-0502-A2EDC9B7CC7C}"/>
          </ac:spMkLst>
        </pc:spChg>
        <pc:spChg chg="add mod">
          <ac:chgData name="Commodore St Germain" userId="420783ab-3e48-4f67-af00-cfba62042d5f" providerId="ADAL" clId="{7CCF967A-9E97-44E3-BF94-5C83124A07C6}" dt="2026-06-02T21:11:39.231" v="936" actId="1076"/>
          <ac:spMkLst>
            <pc:docMk/>
            <pc:sldMk cId="559679564" sldId="415"/>
            <ac:spMk id="25" creationId="{1071203D-27F8-F210-BE64-D139C459ED14}"/>
          </ac:spMkLst>
        </pc:spChg>
        <pc:spChg chg="add mod">
          <ac:chgData name="Commodore St Germain" userId="420783ab-3e48-4f67-af00-cfba62042d5f" providerId="ADAL" clId="{7CCF967A-9E97-44E3-BF94-5C83124A07C6}" dt="2026-06-02T21:11:39.231" v="936" actId="1076"/>
          <ac:spMkLst>
            <pc:docMk/>
            <pc:sldMk cId="559679564" sldId="415"/>
            <ac:spMk id="28" creationId="{7654580E-A678-7FFD-CF43-83C2D48781BB}"/>
          </ac:spMkLst>
        </pc:spChg>
        <pc:spChg chg="add mod">
          <ac:chgData name="Commodore St Germain" userId="420783ab-3e48-4f67-af00-cfba62042d5f" providerId="ADAL" clId="{7CCF967A-9E97-44E3-BF94-5C83124A07C6}" dt="2026-06-02T21:11:39.231" v="936" actId="1076"/>
          <ac:spMkLst>
            <pc:docMk/>
            <pc:sldMk cId="559679564" sldId="415"/>
            <ac:spMk id="29" creationId="{DAA130DF-16DE-18AA-E9E4-7F1F88A4369B}"/>
          </ac:spMkLst>
        </pc:spChg>
        <pc:spChg chg="add mod">
          <ac:chgData name="Commodore St Germain" userId="420783ab-3e48-4f67-af00-cfba62042d5f" providerId="ADAL" clId="{7CCF967A-9E97-44E3-BF94-5C83124A07C6}" dt="2026-06-02T21:11:39.231" v="936" actId="1076"/>
          <ac:spMkLst>
            <pc:docMk/>
            <pc:sldMk cId="559679564" sldId="415"/>
            <ac:spMk id="30" creationId="{3485B5F8-4BE5-958D-206E-1C9EA92FA6EB}"/>
          </ac:spMkLst>
        </pc:spChg>
        <pc:spChg chg="add mod">
          <ac:chgData name="Commodore St Germain" userId="420783ab-3e48-4f67-af00-cfba62042d5f" providerId="ADAL" clId="{7CCF967A-9E97-44E3-BF94-5C83124A07C6}" dt="2026-06-02T21:12:08.690" v="949" actId="1038"/>
          <ac:spMkLst>
            <pc:docMk/>
            <pc:sldMk cId="559679564" sldId="415"/>
            <ac:spMk id="31" creationId="{F55D67AB-0973-AE49-00DE-2C2664FB2538}"/>
          </ac:spMkLst>
        </pc:spChg>
        <pc:spChg chg="add mod">
          <ac:chgData name="Commodore St Germain" userId="420783ab-3e48-4f67-af00-cfba62042d5f" providerId="ADAL" clId="{7CCF967A-9E97-44E3-BF94-5C83124A07C6}" dt="2026-06-02T21:12:04.276" v="944" actId="1076"/>
          <ac:spMkLst>
            <pc:docMk/>
            <pc:sldMk cId="559679564" sldId="415"/>
            <ac:spMk id="32" creationId="{1B797492-D729-5AFD-0E84-DB39C27B3860}"/>
          </ac:spMkLst>
        </pc:spChg>
        <pc:spChg chg="add mod">
          <ac:chgData name="Commodore St Germain" userId="420783ab-3e48-4f67-af00-cfba62042d5f" providerId="ADAL" clId="{7CCF967A-9E97-44E3-BF94-5C83124A07C6}" dt="2026-06-02T21:14:24.502" v="1060" actId="20577"/>
          <ac:spMkLst>
            <pc:docMk/>
            <pc:sldMk cId="559679564" sldId="415"/>
            <ac:spMk id="36" creationId="{9C238250-FB2E-C6F7-3820-5A320E3C8D29}"/>
          </ac:spMkLst>
        </pc:spChg>
        <pc:spChg chg="add mod">
          <ac:chgData name="Commodore St Germain" userId="420783ab-3e48-4f67-af00-cfba62042d5f" providerId="ADAL" clId="{7CCF967A-9E97-44E3-BF94-5C83124A07C6}" dt="2026-06-02T21:14:42.180" v="1068" actId="1076"/>
          <ac:spMkLst>
            <pc:docMk/>
            <pc:sldMk cId="559679564" sldId="415"/>
            <ac:spMk id="37" creationId="{F03AA6C4-EE6C-3EEC-95F9-C751AFBC7117}"/>
          </ac:spMkLst>
        </pc:spChg>
        <pc:spChg chg="add mod">
          <ac:chgData name="Commodore St Germain" userId="420783ab-3e48-4f67-af00-cfba62042d5f" providerId="ADAL" clId="{7CCF967A-9E97-44E3-BF94-5C83124A07C6}" dt="2026-06-02T21:26:38.637" v="1309" actId="20577"/>
          <ac:spMkLst>
            <pc:docMk/>
            <pc:sldMk cId="559679564" sldId="415"/>
            <ac:spMk id="42" creationId="{18EA67B5-2ADC-9821-F706-F5362B590F6F}"/>
          </ac:spMkLst>
        </pc:spChg>
        <pc:cxnChg chg="mod">
          <ac:chgData name="Commodore St Germain" userId="420783ab-3e48-4f67-af00-cfba62042d5f" providerId="ADAL" clId="{7CCF967A-9E97-44E3-BF94-5C83124A07C6}" dt="2026-06-02T21:11:26.036" v="934" actId="1076"/>
          <ac:cxnSpMkLst>
            <pc:docMk/>
            <pc:sldMk cId="559679564" sldId="415"/>
            <ac:cxnSpMk id="26" creationId="{BC863812-93BF-BA42-E1C6-E76278DB7D0E}"/>
          </ac:cxnSpMkLst>
        </pc:cxnChg>
        <pc:cxnChg chg="mod">
          <ac:chgData name="Commodore St Germain" userId="420783ab-3e48-4f67-af00-cfba62042d5f" providerId="ADAL" clId="{7CCF967A-9E97-44E3-BF94-5C83124A07C6}" dt="2026-06-02T21:11:26.036" v="934" actId="1076"/>
          <ac:cxnSpMkLst>
            <pc:docMk/>
            <pc:sldMk cId="559679564" sldId="415"/>
            <ac:cxnSpMk id="27" creationId="{201AC866-040F-0F30-B213-6D1213E02192}"/>
          </ac:cxnSpMkLst>
        </pc:cxnChg>
        <pc:cxnChg chg="add mod">
          <ac:chgData name="Commodore St Germain" userId="420783ab-3e48-4f67-af00-cfba62042d5f" providerId="ADAL" clId="{7CCF967A-9E97-44E3-BF94-5C83124A07C6}" dt="2026-06-02T21:13:58.231" v="1037" actId="692"/>
          <ac:cxnSpMkLst>
            <pc:docMk/>
            <pc:sldMk cId="559679564" sldId="415"/>
            <ac:cxnSpMk id="34" creationId="{3BC3B72E-F917-6534-EFDF-126CDD4D5882}"/>
          </ac:cxnSpMkLst>
        </pc:cxnChg>
        <pc:cxnChg chg="add mod">
          <ac:chgData name="Commodore St Germain" userId="420783ab-3e48-4f67-af00-cfba62042d5f" providerId="ADAL" clId="{7CCF967A-9E97-44E3-BF94-5C83124A07C6}" dt="2026-06-02T21:14:08.172" v="1040" actId="14100"/>
          <ac:cxnSpMkLst>
            <pc:docMk/>
            <pc:sldMk cId="559679564" sldId="415"/>
            <ac:cxnSpMk id="38" creationId="{178A470F-63D4-5BFC-2C78-6E1766BA319B}"/>
          </ac:cxnSpMkLst>
        </pc:cxnChg>
      </pc:sldChg>
      <pc:sldChg chg="addSp delSp modSp add mod">
        <pc:chgData name="Commodore St Germain" userId="420783ab-3e48-4f67-af00-cfba62042d5f" providerId="ADAL" clId="{7CCF967A-9E97-44E3-BF94-5C83124A07C6}" dt="2026-06-02T21:26:56.800" v="1326" actId="1036"/>
        <pc:sldMkLst>
          <pc:docMk/>
          <pc:sldMk cId="2487278204" sldId="416"/>
        </pc:sldMkLst>
        <pc:spChg chg="mod">
          <ac:chgData name="Commodore St Germain" userId="420783ab-3e48-4f67-af00-cfba62042d5f" providerId="ADAL" clId="{7CCF967A-9E97-44E3-BF94-5C83124A07C6}" dt="2026-06-02T21:18:18.274" v="1128" actId="6549"/>
          <ac:spMkLst>
            <pc:docMk/>
            <pc:sldMk cId="2487278204" sldId="416"/>
            <ac:spMk id="3" creationId="{8C5565C2-A0DB-8117-CBDF-EBCDE04CFC4B}"/>
          </ac:spMkLst>
        </pc:spChg>
        <pc:spChg chg="mod">
          <ac:chgData name="Commodore St Germain" userId="420783ab-3e48-4f67-af00-cfba62042d5f" providerId="ADAL" clId="{7CCF967A-9E97-44E3-BF94-5C83124A07C6}" dt="2026-06-02T21:26:56.800" v="1326" actId="1036"/>
          <ac:spMkLst>
            <pc:docMk/>
            <pc:sldMk cId="2487278204" sldId="416"/>
            <ac:spMk id="7" creationId="{F84D3E97-960A-59C7-B66F-558027FFB2E5}"/>
          </ac:spMkLst>
        </pc:spChg>
        <pc:spChg chg="mod">
          <ac:chgData name="Commodore St Germain" userId="420783ab-3e48-4f67-af00-cfba62042d5f" providerId="ADAL" clId="{7CCF967A-9E97-44E3-BF94-5C83124A07C6}" dt="2026-06-02T21:26:56.800" v="1326" actId="1036"/>
          <ac:spMkLst>
            <pc:docMk/>
            <pc:sldMk cId="2487278204" sldId="416"/>
            <ac:spMk id="8" creationId="{07C474C5-D62D-ED1B-5EAA-E47245FF4D88}"/>
          </ac:spMkLst>
        </pc:spChg>
        <pc:spChg chg="mod">
          <ac:chgData name="Commodore St Germain" userId="420783ab-3e48-4f67-af00-cfba62042d5f" providerId="ADAL" clId="{7CCF967A-9E97-44E3-BF94-5C83124A07C6}" dt="2026-06-02T21:26:56.800" v="1326" actId="1036"/>
          <ac:spMkLst>
            <pc:docMk/>
            <pc:sldMk cId="2487278204" sldId="416"/>
            <ac:spMk id="9" creationId="{BD7C7FA3-8BE5-E82D-3226-CA52D25FE9DA}"/>
          </ac:spMkLst>
        </pc:spChg>
        <pc:spChg chg="mod">
          <ac:chgData name="Commodore St Germain" userId="420783ab-3e48-4f67-af00-cfba62042d5f" providerId="ADAL" clId="{7CCF967A-9E97-44E3-BF94-5C83124A07C6}" dt="2026-06-02T21:26:56.800" v="1326" actId="1036"/>
          <ac:spMkLst>
            <pc:docMk/>
            <pc:sldMk cId="2487278204" sldId="416"/>
            <ac:spMk id="11" creationId="{CDEC040D-ED70-EF32-9AA1-B149CFCF31D1}"/>
          </ac:spMkLst>
        </pc:spChg>
        <pc:spChg chg="mod">
          <ac:chgData name="Commodore St Germain" userId="420783ab-3e48-4f67-af00-cfba62042d5f" providerId="ADAL" clId="{7CCF967A-9E97-44E3-BF94-5C83124A07C6}" dt="2026-06-02T21:26:56.800" v="1326" actId="1036"/>
          <ac:spMkLst>
            <pc:docMk/>
            <pc:sldMk cId="2487278204" sldId="416"/>
            <ac:spMk id="12" creationId="{C6522C5B-47A7-B6BE-952D-C2BB3167A3D7}"/>
          </ac:spMkLst>
        </pc:spChg>
        <pc:spChg chg="mod">
          <ac:chgData name="Commodore St Germain" userId="420783ab-3e48-4f67-af00-cfba62042d5f" providerId="ADAL" clId="{7CCF967A-9E97-44E3-BF94-5C83124A07C6}" dt="2026-06-02T21:26:56.800" v="1326" actId="1036"/>
          <ac:spMkLst>
            <pc:docMk/>
            <pc:sldMk cId="2487278204" sldId="416"/>
            <ac:spMk id="13" creationId="{2DD9F277-72DE-DFA3-87CE-C7FA190FE417}"/>
          </ac:spMkLst>
        </pc:spChg>
        <pc:spChg chg="mod">
          <ac:chgData name="Commodore St Germain" userId="420783ab-3e48-4f67-af00-cfba62042d5f" providerId="ADAL" clId="{7CCF967A-9E97-44E3-BF94-5C83124A07C6}" dt="2026-06-02T21:26:56.800" v="1326" actId="1036"/>
          <ac:spMkLst>
            <pc:docMk/>
            <pc:sldMk cId="2487278204" sldId="416"/>
            <ac:spMk id="14" creationId="{DE313E0E-4657-0963-15B4-0A1458C2FF65}"/>
          </ac:spMkLst>
        </pc:spChg>
        <pc:spChg chg="mod">
          <ac:chgData name="Commodore St Germain" userId="420783ab-3e48-4f67-af00-cfba62042d5f" providerId="ADAL" clId="{7CCF967A-9E97-44E3-BF94-5C83124A07C6}" dt="2026-06-02T21:26:56.800" v="1326" actId="1036"/>
          <ac:spMkLst>
            <pc:docMk/>
            <pc:sldMk cId="2487278204" sldId="416"/>
            <ac:spMk id="15" creationId="{A54CE82C-85A6-5ECD-9A64-FE091131FDCE}"/>
          </ac:spMkLst>
        </pc:spChg>
        <pc:spChg chg="mod">
          <ac:chgData name="Commodore St Germain" userId="420783ab-3e48-4f67-af00-cfba62042d5f" providerId="ADAL" clId="{7CCF967A-9E97-44E3-BF94-5C83124A07C6}" dt="2026-06-02T21:26:56.800" v="1326" actId="1036"/>
          <ac:spMkLst>
            <pc:docMk/>
            <pc:sldMk cId="2487278204" sldId="416"/>
            <ac:spMk id="16" creationId="{89A57005-94C1-3E52-8DB1-265FC9A55432}"/>
          </ac:spMkLst>
        </pc:spChg>
        <pc:spChg chg="mod">
          <ac:chgData name="Commodore St Germain" userId="420783ab-3e48-4f67-af00-cfba62042d5f" providerId="ADAL" clId="{7CCF967A-9E97-44E3-BF94-5C83124A07C6}" dt="2026-06-02T21:26:56.800" v="1326" actId="1036"/>
          <ac:spMkLst>
            <pc:docMk/>
            <pc:sldMk cId="2487278204" sldId="416"/>
            <ac:spMk id="17" creationId="{24AB8159-616D-A083-AD85-8279FC8389E5}"/>
          </ac:spMkLst>
        </pc:spChg>
        <pc:spChg chg="mod">
          <ac:chgData name="Commodore St Germain" userId="420783ab-3e48-4f67-af00-cfba62042d5f" providerId="ADAL" clId="{7CCF967A-9E97-44E3-BF94-5C83124A07C6}" dt="2026-06-02T21:26:56.800" v="1326" actId="1036"/>
          <ac:spMkLst>
            <pc:docMk/>
            <pc:sldMk cId="2487278204" sldId="416"/>
            <ac:spMk id="18" creationId="{BD686384-3E32-B3BF-5D39-47F482661C5F}"/>
          </ac:spMkLst>
        </pc:spChg>
        <pc:spChg chg="mod">
          <ac:chgData name="Commodore St Germain" userId="420783ab-3e48-4f67-af00-cfba62042d5f" providerId="ADAL" clId="{7CCF967A-9E97-44E3-BF94-5C83124A07C6}" dt="2026-06-02T21:26:56.800" v="1326" actId="1036"/>
          <ac:spMkLst>
            <pc:docMk/>
            <pc:sldMk cId="2487278204" sldId="416"/>
            <ac:spMk id="19" creationId="{8D4F235C-F6A5-7F0D-6D48-A2968C276D9E}"/>
          </ac:spMkLst>
        </pc:spChg>
        <pc:spChg chg="mod">
          <ac:chgData name="Commodore St Germain" userId="420783ab-3e48-4f67-af00-cfba62042d5f" providerId="ADAL" clId="{7CCF967A-9E97-44E3-BF94-5C83124A07C6}" dt="2026-06-02T21:22:45.543" v="1204" actId="20577"/>
          <ac:spMkLst>
            <pc:docMk/>
            <pc:sldMk cId="2487278204" sldId="416"/>
            <ac:spMk id="20" creationId="{2A0706C3-CFA7-B07E-3DCA-178DE7D219CB}"/>
          </ac:spMkLst>
        </pc:spChg>
        <pc:spChg chg="mod">
          <ac:chgData name="Commodore St Germain" userId="420783ab-3e48-4f67-af00-cfba62042d5f" providerId="ADAL" clId="{7CCF967A-9E97-44E3-BF94-5C83124A07C6}" dt="2026-06-02T21:23:13.539" v="1210" actId="20577"/>
          <ac:spMkLst>
            <pc:docMk/>
            <pc:sldMk cId="2487278204" sldId="416"/>
            <ac:spMk id="21" creationId="{EBCEB539-B66D-3D8C-0BBF-F2BD369A7ACE}"/>
          </ac:spMkLst>
        </pc:spChg>
        <pc:spChg chg="mod">
          <ac:chgData name="Commodore St Germain" userId="420783ab-3e48-4f67-af00-cfba62042d5f" providerId="ADAL" clId="{7CCF967A-9E97-44E3-BF94-5C83124A07C6}" dt="2026-06-02T21:22:30.775" v="1198" actId="207"/>
          <ac:spMkLst>
            <pc:docMk/>
            <pc:sldMk cId="2487278204" sldId="416"/>
            <ac:spMk id="22" creationId="{2F190175-2A3D-B165-1326-7EA9AFCAB998}"/>
          </ac:spMkLst>
        </pc:spChg>
        <pc:spChg chg="del">
          <ac:chgData name="Commodore St Germain" userId="420783ab-3e48-4f67-af00-cfba62042d5f" providerId="ADAL" clId="{7CCF967A-9E97-44E3-BF94-5C83124A07C6}" dt="2026-06-02T21:23:27.062" v="1212" actId="478"/>
          <ac:spMkLst>
            <pc:docMk/>
            <pc:sldMk cId="2487278204" sldId="416"/>
            <ac:spMk id="25" creationId="{1071203D-27F8-F210-BE64-D139C459ED14}"/>
          </ac:spMkLst>
        </pc:spChg>
        <pc:spChg chg="del">
          <ac:chgData name="Commodore St Germain" userId="420783ab-3e48-4f67-af00-cfba62042d5f" providerId="ADAL" clId="{7CCF967A-9E97-44E3-BF94-5C83124A07C6}" dt="2026-06-02T21:23:31.640" v="1213" actId="478"/>
          <ac:spMkLst>
            <pc:docMk/>
            <pc:sldMk cId="2487278204" sldId="416"/>
            <ac:spMk id="28" creationId="{7654580E-A678-7FFD-CF43-83C2D48781BB}"/>
          </ac:spMkLst>
        </pc:spChg>
        <pc:spChg chg="mod">
          <ac:chgData name="Commodore St Germain" userId="420783ab-3e48-4f67-af00-cfba62042d5f" providerId="ADAL" clId="{7CCF967A-9E97-44E3-BF94-5C83124A07C6}" dt="2026-06-02T21:24:15.076" v="1250" actId="1037"/>
          <ac:spMkLst>
            <pc:docMk/>
            <pc:sldMk cId="2487278204" sldId="416"/>
            <ac:spMk id="29" creationId="{DAA130DF-16DE-18AA-E9E4-7F1F88A4369B}"/>
          </ac:spMkLst>
        </pc:spChg>
        <pc:spChg chg="mod">
          <ac:chgData name="Commodore St Germain" userId="420783ab-3e48-4f67-af00-cfba62042d5f" providerId="ADAL" clId="{7CCF967A-9E97-44E3-BF94-5C83124A07C6}" dt="2026-06-02T21:23:59.309" v="1245" actId="1038"/>
          <ac:spMkLst>
            <pc:docMk/>
            <pc:sldMk cId="2487278204" sldId="416"/>
            <ac:spMk id="30" creationId="{3485B5F8-4BE5-958D-206E-1C9EA92FA6EB}"/>
          </ac:spMkLst>
        </pc:spChg>
        <pc:spChg chg="mod">
          <ac:chgData name="Commodore St Germain" userId="420783ab-3e48-4f67-af00-cfba62042d5f" providerId="ADAL" clId="{7CCF967A-9E97-44E3-BF94-5C83124A07C6}" dt="2026-06-02T21:24:42.988" v="1254" actId="14100"/>
          <ac:spMkLst>
            <pc:docMk/>
            <pc:sldMk cId="2487278204" sldId="416"/>
            <ac:spMk id="31" creationId="{F55D67AB-0973-AE49-00DE-2C2664FB2538}"/>
          </ac:spMkLst>
        </pc:spChg>
        <pc:spChg chg="mod">
          <ac:chgData name="Commodore St Germain" userId="420783ab-3e48-4f67-af00-cfba62042d5f" providerId="ADAL" clId="{7CCF967A-9E97-44E3-BF94-5C83124A07C6}" dt="2026-06-02T21:24:46.607" v="1255" actId="14100"/>
          <ac:spMkLst>
            <pc:docMk/>
            <pc:sldMk cId="2487278204" sldId="416"/>
            <ac:spMk id="32" creationId="{1B797492-D729-5AFD-0E84-DB39C27B3860}"/>
          </ac:spMkLst>
        </pc:spChg>
        <pc:spChg chg="add mod">
          <ac:chgData name="Commodore St Germain" userId="420783ab-3e48-4f67-af00-cfba62042d5f" providerId="ADAL" clId="{7CCF967A-9E97-44E3-BF94-5C83124A07C6}" dt="2026-06-02T21:23:44.023" v="1217" actId="1076"/>
          <ac:spMkLst>
            <pc:docMk/>
            <pc:sldMk cId="2487278204" sldId="416"/>
            <ac:spMk id="33" creationId="{569AEE52-FBA7-4952-66B3-5C82B6DE8C3E}"/>
          </ac:spMkLst>
        </pc:spChg>
        <pc:spChg chg="mod">
          <ac:chgData name="Commodore St Germain" userId="420783ab-3e48-4f67-af00-cfba62042d5f" providerId="ADAL" clId="{7CCF967A-9E97-44E3-BF94-5C83124A07C6}" dt="2026-06-02T21:23:59.309" v="1245" actId="1038"/>
          <ac:spMkLst>
            <pc:docMk/>
            <pc:sldMk cId="2487278204" sldId="416"/>
            <ac:spMk id="37" creationId="{F03AA6C4-EE6C-3EEC-95F9-C751AFBC7117}"/>
          </ac:spMkLst>
        </pc:spChg>
        <pc:spChg chg="add mod">
          <ac:chgData name="Commodore St Germain" userId="420783ab-3e48-4f67-af00-cfba62042d5f" providerId="ADAL" clId="{7CCF967A-9E97-44E3-BF94-5C83124A07C6}" dt="2026-06-02T21:24:51.035" v="1256" actId="1076"/>
          <ac:spMkLst>
            <pc:docMk/>
            <pc:sldMk cId="2487278204" sldId="416"/>
            <ac:spMk id="40" creationId="{E916E44F-7C41-6500-2473-E5B6C976FB83}"/>
          </ac:spMkLst>
        </pc:spChg>
        <pc:spChg chg="add del mod">
          <ac:chgData name="Commodore St Germain" userId="420783ab-3e48-4f67-af00-cfba62042d5f" providerId="ADAL" clId="{7CCF967A-9E97-44E3-BF94-5C83124A07C6}" dt="2026-06-02T21:26:14.590" v="1279" actId="21"/>
          <ac:spMkLst>
            <pc:docMk/>
            <pc:sldMk cId="2487278204" sldId="416"/>
            <ac:spMk id="42" creationId="{18EA67B5-2ADC-9821-F706-F5362B590F6F}"/>
          </ac:spMkLst>
        </pc:spChg>
        <pc:cxnChg chg="mod">
          <ac:chgData name="Commodore St Germain" userId="420783ab-3e48-4f67-af00-cfba62042d5f" providerId="ADAL" clId="{7CCF967A-9E97-44E3-BF94-5C83124A07C6}" dt="2026-06-02T21:22:25.407" v="1197" actId="14100"/>
          <ac:cxnSpMkLst>
            <pc:docMk/>
            <pc:sldMk cId="2487278204" sldId="416"/>
            <ac:cxnSpMk id="26" creationId="{BC863812-93BF-BA42-E1C6-E76278DB7D0E}"/>
          </ac:cxnSpMkLst>
        </pc:cxnChg>
        <pc:cxnChg chg="mod">
          <ac:chgData name="Commodore St Germain" userId="420783ab-3e48-4f67-af00-cfba62042d5f" providerId="ADAL" clId="{7CCF967A-9E97-44E3-BF94-5C83124A07C6}" dt="2026-06-02T21:22:20.438" v="1196" actId="14100"/>
          <ac:cxnSpMkLst>
            <pc:docMk/>
            <pc:sldMk cId="2487278204" sldId="416"/>
            <ac:cxnSpMk id="27" creationId="{201AC866-040F-0F30-B213-6D1213E02192}"/>
          </ac:cxnSpMkLst>
        </pc:cxnChg>
        <pc:cxnChg chg="mod">
          <ac:chgData name="Commodore St Germain" userId="420783ab-3e48-4f67-af00-cfba62042d5f" providerId="ADAL" clId="{7CCF967A-9E97-44E3-BF94-5C83124A07C6}" dt="2026-06-02T21:24:15.076" v="1250" actId="1037"/>
          <ac:cxnSpMkLst>
            <pc:docMk/>
            <pc:sldMk cId="2487278204" sldId="416"/>
            <ac:cxnSpMk id="34" creationId="{3BC3B72E-F917-6534-EFDF-126CDD4D5882}"/>
          </ac:cxnSpMkLst>
        </pc:cxnChg>
        <pc:cxnChg chg="mod">
          <ac:chgData name="Commodore St Germain" userId="420783ab-3e48-4f67-af00-cfba62042d5f" providerId="ADAL" clId="{7CCF967A-9E97-44E3-BF94-5C83124A07C6}" dt="2026-06-02T21:23:59.309" v="1245" actId="1038"/>
          <ac:cxnSpMkLst>
            <pc:docMk/>
            <pc:sldMk cId="2487278204" sldId="416"/>
            <ac:cxnSpMk id="38" creationId="{178A470F-63D4-5BFC-2C78-6E1766BA319B}"/>
          </ac:cxnSpMkLst>
        </pc:cxnChg>
      </pc:sldChg>
      <pc:sldChg chg="new del">
        <pc:chgData name="Commodore St Germain" userId="420783ab-3e48-4f67-af00-cfba62042d5f" providerId="ADAL" clId="{7CCF967A-9E97-44E3-BF94-5C83124A07C6}" dt="2026-06-02T21:55:38.977" v="1944" actId="47"/>
        <pc:sldMkLst>
          <pc:docMk/>
          <pc:sldMk cId="1994733493" sldId="417"/>
        </pc:sldMkLst>
      </pc:sldChg>
      <pc:sldChg chg="addSp delSp modSp new mod">
        <pc:chgData name="Commodore St Germain" userId="420783ab-3e48-4f67-af00-cfba62042d5f" providerId="ADAL" clId="{7CCF967A-9E97-44E3-BF94-5C83124A07C6}" dt="2026-06-02T22:27:22.929" v="3036" actId="20577"/>
        <pc:sldMkLst>
          <pc:docMk/>
          <pc:sldMk cId="542305566" sldId="418"/>
        </pc:sldMkLst>
        <pc:spChg chg="mod">
          <ac:chgData name="Commodore St Germain" userId="420783ab-3e48-4f67-af00-cfba62042d5f" providerId="ADAL" clId="{7CCF967A-9E97-44E3-BF94-5C83124A07C6}" dt="2026-06-02T22:27:22.929" v="3036" actId="20577"/>
          <ac:spMkLst>
            <pc:docMk/>
            <pc:sldMk cId="542305566" sldId="418"/>
            <ac:spMk id="2" creationId="{42EA04CE-9A62-8D22-84C2-433A4C67F6B6}"/>
          </ac:spMkLst>
        </pc:spChg>
        <pc:spChg chg="add del mod">
          <ac:chgData name="Commodore St Germain" userId="420783ab-3e48-4f67-af00-cfba62042d5f" providerId="ADAL" clId="{7CCF967A-9E97-44E3-BF94-5C83124A07C6}" dt="2026-06-02T22:24:32.332" v="2891" actId="20577"/>
          <ac:spMkLst>
            <pc:docMk/>
            <pc:sldMk cId="542305566" sldId="418"/>
            <ac:spMk id="3" creationId="{35657295-361A-D0DD-18F8-7CBB3B1890DA}"/>
          </ac:spMkLst>
        </pc:spChg>
        <pc:spChg chg="add del">
          <ac:chgData name="Commodore St Germain" userId="420783ab-3e48-4f67-af00-cfba62042d5f" providerId="ADAL" clId="{7CCF967A-9E97-44E3-BF94-5C83124A07C6}" dt="2026-06-02T22:00:34.749" v="2003" actId="22"/>
          <ac:spMkLst>
            <pc:docMk/>
            <pc:sldMk cId="542305566" sldId="418"/>
            <ac:spMk id="5" creationId="{D185D562-AB14-2017-F739-82BF0C1BBC7A}"/>
          </ac:spMkLst>
        </pc:spChg>
        <pc:spChg chg="add del mod">
          <ac:chgData name="Commodore St Germain" userId="420783ab-3e48-4f67-af00-cfba62042d5f" providerId="ADAL" clId="{7CCF967A-9E97-44E3-BF94-5C83124A07C6}" dt="2026-06-02T22:21:13.994" v="2829" actId="22"/>
          <ac:spMkLst>
            <pc:docMk/>
            <pc:sldMk cId="542305566" sldId="418"/>
            <ac:spMk id="7" creationId="{673ADADD-B2E1-34A1-0F92-670CD37B2BB2}"/>
          </ac:spMkLst>
        </pc:spChg>
        <pc:picChg chg="add del mod">
          <ac:chgData name="Commodore St Germain" userId="420783ab-3e48-4f67-af00-cfba62042d5f" providerId="ADAL" clId="{7CCF967A-9E97-44E3-BF94-5C83124A07C6}" dt="2026-06-02T21:41:19.601" v="1486" actId="478"/>
          <ac:picMkLst>
            <pc:docMk/>
            <pc:sldMk cId="542305566" sldId="418"/>
            <ac:picMk id="5" creationId="{FC6F5C3C-9CB7-3D82-5606-CA6B976D76D9}"/>
          </ac:picMkLst>
        </pc:picChg>
      </pc:sldChg>
      <pc:sldChg chg="modSp add mod">
        <pc:chgData name="Commodore St Germain" userId="420783ab-3e48-4f67-af00-cfba62042d5f" providerId="ADAL" clId="{7CCF967A-9E97-44E3-BF94-5C83124A07C6}" dt="2026-06-02T21:39:07.875" v="1464" actId="27636"/>
        <pc:sldMkLst>
          <pc:docMk/>
          <pc:sldMk cId="960564717" sldId="419"/>
        </pc:sldMkLst>
        <pc:spChg chg="mod">
          <ac:chgData name="Commodore St Germain" userId="420783ab-3e48-4f67-af00-cfba62042d5f" providerId="ADAL" clId="{7CCF967A-9E97-44E3-BF94-5C83124A07C6}" dt="2026-06-02T21:39:07.875" v="1464" actId="27636"/>
          <ac:spMkLst>
            <pc:docMk/>
            <pc:sldMk cId="960564717" sldId="419"/>
            <ac:spMk id="2" creationId="{8D9EC2C3-EE7A-C37F-8465-67016C90D0B9}"/>
          </ac:spMkLst>
        </pc:spChg>
        <pc:spChg chg="mod">
          <ac:chgData name="Commodore St Germain" userId="420783ab-3e48-4f67-af00-cfba62042d5f" providerId="ADAL" clId="{7CCF967A-9E97-44E3-BF94-5C83124A07C6}" dt="2026-06-02T21:38:05.662" v="1456"/>
          <ac:spMkLst>
            <pc:docMk/>
            <pc:sldMk cId="960564717" sldId="419"/>
            <ac:spMk id="3" creationId="{FAE6C167-8755-0957-EC44-727CF70712E3}"/>
          </ac:spMkLst>
        </pc:spChg>
      </pc:sldChg>
      <pc:sldChg chg="add">
        <pc:chgData name="Commodore St Germain" userId="420783ab-3e48-4f67-af00-cfba62042d5f" providerId="ADAL" clId="{7CCF967A-9E97-44E3-BF94-5C83124A07C6}" dt="2026-06-02T21:38:14.370" v="1457"/>
        <pc:sldMkLst>
          <pc:docMk/>
          <pc:sldMk cId="2019468623" sldId="420"/>
        </pc:sldMkLst>
      </pc:sldChg>
      <pc:sldChg chg="add">
        <pc:chgData name="Commodore St Germain" userId="420783ab-3e48-4f67-af00-cfba62042d5f" providerId="ADAL" clId="{7CCF967A-9E97-44E3-BF94-5C83124A07C6}" dt="2026-06-02T21:38:28.982" v="1458"/>
        <pc:sldMkLst>
          <pc:docMk/>
          <pc:sldMk cId="1234968113" sldId="421"/>
        </pc:sldMkLst>
      </pc:sldChg>
      <pc:sldChg chg="modSp add del mod">
        <pc:chgData name="Commodore St Germain" userId="420783ab-3e48-4f67-af00-cfba62042d5f" providerId="ADAL" clId="{7CCF967A-9E97-44E3-BF94-5C83124A07C6}" dt="2026-06-04T15:45:59.125" v="10279" actId="47"/>
        <pc:sldMkLst>
          <pc:docMk/>
          <pc:sldMk cId="1239285215" sldId="422"/>
        </pc:sldMkLst>
        <pc:spChg chg="mod">
          <ac:chgData name="Commodore St Germain" userId="420783ab-3e48-4f67-af00-cfba62042d5f" providerId="ADAL" clId="{7CCF967A-9E97-44E3-BF94-5C83124A07C6}" dt="2026-06-02T21:39:45.510" v="1483" actId="20577"/>
          <ac:spMkLst>
            <pc:docMk/>
            <pc:sldMk cId="1239285215" sldId="422"/>
            <ac:spMk id="2" creationId="{8D9EC2C3-EE7A-C37F-8465-67016C90D0B9}"/>
          </ac:spMkLst>
        </pc:spChg>
      </pc:sldChg>
      <pc:sldChg chg="add">
        <pc:chgData name="Commodore St Germain" userId="420783ab-3e48-4f67-af00-cfba62042d5f" providerId="ADAL" clId="{7CCF967A-9E97-44E3-BF94-5C83124A07C6}" dt="2026-06-02T21:38:40.400" v="1459"/>
        <pc:sldMkLst>
          <pc:docMk/>
          <pc:sldMk cId="3755090008" sldId="423"/>
        </pc:sldMkLst>
      </pc:sldChg>
      <pc:sldChg chg="add del">
        <pc:chgData name="Commodore St Germain" userId="420783ab-3e48-4f67-af00-cfba62042d5f" providerId="ADAL" clId="{7CCF967A-9E97-44E3-BF94-5C83124A07C6}" dt="2026-06-04T15:45:59.125" v="10279" actId="47"/>
        <pc:sldMkLst>
          <pc:docMk/>
          <pc:sldMk cId="1691874182" sldId="424"/>
        </pc:sldMkLst>
      </pc:sldChg>
      <pc:sldChg chg="addSp delSp modSp add mod">
        <pc:chgData name="Commodore St Germain" userId="420783ab-3e48-4f67-af00-cfba62042d5f" providerId="ADAL" clId="{7CCF967A-9E97-44E3-BF94-5C83124A07C6}" dt="2026-06-02T22:04:29.372" v="2097"/>
        <pc:sldMkLst>
          <pc:docMk/>
          <pc:sldMk cId="373173790" sldId="425"/>
        </pc:sldMkLst>
        <pc:spChg chg="add del mod">
          <ac:chgData name="Commodore St Germain" userId="420783ab-3e48-4f67-af00-cfba62042d5f" providerId="ADAL" clId="{7CCF967A-9E97-44E3-BF94-5C83124A07C6}" dt="2026-06-02T22:04:29.070" v="2096" actId="478"/>
          <ac:spMkLst>
            <pc:docMk/>
            <pc:sldMk cId="373173790" sldId="425"/>
            <ac:spMk id="9" creationId="{791F8468-5D0C-1C70-1EC6-1A92B311F8A5}"/>
          </ac:spMkLst>
        </pc:spChg>
        <pc:spChg chg="add mod">
          <ac:chgData name="Commodore St Germain" userId="420783ab-3e48-4f67-af00-cfba62042d5f" providerId="ADAL" clId="{7CCF967A-9E97-44E3-BF94-5C83124A07C6}" dt="2026-06-02T22:04:29.372" v="2097"/>
          <ac:spMkLst>
            <pc:docMk/>
            <pc:sldMk cId="373173790" sldId="425"/>
            <ac:spMk id="16" creationId="{2EDD4F03-7838-BB46-DE8D-BE5FFBFF2C21}"/>
          </ac:spMkLst>
        </pc:spChg>
      </pc:sldChg>
      <pc:sldChg chg="modSp add mod">
        <pc:chgData name="Commodore St Germain" userId="420783ab-3e48-4f67-af00-cfba62042d5f" providerId="ADAL" clId="{7CCF967A-9E97-44E3-BF94-5C83124A07C6}" dt="2026-06-02T22:28:13.510" v="3097" actId="255"/>
        <pc:sldMkLst>
          <pc:docMk/>
          <pc:sldMk cId="1482693241" sldId="426"/>
        </pc:sldMkLst>
        <pc:spChg chg="mod">
          <ac:chgData name="Commodore St Germain" userId="420783ab-3e48-4f67-af00-cfba62042d5f" providerId="ADAL" clId="{7CCF967A-9E97-44E3-BF94-5C83124A07C6}" dt="2026-06-02T22:28:13.510" v="3097" actId="255"/>
          <ac:spMkLst>
            <pc:docMk/>
            <pc:sldMk cId="1482693241" sldId="426"/>
            <ac:spMk id="2" creationId="{B1BC79BD-D8F1-E706-6875-9EFEF6A0AFAA}"/>
          </ac:spMkLst>
        </pc:spChg>
      </pc:sldChg>
      <pc:sldChg chg="addSp modSp new mod">
        <pc:chgData name="Commodore St Germain" userId="420783ab-3e48-4f67-af00-cfba62042d5f" providerId="ADAL" clId="{7CCF967A-9E97-44E3-BF94-5C83124A07C6}" dt="2026-06-03T03:46:42.042" v="8531" actId="313"/>
        <pc:sldMkLst>
          <pc:docMk/>
          <pc:sldMk cId="3761892171" sldId="427"/>
        </pc:sldMkLst>
        <pc:spChg chg="mod">
          <ac:chgData name="Commodore St Germain" userId="420783ab-3e48-4f67-af00-cfba62042d5f" providerId="ADAL" clId="{7CCF967A-9E97-44E3-BF94-5C83124A07C6}" dt="2026-06-03T00:51:43.377" v="4262" actId="20577"/>
          <ac:spMkLst>
            <pc:docMk/>
            <pc:sldMk cId="3761892171" sldId="427"/>
            <ac:spMk id="2" creationId="{3FFFA430-C909-98A4-8759-129F3AB63287}"/>
          </ac:spMkLst>
        </pc:spChg>
        <pc:spChg chg="mod">
          <ac:chgData name="Commodore St Germain" userId="420783ab-3e48-4f67-af00-cfba62042d5f" providerId="ADAL" clId="{7CCF967A-9E97-44E3-BF94-5C83124A07C6}" dt="2026-06-03T03:46:42.042" v="8531" actId="313"/>
          <ac:spMkLst>
            <pc:docMk/>
            <pc:sldMk cId="3761892171" sldId="427"/>
            <ac:spMk id="3" creationId="{0D92A509-BDCF-E860-D794-DC64A8178CB5}"/>
          </ac:spMkLst>
        </pc:spChg>
        <pc:graphicFrameChg chg="add mod">
          <ac:chgData name="Commodore St Germain" userId="420783ab-3e48-4f67-af00-cfba62042d5f" providerId="ADAL" clId="{7CCF967A-9E97-44E3-BF94-5C83124A07C6}" dt="2026-06-03T03:45:14.297" v="8383" actId="1076"/>
          <ac:graphicFrameMkLst>
            <pc:docMk/>
            <pc:sldMk cId="3761892171" sldId="427"/>
            <ac:graphicFrameMk id="4" creationId="{C1754D86-943C-4A47-36AA-95475B3559B5}"/>
          </ac:graphicFrameMkLst>
        </pc:graphicFrameChg>
      </pc:sldChg>
      <pc:sldChg chg="modSp new del mod">
        <pc:chgData name="Commodore St Germain" userId="420783ab-3e48-4f67-af00-cfba62042d5f" providerId="ADAL" clId="{7CCF967A-9E97-44E3-BF94-5C83124A07C6}" dt="2026-06-03T04:01:39.071" v="9328" actId="47"/>
        <pc:sldMkLst>
          <pc:docMk/>
          <pc:sldMk cId="2884862089" sldId="428"/>
        </pc:sldMkLst>
        <pc:spChg chg="mod">
          <ac:chgData name="Commodore St Germain" userId="420783ab-3e48-4f67-af00-cfba62042d5f" providerId="ADAL" clId="{7CCF967A-9E97-44E3-BF94-5C83124A07C6}" dt="2026-06-03T00:51:49.556" v="4279" actId="20577"/>
          <ac:spMkLst>
            <pc:docMk/>
            <pc:sldMk cId="2884862089" sldId="428"/>
            <ac:spMk id="2" creationId="{410EAE49-A844-C114-A231-CCADC2FAA4E1}"/>
          </ac:spMkLst>
        </pc:spChg>
        <pc:spChg chg="mod">
          <ac:chgData name="Commodore St Germain" userId="420783ab-3e48-4f67-af00-cfba62042d5f" providerId="ADAL" clId="{7CCF967A-9E97-44E3-BF94-5C83124A07C6}" dt="2026-06-03T04:01:06.132" v="9327" actId="20577"/>
          <ac:spMkLst>
            <pc:docMk/>
            <pc:sldMk cId="2884862089" sldId="428"/>
            <ac:spMk id="3" creationId="{1D4D7E17-6A87-DD86-1296-303ECC9E433F}"/>
          </ac:spMkLst>
        </pc:spChg>
      </pc:sldChg>
      <pc:sldChg chg="new del">
        <pc:chgData name="Commodore St Germain" userId="420783ab-3e48-4f67-af00-cfba62042d5f" providerId="ADAL" clId="{7CCF967A-9E97-44E3-BF94-5C83124A07C6}" dt="2026-06-03T03:56:02.659" v="9212" actId="47"/>
        <pc:sldMkLst>
          <pc:docMk/>
          <pc:sldMk cId="1073569096" sldId="429"/>
        </pc:sldMkLst>
      </pc:sldChg>
      <pc:sldChg chg="addSp modSp new mod">
        <pc:chgData name="Commodore St Germain" userId="420783ab-3e48-4f67-af00-cfba62042d5f" providerId="ADAL" clId="{7CCF967A-9E97-44E3-BF94-5C83124A07C6}" dt="2026-06-02T22:27:06.666" v="3023" actId="1076"/>
        <pc:sldMkLst>
          <pc:docMk/>
          <pc:sldMk cId="2975421428" sldId="430"/>
        </pc:sldMkLst>
        <pc:spChg chg="mod">
          <ac:chgData name="Commodore St Germain" userId="420783ab-3e48-4f67-af00-cfba62042d5f" providerId="ADAL" clId="{7CCF967A-9E97-44E3-BF94-5C83124A07C6}" dt="2026-06-02T22:27:06.666" v="3023" actId="1076"/>
          <ac:spMkLst>
            <pc:docMk/>
            <pc:sldMk cId="2975421428" sldId="430"/>
            <ac:spMk id="2" creationId="{06678250-BF98-605A-B9BA-E55014072C70}"/>
          </ac:spMkLst>
        </pc:spChg>
        <pc:spChg chg="add mod">
          <ac:chgData name="Commodore St Germain" userId="420783ab-3e48-4f67-af00-cfba62042d5f" providerId="ADAL" clId="{7CCF967A-9E97-44E3-BF94-5C83124A07C6}" dt="2026-06-02T22:26:24.693" v="2917"/>
          <ac:spMkLst>
            <pc:docMk/>
            <pc:sldMk cId="2975421428" sldId="430"/>
            <ac:spMk id="6" creationId="{A55CEE73-C0DF-7EF6-836F-16051BBE5C34}"/>
          </ac:spMkLst>
        </pc:spChg>
        <pc:picChg chg="add mod">
          <ac:chgData name="Commodore St Germain" userId="420783ab-3e48-4f67-af00-cfba62042d5f" providerId="ADAL" clId="{7CCF967A-9E97-44E3-BF94-5C83124A07C6}" dt="2026-06-02T22:26:18.825" v="2916" actId="1076"/>
          <ac:picMkLst>
            <pc:docMk/>
            <pc:sldMk cId="2975421428" sldId="430"/>
            <ac:picMk id="5" creationId="{F49E862F-40EE-4CE9-28C3-41681200FA25}"/>
          </ac:picMkLst>
        </pc:picChg>
      </pc:sldChg>
      <pc:sldChg chg="addSp delSp modSp add mod">
        <pc:chgData name="Commodore St Germain" userId="420783ab-3e48-4f67-af00-cfba62042d5f" providerId="ADAL" clId="{7CCF967A-9E97-44E3-BF94-5C83124A07C6}" dt="2026-06-03T02:51:12.800" v="7019" actId="20577"/>
        <pc:sldMkLst>
          <pc:docMk/>
          <pc:sldMk cId="3600945552" sldId="431"/>
        </pc:sldMkLst>
        <pc:spChg chg="add mod">
          <ac:chgData name="Commodore St Germain" userId="420783ab-3e48-4f67-af00-cfba62042d5f" providerId="ADAL" clId="{7CCF967A-9E97-44E3-BF94-5C83124A07C6}" dt="2026-06-03T00:29:31.814" v="3557" actId="1036"/>
          <ac:spMkLst>
            <pc:docMk/>
            <pc:sldMk cId="3600945552" sldId="431"/>
            <ac:spMk id="2" creationId="{CEA25BBF-4D09-E432-C961-C330B839E9BA}"/>
          </ac:spMkLst>
        </pc:spChg>
        <pc:spChg chg="add mod">
          <ac:chgData name="Commodore St Germain" userId="420783ab-3e48-4f67-af00-cfba62042d5f" providerId="ADAL" clId="{7CCF967A-9E97-44E3-BF94-5C83124A07C6}" dt="2026-06-03T00:27:07.130" v="3479" actId="1076"/>
          <ac:spMkLst>
            <pc:docMk/>
            <pc:sldMk cId="3600945552" sldId="431"/>
            <ac:spMk id="3" creationId="{827226AA-7FBC-E0B9-8D6D-CD4E8C8D7FC5}"/>
          </ac:spMkLst>
        </pc:spChg>
        <pc:spChg chg="add mod">
          <ac:chgData name="Commodore St Germain" userId="420783ab-3e48-4f67-af00-cfba62042d5f" providerId="ADAL" clId="{7CCF967A-9E97-44E3-BF94-5C83124A07C6}" dt="2026-06-03T00:27:07.130" v="3479" actId="1076"/>
          <ac:spMkLst>
            <pc:docMk/>
            <pc:sldMk cId="3600945552" sldId="431"/>
            <ac:spMk id="4" creationId="{BDB98352-3394-E978-A698-BC1B3824F1FA}"/>
          </ac:spMkLst>
        </pc:spChg>
        <pc:spChg chg="mod">
          <ac:chgData name="Commodore St Germain" userId="420783ab-3e48-4f67-af00-cfba62042d5f" providerId="ADAL" clId="{7CCF967A-9E97-44E3-BF94-5C83124A07C6}" dt="2026-06-03T02:14:54.318" v="5528" actId="1038"/>
          <ac:spMkLst>
            <pc:docMk/>
            <pc:sldMk cId="3600945552" sldId="431"/>
            <ac:spMk id="6" creationId="{2B65CBC7-F2E4-1F93-FAB8-0AAD10B9DB2B}"/>
          </ac:spMkLst>
        </pc:spChg>
        <pc:spChg chg="mod">
          <ac:chgData name="Commodore St Germain" userId="420783ab-3e48-4f67-af00-cfba62042d5f" providerId="ADAL" clId="{7CCF967A-9E97-44E3-BF94-5C83124A07C6}" dt="2026-06-03T00:39:07.805" v="3933" actId="20577"/>
          <ac:spMkLst>
            <pc:docMk/>
            <pc:sldMk cId="3600945552" sldId="431"/>
            <ac:spMk id="7" creationId="{28C20C2B-D4BB-6DD2-C1D7-8F23AC7A2557}"/>
          </ac:spMkLst>
        </pc:spChg>
        <pc:spChg chg="add mod">
          <ac:chgData name="Commodore St Germain" userId="420783ab-3e48-4f67-af00-cfba62042d5f" providerId="ADAL" clId="{7CCF967A-9E97-44E3-BF94-5C83124A07C6}" dt="2026-06-03T00:27:07.130" v="3479" actId="1076"/>
          <ac:spMkLst>
            <pc:docMk/>
            <pc:sldMk cId="3600945552" sldId="431"/>
            <ac:spMk id="8" creationId="{DD3DDABE-9029-0191-BD85-CEFA69419C02}"/>
          </ac:spMkLst>
        </pc:spChg>
        <pc:spChg chg="mod">
          <ac:chgData name="Commodore St Germain" userId="420783ab-3e48-4f67-af00-cfba62042d5f" providerId="ADAL" clId="{7CCF967A-9E97-44E3-BF94-5C83124A07C6}" dt="2026-06-03T02:38:18.520" v="6111" actId="14100"/>
          <ac:spMkLst>
            <pc:docMk/>
            <pc:sldMk cId="3600945552" sldId="431"/>
            <ac:spMk id="9" creationId="{0A5E6BCE-175D-FD8F-CEC4-43BEA4D8A368}"/>
          </ac:spMkLst>
        </pc:spChg>
        <pc:spChg chg="del mod">
          <ac:chgData name="Commodore St Germain" userId="420783ab-3e48-4f67-af00-cfba62042d5f" providerId="ADAL" clId="{7CCF967A-9E97-44E3-BF94-5C83124A07C6}" dt="2026-06-03T00:23:35.664" v="3376"/>
          <ac:spMkLst>
            <pc:docMk/>
            <pc:sldMk cId="3600945552" sldId="431"/>
            <ac:spMk id="10" creationId="{73A0B3B4-6038-CFA1-7F36-637EC3519A4D}"/>
          </ac:spMkLst>
        </pc:spChg>
        <pc:spChg chg="del">
          <ac:chgData name="Commodore St Germain" userId="420783ab-3e48-4f67-af00-cfba62042d5f" providerId="ADAL" clId="{7CCF967A-9E97-44E3-BF94-5C83124A07C6}" dt="2026-06-03T00:22:14.838" v="3372" actId="478"/>
          <ac:spMkLst>
            <pc:docMk/>
            <pc:sldMk cId="3600945552" sldId="431"/>
            <ac:spMk id="11" creationId="{26122BB7-DD6F-4A84-47F8-9B578B97F277}"/>
          </ac:spMkLst>
        </pc:spChg>
        <pc:spChg chg="del">
          <ac:chgData name="Commodore St Germain" userId="420783ab-3e48-4f67-af00-cfba62042d5f" providerId="ADAL" clId="{7CCF967A-9E97-44E3-BF94-5C83124A07C6}" dt="2026-06-03T00:22:14.838" v="3372" actId="478"/>
          <ac:spMkLst>
            <pc:docMk/>
            <pc:sldMk cId="3600945552" sldId="431"/>
            <ac:spMk id="12" creationId="{C030B4F9-9350-D633-CF6D-5CD84F8348C6}"/>
          </ac:spMkLst>
        </pc:spChg>
        <pc:spChg chg="add mod">
          <ac:chgData name="Commodore St Germain" userId="420783ab-3e48-4f67-af00-cfba62042d5f" providerId="ADAL" clId="{7CCF967A-9E97-44E3-BF94-5C83124A07C6}" dt="2026-06-03T00:35:29.820" v="3817" actId="1035"/>
          <ac:spMkLst>
            <pc:docMk/>
            <pc:sldMk cId="3600945552" sldId="431"/>
            <ac:spMk id="13" creationId="{38214E69-629E-95FD-68D0-B5137A64915C}"/>
          </ac:spMkLst>
        </pc:spChg>
        <pc:spChg chg="add mod">
          <ac:chgData name="Commodore St Germain" userId="420783ab-3e48-4f67-af00-cfba62042d5f" providerId="ADAL" clId="{7CCF967A-9E97-44E3-BF94-5C83124A07C6}" dt="2026-06-03T00:29:31.814" v="3557" actId="1036"/>
          <ac:spMkLst>
            <pc:docMk/>
            <pc:sldMk cId="3600945552" sldId="431"/>
            <ac:spMk id="14" creationId="{E0E731EE-4D23-DAFE-C988-9E9C3EF6F85B}"/>
          </ac:spMkLst>
        </pc:spChg>
        <pc:spChg chg="add mod">
          <ac:chgData name="Commodore St Germain" userId="420783ab-3e48-4f67-af00-cfba62042d5f" providerId="ADAL" clId="{7CCF967A-9E97-44E3-BF94-5C83124A07C6}" dt="2026-06-03T00:29:31.814" v="3557" actId="1036"/>
          <ac:spMkLst>
            <pc:docMk/>
            <pc:sldMk cId="3600945552" sldId="431"/>
            <ac:spMk id="15" creationId="{795EAFEC-E375-CE1B-C4C4-73FE141BE9A0}"/>
          </ac:spMkLst>
        </pc:spChg>
        <pc:spChg chg="add mod">
          <ac:chgData name="Commodore St Germain" userId="420783ab-3e48-4f67-af00-cfba62042d5f" providerId="ADAL" clId="{7CCF967A-9E97-44E3-BF94-5C83124A07C6}" dt="2026-06-03T00:28:24.583" v="3516"/>
          <ac:spMkLst>
            <pc:docMk/>
            <pc:sldMk cId="3600945552" sldId="431"/>
            <ac:spMk id="16" creationId="{05400AF3-1E6D-20D1-A425-FFFE41825852}"/>
          </ac:spMkLst>
        </pc:spChg>
        <pc:spChg chg="add mod">
          <ac:chgData name="Commodore St Germain" userId="420783ab-3e48-4f67-af00-cfba62042d5f" providerId="ADAL" clId="{7CCF967A-9E97-44E3-BF94-5C83124A07C6}" dt="2026-06-03T00:43:48.790" v="3962" actId="20577"/>
          <ac:spMkLst>
            <pc:docMk/>
            <pc:sldMk cId="3600945552" sldId="431"/>
            <ac:spMk id="19" creationId="{BBB98ABF-8C64-598A-0219-272D959C0994}"/>
          </ac:spMkLst>
        </pc:spChg>
        <pc:spChg chg="add mod">
          <ac:chgData name="Commodore St Germain" userId="420783ab-3e48-4f67-af00-cfba62042d5f" providerId="ADAL" clId="{7CCF967A-9E97-44E3-BF94-5C83124A07C6}" dt="2026-06-03T02:10:50.462" v="5196" actId="14100"/>
          <ac:spMkLst>
            <pc:docMk/>
            <pc:sldMk cId="3600945552" sldId="431"/>
            <ac:spMk id="20" creationId="{BCAC7914-C9C8-E3F2-D1B7-0CF7CB89D2A7}"/>
          </ac:spMkLst>
        </pc:spChg>
        <pc:spChg chg="add mod">
          <ac:chgData name="Commodore St Germain" userId="420783ab-3e48-4f67-af00-cfba62042d5f" providerId="ADAL" clId="{7CCF967A-9E97-44E3-BF94-5C83124A07C6}" dt="2026-06-03T00:35:29.820" v="3817" actId="1035"/>
          <ac:spMkLst>
            <pc:docMk/>
            <pc:sldMk cId="3600945552" sldId="431"/>
            <ac:spMk id="21" creationId="{53E8C894-0649-38D2-C564-C39D4AA9BE0B}"/>
          </ac:spMkLst>
        </pc:spChg>
        <pc:spChg chg="add mod">
          <ac:chgData name="Commodore St Germain" userId="420783ab-3e48-4f67-af00-cfba62042d5f" providerId="ADAL" clId="{7CCF967A-9E97-44E3-BF94-5C83124A07C6}" dt="2026-06-03T00:34:34.824" v="3783"/>
          <ac:spMkLst>
            <pc:docMk/>
            <pc:sldMk cId="3600945552" sldId="431"/>
            <ac:spMk id="22" creationId="{C6B8C5D9-9F05-03A5-76A9-4E00F1A63E67}"/>
          </ac:spMkLst>
        </pc:spChg>
        <pc:spChg chg="add mod">
          <ac:chgData name="Commodore St Germain" userId="420783ab-3e48-4f67-af00-cfba62042d5f" providerId="ADAL" clId="{7CCF967A-9E97-44E3-BF94-5C83124A07C6}" dt="2026-06-03T00:35:20.509" v="3795" actId="1076"/>
          <ac:spMkLst>
            <pc:docMk/>
            <pc:sldMk cId="3600945552" sldId="431"/>
            <ac:spMk id="28" creationId="{AA13C3E1-57C0-C364-33DB-7733B203C249}"/>
          </ac:spMkLst>
        </pc:spChg>
        <pc:spChg chg="add mod">
          <ac:chgData name="Commodore St Germain" userId="420783ab-3e48-4f67-af00-cfba62042d5f" providerId="ADAL" clId="{7CCF967A-9E97-44E3-BF94-5C83124A07C6}" dt="2026-06-03T00:37:46.350" v="3879" actId="207"/>
          <ac:spMkLst>
            <pc:docMk/>
            <pc:sldMk cId="3600945552" sldId="431"/>
            <ac:spMk id="29" creationId="{37269EBA-5CAB-78F9-2343-8DC0D6880DDE}"/>
          </ac:spMkLst>
        </pc:spChg>
        <pc:spChg chg="add mod">
          <ac:chgData name="Commodore St Germain" userId="420783ab-3e48-4f67-af00-cfba62042d5f" providerId="ADAL" clId="{7CCF967A-9E97-44E3-BF94-5C83124A07C6}" dt="2026-06-03T01:58:44.127" v="4981" actId="20577"/>
          <ac:spMkLst>
            <pc:docMk/>
            <pc:sldMk cId="3600945552" sldId="431"/>
            <ac:spMk id="30" creationId="{BEA272C7-D8D2-67E2-EABE-7E5B3AEE6E47}"/>
          </ac:spMkLst>
        </pc:spChg>
        <pc:spChg chg="add mod">
          <ac:chgData name="Commodore St Germain" userId="420783ab-3e48-4f67-af00-cfba62042d5f" providerId="ADAL" clId="{7CCF967A-9E97-44E3-BF94-5C83124A07C6}" dt="2026-06-03T02:10:41.636" v="5195" actId="1035"/>
          <ac:spMkLst>
            <pc:docMk/>
            <pc:sldMk cId="3600945552" sldId="431"/>
            <ac:spMk id="31" creationId="{BDF18489-C004-B851-F90F-E7B83505AA65}"/>
          </ac:spMkLst>
        </pc:spChg>
        <pc:spChg chg="add mod">
          <ac:chgData name="Commodore St Germain" userId="420783ab-3e48-4f67-af00-cfba62042d5f" providerId="ADAL" clId="{7CCF967A-9E97-44E3-BF94-5C83124A07C6}" dt="2026-06-03T02:47:47.620" v="6564" actId="20577"/>
          <ac:spMkLst>
            <pc:docMk/>
            <pc:sldMk cId="3600945552" sldId="431"/>
            <ac:spMk id="32" creationId="{6EADF99A-5118-BAFF-5332-7C8D8D924CAE}"/>
          </ac:spMkLst>
        </pc:spChg>
        <pc:spChg chg="add mod">
          <ac:chgData name="Commodore St Germain" userId="420783ab-3e48-4f67-af00-cfba62042d5f" providerId="ADAL" clId="{7CCF967A-9E97-44E3-BF94-5C83124A07C6}" dt="2026-06-03T02:47:31.032" v="6495" actId="1076"/>
          <ac:spMkLst>
            <pc:docMk/>
            <pc:sldMk cId="3600945552" sldId="431"/>
            <ac:spMk id="33" creationId="{6E86C5DC-5279-B132-042B-E5C4CEA8840A}"/>
          </ac:spMkLst>
        </pc:spChg>
        <pc:spChg chg="add mod">
          <ac:chgData name="Commodore St Germain" userId="420783ab-3e48-4f67-af00-cfba62042d5f" providerId="ADAL" clId="{7CCF967A-9E97-44E3-BF94-5C83124A07C6}" dt="2026-06-03T02:35:29.908" v="5999" actId="20577"/>
          <ac:spMkLst>
            <pc:docMk/>
            <pc:sldMk cId="3600945552" sldId="431"/>
            <ac:spMk id="34" creationId="{B296952A-2E53-56B0-0572-2C0F767ADBBA}"/>
          </ac:spMkLst>
        </pc:spChg>
        <pc:spChg chg="add mod">
          <ac:chgData name="Commodore St Germain" userId="420783ab-3e48-4f67-af00-cfba62042d5f" providerId="ADAL" clId="{7CCF967A-9E97-44E3-BF94-5C83124A07C6}" dt="2026-06-03T02:49:14.853" v="6799" actId="1035"/>
          <ac:spMkLst>
            <pc:docMk/>
            <pc:sldMk cId="3600945552" sldId="431"/>
            <ac:spMk id="35" creationId="{160083B0-8729-8021-0E13-C0B98032D484}"/>
          </ac:spMkLst>
        </pc:spChg>
        <pc:spChg chg="add mod">
          <ac:chgData name="Commodore St Germain" userId="420783ab-3e48-4f67-af00-cfba62042d5f" providerId="ADAL" clId="{7CCF967A-9E97-44E3-BF94-5C83124A07C6}" dt="2026-06-03T02:49:14.853" v="6799" actId="1035"/>
          <ac:spMkLst>
            <pc:docMk/>
            <pc:sldMk cId="3600945552" sldId="431"/>
            <ac:spMk id="36" creationId="{4890F6F9-9FA2-C1F2-CE39-81D6B2380783}"/>
          </ac:spMkLst>
        </pc:spChg>
        <pc:spChg chg="add mod">
          <ac:chgData name="Commodore St Germain" userId="420783ab-3e48-4f67-af00-cfba62042d5f" providerId="ADAL" clId="{7CCF967A-9E97-44E3-BF94-5C83124A07C6}" dt="2026-06-03T02:51:12.800" v="7019" actId="20577"/>
          <ac:spMkLst>
            <pc:docMk/>
            <pc:sldMk cId="3600945552" sldId="431"/>
            <ac:spMk id="37" creationId="{5DE59664-8176-F1AB-6C04-C8B4DE4F3F02}"/>
          </ac:spMkLst>
        </pc:spChg>
        <pc:cxnChg chg="add del">
          <ac:chgData name="Commodore St Germain" userId="420783ab-3e48-4f67-af00-cfba62042d5f" providerId="ADAL" clId="{7CCF967A-9E97-44E3-BF94-5C83124A07C6}" dt="2026-06-03T00:31:54.287" v="3649" actId="478"/>
          <ac:cxnSpMkLst>
            <pc:docMk/>
            <pc:sldMk cId="3600945552" sldId="431"/>
            <ac:cxnSpMk id="18" creationId="{233BF987-3A51-EBB6-BB54-66833757CB30}"/>
          </ac:cxnSpMkLst>
        </pc:cxnChg>
        <pc:cxnChg chg="add mod">
          <ac:chgData name="Commodore St Germain" userId="420783ab-3e48-4f67-af00-cfba62042d5f" providerId="ADAL" clId="{7CCF967A-9E97-44E3-BF94-5C83124A07C6}" dt="2026-06-03T00:34:55.610" v="3790" actId="14100"/>
          <ac:cxnSpMkLst>
            <pc:docMk/>
            <pc:sldMk cId="3600945552" sldId="431"/>
            <ac:cxnSpMk id="23" creationId="{B8C86849-A6C6-310E-9101-8EFA8BE32A89}"/>
          </ac:cxnSpMkLst>
        </pc:cxnChg>
        <pc:cxnChg chg="add mod">
          <ac:chgData name="Commodore St Germain" userId="420783ab-3e48-4f67-af00-cfba62042d5f" providerId="ADAL" clId="{7CCF967A-9E97-44E3-BF94-5C83124A07C6}" dt="2026-06-03T02:10:41.636" v="5195" actId="1035"/>
          <ac:cxnSpMkLst>
            <pc:docMk/>
            <pc:sldMk cId="3600945552" sldId="431"/>
            <ac:cxnSpMk id="27" creationId="{4C5B35BF-B2EF-4D11-7C35-A6C83DC2557A}"/>
          </ac:cxnSpMkLst>
        </pc:cxnChg>
      </pc:sldChg>
      <pc:sldChg chg="addSp delSp modSp add mod">
        <pc:chgData name="Commodore St Germain" userId="420783ab-3e48-4f67-af00-cfba62042d5f" providerId="ADAL" clId="{7CCF967A-9E97-44E3-BF94-5C83124A07C6}" dt="2026-06-03T03:06:51.902" v="8081" actId="1037"/>
        <pc:sldMkLst>
          <pc:docMk/>
          <pc:sldMk cId="2462487297" sldId="432"/>
        </pc:sldMkLst>
        <pc:spChg chg="add mod">
          <ac:chgData name="Commodore St Germain" userId="420783ab-3e48-4f67-af00-cfba62042d5f" providerId="ADAL" clId="{7CCF967A-9E97-44E3-BF94-5C83124A07C6}" dt="2026-06-03T00:28:26.163" v="3517"/>
          <ac:spMkLst>
            <pc:docMk/>
            <pc:sldMk cId="2462487297" sldId="432"/>
            <ac:spMk id="2" creationId="{6ADAC28E-7E2F-D37F-1AF0-DD1B4FB23877}"/>
          </ac:spMkLst>
        </pc:spChg>
        <pc:spChg chg="add mod">
          <ac:chgData name="Commodore St Germain" userId="420783ab-3e48-4f67-af00-cfba62042d5f" providerId="ADAL" clId="{7CCF967A-9E97-44E3-BF94-5C83124A07C6}" dt="2026-06-03T02:35:53.843" v="6005" actId="1036"/>
          <ac:spMkLst>
            <pc:docMk/>
            <pc:sldMk cId="2462487297" sldId="432"/>
            <ac:spMk id="3" creationId="{399ED2FA-7458-1D40-356D-643FC39C1C18}"/>
          </ac:spMkLst>
        </pc:spChg>
        <pc:spChg chg="add mod">
          <ac:chgData name="Commodore St Germain" userId="420783ab-3e48-4f67-af00-cfba62042d5f" providerId="ADAL" clId="{7CCF967A-9E97-44E3-BF94-5C83124A07C6}" dt="2026-06-03T00:47:46.449" v="4059" actId="1036"/>
          <ac:spMkLst>
            <pc:docMk/>
            <pc:sldMk cId="2462487297" sldId="432"/>
            <ac:spMk id="4" creationId="{D07EB574-2B4D-4A27-E3F6-B1317D328318}"/>
          </ac:spMkLst>
        </pc:spChg>
        <pc:spChg chg="del">
          <ac:chgData name="Commodore St Germain" userId="420783ab-3e48-4f67-af00-cfba62042d5f" providerId="ADAL" clId="{7CCF967A-9E97-44E3-BF94-5C83124A07C6}" dt="2026-06-03T02:14:58.666" v="5529" actId="478"/>
          <ac:spMkLst>
            <pc:docMk/>
            <pc:sldMk cId="2462487297" sldId="432"/>
            <ac:spMk id="6" creationId="{2B65CBC7-F2E4-1F93-FAB8-0AAD10B9DB2B}"/>
          </ac:spMkLst>
        </pc:spChg>
        <pc:spChg chg="del">
          <ac:chgData name="Commodore St Germain" userId="420783ab-3e48-4f67-af00-cfba62042d5f" providerId="ADAL" clId="{7CCF967A-9E97-44E3-BF94-5C83124A07C6}" dt="2026-06-03T00:44:23.866" v="3977" actId="478"/>
          <ac:spMkLst>
            <pc:docMk/>
            <pc:sldMk cId="2462487297" sldId="432"/>
            <ac:spMk id="7" creationId="{28C20C2B-D4BB-6DD2-C1D7-8F23AC7A2557}"/>
          </ac:spMkLst>
        </pc:spChg>
        <pc:spChg chg="add mod">
          <ac:chgData name="Commodore St Germain" userId="420783ab-3e48-4f67-af00-cfba62042d5f" providerId="ADAL" clId="{7CCF967A-9E97-44E3-BF94-5C83124A07C6}" dt="2026-06-03T02:35:53.843" v="6005" actId="1036"/>
          <ac:spMkLst>
            <pc:docMk/>
            <pc:sldMk cId="2462487297" sldId="432"/>
            <ac:spMk id="8" creationId="{5593C1D5-4FA7-739B-5B6E-8E29F55F817E}"/>
          </ac:spMkLst>
        </pc:spChg>
        <pc:spChg chg="del">
          <ac:chgData name="Commodore St Germain" userId="420783ab-3e48-4f67-af00-cfba62042d5f" providerId="ADAL" clId="{7CCF967A-9E97-44E3-BF94-5C83124A07C6}" dt="2026-06-03T00:46:31.224" v="4014" actId="478"/>
          <ac:spMkLst>
            <pc:docMk/>
            <pc:sldMk cId="2462487297" sldId="432"/>
            <ac:spMk id="9" creationId="{0A5E6BCE-175D-FD8F-CEC4-43BEA4D8A368}"/>
          </ac:spMkLst>
        </pc:spChg>
        <pc:spChg chg="mod">
          <ac:chgData name="Commodore St Germain" userId="420783ab-3e48-4f67-af00-cfba62042d5f" providerId="ADAL" clId="{7CCF967A-9E97-44E3-BF94-5C83124A07C6}" dt="2026-06-03T02:35:53.843" v="6005" actId="1036"/>
          <ac:spMkLst>
            <pc:docMk/>
            <pc:sldMk cId="2462487297" sldId="432"/>
            <ac:spMk id="10" creationId="{73A0B3B4-6038-CFA1-7F36-637EC3519A4D}"/>
          </ac:spMkLst>
        </pc:spChg>
        <pc:spChg chg="del">
          <ac:chgData name="Commodore St Germain" userId="420783ab-3e48-4f67-af00-cfba62042d5f" providerId="ADAL" clId="{7CCF967A-9E97-44E3-BF94-5C83124A07C6}" dt="2026-06-03T00:44:23.866" v="3977" actId="478"/>
          <ac:spMkLst>
            <pc:docMk/>
            <pc:sldMk cId="2462487297" sldId="432"/>
            <ac:spMk id="11" creationId="{26122BB7-DD6F-4A84-47F8-9B578B97F277}"/>
          </ac:spMkLst>
        </pc:spChg>
        <pc:spChg chg="del">
          <ac:chgData name="Commodore St Germain" userId="420783ab-3e48-4f67-af00-cfba62042d5f" providerId="ADAL" clId="{7CCF967A-9E97-44E3-BF94-5C83124A07C6}" dt="2026-06-03T00:44:23.866" v="3977" actId="478"/>
          <ac:spMkLst>
            <pc:docMk/>
            <pc:sldMk cId="2462487297" sldId="432"/>
            <ac:spMk id="12" creationId="{C030B4F9-9350-D633-CF6D-5CD84F8348C6}"/>
          </ac:spMkLst>
        </pc:spChg>
        <pc:spChg chg="add mod">
          <ac:chgData name="Commodore St Germain" userId="420783ab-3e48-4f67-af00-cfba62042d5f" providerId="ADAL" clId="{7CCF967A-9E97-44E3-BF94-5C83124A07C6}" dt="2026-06-03T03:06:51.902" v="8081" actId="1037"/>
          <ac:spMkLst>
            <pc:docMk/>
            <pc:sldMk cId="2462487297" sldId="432"/>
            <ac:spMk id="13" creationId="{BA4EED31-B14C-01D3-BC6C-6B1FA5189740}"/>
          </ac:spMkLst>
        </pc:spChg>
        <pc:spChg chg="add mod">
          <ac:chgData name="Commodore St Germain" userId="420783ab-3e48-4f67-af00-cfba62042d5f" providerId="ADAL" clId="{7CCF967A-9E97-44E3-BF94-5C83124A07C6}" dt="2026-06-03T03:06:40.904" v="8056" actId="1035"/>
          <ac:spMkLst>
            <pc:docMk/>
            <pc:sldMk cId="2462487297" sldId="432"/>
            <ac:spMk id="14" creationId="{084986E9-E901-9111-2D38-B741210F3CBB}"/>
          </ac:spMkLst>
        </pc:spChg>
        <pc:spChg chg="add del mod">
          <ac:chgData name="Commodore St Germain" userId="420783ab-3e48-4f67-af00-cfba62042d5f" providerId="ADAL" clId="{7CCF967A-9E97-44E3-BF94-5C83124A07C6}" dt="2026-06-03T00:47:06.307" v="4045" actId="478"/>
          <ac:spMkLst>
            <pc:docMk/>
            <pc:sldMk cId="2462487297" sldId="432"/>
            <ac:spMk id="15" creationId="{4BAD5A0C-FB44-1CAC-40AA-E98539C52FBB}"/>
          </ac:spMkLst>
        </pc:spChg>
        <pc:spChg chg="add mod">
          <ac:chgData name="Commodore St Germain" userId="420783ab-3e48-4f67-af00-cfba62042d5f" providerId="ADAL" clId="{7CCF967A-9E97-44E3-BF94-5C83124A07C6}" dt="2026-06-03T03:06:51.902" v="8081" actId="1037"/>
          <ac:spMkLst>
            <pc:docMk/>
            <pc:sldMk cId="2462487297" sldId="432"/>
            <ac:spMk id="16" creationId="{F298E793-46D8-4CA2-C35D-0C12E341B6A9}"/>
          </ac:spMkLst>
        </pc:spChg>
        <pc:spChg chg="add mod">
          <ac:chgData name="Commodore St Germain" userId="420783ab-3e48-4f67-af00-cfba62042d5f" providerId="ADAL" clId="{7CCF967A-9E97-44E3-BF94-5C83124A07C6}" dt="2026-06-03T00:48:16.260" v="4119" actId="14100"/>
          <ac:spMkLst>
            <pc:docMk/>
            <pc:sldMk cId="2462487297" sldId="432"/>
            <ac:spMk id="17" creationId="{0021136F-6327-B46C-E995-25507EDEEAB7}"/>
          </ac:spMkLst>
        </pc:spChg>
        <pc:spChg chg="add mod">
          <ac:chgData name="Commodore St Germain" userId="420783ab-3e48-4f67-af00-cfba62042d5f" providerId="ADAL" clId="{7CCF967A-9E97-44E3-BF94-5C83124A07C6}" dt="2026-06-03T00:50:39.485" v="4208" actId="122"/>
          <ac:spMkLst>
            <pc:docMk/>
            <pc:sldMk cId="2462487297" sldId="432"/>
            <ac:spMk id="19" creationId="{96B8EDFA-6F96-AE7B-54D2-4EDC64BDF3FE}"/>
          </ac:spMkLst>
        </pc:spChg>
        <pc:spChg chg="add mod">
          <ac:chgData name="Commodore St Germain" userId="420783ab-3e48-4f67-af00-cfba62042d5f" providerId="ADAL" clId="{7CCF967A-9E97-44E3-BF94-5C83124A07C6}" dt="2026-06-03T02:34:09.152" v="5914" actId="1036"/>
          <ac:spMkLst>
            <pc:docMk/>
            <pc:sldMk cId="2462487297" sldId="432"/>
            <ac:spMk id="20" creationId="{1038BA82-CCD5-06F3-6842-2733366051F6}"/>
          </ac:spMkLst>
        </pc:spChg>
        <pc:spChg chg="add mod">
          <ac:chgData name="Commodore St Germain" userId="420783ab-3e48-4f67-af00-cfba62042d5f" providerId="ADAL" clId="{7CCF967A-9E97-44E3-BF94-5C83124A07C6}" dt="2026-06-03T02:14:58.971" v="5530"/>
          <ac:spMkLst>
            <pc:docMk/>
            <pc:sldMk cId="2462487297" sldId="432"/>
            <ac:spMk id="21" creationId="{BD43B7AD-D478-8A34-F456-3F07D59DF77C}"/>
          </ac:spMkLst>
        </pc:spChg>
        <pc:spChg chg="add mod">
          <ac:chgData name="Commodore St Germain" userId="420783ab-3e48-4f67-af00-cfba62042d5f" providerId="ADAL" clId="{7CCF967A-9E97-44E3-BF94-5C83124A07C6}" dt="2026-06-03T02:55:44.133" v="7307" actId="20577"/>
          <ac:spMkLst>
            <pc:docMk/>
            <pc:sldMk cId="2462487297" sldId="432"/>
            <ac:spMk id="22" creationId="{B6184A86-E825-82DB-4765-508D22A411E6}"/>
          </ac:spMkLst>
        </pc:spChg>
        <pc:spChg chg="add mod">
          <ac:chgData name="Commodore St Germain" userId="420783ab-3e48-4f67-af00-cfba62042d5f" providerId="ADAL" clId="{7CCF967A-9E97-44E3-BF94-5C83124A07C6}" dt="2026-06-03T02:52:45.998" v="7082" actId="20577"/>
          <ac:spMkLst>
            <pc:docMk/>
            <pc:sldMk cId="2462487297" sldId="432"/>
            <ac:spMk id="24" creationId="{C8AE2A16-CDC9-C308-4129-9161621BC9EE}"/>
          </ac:spMkLst>
        </pc:spChg>
        <pc:spChg chg="add mod">
          <ac:chgData name="Commodore St Germain" userId="420783ab-3e48-4f67-af00-cfba62042d5f" providerId="ADAL" clId="{7CCF967A-9E97-44E3-BF94-5C83124A07C6}" dt="2026-06-03T02:51:52.982" v="7020"/>
          <ac:spMkLst>
            <pc:docMk/>
            <pc:sldMk cId="2462487297" sldId="432"/>
            <ac:spMk id="25" creationId="{CDC2CA55-B17F-FC08-7E02-AE5C4068C9C6}"/>
          </ac:spMkLst>
        </pc:spChg>
        <pc:spChg chg="add mod">
          <ac:chgData name="Commodore St Germain" userId="420783ab-3e48-4f67-af00-cfba62042d5f" providerId="ADAL" clId="{7CCF967A-9E97-44E3-BF94-5C83124A07C6}" dt="2026-06-03T03:05:38.719" v="8036" actId="58"/>
          <ac:spMkLst>
            <pc:docMk/>
            <pc:sldMk cId="2462487297" sldId="432"/>
            <ac:spMk id="26" creationId="{634B2AAA-7D39-E4CD-E044-5E8D31A945DB}"/>
          </ac:spMkLst>
        </pc:spChg>
        <pc:spChg chg="add mod">
          <ac:chgData name="Commodore St Germain" userId="420783ab-3e48-4f67-af00-cfba62042d5f" providerId="ADAL" clId="{7CCF967A-9E97-44E3-BF94-5C83124A07C6}" dt="2026-06-03T02:59:38.698" v="7529" actId="571"/>
          <ac:spMkLst>
            <pc:docMk/>
            <pc:sldMk cId="2462487297" sldId="432"/>
            <ac:spMk id="27" creationId="{ACF36F2E-9617-8121-00B2-4744ABA9C8B6}"/>
          </ac:spMkLst>
        </pc:spChg>
        <pc:spChg chg="add mod">
          <ac:chgData name="Commodore St Germain" userId="420783ab-3e48-4f67-af00-cfba62042d5f" providerId="ADAL" clId="{7CCF967A-9E97-44E3-BF94-5C83124A07C6}" dt="2026-06-03T02:59:38.698" v="7529" actId="571"/>
          <ac:spMkLst>
            <pc:docMk/>
            <pc:sldMk cId="2462487297" sldId="432"/>
            <ac:spMk id="28" creationId="{6E8AFFBE-01FE-DE05-457F-BEBA62A7728F}"/>
          </ac:spMkLst>
        </pc:spChg>
        <pc:cxnChg chg="add mod">
          <ac:chgData name="Commodore St Germain" userId="420783ab-3e48-4f67-af00-cfba62042d5f" providerId="ADAL" clId="{7CCF967A-9E97-44E3-BF94-5C83124A07C6}" dt="2026-06-03T02:34:15.674" v="5925" actId="1035"/>
          <ac:cxnSpMkLst>
            <pc:docMk/>
            <pc:sldMk cId="2462487297" sldId="432"/>
            <ac:cxnSpMk id="18" creationId="{E14EA7F4-8891-B116-4F86-BE20FD2F2262}"/>
          </ac:cxnSpMkLst>
        </pc:cxnChg>
        <pc:cxnChg chg="add mod">
          <ac:chgData name="Commodore St Germain" userId="420783ab-3e48-4f67-af00-cfba62042d5f" providerId="ADAL" clId="{7CCF967A-9E97-44E3-BF94-5C83124A07C6}" dt="2026-06-03T02:39:02.865" v="6113" actId="1076"/>
          <ac:cxnSpMkLst>
            <pc:docMk/>
            <pc:sldMk cId="2462487297" sldId="432"/>
            <ac:cxnSpMk id="23" creationId="{993C5D64-86C4-74B8-9DD3-6C8D23E03249}"/>
          </ac:cxnSpMkLst>
        </pc:cxnChg>
      </pc:sldChg>
      <pc:sldChg chg="add del">
        <pc:chgData name="Commodore St Germain" userId="420783ab-3e48-4f67-af00-cfba62042d5f" providerId="ADAL" clId="{7CCF967A-9E97-44E3-BF94-5C83124A07C6}" dt="2026-06-03T00:30:34.551" v="3559" actId="47"/>
        <pc:sldMkLst>
          <pc:docMk/>
          <pc:sldMk cId="632072739" sldId="433"/>
        </pc:sldMkLst>
      </pc:sldChg>
      <pc:sldChg chg="add">
        <pc:chgData name="Commodore St Germain" userId="420783ab-3e48-4f67-af00-cfba62042d5f" providerId="ADAL" clId="{7CCF967A-9E97-44E3-BF94-5C83124A07C6}" dt="2026-06-03T00:30:14.694" v="3558"/>
        <pc:sldMkLst>
          <pc:docMk/>
          <pc:sldMk cId="3869837493" sldId="434"/>
        </pc:sldMkLst>
      </pc:sldChg>
      <pc:sldChg chg="add">
        <pc:chgData name="Commodore St Germain" userId="420783ab-3e48-4f67-af00-cfba62042d5f" providerId="ADAL" clId="{7CCF967A-9E97-44E3-BF94-5C83124A07C6}" dt="2026-06-03T00:30:14.694" v="3558"/>
        <pc:sldMkLst>
          <pc:docMk/>
          <pc:sldMk cId="1463665807" sldId="435"/>
        </pc:sldMkLst>
      </pc:sldChg>
      <pc:sldChg chg="modSp add mod">
        <pc:chgData name="Commodore St Germain" userId="420783ab-3e48-4f67-af00-cfba62042d5f" providerId="ADAL" clId="{7CCF967A-9E97-44E3-BF94-5C83124A07C6}" dt="2026-06-03T00:31:13.588" v="3647" actId="20577"/>
        <pc:sldMkLst>
          <pc:docMk/>
          <pc:sldMk cId="1151687994" sldId="436"/>
        </pc:sldMkLst>
        <pc:spChg chg="mod">
          <ac:chgData name="Commodore St Germain" userId="420783ab-3e48-4f67-af00-cfba62042d5f" providerId="ADAL" clId="{7CCF967A-9E97-44E3-BF94-5C83124A07C6}" dt="2026-06-03T00:31:13.588" v="3647" actId="20577"/>
          <ac:spMkLst>
            <pc:docMk/>
            <pc:sldMk cId="1151687994" sldId="436"/>
            <ac:spMk id="2" creationId="{8D9EC2C3-EE7A-C37F-8465-67016C90D0B9}"/>
          </ac:spMkLst>
        </pc:spChg>
      </pc:sldChg>
      <pc:sldChg chg="addSp delSp modSp add del mod">
        <pc:chgData name="Commodore St Germain" userId="420783ab-3e48-4f67-af00-cfba62042d5f" providerId="ADAL" clId="{7CCF967A-9E97-44E3-BF94-5C83124A07C6}" dt="2026-06-03T01:58:25.416" v="4976" actId="47"/>
        <pc:sldMkLst>
          <pc:docMk/>
          <pc:sldMk cId="3890337817" sldId="437"/>
        </pc:sldMkLst>
        <pc:spChg chg="add mod">
          <ac:chgData name="Commodore St Germain" userId="420783ab-3e48-4f67-af00-cfba62042d5f" providerId="ADAL" clId="{7CCF967A-9E97-44E3-BF94-5C83124A07C6}" dt="2026-06-03T00:30:59.445" v="3611" actId="20577"/>
          <ac:spMkLst>
            <pc:docMk/>
            <pc:sldMk cId="3890337817" sldId="437"/>
            <ac:spMk id="2" creationId="{E3E3F942-6920-9FE9-B38F-74F2D78E19A3}"/>
          </ac:spMkLst>
        </pc:spChg>
        <pc:spChg chg="add mod">
          <ac:chgData name="Commodore St Germain" userId="420783ab-3e48-4f67-af00-cfba62042d5f" providerId="ADAL" clId="{7CCF967A-9E97-44E3-BF94-5C83124A07C6}" dt="2026-06-03T00:38:22.904" v="3912" actId="14100"/>
          <ac:spMkLst>
            <pc:docMk/>
            <pc:sldMk cId="3890337817" sldId="437"/>
            <ac:spMk id="3" creationId="{26286DAF-901A-FF03-7210-0BC9C0F0F78B}"/>
          </ac:spMkLst>
        </pc:spChg>
        <pc:spChg chg="add del mod">
          <ac:chgData name="Commodore St Germain" userId="420783ab-3e48-4f67-af00-cfba62042d5f" providerId="ADAL" clId="{7CCF967A-9E97-44E3-BF94-5C83124A07C6}" dt="2026-06-03T00:46:02.699" v="4002" actId="21"/>
          <ac:spMkLst>
            <pc:docMk/>
            <pc:sldMk cId="3890337817" sldId="437"/>
            <ac:spMk id="4" creationId="{196BED31-B8FE-A516-2D59-1DA2AD894051}"/>
          </ac:spMkLst>
        </pc:spChg>
      </pc:sldChg>
      <pc:sldChg chg="addSp delSp modSp add mod">
        <pc:chgData name="Commodore St Germain" userId="420783ab-3e48-4f67-af00-cfba62042d5f" providerId="ADAL" clId="{7CCF967A-9E97-44E3-BF94-5C83124A07C6}" dt="2026-06-03T02:43:08.180" v="6382" actId="1076"/>
        <pc:sldMkLst>
          <pc:docMk/>
          <pc:sldMk cId="2590026316" sldId="438"/>
        </pc:sldMkLst>
        <pc:spChg chg="del">
          <ac:chgData name="Commodore St Germain" userId="420783ab-3e48-4f67-af00-cfba62042d5f" providerId="ADAL" clId="{7CCF967A-9E97-44E3-BF94-5C83124A07C6}" dt="2026-06-03T00:39:50.703" v="3939" actId="478"/>
          <ac:spMkLst>
            <pc:docMk/>
            <pc:sldMk cId="2590026316" sldId="438"/>
            <ac:spMk id="2" creationId="{E3E3F942-6920-9FE9-B38F-74F2D78E19A3}"/>
          </ac:spMkLst>
        </pc:spChg>
        <pc:spChg chg="mod">
          <ac:chgData name="Commodore St Germain" userId="420783ab-3e48-4f67-af00-cfba62042d5f" providerId="ADAL" clId="{7CCF967A-9E97-44E3-BF94-5C83124A07C6}" dt="2026-06-03T02:43:04.254" v="6381" actId="1076"/>
          <ac:spMkLst>
            <pc:docMk/>
            <pc:sldMk cId="2590026316" sldId="438"/>
            <ac:spMk id="6" creationId="{2B65CBC7-F2E4-1F93-FAB8-0AAD10B9DB2B}"/>
          </ac:spMkLst>
        </pc:spChg>
        <pc:spChg chg="mod">
          <ac:chgData name="Commodore St Germain" userId="420783ab-3e48-4f67-af00-cfba62042d5f" providerId="ADAL" clId="{7CCF967A-9E97-44E3-BF94-5C83124A07C6}" dt="2026-06-03T02:43:08.180" v="6382" actId="1076"/>
          <ac:spMkLst>
            <pc:docMk/>
            <pc:sldMk cId="2590026316" sldId="438"/>
            <ac:spMk id="7" creationId="{28C20C2B-D4BB-6DD2-C1D7-8F23AC7A2557}"/>
          </ac:spMkLst>
        </pc:spChg>
        <pc:spChg chg="add mod">
          <ac:chgData name="Commodore St Germain" userId="420783ab-3e48-4f67-af00-cfba62042d5f" providerId="ADAL" clId="{7CCF967A-9E97-44E3-BF94-5C83124A07C6}" dt="2026-06-03T01:45:58.859" v="4604" actId="207"/>
          <ac:spMkLst>
            <pc:docMk/>
            <pc:sldMk cId="2590026316" sldId="438"/>
            <ac:spMk id="8" creationId="{DB438A08-AC6D-E8B8-9097-C229B881CD88}"/>
          </ac:spMkLst>
        </pc:spChg>
        <pc:spChg chg="add mod">
          <ac:chgData name="Commodore St Germain" userId="420783ab-3e48-4f67-af00-cfba62042d5f" providerId="ADAL" clId="{7CCF967A-9E97-44E3-BF94-5C83124A07C6}" dt="2026-06-03T01:50:31.194" v="4703" actId="20577"/>
          <ac:spMkLst>
            <pc:docMk/>
            <pc:sldMk cId="2590026316" sldId="438"/>
            <ac:spMk id="13" creationId="{218C1FE7-9D55-1999-DC33-310625909233}"/>
          </ac:spMkLst>
        </pc:spChg>
        <pc:grpChg chg="add del mod">
          <ac:chgData name="Commodore St Germain" userId="420783ab-3e48-4f67-af00-cfba62042d5f" providerId="ADAL" clId="{7CCF967A-9E97-44E3-BF94-5C83124A07C6}" dt="2026-06-03T01:50:56.420" v="4706" actId="478"/>
          <ac:grpSpMkLst>
            <pc:docMk/>
            <pc:sldMk cId="2590026316" sldId="438"/>
            <ac:grpSpMk id="19" creationId="{46CBF420-9AA7-1B09-AC79-2E2E0DCC3C58}"/>
          </ac:grpSpMkLst>
        </pc:grpChg>
        <pc:graphicFrameChg chg="add mod modGraphic">
          <ac:chgData name="Commodore St Germain" userId="420783ab-3e48-4f67-af00-cfba62042d5f" providerId="ADAL" clId="{7CCF967A-9E97-44E3-BF94-5C83124A07C6}" dt="2026-06-03T01:52:02.932" v="4782" actId="1076"/>
          <ac:graphicFrameMkLst>
            <pc:docMk/>
            <pc:sldMk cId="2590026316" sldId="438"/>
            <ac:graphicFrameMk id="20" creationId="{CCB6B312-9BD6-1BE8-3760-84DB7D8D9C5C}"/>
          </ac:graphicFrameMkLst>
        </pc:graphicFrameChg>
        <pc:picChg chg="add mod modCrop">
          <ac:chgData name="Commodore St Germain" userId="420783ab-3e48-4f67-af00-cfba62042d5f" providerId="ADAL" clId="{7CCF967A-9E97-44E3-BF94-5C83124A07C6}" dt="2026-06-03T01:43:24.983" v="4571" actId="692"/>
          <ac:picMkLst>
            <pc:docMk/>
            <pc:sldMk cId="2590026316" sldId="438"/>
            <ac:picMk id="4" creationId="{36A3C5D3-B8E4-678D-F326-5EA564359A83}"/>
          </ac:picMkLst>
        </pc:picChg>
        <pc:picChg chg="add mod ord modCrop">
          <ac:chgData name="Commodore St Germain" userId="420783ab-3e48-4f67-af00-cfba62042d5f" providerId="ADAL" clId="{7CCF967A-9E97-44E3-BF94-5C83124A07C6}" dt="2026-06-03T01:52:05.170" v="4783" actId="1076"/>
          <ac:picMkLst>
            <pc:docMk/>
            <pc:sldMk cId="2590026316" sldId="438"/>
            <ac:picMk id="17" creationId="{F7738420-27EA-3CEA-ED84-87C5A0AC8005}"/>
          </ac:picMkLst>
        </pc:picChg>
        <pc:picChg chg="add mod modCrop">
          <ac:chgData name="Commodore St Germain" userId="420783ab-3e48-4f67-af00-cfba62042d5f" providerId="ADAL" clId="{7CCF967A-9E97-44E3-BF94-5C83124A07C6}" dt="2026-06-03T01:43:24.983" v="4571" actId="692"/>
          <ac:picMkLst>
            <pc:docMk/>
            <pc:sldMk cId="2590026316" sldId="438"/>
            <ac:picMk id="18" creationId="{9E0CA83C-8243-41C6-1863-0390DE677641}"/>
          </ac:picMkLst>
        </pc:picChg>
      </pc:sldChg>
      <pc:sldChg chg="addSp delSp modSp new mod">
        <pc:chgData name="Commodore St Germain" userId="420783ab-3e48-4f67-af00-cfba62042d5f" providerId="ADAL" clId="{7CCF967A-9E97-44E3-BF94-5C83124A07C6}" dt="2026-06-03T04:03:20.303" v="9341" actId="27636"/>
        <pc:sldMkLst>
          <pc:docMk/>
          <pc:sldMk cId="3746423716" sldId="439"/>
        </pc:sldMkLst>
        <pc:spChg chg="mod">
          <ac:chgData name="Commodore St Germain" userId="420783ab-3e48-4f67-af00-cfba62042d5f" providerId="ADAL" clId="{7CCF967A-9E97-44E3-BF94-5C83124A07C6}" dt="2026-06-03T00:51:32.849" v="4229" actId="20577"/>
          <ac:spMkLst>
            <pc:docMk/>
            <pc:sldMk cId="3746423716" sldId="439"/>
            <ac:spMk id="2" creationId="{E6A9B6FE-8179-D147-60B3-7C221C1102C5}"/>
          </ac:spMkLst>
        </pc:spChg>
        <pc:spChg chg="add del mod">
          <ac:chgData name="Commodore St Germain" userId="420783ab-3e48-4f67-af00-cfba62042d5f" providerId="ADAL" clId="{7CCF967A-9E97-44E3-BF94-5C83124A07C6}" dt="2026-06-03T04:03:20.303" v="9341" actId="27636"/>
          <ac:spMkLst>
            <pc:docMk/>
            <pc:sldMk cId="3746423716" sldId="439"/>
            <ac:spMk id="3" creationId="{31D72E93-5A62-F42A-3777-10DBAD0AFA16}"/>
          </ac:spMkLst>
        </pc:spChg>
      </pc:sldChg>
      <pc:sldChg chg="new del">
        <pc:chgData name="Commodore St Germain" userId="420783ab-3e48-4f67-af00-cfba62042d5f" providerId="ADAL" clId="{7CCF967A-9E97-44E3-BF94-5C83124A07C6}" dt="2026-06-04T15:46:01.603" v="10280" actId="47"/>
        <pc:sldMkLst>
          <pc:docMk/>
          <pc:sldMk cId="2220565458" sldId="440"/>
        </pc:sldMkLst>
      </pc:sldChg>
      <pc:sldChg chg="new del">
        <pc:chgData name="Commodore St Germain" userId="420783ab-3e48-4f67-af00-cfba62042d5f" providerId="ADAL" clId="{7CCF967A-9E97-44E3-BF94-5C83124A07C6}" dt="2026-06-04T15:45:59.125" v="10279" actId="47"/>
        <pc:sldMkLst>
          <pc:docMk/>
          <pc:sldMk cId="3504947777" sldId="441"/>
        </pc:sldMkLst>
      </pc:sldChg>
      <pc:sldChg chg="new del">
        <pc:chgData name="Commodore St Germain" userId="420783ab-3e48-4f67-af00-cfba62042d5f" providerId="ADAL" clId="{7CCF967A-9E97-44E3-BF94-5C83124A07C6}" dt="2026-06-04T15:45:59.125" v="10279" actId="47"/>
        <pc:sldMkLst>
          <pc:docMk/>
          <pc:sldMk cId="2364176043" sldId="442"/>
        </pc:sldMkLst>
      </pc:sldChg>
      <pc:sldChg chg="modSp add mod">
        <pc:chgData name="Commodore St Germain" userId="420783ab-3e48-4f67-af00-cfba62042d5f" providerId="ADAL" clId="{7CCF967A-9E97-44E3-BF94-5C83124A07C6}" dt="2026-06-03T02:35:21.536" v="5997" actId="20577"/>
        <pc:sldMkLst>
          <pc:docMk/>
          <pc:sldMk cId="945821655" sldId="443"/>
        </pc:sldMkLst>
        <pc:spChg chg="mod">
          <ac:chgData name="Commodore St Germain" userId="420783ab-3e48-4f67-af00-cfba62042d5f" providerId="ADAL" clId="{7CCF967A-9E97-44E3-BF94-5C83124A07C6}" dt="2026-06-03T02:35:21.536" v="5997" actId="20577"/>
          <ac:spMkLst>
            <pc:docMk/>
            <pc:sldMk cId="945821655" sldId="443"/>
            <ac:spMk id="8" creationId="{DB438A08-AC6D-E8B8-9097-C229B881CD88}"/>
          </ac:spMkLst>
        </pc:spChg>
      </pc:sldChg>
      <pc:sldChg chg="addSp delSp modSp add mod">
        <pc:chgData name="Commodore St Germain" userId="420783ab-3e48-4f67-af00-cfba62042d5f" providerId="ADAL" clId="{7CCF967A-9E97-44E3-BF94-5C83124A07C6}" dt="2026-06-03T03:02:22.987" v="7644" actId="1076"/>
        <pc:sldMkLst>
          <pc:docMk/>
          <pc:sldMk cId="3038187027" sldId="444"/>
        </pc:sldMkLst>
        <pc:spChg chg="mod">
          <ac:chgData name="Commodore St Germain" userId="420783ab-3e48-4f67-af00-cfba62042d5f" providerId="ADAL" clId="{7CCF967A-9E97-44E3-BF94-5C83124A07C6}" dt="2026-06-03T02:19:59.728" v="5686" actId="207"/>
          <ac:spMkLst>
            <pc:docMk/>
            <pc:sldMk cId="3038187027" sldId="444"/>
            <ac:spMk id="2" creationId="{B1BC79BD-D8F1-E706-6875-9EFEF6A0AFAA}"/>
          </ac:spMkLst>
        </pc:spChg>
        <pc:spChg chg="del">
          <ac:chgData name="Commodore St Germain" userId="420783ab-3e48-4f67-af00-cfba62042d5f" providerId="ADAL" clId="{7CCF967A-9E97-44E3-BF94-5C83124A07C6}" dt="2026-06-03T02:20:33.501" v="5695" actId="478"/>
          <ac:spMkLst>
            <pc:docMk/>
            <pc:sldMk cId="3038187027" sldId="444"/>
            <ac:spMk id="3" creationId="{4063B82C-0B7B-A8AE-E052-777246AF0B3F}"/>
          </ac:spMkLst>
        </pc:spChg>
        <pc:spChg chg="mod">
          <ac:chgData name="Commodore St Germain" userId="420783ab-3e48-4f67-af00-cfba62042d5f" providerId="ADAL" clId="{7CCF967A-9E97-44E3-BF94-5C83124A07C6}" dt="2026-06-03T02:23:29.799" v="5780" actId="1076"/>
          <ac:spMkLst>
            <pc:docMk/>
            <pc:sldMk cId="3038187027" sldId="444"/>
            <ac:spMk id="6" creationId="{BDBD75BF-653B-B8E4-4174-ED5BE6CA6E33}"/>
          </ac:spMkLst>
        </pc:spChg>
        <pc:spChg chg="add mod">
          <ac:chgData name="Commodore St Germain" userId="420783ab-3e48-4f67-af00-cfba62042d5f" providerId="ADAL" clId="{7CCF967A-9E97-44E3-BF94-5C83124A07C6}" dt="2026-06-03T03:02:22.987" v="7644" actId="1076"/>
          <ac:spMkLst>
            <pc:docMk/>
            <pc:sldMk cId="3038187027" sldId="444"/>
            <ac:spMk id="37" creationId="{67C2E1DB-2F68-03B6-42C0-28B36DE411ED}"/>
          </ac:spMkLst>
        </pc:spChg>
        <pc:graphicFrameChg chg="add mod modGraphic">
          <ac:chgData name="Commodore St Germain" userId="420783ab-3e48-4f67-af00-cfba62042d5f" providerId="ADAL" clId="{7CCF967A-9E97-44E3-BF94-5C83124A07C6}" dt="2026-06-03T02:32:30.058" v="5861"/>
          <ac:graphicFrameMkLst>
            <pc:docMk/>
            <pc:sldMk cId="3038187027" sldId="444"/>
            <ac:graphicFrameMk id="35" creationId="{4C61F697-5B55-5FF8-F01A-E4FF7ADD4428}"/>
          </ac:graphicFrameMkLst>
        </pc:graphicFrameChg>
        <pc:picChg chg="mod">
          <ac:chgData name="Commodore St Germain" userId="420783ab-3e48-4f67-af00-cfba62042d5f" providerId="ADAL" clId="{7CCF967A-9E97-44E3-BF94-5C83124A07C6}" dt="2026-06-03T02:23:20.998" v="5779" actId="1036"/>
          <ac:picMkLst>
            <pc:docMk/>
            <pc:sldMk cId="3038187027" sldId="444"/>
            <ac:picMk id="5" creationId="{0FDE2C27-133B-D44F-49ED-D65DCBAE5F5F}"/>
          </ac:picMkLst>
        </pc:picChg>
        <pc:picChg chg="mod">
          <ac:chgData name="Commodore St Germain" userId="420783ab-3e48-4f67-af00-cfba62042d5f" providerId="ADAL" clId="{7CCF967A-9E97-44E3-BF94-5C83124A07C6}" dt="2026-06-03T02:23:20.998" v="5779" actId="1036"/>
          <ac:picMkLst>
            <pc:docMk/>
            <pc:sldMk cId="3038187027" sldId="444"/>
            <ac:picMk id="9" creationId="{05925353-B1E4-7AED-4678-38D2107E09CF}"/>
          </ac:picMkLst>
        </pc:picChg>
        <pc:picChg chg="mod">
          <ac:chgData name="Commodore St Germain" userId="420783ab-3e48-4f67-af00-cfba62042d5f" providerId="ADAL" clId="{7CCF967A-9E97-44E3-BF94-5C83124A07C6}" dt="2026-06-03T02:21:18.971" v="5715" actId="1076"/>
          <ac:picMkLst>
            <pc:docMk/>
            <pc:sldMk cId="3038187027" sldId="444"/>
            <ac:picMk id="11" creationId="{DB2C4E0F-864B-44FC-E3E4-E2986E40D4E5}"/>
          </ac:picMkLst>
        </pc:picChg>
        <pc:cxnChg chg="add mod">
          <ac:chgData name="Commodore St Germain" userId="420783ab-3e48-4f67-af00-cfba62042d5f" providerId="ADAL" clId="{7CCF967A-9E97-44E3-BF94-5C83124A07C6}" dt="2026-06-03T02:23:43.391" v="5789" actId="1036"/>
          <ac:cxnSpMkLst>
            <pc:docMk/>
            <pc:sldMk cId="3038187027" sldId="444"/>
            <ac:cxnSpMk id="8" creationId="{88BDB3C2-BF72-DD4E-FE1D-883711A7A8E2}"/>
          </ac:cxnSpMkLst>
        </pc:cxnChg>
        <pc:cxnChg chg="add mod">
          <ac:chgData name="Commodore St Germain" userId="420783ab-3e48-4f67-af00-cfba62042d5f" providerId="ADAL" clId="{7CCF967A-9E97-44E3-BF94-5C83124A07C6}" dt="2026-06-03T02:23:14.564" v="5770" actId="1035"/>
          <ac:cxnSpMkLst>
            <pc:docMk/>
            <pc:sldMk cId="3038187027" sldId="444"/>
            <ac:cxnSpMk id="10" creationId="{C271163D-1469-DCE6-7170-A5A7DC9701F6}"/>
          </ac:cxnSpMkLst>
        </pc:cxnChg>
        <pc:cxnChg chg="add mod">
          <ac:chgData name="Commodore St Germain" userId="420783ab-3e48-4f67-af00-cfba62042d5f" providerId="ADAL" clId="{7CCF967A-9E97-44E3-BF94-5C83124A07C6}" dt="2026-06-03T02:23:43.391" v="5789" actId="1036"/>
          <ac:cxnSpMkLst>
            <pc:docMk/>
            <pc:sldMk cId="3038187027" sldId="444"/>
            <ac:cxnSpMk id="12" creationId="{91B8AE03-194C-2E88-022C-C98562A94533}"/>
          </ac:cxnSpMkLst>
        </pc:cxnChg>
        <pc:cxnChg chg="add mod">
          <ac:chgData name="Commodore St Germain" userId="420783ab-3e48-4f67-af00-cfba62042d5f" providerId="ADAL" clId="{7CCF967A-9E97-44E3-BF94-5C83124A07C6}" dt="2026-06-03T02:23:43.391" v="5789" actId="1036"/>
          <ac:cxnSpMkLst>
            <pc:docMk/>
            <pc:sldMk cId="3038187027" sldId="444"/>
            <ac:cxnSpMk id="13" creationId="{9D8F386C-41E7-6A6C-5588-83D86C6DEA6D}"/>
          </ac:cxnSpMkLst>
        </pc:cxnChg>
        <pc:cxnChg chg="add mod">
          <ac:chgData name="Commodore St Germain" userId="420783ab-3e48-4f67-af00-cfba62042d5f" providerId="ADAL" clId="{7CCF967A-9E97-44E3-BF94-5C83124A07C6}" dt="2026-06-03T02:23:49.287" v="5794" actId="1035"/>
          <ac:cxnSpMkLst>
            <pc:docMk/>
            <pc:sldMk cId="3038187027" sldId="444"/>
            <ac:cxnSpMk id="14" creationId="{B9651389-58D0-CDC3-E1DE-0EA85B5CBE54}"/>
          </ac:cxnSpMkLst>
        </pc:cxnChg>
        <pc:cxnChg chg="add mod">
          <ac:chgData name="Commodore St Germain" userId="420783ab-3e48-4f67-af00-cfba62042d5f" providerId="ADAL" clId="{7CCF967A-9E97-44E3-BF94-5C83124A07C6}" dt="2026-06-03T02:21:07.790" v="5710" actId="1076"/>
          <ac:cxnSpMkLst>
            <pc:docMk/>
            <pc:sldMk cId="3038187027" sldId="444"/>
            <ac:cxnSpMk id="15" creationId="{ABA8FED3-C841-9DD9-4C1A-8E2F9E084AA7}"/>
          </ac:cxnSpMkLst>
        </pc:cxnChg>
        <pc:cxnChg chg="add mod">
          <ac:chgData name="Commodore St Germain" userId="420783ab-3e48-4f67-af00-cfba62042d5f" providerId="ADAL" clId="{7CCF967A-9E97-44E3-BF94-5C83124A07C6}" dt="2026-06-03T02:21:14.821" v="5712" actId="1076"/>
          <ac:cxnSpMkLst>
            <pc:docMk/>
            <pc:sldMk cId="3038187027" sldId="444"/>
            <ac:cxnSpMk id="16" creationId="{FB5AAC3C-559F-88BD-9795-C5758E5B42E6}"/>
          </ac:cxnSpMkLst>
        </pc:cxnChg>
        <pc:cxnChg chg="add mod">
          <ac:chgData name="Commodore St Germain" userId="420783ab-3e48-4f67-af00-cfba62042d5f" providerId="ADAL" clId="{7CCF967A-9E97-44E3-BF94-5C83124A07C6}" dt="2026-06-03T02:21:24.380" v="5716" actId="1076"/>
          <ac:cxnSpMkLst>
            <pc:docMk/>
            <pc:sldMk cId="3038187027" sldId="444"/>
            <ac:cxnSpMk id="17" creationId="{0A1491CB-960C-A539-1E2A-742994FA207E}"/>
          </ac:cxnSpMkLst>
        </pc:cxnChg>
        <pc:cxnChg chg="add mod">
          <ac:chgData name="Commodore St Germain" userId="420783ab-3e48-4f67-af00-cfba62042d5f" providerId="ADAL" clId="{7CCF967A-9E97-44E3-BF94-5C83124A07C6}" dt="2026-06-03T02:21:28.309" v="5718" actId="1076"/>
          <ac:cxnSpMkLst>
            <pc:docMk/>
            <pc:sldMk cId="3038187027" sldId="444"/>
            <ac:cxnSpMk id="18" creationId="{E73627D5-9427-E45A-4675-0B42A0FECC1C}"/>
          </ac:cxnSpMkLst>
        </pc:cxnChg>
        <pc:cxnChg chg="add mod">
          <ac:chgData name="Commodore St Germain" userId="420783ab-3e48-4f67-af00-cfba62042d5f" providerId="ADAL" clId="{7CCF967A-9E97-44E3-BF94-5C83124A07C6}" dt="2026-06-03T02:21:32.145" v="5720" actId="1076"/>
          <ac:cxnSpMkLst>
            <pc:docMk/>
            <pc:sldMk cId="3038187027" sldId="444"/>
            <ac:cxnSpMk id="19" creationId="{E311BCB4-09A3-9BB6-65E6-B620DC710506}"/>
          </ac:cxnSpMkLst>
        </pc:cxnChg>
        <pc:cxnChg chg="add mod">
          <ac:chgData name="Commodore St Germain" userId="420783ab-3e48-4f67-af00-cfba62042d5f" providerId="ADAL" clId="{7CCF967A-9E97-44E3-BF94-5C83124A07C6}" dt="2026-06-03T02:21:36.934" v="5722" actId="1076"/>
          <ac:cxnSpMkLst>
            <pc:docMk/>
            <pc:sldMk cId="3038187027" sldId="444"/>
            <ac:cxnSpMk id="20" creationId="{78753F7A-10F3-1C45-86CE-485A941842D9}"/>
          </ac:cxnSpMkLst>
        </pc:cxnChg>
        <pc:cxnChg chg="add mod">
          <ac:chgData name="Commodore St Germain" userId="420783ab-3e48-4f67-af00-cfba62042d5f" providerId="ADAL" clId="{7CCF967A-9E97-44E3-BF94-5C83124A07C6}" dt="2026-06-03T02:21:51.037" v="5729" actId="1037"/>
          <ac:cxnSpMkLst>
            <pc:docMk/>
            <pc:sldMk cId="3038187027" sldId="444"/>
            <ac:cxnSpMk id="21" creationId="{F7CC5591-607D-B4F6-EDBC-EBB9DE286661}"/>
          </ac:cxnSpMkLst>
        </pc:cxnChg>
        <pc:cxnChg chg="add mod">
          <ac:chgData name="Commodore St Germain" userId="420783ab-3e48-4f67-af00-cfba62042d5f" providerId="ADAL" clId="{7CCF967A-9E97-44E3-BF94-5C83124A07C6}" dt="2026-06-03T02:21:57.770" v="5737" actId="1035"/>
          <ac:cxnSpMkLst>
            <pc:docMk/>
            <pc:sldMk cId="3038187027" sldId="444"/>
            <ac:cxnSpMk id="22" creationId="{462BEC3F-A273-587B-2199-73FFB6732872}"/>
          </ac:cxnSpMkLst>
        </pc:cxnChg>
        <pc:cxnChg chg="add mod">
          <ac:chgData name="Commodore St Germain" userId="420783ab-3e48-4f67-af00-cfba62042d5f" providerId="ADAL" clId="{7CCF967A-9E97-44E3-BF94-5C83124A07C6}" dt="2026-06-03T02:22:02.266" v="5742" actId="1038"/>
          <ac:cxnSpMkLst>
            <pc:docMk/>
            <pc:sldMk cId="3038187027" sldId="444"/>
            <ac:cxnSpMk id="23" creationId="{E3A2F1BC-7C57-A8FA-7E43-BDB74F6F14ED}"/>
          </ac:cxnSpMkLst>
        </pc:cxnChg>
        <pc:cxnChg chg="add mod">
          <ac:chgData name="Commodore St Germain" userId="420783ab-3e48-4f67-af00-cfba62042d5f" providerId="ADAL" clId="{7CCF967A-9E97-44E3-BF94-5C83124A07C6}" dt="2026-06-03T02:23:49.287" v="5794" actId="1035"/>
          <ac:cxnSpMkLst>
            <pc:docMk/>
            <pc:sldMk cId="3038187027" sldId="444"/>
            <ac:cxnSpMk id="24" creationId="{6DA6793F-DEB1-85FF-742F-5052ACE2C703}"/>
          </ac:cxnSpMkLst>
        </pc:cxnChg>
        <pc:cxnChg chg="add mod">
          <ac:chgData name="Commodore St Germain" userId="420783ab-3e48-4f67-af00-cfba62042d5f" providerId="ADAL" clId="{7CCF967A-9E97-44E3-BF94-5C83124A07C6}" dt="2026-06-03T02:22:27.154" v="5749" actId="1076"/>
          <ac:cxnSpMkLst>
            <pc:docMk/>
            <pc:sldMk cId="3038187027" sldId="444"/>
            <ac:cxnSpMk id="25" creationId="{1C0B3CB4-911D-FAD8-4899-1A0397987427}"/>
          </ac:cxnSpMkLst>
        </pc:cxnChg>
        <pc:cxnChg chg="add mod">
          <ac:chgData name="Commodore St Germain" userId="420783ab-3e48-4f67-af00-cfba62042d5f" providerId="ADAL" clId="{7CCF967A-9E97-44E3-BF94-5C83124A07C6}" dt="2026-06-03T02:22:31.587" v="5751" actId="1076"/>
          <ac:cxnSpMkLst>
            <pc:docMk/>
            <pc:sldMk cId="3038187027" sldId="444"/>
            <ac:cxnSpMk id="26" creationId="{54F28EAA-123C-0E95-3691-A6B43E485314}"/>
          </ac:cxnSpMkLst>
        </pc:cxnChg>
        <pc:cxnChg chg="add mod">
          <ac:chgData name="Commodore St Germain" userId="420783ab-3e48-4f67-af00-cfba62042d5f" providerId="ADAL" clId="{7CCF967A-9E97-44E3-BF94-5C83124A07C6}" dt="2026-06-03T02:22:43.389" v="5757" actId="1038"/>
          <ac:cxnSpMkLst>
            <pc:docMk/>
            <pc:sldMk cId="3038187027" sldId="444"/>
            <ac:cxnSpMk id="27" creationId="{04D4672E-FF12-D5C1-6903-0E26A52D14D5}"/>
          </ac:cxnSpMkLst>
        </pc:cxnChg>
        <pc:cxnChg chg="add mod">
          <ac:chgData name="Commodore St Germain" userId="420783ab-3e48-4f67-af00-cfba62042d5f" providerId="ADAL" clId="{7CCF967A-9E97-44E3-BF94-5C83124A07C6}" dt="2026-06-03T02:22:52.175" v="5759" actId="1076"/>
          <ac:cxnSpMkLst>
            <pc:docMk/>
            <pc:sldMk cId="3038187027" sldId="444"/>
            <ac:cxnSpMk id="28" creationId="{5CDFCCAA-0129-366C-FFE1-11CA91674FBF}"/>
          </ac:cxnSpMkLst>
        </pc:cxnChg>
        <pc:cxnChg chg="add mod">
          <ac:chgData name="Commodore St Germain" userId="420783ab-3e48-4f67-af00-cfba62042d5f" providerId="ADAL" clId="{7CCF967A-9E97-44E3-BF94-5C83124A07C6}" dt="2026-06-03T02:32:41.237" v="5863" actId="1076"/>
          <ac:cxnSpMkLst>
            <pc:docMk/>
            <pc:sldMk cId="3038187027" sldId="444"/>
            <ac:cxnSpMk id="36" creationId="{AC3EE2FB-3ADC-51B6-6A6B-B0977BB29416}"/>
          </ac:cxnSpMkLst>
        </pc:cxnChg>
      </pc:sldChg>
      <pc:sldChg chg="addSp delSp modSp new mod">
        <pc:chgData name="Commodore St Germain" userId="420783ab-3e48-4f67-af00-cfba62042d5f" providerId="ADAL" clId="{7CCF967A-9E97-44E3-BF94-5C83124A07C6}" dt="2026-06-03T03:58:35.935" v="9215" actId="58"/>
        <pc:sldMkLst>
          <pc:docMk/>
          <pc:sldMk cId="2734519422" sldId="445"/>
        </pc:sldMkLst>
        <pc:spChg chg="mod">
          <ac:chgData name="Commodore St Germain" userId="420783ab-3e48-4f67-af00-cfba62042d5f" providerId="ADAL" clId="{7CCF967A-9E97-44E3-BF94-5C83124A07C6}" dt="2026-06-03T03:54:14.250" v="9042" actId="1076"/>
          <ac:spMkLst>
            <pc:docMk/>
            <pc:sldMk cId="2734519422" sldId="445"/>
            <ac:spMk id="2" creationId="{F5D14B1D-BEDE-ECAA-0FF8-29F531C73513}"/>
          </ac:spMkLst>
        </pc:spChg>
        <pc:spChg chg="mod">
          <ac:chgData name="Commodore St Germain" userId="420783ab-3e48-4f67-af00-cfba62042d5f" providerId="ADAL" clId="{7CCF967A-9E97-44E3-BF94-5C83124A07C6}" dt="2026-06-03T03:58:35.935" v="9215" actId="58"/>
          <ac:spMkLst>
            <pc:docMk/>
            <pc:sldMk cId="2734519422" sldId="445"/>
            <ac:spMk id="3" creationId="{A5DE7926-88CC-AE00-EFC2-5464B8A7F740}"/>
          </ac:spMkLst>
        </pc:spChg>
        <pc:spChg chg="add del">
          <ac:chgData name="Commodore St Germain" userId="420783ab-3e48-4f67-af00-cfba62042d5f" providerId="ADAL" clId="{7CCF967A-9E97-44E3-BF94-5C83124A07C6}" dt="2026-06-03T03:49:59.195" v="8673" actId="22"/>
          <ac:spMkLst>
            <pc:docMk/>
            <pc:sldMk cId="2734519422" sldId="445"/>
            <ac:spMk id="5" creationId="{92E7686C-EC33-F87A-C640-FEEE1CFB5992}"/>
          </ac:spMkLst>
        </pc:spChg>
      </pc:sldChg>
      <pc:sldChg chg="addSp delSp modSp add mod">
        <pc:chgData name="Commodore St Germain" userId="420783ab-3e48-4f67-af00-cfba62042d5f" providerId="ADAL" clId="{7CCF967A-9E97-44E3-BF94-5C83124A07C6}" dt="2026-06-03T03:54:37.137" v="9049" actId="14100"/>
        <pc:sldMkLst>
          <pc:docMk/>
          <pc:sldMk cId="1948632545" sldId="446"/>
        </pc:sldMkLst>
        <pc:spChg chg="del">
          <ac:chgData name="Commodore St Germain" userId="420783ab-3e48-4f67-af00-cfba62042d5f" providerId="ADAL" clId="{7CCF967A-9E97-44E3-BF94-5C83124A07C6}" dt="2026-06-03T03:54:19.504" v="9043" actId="478"/>
          <ac:spMkLst>
            <pc:docMk/>
            <pc:sldMk cId="1948632545" sldId="446"/>
            <ac:spMk id="2" creationId="{F5D14B1D-BEDE-ECAA-0FF8-29F531C73513}"/>
          </ac:spMkLst>
        </pc:spChg>
        <pc:spChg chg="mod">
          <ac:chgData name="Commodore St Germain" userId="420783ab-3e48-4f67-af00-cfba62042d5f" providerId="ADAL" clId="{7CCF967A-9E97-44E3-BF94-5C83124A07C6}" dt="2026-06-03T03:54:37.137" v="9049" actId="14100"/>
          <ac:spMkLst>
            <pc:docMk/>
            <pc:sldMk cId="1948632545" sldId="446"/>
            <ac:spMk id="3" creationId="{A5DE7926-88CC-AE00-EFC2-5464B8A7F740}"/>
          </ac:spMkLst>
        </pc:spChg>
        <pc:spChg chg="add del mod">
          <ac:chgData name="Commodore St Germain" userId="420783ab-3e48-4f67-af00-cfba62042d5f" providerId="ADAL" clId="{7CCF967A-9E97-44E3-BF94-5C83124A07C6}" dt="2026-06-03T03:54:22.457" v="9046" actId="478"/>
          <ac:spMkLst>
            <pc:docMk/>
            <pc:sldMk cId="1948632545" sldId="446"/>
            <ac:spMk id="5" creationId="{2394EE1C-F798-DFD8-90A7-5C2D221C65E8}"/>
          </ac:spMkLst>
        </pc:spChg>
        <pc:spChg chg="add mod">
          <ac:chgData name="Commodore St Germain" userId="420783ab-3e48-4f67-af00-cfba62042d5f" providerId="ADAL" clId="{7CCF967A-9E97-44E3-BF94-5C83124A07C6}" dt="2026-06-03T03:54:20.832" v="9045"/>
          <ac:spMkLst>
            <pc:docMk/>
            <pc:sldMk cId="1948632545" sldId="446"/>
            <ac:spMk id="6" creationId="{3373B77D-1763-E0E9-71C2-2BF182A93E98}"/>
          </ac:spMkLst>
        </pc:spChg>
        <pc:spChg chg="add mod">
          <ac:chgData name="Commodore St Germain" userId="420783ab-3e48-4f67-af00-cfba62042d5f" providerId="ADAL" clId="{7CCF967A-9E97-44E3-BF94-5C83124A07C6}" dt="2026-06-03T03:54:22.806" v="9047"/>
          <ac:spMkLst>
            <pc:docMk/>
            <pc:sldMk cId="1948632545" sldId="446"/>
            <ac:spMk id="7" creationId="{603703C7-A9A1-2812-2E21-2E92F1081079}"/>
          </ac:spMkLst>
        </pc:spChg>
      </pc:sldChg>
      <pc:sldChg chg="modSp new mod">
        <pc:chgData name="Commodore St Germain" userId="420783ab-3e48-4f67-af00-cfba62042d5f" providerId="ADAL" clId="{7CCF967A-9E97-44E3-BF94-5C83124A07C6}" dt="2026-06-04T15:37:12.145" v="10278" actId="20577"/>
        <pc:sldMkLst>
          <pc:docMk/>
          <pc:sldMk cId="4176444492" sldId="447"/>
        </pc:sldMkLst>
        <pc:spChg chg="mod">
          <ac:chgData name="Commodore St Germain" userId="420783ab-3e48-4f67-af00-cfba62042d5f" providerId="ADAL" clId="{7CCF967A-9E97-44E3-BF94-5C83124A07C6}" dt="2026-06-03T04:14:18.142" v="9459" actId="20577"/>
          <ac:spMkLst>
            <pc:docMk/>
            <pc:sldMk cId="4176444492" sldId="447"/>
            <ac:spMk id="2" creationId="{B0082AA0-09AD-23C0-8A34-A1B38CB6AA22}"/>
          </ac:spMkLst>
        </pc:spChg>
        <pc:spChg chg="mod">
          <ac:chgData name="Commodore St Germain" userId="420783ab-3e48-4f67-af00-cfba62042d5f" providerId="ADAL" clId="{7CCF967A-9E97-44E3-BF94-5C83124A07C6}" dt="2026-06-04T15:37:12.145" v="10278" actId="20577"/>
          <ac:spMkLst>
            <pc:docMk/>
            <pc:sldMk cId="4176444492" sldId="447"/>
            <ac:spMk id="3" creationId="{8F59C70B-9549-A27E-6307-A36F7F6102B1}"/>
          </ac:spMkLst>
        </pc:spChg>
      </pc:sldChg>
      <pc:sldChg chg="modSp new mod">
        <pc:chgData name="Commodore St Germain" userId="420783ab-3e48-4f67-af00-cfba62042d5f" providerId="ADAL" clId="{7CCF967A-9E97-44E3-BF94-5C83124A07C6}" dt="2026-06-04T15:30:31.147" v="10166" actId="20577"/>
        <pc:sldMkLst>
          <pc:docMk/>
          <pc:sldMk cId="3327886319" sldId="448"/>
        </pc:sldMkLst>
        <pc:spChg chg="mod">
          <ac:chgData name="Commodore St Germain" userId="420783ab-3e48-4f67-af00-cfba62042d5f" providerId="ADAL" clId="{7CCF967A-9E97-44E3-BF94-5C83124A07C6}" dt="2026-06-04T15:28:04.561" v="9609" actId="20577"/>
          <ac:spMkLst>
            <pc:docMk/>
            <pc:sldMk cId="3327886319" sldId="448"/>
            <ac:spMk id="2" creationId="{54425700-BC36-2FA1-4B29-F70C63A0F41A}"/>
          </ac:spMkLst>
        </pc:spChg>
        <pc:spChg chg="mod">
          <ac:chgData name="Commodore St Germain" userId="420783ab-3e48-4f67-af00-cfba62042d5f" providerId="ADAL" clId="{7CCF967A-9E97-44E3-BF94-5C83124A07C6}" dt="2026-06-04T15:30:31.147" v="10166" actId="20577"/>
          <ac:spMkLst>
            <pc:docMk/>
            <pc:sldMk cId="3327886319" sldId="448"/>
            <ac:spMk id="3" creationId="{A2A50285-4A4A-51A6-049B-EF767A09DF08}"/>
          </ac:spMkLst>
        </pc:spChg>
      </pc:sldChg>
    </pc:docChg>
  </pc:docChgLst>
  <pc:docChgLst>
    <pc:chgData name="Commodore St Germain" userId="420783ab-3e48-4f67-af00-cfba62042d5f" providerId="ADAL" clId="{7B07B3F2-A5CE-434E-86F1-40A26D05276B}"/>
    <pc:docChg chg="custSel addSld delSld modSld sldOrd">
      <pc:chgData name="Commodore St Germain" userId="420783ab-3e48-4f67-af00-cfba62042d5f" providerId="ADAL" clId="{7B07B3F2-A5CE-434E-86F1-40A26D05276B}" dt="2026-03-19T22:50:55.126" v="745" actId="20577"/>
      <pc:docMkLst>
        <pc:docMk/>
      </pc:docMkLst>
      <pc:sldChg chg="new del">
        <pc:chgData name="Commodore St Germain" userId="420783ab-3e48-4f67-af00-cfba62042d5f" providerId="ADAL" clId="{7B07B3F2-A5CE-434E-86F1-40A26D05276B}" dt="2026-03-19T22:29:30.109" v="2" actId="47"/>
        <pc:sldMkLst>
          <pc:docMk/>
          <pc:sldMk cId="385249834" sldId="302"/>
        </pc:sldMkLst>
      </pc:sldChg>
      <pc:sldChg chg="modSp new mod ord">
        <pc:chgData name="Commodore St Germain" userId="420783ab-3e48-4f67-af00-cfba62042d5f" providerId="ADAL" clId="{7B07B3F2-A5CE-434E-86F1-40A26D05276B}" dt="2026-03-19T22:50:55.126" v="745" actId="20577"/>
        <pc:sldMkLst>
          <pc:docMk/>
          <pc:sldMk cId="2320277183" sldId="303"/>
        </pc:sldMkLst>
        <pc:spChg chg="mod">
          <ac:chgData name="Commodore St Germain" userId="420783ab-3e48-4f67-af00-cfba62042d5f" providerId="ADAL" clId="{7B07B3F2-A5CE-434E-86F1-40A26D05276B}" dt="2026-03-19T22:50:55.126" v="745" actId="20577"/>
          <ac:spMkLst>
            <pc:docMk/>
            <pc:sldMk cId="2320277183" sldId="303"/>
            <ac:spMk id="3" creationId="{268459E8-78B7-D55E-5167-733DBF77B426}"/>
          </ac:spMkLst>
        </pc:spChg>
      </pc:sldChg>
    </pc:docChg>
  </pc:docChgLst>
  <pc:docChgLst>
    <pc:chgData name="Commodore St Germain" userId="420783ab-3e48-4f67-af00-cfba62042d5f" providerId="ADAL" clId="{3A486AAD-BC27-47F5-8996-BA460BAE3F30}"/>
    <pc:docChg chg="undo custSel addSld delSld modSld sldOrd">
      <pc:chgData name="Commodore St Germain" userId="420783ab-3e48-4f67-af00-cfba62042d5f" providerId="ADAL" clId="{3A486AAD-BC27-47F5-8996-BA460BAE3F30}" dt="2026-06-12T20:15:09.527" v="2422" actId="47"/>
      <pc:docMkLst>
        <pc:docMk/>
      </pc:docMkLst>
      <pc:sldChg chg="del">
        <pc:chgData name="Commodore St Germain" userId="420783ab-3e48-4f67-af00-cfba62042d5f" providerId="ADAL" clId="{3A486AAD-BC27-47F5-8996-BA460BAE3F30}" dt="2026-06-12T20:15:09.527" v="2422" actId="47"/>
        <pc:sldMkLst>
          <pc:docMk/>
          <pc:sldMk cId="3488868991" sldId="358"/>
        </pc:sldMkLst>
      </pc:sldChg>
      <pc:sldChg chg="del">
        <pc:chgData name="Commodore St Germain" userId="420783ab-3e48-4f67-af00-cfba62042d5f" providerId="ADAL" clId="{3A486AAD-BC27-47F5-8996-BA460BAE3F30}" dt="2026-06-12T20:15:09.527" v="2422" actId="47"/>
        <pc:sldMkLst>
          <pc:docMk/>
          <pc:sldMk cId="337591377" sldId="454"/>
        </pc:sldMkLst>
      </pc:sldChg>
      <pc:sldChg chg="del">
        <pc:chgData name="Commodore St Germain" userId="420783ab-3e48-4f67-af00-cfba62042d5f" providerId="ADAL" clId="{3A486AAD-BC27-47F5-8996-BA460BAE3F30}" dt="2026-06-12T20:15:09.527" v="2422" actId="47"/>
        <pc:sldMkLst>
          <pc:docMk/>
          <pc:sldMk cId="2636822445" sldId="455"/>
        </pc:sldMkLst>
      </pc:sldChg>
      <pc:sldChg chg="del">
        <pc:chgData name="Commodore St Germain" userId="420783ab-3e48-4f67-af00-cfba62042d5f" providerId="ADAL" clId="{3A486AAD-BC27-47F5-8996-BA460BAE3F30}" dt="2026-06-12T20:15:09.527" v="2422" actId="47"/>
        <pc:sldMkLst>
          <pc:docMk/>
          <pc:sldMk cId="203266270" sldId="456"/>
        </pc:sldMkLst>
      </pc:sldChg>
      <pc:sldChg chg="del">
        <pc:chgData name="Commodore St Germain" userId="420783ab-3e48-4f67-af00-cfba62042d5f" providerId="ADAL" clId="{3A486AAD-BC27-47F5-8996-BA460BAE3F30}" dt="2026-06-12T20:15:09.527" v="2422" actId="47"/>
        <pc:sldMkLst>
          <pc:docMk/>
          <pc:sldMk cId="1644319005" sldId="459"/>
        </pc:sldMkLst>
      </pc:sldChg>
      <pc:sldChg chg="del">
        <pc:chgData name="Commodore St Germain" userId="420783ab-3e48-4f67-af00-cfba62042d5f" providerId="ADAL" clId="{3A486AAD-BC27-47F5-8996-BA460BAE3F30}" dt="2026-06-12T20:15:09.527" v="2422" actId="47"/>
        <pc:sldMkLst>
          <pc:docMk/>
          <pc:sldMk cId="1149595921" sldId="460"/>
        </pc:sldMkLst>
      </pc:sldChg>
      <pc:sldChg chg="del">
        <pc:chgData name="Commodore St Germain" userId="420783ab-3e48-4f67-af00-cfba62042d5f" providerId="ADAL" clId="{3A486AAD-BC27-47F5-8996-BA460BAE3F30}" dt="2026-06-12T20:15:09.527" v="2422" actId="47"/>
        <pc:sldMkLst>
          <pc:docMk/>
          <pc:sldMk cId="243044065" sldId="461"/>
        </pc:sldMkLst>
      </pc:sldChg>
      <pc:sldChg chg="del">
        <pc:chgData name="Commodore St Germain" userId="420783ab-3e48-4f67-af00-cfba62042d5f" providerId="ADAL" clId="{3A486AAD-BC27-47F5-8996-BA460BAE3F30}" dt="2026-06-12T20:15:09.527" v="2422" actId="47"/>
        <pc:sldMkLst>
          <pc:docMk/>
          <pc:sldMk cId="2116588555" sldId="464"/>
        </pc:sldMkLst>
      </pc:sldChg>
      <pc:sldChg chg="del">
        <pc:chgData name="Commodore St Germain" userId="420783ab-3e48-4f67-af00-cfba62042d5f" providerId="ADAL" clId="{3A486AAD-BC27-47F5-8996-BA460BAE3F30}" dt="2026-06-12T20:15:09.527" v="2422" actId="47"/>
        <pc:sldMkLst>
          <pc:docMk/>
          <pc:sldMk cId="3688385272" sldId="466"/>
        </pc:sldMkLst>
      </pc:sldChg>
      <pc:sldChg chg="del">
        <pc:chgData name="Commodore St Germain" userId="420783ab-3e48-4f67-af00-cfba62042d5f" providerId="ADAL" clId="{3A486AAD-BC27-47F5-8996-BA460BAE3F30}" dt="2026-06-12T20:15:09.527" v="2422" actId="47"/>
        <pc:sldMkLst>
          <pc:docMk/>
          <pc:sldMk cId="864104796" sldId="467"/>
        </pc:sldMkLst>
      </pc:sldChg>
      <pc:sldChg chg="del">
        <pc:chgData name="Commodore St Germain" userId="420783ab-3e48-4f67-af00-cfba62042d5f" providerId="ADAL" clId="{3A486AAD-BC27-47F5-8996-BA460BAE3F30}" dt="2026-06-12T20:15:09.527" v="2422" actId="47"/>
        <pc:sldMkLst>
          <pc:docMk/>
          <pc:sldMk cId="4085749345" sldId="469"/>
        </pc:sldMkLst>
      </pc:sldChg>
      <pc:sldChg chg="del">
        <pc:chgData name="Commodore St Germain" userId="420783ab-3e48-4f67-af00-cfba62042d5f" providerId="ADAL" clId="{3A486AAD-BC27-47F5-8996-BA460BAE3F30}" dt="2026-06-12T20:15:09.527" v="2422" actId="47"/>
        <pc:sldMkLst>
          <pc:docMk/>
          <pc:sldMk cId="4108582388" sldId="470"/>
        </pc:sldMkLst>
      </pc:sldChg>
      <pc:sldChg chg="del">
        <pc:chgData name="Commodore St Germain" userId="420783ab-3e48-4f67-af00-cfba62042d5f" providerId="ADAL" clId="{3A486AAD-BC27-47F5-8996-BA460BAE3F30}" dt="2026-06-12T20:15:09.527" v="2422" actId="47"/>
        <pc:sldMkLst>
          <pc:docMk/>
          <pc:sldMk cId="3377633309" sldId="472"/>
        </pc:sldMkLst>
      </pc:sldChg>
      <pc:sldChg chg="del">
        <pc:chgData name="Commodore St Germain" userId="420783ab-3e48-4f67-af00-cfba62042d5f" providerId="ADAL" clId="{3A486AAD-BC27-47F5-8996-BA460BAE3F30}" dt="2026-06-12T20:15:09.527" v="2422" actId="47"/>
        <pc:sldMkLst>
          <pc:docMk/>
          <pc:sldMk cId="4084765076" sldId="473"/>
        </pc:sldMkLst>
      </pc:sldChg>
      <pc:sldChg chg="del">
        <pc:chgData name="Commodore St Germain" userId="420783ab-3e48-4f67-af00-cfba62042d5f" providerId="ADAL" clId="{3A486AAD-BC27-47F5-8996-BA460BAE3F30}" dt="2026-06-12T20:15:09.527" v="2422" actId="47"/>
        <pc:sldMkLst>
          <pc:docMk/>
          <pc:sldMk cId="1630064968" sldId="474"/>
        </pc:sldMkLst>
      </pc:sldChg>
      <pc:sldChg chg="del">
        <pc:chgData name="Commodore St Germain" userId="420783ab-3e48-4f67-af00-cfba62042d5f" providerId="ADAL" clId="{3A486AAD-BC27-47F5-8996-BA460BAE3F30}" dt="2026-06-12T20:15:09.527" v="2422" actId="47"/>
        <pc:sldMkLst>
          <pc:docMk/>
          <pc:sldMk cId="1230235612" sldId="475"/>
        </pc:sldMkLst>
      </pc:sldChg>
      <pc:sldChg chg="del">
        <pc:chgData name="Commodore St Germain" userId="420783ab-3e48-4f67-af00-cfba62042d5f" providerId="ADAL" clId="{3A486AAD-BC27-47F5-8996-BA460BAE3F30}" dt="2026-06-12T20:15:09.527" v="2422" actId="47"/>
        <pc:sldMkLst>
          <pc:docMk/>
          <pc:sldMk cId="3776016504" sldId="476"/>
        </pc:sldMkLst>
      </pc:sldChg>
      <pc:sldChg chg="del">
        <pc:chgData name="Commodore St Germain" userId="420783ab-3e48-4f67-af00-cfba62042d5f" providerId="ADAL" clId="{3A486AAD-BC27-47F5-8996-BA460BAE3F30}" dt="2026-06-12T20:15:09.527" v="2422" actId="47"/>
        <pc:sldMkLst>
          <pc:docMk/>
          <pc:sldMk cId="2281798079" sldId="477"/>
        </pc:sldMkLst>
      </pc:sldChg>
      <pc:sldChg chg="del">
        <pc:chgData name="Commodore St Germain" userId="420783ab-3e48-4f67-af00-cfba62042d5f" providerId="ADAL" clId="{3A486AAD-BC27-47F5-8996-BA460BAE3F30}" dt="2026-06-12T20:15:09.527" v="2422" actId="47"/>
        <pc:sldMkLst>
          <pc:docMk/>
          <pc:sldMk cId="4239169614" sldId="478"/>
        </pc:sldMkLst>
      </pc:sldChg>
      <pc:sldChg chg="del">
        <pc:chgData name="Commodore St Germain" userId="420783ab-3e48-4f67-af00-cfba62042d5f" providerId="ADAL" clId="{3A486AAD-BC27-47F5-8996-BA460BAE3F30}" dt="2026-06-12T20:15:09.527" v="2422" actId="47"/>
        <pc:sldMkLst>
          <pc:docMk/>
          <pc:sldMk cId="1834219289" sldId="480"/>
        </pc:sldMkLst>
      </pc:sldChg>
      <pc:sldChg chg="del">
        <pc:chgData name="Commodore St Germain" userId="420783ab-3e48-4f67-af00-cfba62042d5f" providerId="ADAL" clId="{3A486AAD-BC27-47F5-8996-BA460BAE3F30}" dt="2026-06-12T20:15:09.527" v="2422" actId="47"/>
        <pc:sldMkLst>
          <pc:docMk/>
          <pc:sldMk cId="142435221" sldId="481"/>
        </pc:sldMkLst>
      </pc:sldChg>
      <pc:sldChg chg="del">
        <pc:chgData name="Commodore St Germain" userId="420783ab-3e48-4f67-af00-cfba62042d5f" providerId="ADAL" clId="{3A486AAD-BC27-47F5-8996-BA460BAE3F30}" dt="2026-06-12T20:15:09.527" v="2422" actId="47"/>
        <pc:sldMkLst>
          <pc:docMk/>
          <pc:sldMk cId="1334877995" sldId="482"/>
        </pc:sldMkLst>
      </pc:sldChg>
      <pc:sldChg chg="del">
        <pc:chgData name="Commodore St Germain" userId="420783ab-3e48-4f67-af00-cfba62042d5f" providerId="ADAL" clId="{3A486AAD-BC27-47F5-8996-BA460BAE3F30}" dt="2026-06-12T20:15:09.527" v="2422" actId="47"/>
        <pc:sldMkLst>
          <pc:docMk/>
          <pc:sldMk cId="1721137488" sldId="483"/>
        </pc:sldMkLst>
      </pc:sldChg>
      <pc:sldChg chg="del">
        <pc:chgData name="Commodore St Germain" userId="420783ab-3e48-4f67-af00-cfba62042d5f" providerId="ADAL" clId="{3A486AAD-BC27-47F5-8996-BA460BAE3F30}" dt="2026-06-12T20:15:09.527" v="2422" actId="47"/>
        <pc:sldMkLst>
          <pc:docMk/>
          <pc:sldMk cId="1924870965" sldId="484"/>
        </pc:sldMkLst>
      </pc:sldChg>
      <pc:sldChg chg="del">
        <pc:chgData name="Commodore St Germain" userId="420783ab-3e48-4f67-af00-cfba62042d5f" providerId="ADAL" clId="{3A486AAD-BC27-47F5-8996-BA460BAE3F30}" dt="2026-06-12T20:15:09.527" v="2422" actId="47"/>
        <pc:sldMkLst>
          <pc:docMk/>
          <pc:sldMk cId="3280580299" sldId="486"/>
        </pc:sldMkLst>
      </pc:sldChg>
      <pc:sldChg chg="del">
        <pc:chgData name="Commodore St Germain" userId="420783ab-3e48-4f67-af00-cfba62042d5f" providerId="ADAL" clId="{3A486AAD-BC27-47F5-8996-BA460BAE3F30}" dt="2026-06-12T20:15:09.527" v="2422" actId="47"/>
        <pc:sldMkLst>
          <pc:docMk/>
          <pc:sldMk cId="3988729229" sldId="487"/>
        </pc:sldMkLst>
      </pc:sldChg>
      <pc:sldChg chg="del">
        <pc:chgData name="Commodore St Germain" userId="420783ab-3e48-4f67-af00-cfba62042d5f" providerId="ADAL" clId="{3A486AAD-BC27-47F5-8996-BA460BAE3F30}" dt="2026-06-12T20:15:09.527" v="2422" actId="47"/>
        <pc:sldMkLst>
          <pc:docMk/>
          <pc:sldMk cId="2235898062" sldId="488"/>
        </pc:sldMkLst>
      </pc:sldChg>
      <pc:sldChg chg="del">
        <pc:chgData name="Commodore St Germain" userId="420783ab-3e48-4f67-af00-cfba62042d5f" providerId="ADAL" clId="{3A486AAD-BC27-47F5-8996-BA460BAE3F30}" dt="2026-06-12T20:15:09.527" v="2422" actId="47"/>
        <pc:sldMkLst>
          <pc:docMk/>
          <pc:sldMk cId="3354119110" sldId="490"/>
        </pc:sldMkLst>
      </pc:sldChg>
      <pc:sldChg chg="del">
        <pc:chgData name="Commodore St Germain" userId="420783ab-3e48-4f67-af00-cfba62042d5f" providerId="ADAL" clId="{3A486AAD-BC27-47F5-8996-BA460BAE3F30}" dt="2026-06-12T20:15:09.527" v="2422" actId="47"/>
        <pc:sldMkLst>
          <pc:docMk/>
          <pc:sldMk cId="2717606520" sldId="492"/>
        </pc:sldMkLst>
      </pc:sldChg>
      <pc:sldChg chg="del">
        <pc:chgData name="Commodore St Germain" userId="420783ab-3e48-4f67-af00-cfba62042d5f" providerId="ADAL" clId="{3A486AAD-BC27-47F5-8996-BA460BAE3F30}" dt="2026-06-12T20:15:09.527" v="2422" actId="47"/>
        <pc:sldMkLst>
          <pc:docMk/>
          <pc:sldMk cId="2023810596" sldId="493"/>
        </pc:sldMkLst>
      </pc:sldChg>
      <pc:sldChg chg="del">
        <pc:chgData name="Commodore St Germain" userId="420783ab-3e48-4f67-af00-cfba62042d5f" providerId="ADAL" clId="{3A486AAD-BC27-47F5-8996-BA460BAE3F30}" dt="2026-06-12T20:15:09.527" v="2422" actId="47"/>
        <pc:sldMkLst>
          <pc:docMk/>
          <pc:sldMk cId="3059919022" sldId="494"/>
        </pc:sldMkLst>
      </pc:sldChg>
      <pc:sldChg chg="del">
        <pc:chgData name="Commodore St Germain" userId="420783ab-3e48-4f67-af00-cfba62042d5f" providerId="ADAL" clId="{3A486AAD-BC27-47F5-8996-BA460BAE3F30}" dt="2026-06-12T20:15:09.527" v="2422" actId="47"/>
        <pc:sldMkLst>
          <pc:docMk/>
          <pc:sldMk cId="1189788877" sldId="495"/>
        </pc:sldMkLst>
      </pc:sldChg>
      <pc:sldChg chg="del">
        <pc:chgData name="Commodore St Germain" userId="420783ab-3e48-4f67-af00-cfba62042d5f" providerId="ADAL" clId="{3A486AAD-BC27-47F5-8996-BA460BAE3F30}" dt="2026-06-12T20:15:09.527" v="2422" actId="47"/>
        <pc:sldMkLst>
          <pc:docMk/>
          <pc:sldMk cId="909720361" sldId="496"/>
        </pc:sldMkLst>
      </pc:sldChg>
      <pc:sldChg chg="del">
        <pc:chgData name="Commodore St Germain" userId="420783ab-3e48-4f67-af00-cfba62042d5f" providerId="ADAL" clId="{3A486AAD-BC27-47F5-8996-BA460BAE3F30}" dt="2026-06-12T20:15:09.527" v="2422" actId="47"/>
        <pc:sldMkLst>
          <pc:docMk/>
          <pc:sldMk cId="583264510" sldId="497"/>
        </pc:sldMkLst>
      </pc:sldChg>
      <pc:sldChg chg="del">
        <pc:chgData name="Commodore St Germain" userId="420783ab-3e48-4f67-af00-cfba62042d5f" providerId="ADAL" clId="{3A486AAD-BC27-47F5-8996-BA460BAE3F30}" dt="2026-06-12T20:15:09.527" v="2422" actId="47"/>
        <pc:sldMkLst>
          <pc:docMk/>
          <pc:sldMk cId="2635017718" sldId="498"/>
        </pc:sldMkLst>
      </pc:sldChg>
      <pc:sldChg chg="del">
        <pc:chgData name="Commodore St Germain" userId="420783ab-3e48-4f67-af00-cfba62042d5f" providerId="ADAL" clId="{3A486AAD-BC27-47F5-8996-BA460BAE3F30}" dt="2026-06-12T20:15:09.527" v="2422" actId="47"/>
        <pc:sldMkLst>
          <pc:docMk/>
          <pc:sldMk cId="3406566351" sldId="499"/>
        </pc:sldMkLst>
      </pc:sldChg>
      <pc:sldChg chg="del">
        <pc:chgData name="Commodore St Germain" userId="420783ab-3e48-4f67-af00-cfba62042d5f" providerId="ADAL" clId="{3A486AAD-BC27-47F5-8996-BA460BAE3F30}" dt="2026-06-12T20:15:09.527" v="2422" actId="47"/>
        <pc:sldMkLst>
          <pc:docMk/>
          <pc:sldMk cId="196352976" sldId="500"/>
        </pc:sldMkLst>
      </pc:sldChg>
      <pc:sldChg chg="del">
        <pc:chgData name="Commodore St Germain" userId="420783ab-3e48-4f67-af00-cfba62042d5f" providerId="ADAL" clId="{3A486AAD-BC27-47F5-8996-BA460BAE3F30}" dt="2026-06-12T20:15:09.527" v="2422" actId="47"/>
        <pc:sldMkLst>
          <pc:docMk/>
          <pc:sldMk cId="510367849" sldId="501"/>
        </pc:sldMkLst>
      </pc:sldChg>
      <pc:sldChg chg="del">
        <pc:chgData name="Commodore St Germain" userId="420783ab-3e48-4f67-af00-cfba62042d5f" providerId="ADAL" clId="{3A486AAD-BC27-47F5-8996-BA460BAE3F30}" dt="2026-06-12T20:15:09.527" v="2422" actId="47"/>
        <pc:sldMkLst>
          <pc:docMk/>
          <pc:sldMk cId="4057525220" sldId="502"/>
        </pc:sldMkLst>
      </pc:sldChg>
      <pc:sldChg chg="del">
        <pc:chgData name="Commodore St Germain" userId="420783ab-3e48-4f67-af00-cfba62042d5f" providerId="ADAL" clId="{3A486AAD-BC27-47F5-8996-BA460BAE3F30}" dt="2026-06-12T20:15:09.527" v="2422" actId="47"/>
        <pc:sldMkLst>
          <pc:docMk/>
          <pc:sldMk cId="3466153949" sldId="503"/>
        </pc:sldMkLst>
      </pc:sldChg>
      <pc:sldChg chg="del">
        <pc:chgData name="Commodore St Germain" userId="420783ab-3e48-4f67-af00-cfba62042d5f" providerId="ADAL" clId="{3A486AAD-BC27-47F5-8996-BA460BAE3F30}" dt="2026-06-12T20:15:09.527" v="2422" actId="47"/>
        <pc:sldMkLst>
          <pc:docMk/>
          <pc:sldMk cId="1918442713" sldId="504"/>
        </pc:sldMkLst>
      </pc:sldChg>
      <pc:sldChg chg="del">
        <pc:chgData name="Commodore St Germain" userId="420783ab-3e48-4f67-af00-cfba62042d5f" providerId="ADAL" clId="{3A486AAD-BC27-47F5-8996-BA460BAE3F30}" dt="2026-06-12T20:15:09.527" v="2422" actId="47"/>
        <pc:sldMkLst>
          <pc:docMk/>
          <pc:sldMk cId="3053010070" sldId="505"/>
        </pc:sldMkLst>
      </pc:sldChg>
      <pc:sldChg chg="del">
        <pc:chgData name="Commodore St Germain" userId="420783ab-3e48-4f67-af00-cfba62042d5f" providerId="ADAL" clId="{3A486AAD-BC27-47F5-8996-BA460BAE3F30}" dt="2026-06-12T20:15:09.527" v="2422" actId="47"/>
        <pc:sldMkLst>
          <pc:docMk/>
          <pc:sldMk cId="1124540282" sldId="506"/>
        </pc:sldMkLst>
      </pc:sldChg>
      <pc:sldChg chg="del">
        <pc:chgData name="Commodore St Germain" userId="420783ab-3e48-4f67-af00-cfba62042d5f" providerId="ADAL" clId="{3A486AAD-BC27-47F5-8996-BA460BAE3F30}" dt="2026-06-12T20:15:09.527" v="2422" actId="47"/>
        <pc:sldMkLst>
          <pc:docMk/>
          <pc:sldMk cId="257264047" sldId="507"/>
        </pc:sldMkLst>
      </pc:sldChg>
      <pc:sldChg chg="del">
        <pc:chgData name="Commodore St Germain" userId="420783ab-3e48-4f67-af00-cfba62042d5f" providerId="ADAL" clId="{3A486AAD-BC27-47F5-8996-BA460BAE3F30}" dt="2026-06-12T20:15:09.527" v="2422" actId="47"/>
        <pc:sldMkLst>
          <pc:docMk/>
          <pc:sldMk cId="371738810" sldId="508"/>
        </pc:sldMkLst>
      </pc:sldChg>
      <pc:sldChg chg="del">
        <pc:chgData name="Commodore St Germain" userId="420783ab-3e48-4f67-af00-cfba62042d5f" providerId="ADAL" clId="{3A486AAD-BC27-47F5-8996-BA460BAE3F30}" dt="2026-06-12T20:15:09.527" v="2422" actId="47"/>
        <pc:sldMkLst>
          <pc:docMk/>
          <pc:sldMk cId="3490009447" sldId="509"/>
        </pc:sldMkLst>
      </pc:sldChg>
      <pc:sldChg chg="del">
        <pc:chgData name="Commodore St Germain" userId="420783ab-3e48-4f67-af00-cfba62042d5f" providerId="ADAL" clId="{3A486AAD-BC27-47F5-8996-BA460BAE3F30}" dt="2026-06-12T20:15:09.527" v="2422" actId="47"/>
        <pc:sldMkLst>
          <pc:docMk/>
          <pc:sldMk cId="3370116187" sldId="510"/>
        </pc:sldMkLst>
      </pc:sldChg>
      <pc:sldChg chg="del">
        <pc:chgData name="Commodore St Germain" userId="420783ab-3e48-4f67-af00-cfba62042d5f" providerId="ADAL" clId="{3A486AAD-BC27-47F5-8996-BA460BAE3F30}" dt="2026-06-12T20:15:09.527" v="2422" actId="47"/>
        <pc:sldMkLst>
          <pc:docMk/>
          <pc:sldMk cId="178628471" sldId="511"/>
        </pc:sldMkLst>
      </pc:sldChg>
      <pc:sldChg chg="del">
        <pc:chgData name="Commodore St Germain" userId="420783ab-3e48-4f67-af00-cfba62042d5f" providerId="ADAL" clId="{3A486AAD-BC27-47F5-8996-BA460BAE3F30}" dt="2026-06-12T20:15:09.527" v="2422" actId="47"/>
        <pc:sldMkLst>
          <pc:docMk/>
          <pc:sldMk cId="3817779411" sldId="512"/>
        </pc:sldMkLst>
      </pc:sldChg>
      <pc:sldChg chg="del">
        <pc:chgData name="Commodore St Germain" userId="420783ab-3e48-4f67-af00-cfba62042d5f" providerId="ADAL" clId="{3A486AAD-BC27-47F5-8996-BA460BAE3F30}" dt="2026-06-12T20:15:09.527" v="2422" actId="47"/>
        <pc:sldMkLst>
          <pc:docMk/>
          <pc:sldMk cId="3734831353" sldId="513"/>
        </pc:sldMkLst>
      </pc:sldChg>
      <pc:sldChg chg="del">
        <pc:chgData name="Commodore St Germain" userId="420783ab-3e48-4f67-af00-cfba62042d5f" providerId="ADAL" clId="{3A486AAD-BC27-47F5-8996-BA460BAE3F30}" dt="2026-06-12T20:15:09.527" v="2422" actId="47"/>
        <pc:sldMkLst>
          <pc:docMk/>
          <pc:sldMk cId="2188028480" sldId="520"/>
        </pc:sldMkLst>
      </pc:sldChg>
      <pc:sldChg chg="del">
        <pc:chgData name="Commodore St Germain" userId="420783ab-3e48-4f67-af00-cfba62042d5f" providerId="ADAL" clId="{3A486AAD-BC27-47F5-8996-BA460BAE3F30}" dt="2026-06-12T20:15:09.527" v="2422" actId="47"/>
        <pc:sldMkLst>
          <pc:docMk/>
          <pc:sldMk cId="3812754875" sldId="521"/>
        </pc:sldMkLst>
      </pc:sldChg>
      <pc:sldChg chg="del">
        <pc:chgData name="Commodore St Germain" userId="420783ab-3e48-4f67-af00-cfba62042d5f" providerId="ADAL" clId="{3A486AAD-BC27-47F5-8996-BA460BAE3F30}" dt="2026-06-12T20:15:09.527" v="2422" actId="47"/>
        <pc:sldMkLst>
          <pc:docMk/>
          <pc:sldMk cId="1254396451" sldId="522"/>
        </pc:sldMkLst>
      </pc:sldChg>
      <pc:sldChg chg="del">
        <pc:chgData name="Commodore St Germain" userId="420783ab-3e48-4f67-af00-cfba62042d5f" providerId="ADAL" clId="{3A486AAD-BC27-47F5-8996-BA460BAE3F30}" dt="2026-06-12T20:15:09.527" v="2422" actId="47"/>
        <pc:sldMkLst>
          <pc:docMk/>
          <pc:sldMk cId="3613005843" sldId="523"/>
        </pc:sldMkLst>
      </pc:sldChg>
      <pc:sldChg chg="modSp del mod">
        <pc:chgData name="Commodore St Germain" userId="420783ab-3e48-4f67-af00-cfba62042d5f" providerId="ADAL" clId="{3A486AAD-BC27-47F5-8996-BA460BAE3F30}" dt="2026-06-12T20:11:47.173" v="2383" actId="47"/>
        <pc:sldMkLst>
          <pc:docMk/>
          <pc:sldMk cId="1235549792" sldId="524"/>
        </pc:sldMkLst>
        <pc:spChg chg="mod">
          <ac:chgData name="Commodore St Germain" userId="420783ab-3e48-4f67-af00-cfba62042d5f" providerId="ADAL" clId="{3A486AAD-BC27-47F5-8996-BA460BAE3F30}" dt="2026-06-12T18:05:27.057" v="0"/>
          <ac:spMkLst>
            <pc:docMk/>
            <pc:sldMk cId="1235549792" sldId="524"/>
            <ac:spMk id="2" creationId="{8D9EC2C3-EE7A-C37F-8465-67016C90D0B9}"/>
          </ac:spMkLst>
        </pc:spChg>
        <pc:spChg chg="mod">
          <ac:chgData name="Commodore St Germain" userId="420783ab-3e48-4f67-af00-cfba62042d5f" providerId="ADAL" clId="{3A486AAD-BC27-47F5-8996-BA460BAE3F30}" dt="2026-06-12T18:30:56.764" v="464" actId="14100"/>
          <ac:spMkLst>
            <pc:docMk/>
            <pc:sldMk cId="1235549792" sldId="524"/>
            <ac:spMk id="3" creationId="{FAE6C167-8755-0957-EC44-727CF70712E3}"/>
          </ac:spMkLst>
        </pc:spChg>
      </pc:sldChg>
      <pc:sldChg chg="del">
        <pc:chgData name="Commodore St Germain" userId="420783ab-3e48-4f67-af00-cfba62042d5f" providerId="ADAL" clId="{3A486AAD-BC27-47F5-8996-BA460BAE3F30}" dt="2026-06-12T20:15:09.527" v="2422" actId="47"/>
        <pc:sldMkLst>
          <pc:docMk/>
          <pc:sldMk cId="2792066975" sldId="527"/>
        </pc:sldMkLst>
      </pc:sldChg>
      <pc:sldChg chg="del">
        <pc:chgData name="Commodore St Germain" userId="420783ab-3e48-4f67-af00-cfba62042d5f" providerId="ADAL" clId="{3A486AAD-BC27-47F5-8996-BA460BAE3F30}" dt="2026-06-12T20:15:09.527" v="2422" actId="47"/>
        <pc:sldMkLst>
          <pc:docMk/>
          <pc:sldMk cId="208004239" sldId="528"/>
        </pc:sldMkLst>
      </pc:sldChg>
      <pc:sldChg chg="del">
        <pc:chgData name="Commodore St Germain" userId="420783ab-3e48-4f67-af00-cfba62042d5f" providerId="ADAL" clId="{3A486AAD-BC27-47F5-8996-BA460BAE3F30}" dt="2026-06-12T20:15:09.527" v="2422" actId="47"/>
        <pc:sldMkLst>
          <pc:docMk/>
          <pc:sldMk cId="2816682944" sldId="531"/>
        </pc:sldMkLst>
      </pc:sldChg>
      <pc:sldChg chg="del">
        <pc:chgData name="Commodore St Germain" userId="420783ab-3e48-4f67-af00-cfba62042d5f" providerId="ADAL" clId="{3A486AAD-BC27-47F5-8996-BA460BAE3F30}" dt="2026-06-12T20:15:09.527" v="2422" actId="47"/>
        <pc:sldMkLst>
          <pc:docMk/>
          <pc:sldMk cId="2562567968" sldId="532"/>
        </pc:sldMkLst>
      </pc:sldChg>
      <pc:sldChg chg="del">
        <pc:chgData name="Commodore St Germain" userId="420783ab-3e48-4f67-af00-cfba62042d5f" providerId="ADAL" clId="{3A486AAD-BC27-47F5-8996-BA460BAE3F30}" dt="2026-06-12T20:15:09.527" v="2422" actId="47"/>
        <pc:sldMkLst>
          <pc:docMk/>
          <pc:sldMk cId="1543869188" sldId="533"/>
        </pc:sldMkLst>
      </pc:sldChg>
      <pc:sldChg chg="del">
        <pc:chgData name="Commodore St Germain" userId="420783ab-3e48-4f67-af00-cfba62042d5f" providerId="ADAL" clId="{3A486AAD-BC27-47F5-8996-BA460BAE3F30}" dt="2026-06-12T20:15:09.527" v="2422" actId="47"/>
        <pc:sldMkLst>
          <pc:docMk/>
          <pc:sldMk cId="1313168834" sldId="537"/>
        </pc:sldMkLst>
      </pc:sldChg>
      <pc:sldChg chg="del">
        <pc:chgData name="Commodore St Germain" userId="420783ab-3e48-4f67-af00-cfba62042d5f" providerId="ADAL" clId="{3A486AAD-BC27-47F5-8996-BA460BAE3F30}" dt="2026-06-12T20:15:09.527" v="2422" actId="47"/>
        <pc:sldMkLst>
          <pc:docMk/>
          <pc:sldMk cId="753067038" sldId="538"/>
        </pc:sldMkLst>
      </pc:sldChg>
      <pc:sldChg chg="del">
        <pc:chgData name="Commodore St Germain" userId="420783ab-3e48-4f67-af00-cfba62042d5f" providerId="ADAL" clId="{3A486AAD-BC27-47F5-8996-BA460BAE3F30}" dt="2026-06-12T20:15:09.527" v="2422" actId="47"/>
        <pc:sldMkLst>
          <pc:docMk/>
          <pc:sldMk cId="2742341767" sldId="539"/>
        </pc:sldMkLst>
      </pc:sldChg>
      <pc:sldChg chg="del">
        <pc:chgData name="Commodore St Germain" userId="420783ab-3e48-4f67-af00-cfba62042d5f" providerId="ADAL" clId="{3A486AAD-BC27-47F5-8996-BA460BAE3F30}" dt="2026-06-12T20:15:09.527" v="2422" actId="47"/>
        <pc:sldMkLst>
          <pc:docMk/>
          <pc:sldMk cId="3461387573" sldId="540"/>
        </pc:sldMkLst>
      </pc:sldChg>
      <pc:sldChg chg="del">
        <pc:chgData name="Commodore St Germain" userId="420783ab-3e48-4f67-af00-cfba62042d5f" providerId="ADAL" clId="{3A486AAD-BC27-47F5-8996-BA460BAE3F30}" dt="2026-06-12T20:15:09.527" v="2422" actId="47"/>
        <pc:sldMkLst>
          <pc:docMk/>
          <pc:sldMk cId="2733088106" sldId="541"/>
        </pc:sldMkLst>
      </pc:sldChg>
      <pc:sldChg chg="del">
        <pc:chgData name="Commodore St Germain" userId="420783ab-3e48-4f67-af00-cfba62042d5f" providerId="ADAL" clId="{3A486AAD-BC27-47F5-8996-BA460BAE3F30}" dt="2026-06-12T20:15:09.527" v="2422" actId="47"/>
        <pc:sldMkLst>
          <pc:docMk/>
          <pc:sldMk cId="3801255328" sldId="543"/>
        </pc:sldMkLst>
      </pc:sldChg>
      <pc:sldChg chg="del">
        <pc:chgData name="Commodore St Germain" userId="420783ab-3e48-4f67-af00-cfba62042d5f" providerId="ADAL" clId="{3A486AAD-BC27-47F5-8996-BA460BAE3F30}" dt="2026-06-12T20:15:09.527" v="2422" actId="47"/>
        <pc:sldMkLst>
          <pc:docMk/>
          <pc:sldMk cId="1222945445" sldId="544"/>
        </pc:sldMkLst>
      </pc:sldChg>
      <pc:sldChg chg="del">
        <pc:chgData name="Commodore St Germain" userId="420783ab-3e48-4f67-af00-cfba62042d5f" providerId="ADAL" clId="{3A486AAD-BC27-47F5-8996-BA460BAE3F30}" dt="2026-06-12T20:15:09.527" v="2422" actId="47"/>
        <pc:sldMkLst>
          <pc:docMk/>
          <pc:sldMk cId="3176344502" sldId="545"/>
        </pc:sldMkLst>
      </pc:sldChg>
      <pc:sldChg chg="del">
        <pc:chgData name="Commodore St Germain" userId="420783ab-3e48-4f67-af00-cfba62042d5f" providerId="ADAL" clId="{3A486AAD-BC27-47F5-8996-BA460BAE3F30}" dt="2026-06-12T20:15:09.527" v="2422" actId="47"/>
        <pc:sldMkLst>
          <pc:docMk/>
          <pc:sldMk cId="1351365853" sldId="546"/>
        </pc:sldMkLst>
      </pc:sldChg>
      <pc:sldChg chg="del">
        <pc:chgData name="Commodore St Germain" userId="420783ab-3e48-4f67-af00-cfba62042d5f" providerId="ADAL" clId="{3A486AAD-BC27-47F5-8996-BA460BAE3F30}" dt="2026-06-12T20:15:09.527" v="2422" actId="47"/>
        <pc:sldMkLst>
          <pc:docMk/>
          <pc:sldMk cId="3979800489" sldId="547"/>
        </pc:sldMkLst>
      </pc:sldChg>
      <pc:sldChg chg="del">
        <pc:chgData name="Commodore St Germain" userId="420783ab-3e48-4f67-af00-cfba62042d5f" providerId="ADAL" clId="{3A486AAD-BC27-47F5-8996-BA460BAE3F30}" dt="2026-06-12T20:15:09.527" v="2422" actId="47"/>
        <pc:sldMkLst>
          <pc:docMk/>
          <pc:sldMk cId="467404505" sldId="549"/>
        </pc:sldMkLst>
      </pc:sldChg>
      <pc:sldChg chg="del">
        <pc:chgData name="Commodore St Germain" userId="420783ab-3e48-4f67-af00-cfba62042d5f" providerId="ADAL" clId="{3A486AAD-BC27-47F5-8996-BA460BAE3F30}" dt="2026-06-12T20:15:09.527" v="2422" actId="47"/>
        <pc:sldMkLst>
          <pc:docMk/>
          <pc:sldMk cId="1348586274" sldId="550"/>
        </pc:sldMkLst>
      </pc:sldChg>
      <pc:sldChg chg="del">
        <pc:chgData name="Commodore St Germain" userId="420783ab-3e48-4f67-af00-cfba62042d5f" providerId="ADAL" clId="{3A486AAD-BC27-47F5-8996-BA460BAE3F30}" dt="2026-06-12T20:15:09.527" v="2422" actId="47"/>
        <pc:sldMkLst>
          <pc:docMk/>
          <pc:sldMk cId="4200625495" sldId="551"/>
        </pc:sldMkLst>
      </pc:sldChg>
      <pc:sldChg chg="del">
        <pc:chgData name="Commodore St Germain" userId="420783ab-3e48-4f67-af00-cfba62042d5f" providerId="ADAL" clId="{3A486AAD-BC27-47F5-8996-BA460BAE3F30}" dt="2026-06-12T20:15:09.527" v="2422" actId="47"/>
        <pc:sldMkLst>
          <pc:docMk/>
          <pc:sldMk cId="1414915842" sldId="552"/>
        </pc:sldMkLst>
      </pc:sldChg>
      <pc:sldChg chg="addSp modSp new mod">
        <pc:chgData name="Commodore St Germain" userId="420783ab-3e48-4f67-af00-cfba62042d5f" providerId="ADAL" clId="{3A486AAD-BC27-47F5-8996-BA460BAE3F30}" dt="2026-06-12T18:34:19.916" v="478"/>
        <pc:sldMkLst>
          <pc:docMk/>
          <pc:sldMk cId="2746476453" sldId="553"/>
        </pc:sldMkLst>
        <pc:spChg chg="mod">
          <ac:chgData name="Commodore St Germain" userId="420783ab-3e48-4f67-af00-cfba62042d5f" providerId="ADAL" clId="{3A486AAD-BC27-47F5-8996-BA460BAE3F30}" dt="2026-06-12T18:23:09.311" v="426" actId="20577"/>
          <ac:spMkLst>
            <pc:docMk/>
            <pc:sldMk cId="2746476453" sldId="553"/>
            <ac:spMk id="2" creationId="{25520B35-1594-E5AE-BA0C-AA1B6A6F63F8}"/>
          </ac:spMkLst>
        </pc:spChg>
        <pc:spChg chg="add mod">
          <ac:chgData name="Commodore St Germain" userId="420783ab-3e48-4f67-af00-cfba62042d5f" providerId="ADAL" clId="{3A486AAD-BC27-47F5-8996-BA460BAE3F30}" dt="2026-06-12T18:34:19.916" v="478"/>
          <ac:spMkLst>
            <pc:docMk/>
            <pc:sldMk cId="2746476453" sldId="553"/>
            <ac:spMk id="6" creationId="{A507751C-894E-E5F3-B87F-D07D174715A6}"/>
          </ac:spMkLst>
        </pc:spChg>
        <pc:picChg chg="add mod">
          <ac:chgData name="Commodore St Germain" userId="420783ab-3e48-4f67-af00-cfba62042d5f" providerId="ADAL" clId="{3A486AAD-BC27-47F5-8996-BA460BAE3F30}" dt="2026-06-12T18:19:03.890" v="11" actId="1076"/>
          <ac:picMkLst>
            <pc:docMk/>
            <pc:sldMk cId="2746476453" sldId="553"/>
            <ac:picMk id="5" creationId="{DD63BEDD-5EC8-7311-636A-9C0A16B9E056}"/>
          </ac:picMkLst>
        </pc:picChg>
      </pc:sldChg>
      <pc:sldChg chg="addSp modSp new mod ord">
        <pc:chgData name="Commodore St Germain" userId="420783ab-3e48-4f67-af00-cfba62042d5f" providerId="ADAL" clId="{3A486AAD-BC27-47F5-8996-BA460BAE3F30}" dt="2026-06-12T18:34:13.153" v="477" actId="20577"/>
        <pc:sldMkLst>
          <pc:docMk/>
          <pc:sldMk cId="4022694360" sldId="554"/>
        </pc:sldMkLst>
        <pc:spChg chg="mod">
          <ac:chgData name="Commodore St Germain" userId="420783ab-3e48-4f67-af00-cfba62042d5f" providerId="ADAL" clId="{3A486AAD-BC27-47F5-8996-BA460BAE3F30}" dt="2026-06-12T18:22:10.727" v="399" actId="20577"/>
          <ac:spMkLst>
            <pc:docMk/>
            <pc:sldMk cId="4022694360" sldId="554"/>
            <ac:spMk id="2" creationId="{125792AF-2E6D-FFA1-F57F-CDE9D182A500}"/>
          </ac:spMkLst>
        </pc:spChg>
        <pc:spChg chg="add mod">
          <ac:chgData name="Commodore St Germain" userId="420783ab-3e48-4f67-af00-cfba62042d5f" providerId="ADAL" clId="{3A486AAD-BC27-47F5-8996-BA460BAE3F30}" dt="2026-06-12T18:34:13.153" v="477" actId="20577"/>
          <ac:spMkLst>
            <pc:docMk/>
            <pc:sldMk cId="4022694360" sldId="554"/>
            <ac:spMk id="5" creationId="{612530A8-5CD6-0BA5-2EB9-49DC97821608}"/>
          </ac:spMkLst>
        </pc:spChg>
        <pc:picChg chg="add mod">
          <ac:chgData name="Commodore St Germain" userId="420783ab-3e48-4f67-af00-cfba62042d5f" providerId="ADAL" clId="{3A486AAD-BC27-47F5-8996-BA460BAE3F30}" dt="2026-06-12T18:22:19.636" v="401" actId="1076"/>
          <ac:picMkLst>
            <pc:docMk/>
            <pc:sldMk cId="4022694360" sldId="554"/>
            <ac:picMk id="4" creationId="{A61421C1-3D01-71DF-458A-212023EF8ACF}"/>
          </ac:picMkLst>
        </pc:picChg>
      </pc:sldChg>
      <pc:sldChg chg="addSp modSp new mod">
        <pc:chgData name="Commodore St Germain" userId="420783ab-3e48-4f67-af00-cfba62042d5f" providerId="ADAL" clId="{3A486AAD-BC27-47F5-8996-BA460BAE3F30}" dt="2026-06-12T20:03:04.875" v="2155" actId="14100"/>
        <pc:sldMkLst>
          <pc:docMk/>
          <pc:sldMk cId="3936140050" sldId="555"/>
        </pc:sldMkLst>
        <pc:spChg chg="mod">
          <ac:chgData name="Commodore St Germain" userId="420783ab-3e48-4f67-af00-cfba62042d5f" providerId="ADAL" clId="{3A486AAD-BC27-47F5-8996-BA460BAE3F30}" dt="2026-06-12T20:03:04.875" v="2155" actId="14100"/>
          <ac:spMkLst>
            <pc:docMk/>
            <pc:sldMk cId="3936140050" sldId="555"/>
            <ac:spMk id="2" creationId="{3E0031FE-7FDD-FF76-8527-BFD61D62C76A}"/>
          </ac:spMkLst>
        </pc:spChg>
        <pc:spChg chg="add mod">
          <ac:chgData name="Commodore St Germain" userId="420783ab-3e48-4f67-af00-cfba62042d5f" providerId="ADAL" clId="{3A486AAD-BC27-47F5-8996-BA460BAE3F30}" dt="2026-06-12T18:34:22.580" v="479"/>
          <ac:spMkLst>
            <pc:docMk/>
            <pc:sldMk cId="3936140050" sldId="555"/>
            <ac:spMk id="6" creationId="{73B950FD-4AFE-1DF0-CBEF-DD1399C9D29C}"/>
          </ac:spMkLst>
        </pc:spChg>
        <pc:picChg chg="add mod">
          <ac:chgData name="Commodore St Germain" userId="420783ab-3e48-4f67-af00-cfba62042d5f" providerId="ADAL" clId="{3A486AAD-BC27-47F5-8996-BA460BAE3F30}" dt="2026-06-12T18:33:47.371" v="467" actId="1076"/>
          <ac:picMkLst>
            <pc:docMk/>
            <pc:sldMk cId="3936140050" sldId="555"/>
            <ac:picMk id="5" creationId="{60771358-A149-9504-EA47-44912299E984}"/>
          </ac:picMkLst>
        </pc:picChg>
      </pc:sldChg>
      <pc:sldChg chg="addSp delSp modSp new del mod">
        <pc:chgData name="Commodore St Germain" userId="420783ab-3e48-4f67-af00-cfba62042d5f" providerId="ADAL" clId="{3A486AAD-BC27-47F5-8996-BA460BAE3F30}" dt="2026-06-12T19:20:18.084" v="1049" actId="47"/>
        <pc:sldMkLst>
          <pc:docMk/>
          <pc:sldMk cId="2858897802" sldId="556"/>
        </pc:sldMkLst>
        <pc:spChg chg="mod">
          <ac:chgData name="Commodore St Germain" userId="420783ab-3e48-4f67-af00-cfba62042d5f" providerId="ADAL" clId="{3A486AAD-BC27-47F5-8996-BA460BAE3F30}" dt="2026-06-12T19:07:56.472" v="707" actId="1076"/>
          <ac:spMkLst>
            <pc:docMk/>
            <pc:sldMk cId="2858897802" sldId="556"/>
            <ac:spMk id="2" creationId="{915121CB-07C3-F17E-0131-DEFAAE02A7B1}"/>
          </ac:spMkLst>
        </pc:spChg>
        <pc:spChg chg="mod">
          <ac:chgData name="Commodore St Germain" userId="420783ab-3e48-4f67-af00-cfba62042d5f" providerId="ADAL" clId="{3A486AAD-BC27-47F5-8996-BA460BAE3F30}" dt="2026-06-12T19:17:09.625" v="1036" actId="6549"/>
          <ac:spMkLst>
            <pc:docMk/>
            <pc:sldMk cId="2858897802" sldId="556"/>
            <ac:spMk id="3" creationId="{7D6D7DCE-99D4-3F93-6A91-06DC901E40C4}"/>
          </ac:spMkLst>
        </pc:spChg>
        <pc:spChg chg="add mod">
          <ac:chgData name="Commodore St Germain" userId="420783ab-3e48-4f67-af00-cfba62042d5f" providerId="ADAL" clId="{3A486AAD-BC27-47F5-8996-BA460BAE3F30}" dt="2026-06-12T18:58:54.212" v="557"/>
          <ac:spMkLst>
            <pc:docMk/>
            <pc:sldMk cId="2858897802" sldId="556"/>
            <ac:spMk id="4" creationId="{5872006F-23CB-7B37-388E-097A23CD7C40}"/>
          </ac:spMkLst>
        </pc:spChg>
        <pc:spChg chg="add del mod">
          <ac:chgData name="Commodore St Germain" userId="420783ab-3e48-4f67-af00-cfba62042d5f" providerId="ADAL" clId="{3A486AAD-BC27-47F5-8996-BA460BAE3F30}" dt="2026-06-12T19:17:03.757" v="1032" actId="478"/>
          <ac:spMkLst>
            <pc:docMk/>
            <pc:sldMk cId="2858897802" sldId="556"/>
            <ac:spMk id="16" creationId="{B0B6B18B-2BE8-CCA1-3F07-93D50B128B5F}"/>
          </ac:spMkLst>
        </pc:spChg>
        <pc:spChg chg="add del mod">
          <ac:chgData name="Commodore St Germain" userId="420783ab-3e48-4f67-af00-cfba62042d5f" providerId="ADAL" clId="{3A486AAD-BC27-47F5-8996-BA460BAE3F30}" dt="2026-06-12T19:17:03.757" v="1032" actId="478"/>
          <ac:spMkLst>
            <pc:docMk/>
            <pc:sldMk cId="2858897802" sldId="556"/>
            <ac:spMk id="17" creationId="{F94E9B33-7D50-1FDF-8E25-1DE569A7EF81}"/>
          </ac:spMkLst>
        </pc:spChg>
        <pc:spChg chg="add del mod">
          <ac:chgData name="Commodore St Germain" userId="420783ab-3e48-4f67-af00-cfba62042d5f" providerId="ADAL" clId="{3A486AAD-BC27-47F5-8996-BA460BAE3F30}" dt="2026-06-12T19:17:07.602" v="1035" actId="478"/>
          <ac:spMkLst>
            <pc:docMk/>
            <pc:sldMk cId="2858897802" sldId="556"/>
            <ac:spMk id="19" creationId="{0AFFE4ED-EE9B-8892-E064-5A04231626F5}"/>
          </ac:spMkLst>
        </pc:spChg>
        <pc:spChg chg="add del mod">
          <ac:chgData name="Commodore St Germain" userId="420783ab-3e48-4f67-af00-cfba62042d5f" providerId="ADAL" clId="{3A486AAD-BC27-47F5-8996-BA460BAE3F30}" dt="2026-06-12T19:17:05.919" v="1034" actId="478"/>
          <ac:spMkLst>
            <pc:docMk/>
            <pc:sldMk cId="2858897802" sldId="556"/>
            <ac:spMk id="20" creationId="{ACB42567-F024-6E4F-34A1-9A8AAE79ED4F}"/>
          </ac:spMkLst>
        </pc:spChg>
        <pc:spChg chg="add del mod">
          <ac:chgData name="Commodore St Germain" userId="420783ab-3e48-4f67-af00-cfba62042d5f" providerId="ADAL" clId="{3A486AAD-BC27-47F5-8996-BA460BAE3F30}" dt="2026-06-12T19:17:03.757" v="1032" actId="478"/>
          <ac:spMkLst>
            <pc:docMk/>
            <pc:sldMk cId="2858897802" sldId="556"/>
            <ac:spMk id="21" creationId="{B5CFB248-0B72-F3A6-8A30-2E220ECEB480}"/>
          </ac:spMkLst>
        </pc:spChg>
        <pc:spChg chg="add del mod">
          <ac:chgData name="Commodore St Germain" userId="420783ab-3e48-4f67-af00-cfba62042d5f" providerId="ADAL" clId="{3A486AAD-BC27-47F5-8996-BA460BAE3F30}" dt="2026-06-12T19:17:03.757" v="1032" actId="478"/>
          <ac:spMkLst>
            <pc:docMk/>
            <pc:sldMk cId="2858897802" sldId="556"/>
            <ac:spMk id="23" creationId="{4229FF80-BA10-2A01-D1B3-AED9065D301D}"/>
          </ac:spMkLst>
        </pc:spChg>
        <pc:spChg chg="add del mod">
          <ac:chgData name="Commodore St Germain" userId="420783ab-3e48-4f67-af00-cfba62042d5f" providerId="ADAL" clId="{3A486AAD-BC27-47F5-8996-BA460BAE3F30}" dt="2026-06-12T19:17:03.757" v="1032" actId="478"/>
          <ac:spMkLst>
            <pc:docMk/>
            <pc:sldMk cId="2858897802" sldId="556"/>
            <ac:spMk id="24" creationId="{EDF4CB95-6319-1880-2DCD-F967D6EF118A}"/>
          </ac:spMkLst>
        </pc:spChg>
        <pc:spChg chg="add del mod">
          <ac:chgData name="Commodore St Germain" userId="420783ab-3e48-4f67-af00-cfba62042d5f" providerId="ADAL" clId="{3A486AAD-BC27-47F5-8996-BA460BAE3F30}" dt="2026-06-12T19:10:49.743" v="781" actId="21"/>
          <ac:spMkLst>
            <pc:docMk/>
            <pc:sldMk cId="2858897802" sldId="556"/>
            <ac:spMk id="25" creationId="{85D720B2-B31F-574C-BAB2-B2D0E2C73A53}"/>
          </ac:spMkLst>
        </pc:spChg>
        <pc:spChg chg="add del mod">
          <ac:chgData name="Commodore St Germain" userId="420783ab-3e48-4f67-af00-cfba62042d5f" providerId="ADAL" clId="{3A486AAD-BC27-47F5-8996-BA460BAE3F30}" dt="2026-06-12T19:17:03.757" v="1032" actId="478"/>
          <ac:spMkLst>
            <pc:docMk/>
            <pc:sldMk cId="2858897802" sldId="556"/>
            <ac:spMk id="28" creationId="{85D720B2-B31F-574C-BAB2-B2D0E2C73A53}"/>
          </ac:spMkLst>
        </pc:spChg>
        <pc:spChg chg="add del mod">
          <ac:chgData name="Commodore St Germain" userId="420783ab-3e48-4f67-af00-cfba62042d5f" providerId="ADAL" clId="{3A486AAD-BC27-47F5-8996-BA460BAE3F30}" dt="2026-06-12T19:17:03.757" v="1032" actId="478"/>
          <ac:spMkLst>
            <pc:docMk/>
            <pc:sldMk cId="2858897802" sldId="556"/>
            <ac:spMk id="29" creationId="{B9DBB698-A50F-8451-1FB4-CD5D44A1FC93}"/>
          </ac:spMkLst>
        </pc:spChg>
        <pc:spChg chg="add del mod">
          <ac:chgData name="Commodore St Germain" userId="420783ab-3e48-4f67-af00-cfba62042d5f" providerId="ADAL" clId="{3A486AAD-BC27-47F5-8996-BA460BAE3F30}" dt="2026-06-12T19:17:03.757" v="1032" actId="478"/>
          <ac:spMkLst>
            <pc:docMk/>
            <pc:sldMk cId="2858897802" sldId="556"/>
            <ac:spMk id="30" creationId="{7DCFF6BB-0E9E-78A8-A8A1-C115AE68C89D}"/>
          </ac:spMkLst>
        </pc:spChg>
        <pc:spChg chg="add del mod">
          <ac:chgData name="Commodore St Germain" userId="420783ab-3e48-4f67-af00-cfba62042d5f" providerId="ADAL" clId="{3A486AAD-BC27-47F5-8996-BA460BAE3F30}" dt="2026-06-12T19:17:03.757" v="1032" actId="478"/>
          <ac:spMkLst>
            <pc:docMk/>
            <pc:sldMk cId="2858897802" sldId="556"/>
            <ac:spMk id="31" creationId="{44E8F05B-649B-A409-4E51-7443979521B5}"/>
          </ac:spMkLst>
        </pc:spChg>
        <pc:spChg chg="add del mod">
          <ac:chgData name="Commodore St Germain" userId="420783ab-3e48-4f67-af00-cfba62042d5f" providerId="ADAL" clId="{3A486AAD-BC27-47F5-8996-BA460BAE3F30}" dt="2026-06-12T19:17:03.757" v="1032" actId="478"/>
          <ac:spMkLst>
            <pc:docMk/>
            <pc:sldMk cId="2858897802" sldId="556"/>
            <ac:spMk id="32" creationId="{F51200B4-F506-7E49-B94B-E1A7BDEEB610}"/>
          </ac:spMkLst>
        </pc:spChg>
        <pc:spChg chg="add del mod">
          <ac:chgData name="Commodore St Germain" userId="420783ab-3e48-4f67-af00-cfba62042d5f" providerId="ADAL" clId="{3A486AAD-BC27-47F5-8996-BA460BAE3F30}" dt="2026-06-12T19:17:03.757" v="1032" actId="478"/>
          <ac:spMkLst>
            <pc:docMk/>
            <pc:sldMk cId="2858897802" sldId="556"/>
            <ac:spMk id="33" creationId="{7A198E49-8FB8-ADB0-B127-1EA77E7E9B5F}"/>
          </ac:spMkLst>
        </pc:spChg>
        <pc:spChg chg="add del mod">
          <ac:chgData name="Commodore St Germain" userId="420783ab-3e48-4f67-af00-cfba62042d5f" providerId="ADAL" clId="{3A486AAD-BC27-47F5-8996-BA460BAE3F30}" dt="2026-06-12T19:17:03.757" v="1032" actId="478"/>
          <ac:spMkLst>
            <pc:docMk/>
            <pc:sldMk cId="2858897802" sldId="556"/>
            <ac:spMk id="35" creationId="{2F6D07A2-7A8E-2A69-40C8-565E1929FA52}"/>
          </ac:spMkLst>
        </pc:spChg>
        <pc:spChg chg="add del mod">
          <ac:chgData name="Commodore St Germain" userId="420783ab-3e48-4f67-af00-cfba62042d5f" providerId="ADAL" clId="{3A486AAD-BC27-47F5-8996-BA460BAE3F30}" dt="2026-06-12T19:17:03.757" v="1032" actId="478"/>
          <ac:spMkLst>
            <pc:docMk/>
            <pc:sldMk cId="2858897802" sldId="556"/>
            <ac:spMk id="36" creationId="{98CF7D24-4F2A-0655-8076-02A9B505E4BD}"/>
          </ac:spMkLst>
        </pc:spChg>
        <pc:spChg chg="add del mod">
          <ac:chgData name="Commodore St Germain" userId="420783ab-3e48-4f67-af00-cfba62042d5f" providerId="ADAL" clId="{3A486AAD-BC27-47F5-8996-BA460BAE3F30}" dt="2026-06-12T19:17:03.757" v="1032" actId="478"/>
          <ac:spMkLst>
            <pc:docMk/>
            <pc:sldMk cId="2858897802" sldId="556"/>
            <ac:spMk id="37" creationId="{222AE244-0907-C491-7D89-8F47CC4A53E7}"/>
          </ac:spMkLst>
        </pc:spChg>
        <pc:spChg chg="add del mod">
          <ac:chgData name="Commodore St Germain" userId="420783ab-3e48-4f67-af00-cfba62042d5f" providerId="ADAL" clId="{3A486AAD-BC27-47F5-8996-BA460BAE3F30}" dt="2026-06-12T19:17:03.757" v="1032" actId="478"/>
          <ac:spMkLst>
            <pc:docMk/>
            <pc:sldMk cId="2858897802" sldId="556"/>
            <ac:spMk id="38" creationId="{380C00A9-5E9F-4215-91DC-ADEF48E158D6}"/>
          </ac:spMkLst>
        </pc:spChg>
        <pc:picChg chg="add mod">
          <ac:chgData name="Commodore St Germain" userId="420783ab-3e48-4f67-af00-cfba62042d5f" providerId="ADAL" clId="{3A486AAD-BC27-47F5-8996-BA460BAE3F30}" dt="2026-06-12T19:00:26.361" v="647" actId="1036"/>
          <ac:picMkLst>
            <pc:docMk/>
            <pc:sldMk cId="2858897802" sldId="556"/>
            <ac:picMk id="6" creationId="{4EAC6284-58A7-B0DB-1109-D9BC97432D4D}"/>
          </ac:picMkLst>
        </pc:picChg>
        <pc:picChg chg="add mod">
          <ac:chgData name="Commodore St Germain" userId="420783ab-3e48-4f67-af00-cfba62042d5f" providerId="ADAL" clId="{3A486AAD-BC27-47F5-8996-BA460BAE3F30}" dt="2026-06-12T19:00:26.361" v="647" actId="1036"/>
          <ac:picMkLst>
            <pc:docMk/>
            <pc:sldMk cId="2858897802" sldId="556"/>
            <ac:picMk id="8" creationId="{4142CB01-7ED4-A9CC-0D22-2FB6DC53C1A6}"/>
          </ac:picMkLst>
        </pc:picChg>
        <pc:picChg chg="add del mod">
          <ac:chgData name="Commodore St Germain" userId="420783ab-3e48-4f67-af00-cfba62042d5f" providerId="ADAL" clId="{3A486AAD-BC27-47F5-8996-BA460BAE3F30}" dt="2026-06-12T19:04:44.044" v="680" actId="478"/>
          <ac:picMkLst>
            <pc:docMk/>
            <pc:sldMk cId="2858897802" sldId="556"/>
            <ac:picMk id="12" creationId="{DF436104-18AA-828E-73C3-E4819A00F071}"/>
          </ac:picMkLst>
        </pc:picChg>
        <pc:picChg chg="add del mod">
          <ac:chgData name="Commodore St Germain" userId="420783ab-3e48-4f67-af00-cfba62042d5f" providerId="ADAL" clId="{3A486AAD-BC27-47F5-8996-BA460BAE3F30}" dt="2026-06-12T19:17:03.757" v="1032" actId="478"/>
          <ac:picMkLst>
            <pc:docMk/>
            <pc:sldMk cId="2858897802" sldId="556"/>
            <ac:picMk id="15" creationId="{4B0BD718-C5E9-E8FA-E893-F99D1E8EFB98}"/>
          </ac:picMkLst>
        </pc:picChg>
        <pc:picChg chg="add del mod">
          <ac:chgData name="Commodore St Germain" userId="420783ab-3e48-4f67-af00-cfba62042d5f" providerId="ADAL" clId="{3A486AAD-BC27-47F5-8996-BA460BAE3F30}" dt="2026-06-12T19:17:03.757" v="1032" actId="478"/>
          <ac:picMkLst>
            <pc:docMk/>
            <pc:sldMk cId="2858897802" sldId="556"/>
            <ac:picMk id="18" creationId="{CD0A3A3C-9267-4E69-7A27-F2EF4DEDC751}"/>
          </ac:picMkLst>
        </pc:picChg>
        <pc:picChg chg="add del mod">
          <ac:chgData name="Commodore St Germain" userId="420783ab-3e48-4f67-af00-cfba62042d5f" providerId="ADAL" clId="{3A486AAD-BC27-47F5-8996-BA460BAE3F30}" dt="2026-06-12T19:17:03.757" v="1032" actId="478"/>
          <ac:picMkLst>
            <pc:docMk/>
            <pc:sldMk cId="2858897802" sldId="556"/>
            <ac:picMk id="22" creationId="{81658BB2-C593-A103-0C96-240845CDE128}"/>
          </ac:picMkLst>
        </pc:picChg>
        <pc:picChg chg="add del mod">
          <ac:chgData name="Commodore St Germain" userId="420783ab-3e48-4f67-af00-cfba62042d5f" providerId="ADAL" clId="{3A486AAD-BC27-47F5-8996-BA460BAE3F30}" dt="2026-06-12T19:17:03.757" v="1032" actId="478"/>
          <ac:picMkLst>
            <pc:docMk/>
            <pc:sldMk cId="2858897802" sldId="556"/>
            <ac:picMk id="34" creationId="{61EC52B6-15CD-213F-31BC-EAF22356DCFB}"/>
          </ac:picMkLst>
        </pc:picChg>
        <pc:cxnChg chg="add mod">
          <ac:chgData name="Commodore St Germain" userId="420783ab-3e48-4f67-af00-cfba62042d5f" providerId="ADAL" clId="{3A486AAD-BC27-47F5-8996-BA460BAE3F30}" dt="2026-06-12T19:00:44.295" v="649" actId="692"/>
          <ac:cxnSpMkLst>
            <pc:docMk/>
            <pc:sldMk cId="2858897802" sldId="556"/>
            <ac:cxnSpMk id="10" creationId="{1953C8AE-4A5B-EA57-795C-1EAF13FDB9AC}"/>
          </ac:cxnSpMkLst>
        </pc:cxnChg>
        <pc:cxnChg chg="add del mod">
          <ac:chgData name="Commodore St Germain" userId="420783ab-3e48-4f67-af00-cfba62042d5f" providerId="ADAL" clId="{3A486AAD-BC27-47F5-8996-BA460BAE3F30}" dt="2026-06-12T19:17:03.757" v="1032" actId="478"/>
          <ac:cxnSpMkLst>
            <pc:docMk/>
            <pc:sldMk cId="2858897802" sldId="556"/>
            <ac:cxnSpMk id="13" creationId="{3848E602-01A2-D3CC-1170-4FC4307228FC}"/>
          </ac:cxnSpMkLst>
        </pc:cxnChg>
        <pc:cxnChg chg="add del mod">
          <ac:chgData name="Commodore St Germain" userId="420783ab-3e48-4f67-af00-cfba62042d5f" providerId="ADAL" clId="{3A486AAD-BC27-47F5-8996-BA460BAE3F30}" dt="2026-06-12T19:17:05.271" v="1033" actId="478"/>
          <ac:cxnSpMkLst>
            <pc:docMk/>
            <pc:sldMk cId="2858897802" sldId="556"/>
            <ac:cxnSpMk id="26" creationId="{4F702FBC-6764-F739-B3B8-3460DE1256F7}"/>
          </ac:cxnSpMkLst>
        </pc:cxnChg>
        <pc:cxnChg chg="add del mod">
          <ac:chgData name="Commodore St Germain" userId="420783ab-3e48-4f67-af00-cfba62042d5f" providerId="ADAL" clId="{3A486AAD-BC27-47F5-8996-BA460BAE3F30}" dt="2026-06-12T19:17:03.757" v="1032" actId="478"/>
          <ac:cxnSpMkLst>
            <pc:docMk/>
            <pc:sldMk cId="2858897802" sldId="556"/>
            <ac:cxnSpMk id="39" creationId="{F9E5AEB1-5290-1A0E-C7B0-7DFFA9A0D776}"/>
          </ac:cxnSpMkLst>
        </pc:cxnChg>
      </pc:sldChg>
      <pc:sldChg chg="addSp delSp modSp new mod ord">
        <pc:chgData name="Commodore St Germain" userId="420783ab-3e48-4f67-af00-cfba62042d5f" providerId="ADAL" clId="{3A486AAD-BC27-47F5-8996-BA460BAE3F30}" dt="2026-06-12T20:03:59.527" v="2203" actId="20577"/>
        <pc:sldMkLst>
          <pc:docMk/>
          <pc:sldMk cId="2828329715" sldId="557"/>
        </pc:sldMkLst>
        <pc:spChg chg="mod">
          <ac:chgData name="Commodore St Germain" userId="420783ab-3e48-4f67-af00-cfba62042d5f" providerId="ADAL" clId="{3A486AAD-BC27-47F5-8996-BA460BAE3F30}" dt="2026-06-12T20:03:59.527" v="2203" actId="20577"/>
          <ac:spMkLst>
            <pc:docMk/>
            <pc:sldMk cId="2828329715" sldId="557"/>
            <ac:spMk id="2" creationId="{43BA4BDC-318F-8F55-7352-67023259C055}"/>
          </ac:spMkLst>
        </pc:spChg>
        <pc:spChg chg="del">
          <ac:chgData name="Commodore St Germain" userId="420783ab-3e48-4f67-af00-cfba62042d5f" providerId="ADAL" clId="{3A486AAD-BC27-47F5-8996-BA460BAE3F30}" dt="2026-06-12T19:54:33.820" v="1990" actId="478"/>
          <ac:spMkLst>
            <pc:docMk/>
            <pc:sldMk cId="2828329715" sldId="557"/>
            <ac:spMk id="3" creationId="{C04911E3-B489-5C86-E4E5-6CB3FAF7707A}"/>
          </ac:spMkLst>
        </pc:spChg>
        <pc:spChg chg="add mod">
          <ac:chgData name="Commodore St Germain" userId="420783ab-3e48-4f67-af00-cfba62042d5f" providerId="ADAL" clId="{3A486AAD-BC27-47F5-8996-BA460BAE3F30}" dt="2026-06-12T18:28:01.749" v="441" actId="20577"/>
          <ac:spMkLst>
            <pc:docMk/>
            <pc:sldMk cId="2828329715" sldId="557"/>
            <ac:spMk id="8" creationId="{5E01878B-F590-03FA-B2F2-93CD43A99EEC}"/>
          </ac:spMkLst>
        </pc:spChg>
        <pc:picChg chg="add mod">
          <ac:chgData name="Commodore St Germain" userId="420783ab-3e48-4f67-af00-cfba62042d5f" providerId="ADAL" clId="{3A486AAD-BC27-47F5-8996-BA460BAE3F30}" dt="2026-06-12T19:56:54.002" v="2063" actId="1036"/>
          <ac:picMkLst>
            <pc:docMk/>
            <pc:sldMk cId="2828329715" sldId="557"/>
            <ac:picMk id="5" creationId="{B3E9BD05-4144-9119-9927-9470607B1A25}"/>
          </ac:picMkLst>
        </pc:picChg>
        <pc:picChg chg="add mod">
          <ac:chgData name="Commodore St Germain" userId="420783ab-3e48-4f67-af00-cfba62042d5f" providerId="ADAL" clId="{3A486AAD-BC27-47F5-8996-BA460BAE3F30}" dt="2026-06-12T19:56:54.002" v="2063" actId="1036"/>
          <ac:picMkLst>
            <pc:docMk/>
            <pc:sldMk cId="2828329715" sldId="557"/>
            <ac:picMk id="7" creationId="{7947A7D6-7B37-6225-592D-70C76FBBD6BB}"/>
          </ac:picMkLst>
        </pc:picChg>
        <pc:picChg chg="add mod">
          <ac:chgData name="Commodore St Germain" userId="420783ab-3e48-4f67-af00-cfba62042d5f" providerId="ADAL" clId="{3A486AAD-BC27-47F5-8996-BA460BAE3F30}" dt="2026-06-12T19:56:54.002" v="2063" actId="1036"/>
          <ac:picMkLst>
            <pc:docMk/>
            <pc:sldMk cId="2828329715" sldId="557"/>
            <ac:picMk id="10" creationId="{FDD5D56F-997A-E85F-D96B-6523FD1B11A8}"/>
          </ac:picMkLst>
        </pc:picChg>
        <pc:picChg chg="add mod">
          <ac:chgData name="Commodore St Germain" userId="420783ab-3e48-4f67-af00-cfba62042d5f" providerId="ADAL" clId="{3A486AAD-BC27-47F5-8996-BA460BAE3F30}" dt="2026-06-12T19:56:54.002" v="2063" actId="1036"/>
          <ac:picMkLst>
            <pc:docMk/>
            <pc:sldMk cId="2828329715" sldId="557"/>
            <ac:picMk id="12" creationId="{538E0F5F-775A-513C-F2E2-C7E74A1A759A}"/>
          </ac:picMkLst>
        </pc:picChg>
        <pc:picChg chg="add mod">
          <ac:chgData name="Commodore St Germain" userId="420783ab-3e48-4f67-af00-cfba62042d5f" providerId="ADAL" clId="{3A486AAD-BC27-47F5-8996-BA460BAE3F30}" dt="2026-06-12T19:56:54.002" v="2063" actId="1036"/>
          <ac:picMkLst>
            <pc:docMk/>
            <pc:sldMk cId="2828329715" sldId="557"/>
            <ac:picMk id="14" creationId="{4F7D8905-5BC0-EA03-FA20-F853ABD4D391}"/>
          </ac:picMkLst>
        </pc:picChg>
        <pc:picChg chg="add mod">
          <ac:chgData name="Commodore St Germain" userId="420783ab-3e48-4f67-af00-cfba62042d5f" providerId="ADAL" clId="{3A486AAD-BC27-47F5-8996-BA460BAE3F30}" dt="2026-06-12T19:57:04.425" v="2066" actId="14100"/>
          <ac:picMkLst>
            <pc:docMk/>
            <pc:sldMk cId="2828329715" sldId="557"/>
            <ac:picMk id="16" creationId="{9C7742CD-F347-3E40-C546-362223340319}"/>
          </ac:picMkLst>
        </pc:picChg>
      </pc:sldChg>
      <pc:sldChg chg="addSp modSp new mod">
        <pc:chgData name="Commodore St Germain" userId="420783ab-3e48-4f67-af00-cfba62042d5f" providerId="ADAL" clId="{3A486AAD-BC27-47F5-8996-BA460BAE3F30}" dt="2026-06-12T19:58:18.504" v="2072"/>
        <pc:sldMkLst>
          <pc:docMk/>
          <pc:sldMk cId="628545744" sldId="558"/>
        </pc:sldMkLst>
        <pc:spChg chg="mod">
          <ac:chgData name="Commodore St Germain" userId="420783ab-3e48-4f67-af00-cfba62042d5f" providerId="ADAL" clId="{3A486AAD-BC27-47F5-8996-BA460BAE3F30}" dt="2026-06-12T19:49:06.760" v="1816" actId="20577"/>
          <ac:spMkLst>
            <pc:docMk/>
            <pc:sldMk cId="628545744" sldId="558"/>
            <ac:spMk id="2" creationId="{E4A2A084-F844-4458-BF90-E04ACE53C778}"/>
          </ac:spMkLst>
        </pc:spChg>
        <pc:spChg chg="add mod">
          <ac:chgData name="Commodore St Germain" userId="420783ab-3e48-4f67-af00-cfba62042d5f" providerId="ADAL" clId="{3A486AAD-BC27-47F5-8996-BA460BAE3F30}" dt="2026-06-12T19:58:18.504" v="2072"/>
          <ac:spMkLst>
            <pc:docMk/>
            <pc:sldMk cId="628545744" sldId="558"/>
            <ac:spMk id="7" creationId="{A27BF034-63BB-9A0B-617A-8D82A0495E7F}"/>
          </ac:spMkLst>
        </pc:spChg>
        <pc:picChg chg="add mod">
          <ac:chgData name="Commodore St Germain" userId="420783ab-3e48-4f67-af00-cfba62042d5f" providerId="ADAL" clId="{3A486AAD-BC27-47F5-8996-BA460BAE3F30}" dt="2026-06-12T19:57:35.714" v="2067" actId="1076"/>
          <ac:picMkLst>
            <pc:docMk/>
            <pc:sldMk cId="628545744" sldId="558"/>
            <ac:picMk id="5" creationId="{B9D0F4AB-23D5-2CCF-3C44-15ABAE94F1F5}"/>
          </ac:picMkLst>
        </pc:picChg>
        <pc:picChg chg="add mod">
          <ac:chgData name="Commodore St Germain" userId="420783ab-3e48-4f67-af00-cfba62042d5f" providerId="ADAL" clId="{3A486AAD-BC27-47F5-8996-BA460BAE3F30}" dt="2026-06-12T19:57:50.052" v="2071" actId="1076"/>
          <ac:picMkLst>
            <pc:docMk/>
            <pc:sldMk cId="628545744" sldId="558"/>
            <ac:picMk id="6" creationId="{ACA4FC07-1DE7-D378-FC9D-405180071C38}"/>
          </ac:picMkLst>
        </pc:picChg>
      </pc:sldChg>
      <pc:sldChg chg="addSp modSp new mod ord">
        <pc:chgData name="Commodore St Germain" userId="420783ab-3e48-4f67-af00-cfba62042d5f" providerId="ADAL" clId="{3A486AAD-BC27-47F5-8996-BA460BAE3F30}" dt="2026-06-12T19:59:14.129" v="2078"/>
        <pc:sldMkLst>
          <pc:docMk/>
          <pc:sldMk cId="157592516" sldId="559"/>
        </pc:sldMkLst>
        <pc:spChg chg="mod">
          <ac:chgData name="Commodore St Germain" userId="420783ab-3e48-4f67-af00-cfba62042d5f" providerId="ADAL" clId="{3A486AAD-BC27-47F5-8996-BA460BAE3F30}" dt="2026-06-12T19:50:30.473" v="1918" actId="14100"/>
          <ac:spMkLst>
            <pc:docMk/>
            <pc:sldMk cId="157592516" sldId="559"/>
            <ac:spMk id="2" creationId="{0D7C55EF-7698-424C-8C94-97FFA43D230D}"/>
          </ac:spMkLst>
        </pc:spChg>
        <pc:spChg chg="add mod">
          <ac:chgData name="Commodore St Germain" userId="420783ab-3e48-4f67-af00-cfba62042d5f" providerId="ADAL" clId="{3A486AAD-BC27-47F5-8996-BA460BAE3F30}" dt="2026-06-12T19:59:08.393" v="2076"/>
          <ac:spMkLst>
            <pc:docMk/>
            <pc:sldMk cId="157592516" sldId="559"/>
            <ac:spMk id="6" creationId="{4D04EEF3-D29E-7C11-387D-9CA83A247E74}"/>
          </ac:spMkLst>
        </pc:spChg>
        <pc:picChg chg="add mod">
          <ac:chgData name="Commodore St Germain" userId="420783ab-3e48-4f67-af00-cfba62042d5f" providerId="ADAL" clId="{3A486AAD-BC27-47F5-8996-BA460BAE3F30}" dt="2026-06-12T19:50:36.354" v="1921" actId="14100"/>
          <ac:picMkLst>
            <pc:docMk/>
            <pc:sldMk cId="157592516" sldId="559"/>
            <ac:picMk id="5" creationId="{7EAE84C2-6053-F9E5-D5CC-E7A24D46F5DD}"/>
          </ac:picMkLst>
        </pc:picChg>
      </pc:sldChg>
      <pc:sldChg chg="addSp delSp modSp new mod">
        <pc:chgData name="Commodore St Germain" userId="420783ab-3e48-4f67-af00-cfba62042d5f" providerId="ADAL" clId="{3A486AAD-BC27-47F5-8996-BA460BAE3F30}" dt="2026-06-12T20:01:01.005" v="2099"/>
        <pc:sldMkLst>
          <pc:docMk/>
          <pc:sldMk cId="2635102731" sldId="560"/>
        </pc:sldMkLst>
        <pc:spChg chg="add mod">
          <ac:chgData name="Commodore St Germain" userId="420783ab-3e48-4f67-af00-cfba62042d5f" providerId="ADAL" clId="{3A486AAD-BC27-47F5-8996-BA460BAE3F30}" dt="2026-06-12T20:01:01.005" v="2099"/>
          <ac:spMkLst>
            <pc:docMk/>
            <pc:sldMk cId="2635102731" sldId="560"/>
            <ac:spMk id="9" creationId="{7BA8F148-405B-75FB-2F27-B7900B9842CC}"/>
          </ac:spMkLst>
        </pc:spChg>
        <pc:picChg chg="add del mod">
          <ac:chgData name="Commodore St Germain" userId="420783ab-3e48-4f67-af00-cfba62042d5f" providerId="ADAL" clId="{3A486AAD-BC27-47F5-8996-BA460BAE3F30}" dt="2026-06-12T19:59:17.780" v="2079" actId="478"/>
          <ac:picMkLst>
            <pc:docMk/>
            <pc:sldMk cId="2635102731" sldId="560"/>
            <ac:picMk id="5" creationId="{364A8FEC-C4D6-2848-6164-0CFE0E5B2CB6}"/>
          </ac:picMkLst>
        </pc:picChg>
        <pc:picChg chg="add mod">
          <ac:chgData name="Commodore St Germain" userId="420783ab-3e48-4f67-af00-cfba62042d5f" providerId="ADAL" clId="{3A486AAD-BC27-47F5-8996-BA460BAE3F30}" dt="2026-06-12T20:00:37.714" v="2093" actId="1076"/>
          <ac:picMkLst>
            <pc:docMk/>
            <pc:sldMk cId="2635102731" sldId="560"/>
            <ac:picMk id="7" creationId="{E53E3A06-2B3E-817D-301E-693A439FD1CE}"/>
          </ac:picMkLst>
        </pc:picChg>
        <pc:picChg chg="add mod">
          <ac:chgData name="Commodore St Germain" userId="420783ab-3e48-4f67-af00-cfba62042d5f" providerId="ADAL" clId="{3A486AAD-BC27-47F5-8996-BA460BAE3F30}" dt="2026-06-12T20:00:39.848" v="2094" actId="1076"/>
          <ac:picMkLst>
            <pc:docMk/>
            <pc:sldMk cId="2635102731" sldId="560"/>
            <ac:picMk id="8" creationId="{37447DFC-B051-CD2F-B0A5-10CDDA6469D9}"/>
          </ac:picMkLst>
        </pc:picChg>
      </pc:sldChg>
      <pc:sldChg chg="addSp modSp new mod">
        <pc:chgData name="Commodore St Germain" userId="420783ab-3e48-4f67-af00-cfba62042d5f" providerId="ADAL" clId="{3A486AAD-BC27-47F5-8996-BA460BAE3F30}" dt="2026-06-12T19:22:09.738" v="1135" actId="20577"/>
        <pc:sldMkLst>
          <pc:docMk/>
          <pc:sldMk cId="2063569614" sldId="561"/>
        </pc:sldMkLst>
        <pc:spChg chg="mod">
          <ac:chgData name="Commodore St Germain" userId="420783ab-3e48-4f67-af00-cfba62042d5f" providerId="ADAL" clId="{3A486AAD-BC27-47F5-8996-BA460BAE3F30}" dt="2026-06-12T19:21:31.083" v="1129" actId="20577"/>
          <ac:spMkLst>
            <pc:docMk/>
            <pc:sldMk cId="2063569614" sldId="561"/>
            <ac:spMk id="2" creationId="{06C1FB7E-CFBB-7AAE-4FD8-5C0B3AC06884}"/>
          </ac:spMkLst>
        </pc:spChg>
        <pc:spChg chg="add mod">
          <ac:chgData name="Commodore St Germain" userId="420783ab-3e48-4f67-af00-cfba62042d5f" providerId="ADAL" clId="{3A486AAD-BC27-47F5-8996-BA460BAE3F30}" dt="2026-06-12T19:22:09.738" v="1135" actId="20577"/>
          <ac:spMkLst>
            <pc:docMk/>
            <pc:sldMk cId="2063569614" sldId="561"/>
            <ac:spMk id="6" creationId="{6A6E7C7B-81C6-0834-0D2B-33251DF63D6C}"/>
          </ac:spMkLst>
        </pc:spChg>
        <pc:picChg chg="add mod">
          <ac:chgData name="Commodore St Germain" userId="420783ab-3e48-4f67-af00-cfba62042d5f" providerId="ADAL" clId="{3A486AAD-BC27-47F5-8996-BA460BAE3F30}" dt="2026-06-12T19:21:47.125" v="1131" actId="1076"/>
          <ac:picMkLst>
            <pc:docMk/>
            <pc:sldMk cId="2063569614" sldId="561"/>
            <ac:picMk id="5" creationId="{78BCD3B8-2563-CD50-BD79-9C04C6CB599B}"/>
          </ac:picMkLst>
        </pc:picChg>
      </pc:sldChg>
      <pc:sldChg chg="addSp modSp new del mod">
        <pc:chgData name="Commodore St Germain" userId="420783ab-3e48-4f67-af00-cfba62042d5f" providerId="ADAL" clId="{3A486AAD-BC27-47F5-8996-BA460BAE3F30}" dt="2026-06-12T19:30:04.473" v="1249" actId="47"/>
        <pc:sldMkLst>
          <pc:docMk/>
          <pc:sldMk cId="1234077616" sldId="562"/>
        </pc:sldMkLst>
        <pc:spChg chg="add mod">
          <ac:chgData name="Commodore St Germain" userId="420783ab-3e48-4f67-af00-cfba62042d5f" providerId="ADAL" clId="{3A486AAD-BC27-47F5-8996-BA460BAE3F30}" dt="2026-06-12T19:22:19.977" v="1138"/>
          <ac:spMkLst>
            <pc:docMk/>
            <pc:sldMk cId="1234077616" sldId="562"/>
            <ac:spMk id="6" creationId="{3BCCD5E3-CC56-6824-232D-76ACB897DD8E}"/>
          </ac:spMkLst>
        </pc:spChg>
        <pc:picChg chg="add">
          <ac:chgData name="Commodore St Germain" userId="420783ab-3e48-4f67-af00-cfba62042d5f" providerId="ADAL" clId="{3A486AAD-BC27-47F5-8996-BA460BAE3F30}" dt="2026-06-12T19:21:59.013" v="1132" actId="22"/>
          <ac:picMkLst>
            <pc:docMk/>
            <pc:sldMk cId="1234077616" sldId="562"/>
            <ac:picMk id="5" creationId="{AD0A21DF-5B68-0E1F-5E9D-A64476DA732B}"/>
          </ac:picMkLst>
        </pc:picChg>
      </pc:sldChg>
      <pc:sldChg chg="addSp modSp new mod">
        <pc:chgData name="Commodore St Germain" userId="420783ab-3e48-4f67-af00-cfba62042d5f" providerId="ADAL" clId="{3A486AAD-BC27-47F5-8996-BA460BAE3F30}" dt="2026-06-12T19:34:09.383" v="1350" actId="1076"/>
        <pc:sldMkLst>
          <pc:docMk/>
          <pc:sldMk cId="3159232496" sldId="563"/>
        </pc:sldMkLst>
        <pc:spChg chg="mod">
          <ac:chgData name="Commodore St Germain" userId="420783ab-3e48-4f67-af00-cfba62042d5f" providerId="ADAL" clId="{3A486AAD-BC27-47F5-8996-BA460BAE3F30}" dt="2026-06-12T19:33:18.862" v="1340" actId="14100"/>
          <ac:spMkLst>
            <pc:docMk/>
            <pc:sldMk cId="3159232496" sldId="563"/>
            <ac:spMk id="2" creationId="{88BFBA7C-7070-7B48-59B2-4328FC7EF3B1}"/>
          </ac:spMkLst>
        </pc:spChg>
        <pc:spChg chg="add mod">
          <ac:chgData name="Commodore St Germain" userId="420783ab-3e48-4f67-af00-cfba62042d5f" providerId="ADAL" clId="{3A486AAD-BC27-47F5-8996-BA460BAE3F30}" dt="2026-06-12T19:34:07.306" v="1349" actId="1076"/>
          <ac:spMkLst>
            <pc:docMk/>
            <pc:sldMk cId="3159232496" sldId="563"/>
            <ac:spMk id="6" creationId="{D12CD21D-1BBF-2FEC-C7F8-345AA6739F43}"/>
          </ac:spMkLst>
        </pc:spChg>
        <pc:picChg chg="add mod">
          <ac:chgData name="Commodore St Germain" userId="420783ab-3e48-4f67-af00-cfba62042d5f" providerId="ADAL" clId="{3A486AAD-BC27-47F5-8996-BA460BAE3F30}" dt="2026-06-12T19:34:02.324" v="1347" actId="1076"/>
          <ac:picMkLst>
            <pc:docMk/>
            <pc:sldMk cId="3159232496" sldId="563"/>
            <ac:picMk id="5" creationId="{14C5B034-97E1-1DD8-EA4E-81D4BC0C2FF1}"/>
          </ac:picMkLst>
        </pc:picChg>
        <pc:picChg chg="add mod">
          <ac:chgData name="Commodore St Germain" userId="420783ab-3e48-4f67-af00-cfba62042d5f" providerId="ADAL" clId="{3A486AAD-BC27-47F5-8996-BA460BAE3F30}" dt="2026-06-12T19:34:09.383" v="1350" actId="1076"/>
          <ac:picMkLst>
            <pc:docMk/>
            <pc:sldMk cId="3159232496" sldId="563"/>
            <ac:picMk id="8" creationId="{97F4C937-7891-4197-B6E7-ADD3A509874A}"/>
          </ac:picMkLst>
        </pc:picChg>
      </pc:sldChg>
      <pc:sldChg chg="add del ord">
        <pc:chgData name="Commodore St Germain" userId="420783ab-3e48-4f67-af00-cfba62042d5f" providerId="ADAL" clId="{3A486AAD-BC27-47F5-8996-BA460BAE3F30}" dt="2026-06-12T19:20:18.084" v="1049" actId="47"/>
        <pc:sldMkLst>
          <pc:docMk/>
          <pc:sldMk cId="471178975" sldId="564"/>
        </pc:sldMkLst>
      </pc:sldChg>
      <pc:sldChg chg="addSp delSp modSp add del mod">
        <pc:chgData name="Commodore St Germain" userId="420783ab-3e48-4f67-af00-cfba62042d5f" providerId="ADAL" clId="{3A486AAD-BC27-47F5-8996-BA460BAE3F30}" dt="2026-06-12T19:37:35.409" v="1531" actId="47"/>
        <pc:sldMkLst>
          <pc:docMk/>
          <pc:sldMk cId="1316316715" sldId="565"/>
        </pc:sldMkLst>
        <pc:picChg chg="add mod ord">
          <ac:chgData name="Commodore St Germain" userId="420783ab-3e48-4f67-af00-cfba62042d5f" providerId="ADAL" clId="{3A486AAD-BC27-47F5-8996-BA460BAE3F30}" dt="2026-06-12T19:19:42.184" v="1043" actId="1076"/>
          <ac:picMkLst>
            <pc:docMk/>
            <pc:sldMk cId="1316316715" sldId="565"/>
            <ac:picMk id="7" creationId="{93018F15-3855-D350-DA40-1A8BB09C0C60}"/>
          </ac:picMkLst>
        </pc:picChg>
        <pc:picChg chg="add mod ord">
          <ac:chgData name="Commodore St Germain" userId="420783ab-3e48-4f67-af00-cfba62042d5f" providerId="ADAL" clId="{3A486AAD-BC27-47F5-8996-BA460BAE3F30}" dt="2026-06-12T19:19:53.648" v="1048" actId="1076"/>
          <ac:picMkLst>
            <pc:docMk/>
            <pc:sldMk cId="1316316715" sldId="565"/>
            <ac:picMk id="11" creationId="{757986ED-B930-FE61-2B2F-3BFCA3EABB0A}"/>
          </ac:picMkLst>
        </pc:picChg>
        <pc:picChg chg="del">
          <ac:chgData name="Commodore St Germain" userId="420783ab-3e48-4f67-af00-cfba62042d5f" providerId="ADAL" clId="{3A486AAD-BC27-47F5-8996-BA460BAE3F30}" dt="2026-06-12T19:19:29.646" v="1041" actId="478"/>
          <ac:picMkLst>
            <pc:docMk/>
            <pc:sldMk cId="1316316715" sldId="565"/>
            <ac:picMk id="22" creationId="{81658BB2-C593-A103-0C96-240845CDE128}"/>
          </ac:picMkLst>
        </pc:picChg>
        <pc:picChg chg="del">
          <ac:chgData name="Commodore St Germain" userId="420783ab-3e48-4f67-af00-cfba62042d5f" providerId="ADAL" clId="{3A486AAD-BC27-47F5-8996-BA460BAE3F30}" dt="2026-06-12T19:19:44.927" v="1044" actId="478"/>
          <ac:picMkLst>
            <pc:docMk/>
            <pc:sldMk cId="1316316715" sldId="565"/>
            <ac:picMk id="34" creationId="{61EC52B6-15CD-213F-31BC-EAF22356DCFB}"/>
          </ac:picMkLst>
        </pc:picChg>
      </pc:sldChg>
      <pc:sldChg chg="add del">
        <pc:chgData name="Commodore St Germain" userId="420783ab-3e48-4f67-af00-cfba62042d5f" providerId="ADAL" clId="{3A486AAD-BC27-47F5-8996-BA460BAE3F30}" dt="2026-06-12T19:20:18.084" v="1049" actId="47"/>
        <pc:sldMkLst>
          <pc:docMk/>
          <pc:sldMk cId="2600205374" sldId="566"/>
        </pc:sldMkLst>
      </pc:sldChg>
      <pc:sldChg chg="addSp modSp add mod ord">
        <pc:chgData name="Commodore St Germain" userId="420783ab-3e48-4f67-af00-cfba62042d5f" providerId="ADAL" clId="{3A486AAD-BC27-47F5-8996-BA460BAE3F30}" dt="2026-06-12T19:37:30.235" v="1530" actId="692"/>
        <pc:sldMkLst>
          <pc:docMk/>
          <pc:sldMk cId="2987423795" sldId="566"/>
        </pc:sldMkLst>
        <pc:spChg chg="add mod">
          <ac:chgData name="Commodore St Germain" userId="420783ab-3e48-4f67-af00-cfba62042d5f" providerId="ADAL" clId="{3A486AAD-BC27-47F5-8996-BA460BAE3F30}" dt="2026-06-12T19:36:28.821" v="1505" actId="20577"/>
          <ac:spMkLst>
            <pc:docMk/>
            <pc:sldMk cId="2987423795" sldId="566"/>
            <ac:spMk id="12" creationId="{329A8C0F-7A09-07E1-A296-6CB6941FEEA6}"/>
          </ac:spMkLst>
        </pc:spChg>
        <pc:spChg chg="add mod">
          <ac:chgData name="Commodore St Germain" userId="420783ab-3e48-4f67-af00-cfba62042d5f" providerId="ADAL" clId="{3A486AAD-BC27-47F5-8996-BA460BAE3F30}" dt="2026-06-12T19:36:39.564" v="1516" actId="20577"/>
          <ac:spMkLst>
            <pc:docMk/>
            <pc:sldMk cId="2987423795" sldId="566"/>
            <ac:spMk id="14" creationId="{A6669BEC-9096-C27E-904D-5B2B78EA67D4}"/>
          </ac:spMkLst>
        </pc:spChg>
        <pc:cxnChg chg="mod">
          <ac:chgData name="Commodore St Germain" userId="420783ab-3e48-4f67-af00-cfba62042d5f" providerId="ADAL" clId="{3A486AAD-BC27-47F5-8996-BA460BAE3F30}" dt="2026-06-12T19:37:30.235" v="1530" actId="692"/>
          <ac:cxnSpMkLst>
            <pc:docMk/>
            <pc:sldMk cId="2987423795" sldId="566"/>
            <ac:cxnSpMk id="10" creationId="{1953C8AE-4A5B-EA57-795C-1EAF13FDB9AC}"/>
          </ac:cxnSpMkLst>
        </pc:cxnChg>
        <pc:cxnChg chg="mod">
          <ac:chgData name="Commodore St Germain" userId="420783ab-3e48-4f67-af00-cfba62042d5f" providerId="ADAL" clId="{3A486AAD-BC27-47F5-8996-BA460BAE3F30}" dt="2026-06-12T19:37:30.235" v="1530" actId="692"/>
          <ac:cxnSpMkLst>
            <pc:docMk/>
            <pc:sldMk cId="2987423795" sldId="566"/>
            <ac:cxnSpMk id="13" creationId="{3848E602-01A2-D3CC-1170-4FC4307228FC}"/>
          </ac:cxnSpMkLst>
        </pc:cxnChg>
        <pc:cxnChg chg="add mod">
          <ac:chgData name="Commodore St Germain" userId="420783ab-3e48-4f67-af00-cfba62042d5f" providerId="ADAL" clId="{3A486AAD-BC27-47F5-8996-BA460BAE3F30}" dt="2026-06-12T19:37:20.844" v="1529" actId="692"/>
          <ac:cxnSpMkLst>
            <pc:docMk/>
            <pc:sldMk cId="2987423795" sldId="566"/>
            <ac:cxnSpMk id="22" creationId="{E7908693-E495-12C8-FCDB-DB8FA050AFFF}"/>
          </ac:cxnSpMkLst>
        </pc:cxnChg>
        <pc:cxnChg chg="mod">
          <ac:chgData name="Commodore St Germain" userId="420783ab-3e48-4f67-af00-cfba62042d5f" providerId="ADAL" clId="{3A486AAD-BC27-47F5-8996-BA460BAE3F30}" dt="2026-06-12T19:37:30.235" v="1530" actId="692"/>
          <ac:cxnSpMkLst>
            <pc:docMk/>
            <pc:sldMk cId="2987423795" sldId="566"/>
            <ac:cxnSpMk id="26" creationId="{4F702FBC-6764-F739-B3B8-3460DE1256F7}"/>
          </ac:cxnSpMkLst>
        </pc:cxnChg>
      </pc:sldChg>
      <pc:sldChg chg="add del">
        <pc:chgData name="Commodore St Germain" userId="420783ab-3e48-4f67-af00-cfba62042d5f" providerId="ADAL" clId="{3A486AAD-BC27-47F5-8996-BA460BAE3F30}" dt="2026-06-12T19:37:35.409" v="1531" actId="47"/>
        <pc:sldMkLst>
          <pc:docMk/>
          <pc:sldMk cId="2987485560" sldId="567"/>
        </pc:sldMkLst>
      </pc:sldChg>
      <pc:sldChg chg="add del">
        <pc:chgData name="Commodore St Germain" userId="420783ab-3e48-4f67-af00-cfba62042d5f" providerId="ADAL" clId="{3A486AAD-BC27-47F5-8996-BA460BAE3F30}" dt="2026-06-12T19:37:35.409" v="1531" actId="47"/>
        <pc:sldMkLst>
          <pc:docMk/>
          <pc:sldMk cId="1750992515" sldId="568"/>
        </pc:sldMkLst>
      </pc:sldChg>
      <pc:sldChg chg="add ord">
        <pc:chgData name="Commodore St Germain" userId="420783ab-3e48-4f67-af00-cfba62042d5f" providerId="ADAL" clId="{3A486AAD-BC27-47F5-8996-BA460BAE3F30}" dt="2026-06-12T19:30:21.226" v="1251"/>
        <pc:sldMkLst>
          <pc:docMk/>
          <pc:sldMk cId="1569852561" sldId="569"/>
        </pc:sldMkLst>
      </pc:sldChg>
      <pc:sldChg chg="add del">
        <pc:chgData name="Commodore St Germain" userId="420783ab-3e48-4f67-af00-cfba62042d5f" providerId="ADAL" clId="{3A486AAD-BC27-47F5-8996-BA460BAE3F30}" dt="2026-06-12T19:22:14.840" v="1137"/>
        <pc:sldMkLst>
          <pc:docMk/>
          <pc:sldMk cId="607892208" sldId="570"/>
        </pc:sldMkLst>
      </pc:sldChg>
      <pc:sldChg chg="addSp modSp new mod">
        <pc:chgData name="Commodore St Germain" userId="420783ab-3e48-4f67-af00-cfba62042d5f" providerId="ADAL" clId="{3A486AAD-BC27-47F5-8996-BA460BAE3F30}" dt="2026-06-12T19:26:06.853" v="1217" actId="20577"/>
        <pc:sldMkLst>
          <pc:docMk/>
          <pc:sldMk cId="1152192985" sldId="570"/>
        </pc:sldMkLst>
        <pc:spChg chg="mod">
          <ac:chgData name="Commodore St Germain" userId="420783ab-3e48-4f67-af00-cfba62042d5f" providerId="ADAL" clId="{3A486AAD-BC27-47F5-8996-BA460BAE3F30}" dt="2026-06-12T19:26:06.853" v="1217" actId="20577"/>
          <ac:spMkLst>
            <pc:docMk/>
            <pc:sldMk cId="1152192985" sldId="570"/>
            <ac:spMk id="2" creationId="{32D094A5-7E30-2E9D-9652-6AE4FDAD11BE}"/>
          </ac:spMkLst>
        </pc:spChg>
        <pc:spChg chg="add mod">
          <ac:chgData name="Commodore St Germain" userId="420783ab-3e48-4f67-af00-cfba62042d5f" providerId="ADAL" clId="{3A486AAD-BC27-47F5-8996-BA460BAE3F30}" dt="2026-06-12T19:25:43.582" v="1159"/>
          <ac:spMkLst>
            <pc:docMk/>
            <pc:sldMk cId="1152192985" sldId="570"/>
            <ac:spMk id="6" creationId="{52338115-6183-BAAB-C568-752A170F204B}"/>
          </ac:spMkLst>
        </pc:spChg>
        <pc:picChg chg="add mod">
          <ac:chgData name="Commodore St Germain" userId="420783ab-3e48-4f67-af00-cfba62042d5f" providerId="ADAL" clId="{3A486AAD-BC27-47F5-8996-BA460BAE3F30}" dt="2026-06-12T19:25:53.224" v="1160" actId="14100"/>
          <ac:picMkLst>
            <pc:docMk/>
            <pc:sldMk cId="1152192985" sldId="570"/>
            <ac:picMk id="5" creationId="{9F734E7B-F009-5C0A-BAD4-4DEB913430A7}"/>
          </ac:picMkLst>
        </pc:picChg>
      </pc:sldChg>
      <pc:sldChg chg="addSp modSp new mod">
        <pc:chgData name="Commodore St Germain" userId="420783ab-3e48-4f67-af00-cfba62042d5f" providerId="ADAL" clId="{3A486AAD-BC27-47F5-8996-BA460BAE3F30}" dt="2026-06-12T19:35:49.867" v="1494" actId="1076"/>
        <pc:sldMkLst>
          <pc:docMk/>
          <pc:sldMk cId="3568380889" sldId="571"/>
        </pc:sldMkLst>
        <pc:spChg chg="mod">
          <ac:chgData name="Commodore St Germain" userId="420783ab-3e48-4f67-af00-cfba62042d5f" providerId="ADAL" clId="{3A486AAD-BC27-47F5-8996-BA460BAE3F30}" dt="2026-06-12T19:35:48.546" v="1493" actId="14100"/>
          <ac:spMkLst>
            <pc:docMk/>
            <pc:sldMk cId="3568380889" sldId="571"/>
            <ac:spMk id="2" creationId="{4F5FB0A4-BF37-4A5A-E2E7-CC550EA53EA3}"/>
          </ac:spMkLst>
        </pc:spChg>
        <pc:spChg chg="add mod">
          <ac:chgData name="Commodore St Germain" userId="420783ab-3e48-4f67-af00-cfba62042d5f" providerId="ADAL" clId="{3A486AAD-BC27-47F5-8996-BA460BAE3F30}" dt="2026-06-12T19:28:49.280" v="1223"/>
          <ac:spMkLst>
            <pc:docMk/>
            <pc:sldMk cId="3568380889" sldId="571"/>
            <ac:spMk id="6" creationId="{84913524-1046-290B-9923-CB769A4B175C}"/>
          </ac:spMkLst>
        </pc:spChg>
        <pc:picChg chg="add mod">
          <ac:chgData name="Commodore St Germain" userId="420783ab-3e48-4f67-af00-cfba62042d5f" providerId="ADAL" clId="{3A486AAD-BC27-47F5-8996-BA460BAE3F30}" dt="2026-06-12T19:35:49.867" v="1494" actId="1076"/>
          <ac:picMkLst>
            <pc:docMk/>
            <pc:sldMk cId="3568380889" sldId="571"/>
            <ac:picMk id="5" creationId="{0F4D5626-7633-A655-480E-A9EFC2ED29DC}"/>
          </ac:picMkLst>
        </pc:picChg>
      </pc:sldChg>
      <pc:sldChg chg="addSp modSp new mod">
        <pc:chgData name="Commodore St Germain" userId="420783ab-3e48-4f67-af00-cfba62042d5f" providerId="ADAL" clId="{3A486AAD-BC27-47F5-8996-BA460BAE3F30}" dt="2026-06-12T19:35:19.703" v="1432" actId="14100"/>
        <pc:sldMkLst>
          <pc:docMk/>
          <pc:sldMk cId="2373609413" sldId="572"/>
        </pc:sldMkLst>
        <pc:spChg chg="mod">
          <ac:chgData name="Commodore St Germain" userId="420783ab-3e48-4f67-af00-cfba62042d5f" providerId="ADAL" clId="{3A486AAD-BC27-47F5-8996-BA460BAE3F30}" dt="2026-06-12T19:35:19.703" v="1432" actId="14100"/>
          <ac:spMkLst>
            <pc:docMk/>
            <pc:sldMk cId="2373609413" sldId="572"/>
            <ac:spMk id="2" creationId="{0448362B-6FA8-3031-3488-DB561D56024F}"/>
          </ac:spMkLst>
        </pc:spChg>
        <pc:spChg chg="add mod">
          <ac:chgData name="Commodore St Germain" userId="420783ab-3e48-4f67-af00-cfba62042d5f" providerId="ADAL" clId="{3A486AAD-BC27-47F5-8996-BA460BAE3F30}" dt="2026-06-12T19:28:50.713" v="1224"/>
          <ac:spMkLst>
            <pc:docMk/>
            <pc:sldMk cId="2373609413" sldId="572"/>
            <ac:spMk id="6" creationId="{A973CC4D-7791-DD4B-E1D3-062BA288A624}"/>
          </ac:spMkLst>
        </pc:spChg>
        <pc:picChg chg="add mod">
          <ac:chgData name="Commodore St Germain" userId="420783ab-3e48-4f67-af00-cfba62042d5f" providerId="ADAL" clId="{3A486AAD-BC27-47F5-8996-BA460BAE3F30}" dt="2026-06-12T19:34:40.933" v="1354" actId="1076"/>
          <ac:picMkLst>
            <pc:docMk/>
            <pc:sldMk cId="2373609413" sldId="572"/>
            <ac:picMk id="5" creationId="{C8A13A61-A699-4414-5DFF-32AE1056E738}"/>
          </ac:picMkLst>
        </pc:picChg>
      </pc:sldChg>
      <pc:sldChg chg="new del">
        <pc:chgData name="Commodore St Germain" userId="420783ab-3e48-4f67-af00-cfba62042d5f" providerId="ADAL" clId="{3A486AAD-BC27-47F5-8996-BA460BAE3F30}" dt="2026-06-12T19:51:16.578" v="1926" actId="47"/>
        <pc:sldMkLst>
          <pc:docMk/>
          <pc:sldMk cId="3824453472" sldId="573"/>
        </pc:sldMkLst>
      </pc:sldChg>
      <pc:sldChg chg="modSp add mod">
        <pc:chgData name="Commodore St Germain" userId="420783ab-3e48-4f67-af00-cfba62042d5f" providerId="ADAL" clId="{3A486AAD-BC27-47F5-8996-BA460BAE3F30}" dt="2026-06-12T20:13:40.144" v="2410" actId="20577"/>
        <pc:sldMkLst>
          <pc:docMk/>
          <pc:sldMk cId="1174957456" sldId="574"/>
        </pc:sldMkLst>
        <pc:spChg chg="mod">
          <ac:chgData name="Commodore St Germain" userId="420783ab-3e48-4f67-af00-cfba62042d5f" providerId="ADAL" clId="{3A486AAD-BC27-47F5-8996-BA460BAE3F30}" dt="2026-06-12T20:13:40.144" v="2410" actId="20577"/>
          <ac:spMkLst>
            <pc:docMk/>
            <pc:sldMk cId="1174957456" sldId="574"/>
            <ac:spMk id="2" creationId="{8D9EC2C3-EE7A-C37F-8465-67016C90D0B9}"/>
          </ac:spMkLst>
        </pc:spChg>
        <pc:spChg chg="mod">
          <ac:chgData name="Commodore St Germain" userId="420783ab-3e48-4f67-af00-cfba62042d5f" providerId="ADAL" clId="{3A486AAD-BC27-47F5-8996-BA460BAE3F30}" dt="2026-06-12T20:11:40.309" v="2382"/>
          <ac:spMkLst>
            <pc:docMk/>
            <pc:sldMk cId="1174957456" sldId="574"/>
            <ac:spMk id="3" creationId="{FAE6C167-8755-0957-EC44-727CF70712E3}"/>
          </ac:spMkLst>
        </pc:spChg>
      </pc:sldChg>
      <pc:sldChg chg="add">
        <pc:chgData name="Commodore St Germain" userId="420783ab-3e48-4f67-af00-cfba62042d5f" providerId="ADAL" clId="{3A486AAD-BC27-47F5-8996-BA460BAE3F30}" dt="2026-06-12T19:30:42.224" v="1254"/>
        <pc:sldMkLst>
          <pc:docMk/>
          <pc:sldMk cId="713843548" sldId="575"/>
        </pc:sldMkLst>
      </pc:sldChg>
      <pc:sldChg chg="add">
        <pc:chgData name="Commodore St Germain" userId="420783ab-3e48-4f67-af00-cfba62042d5f" providerId="ADAL" clId="{3A486AAD-BC27-47F5-8996-BA460BAE3F30}" dt="2026-06-12T19:37:37.091" v="1532"/>
        <pc:sldMkLst>
          <pc:docMk/>
          <pc:sldMk cId="568518935" sldId="576"/>
        </pc:sldMkLst>
      </pc:sldChg>
      <pc:sldChg chg="add">
        <pc:chgData name="Commodore St Germain" userId="420783ab-3e48-4f67-af00-cfba62042d5f" providerId="ADAL" clId="{3A486AAD-BC27-47F5-8996-BA460BAE3F30}" dt="2026-06-12T19:37:37.344" v="1533"/>
        <pc:sldMkLst>
          <pc:docMk/>
          <pc:sldMk cId="1862190613" sldId="577"/>
        </pc:sldMkLst>
      </pc:sldChg>
      <pc:sldChg chg="add">
        <pc:chgData name="Commodore St Germain" userId="420783ab-3e48-4f67-af00-cfba62042d5f" providerId="ADAL" clId="{3A486AAD-BC27-47F5-8996-BA460BAE3F30}" dt="2026-06-12T19:37:37.537" v="1534"/>
        <pc:sldMkLst>
          <pc:docMk/>
          <pc:sldMk cId="810907624" sldId="578"/>
        </pc:sldMkLst>
      </pc:sldChg>
      <pc:sldChg chg="add">
        <pc:chgData name="Commodore St Germain" userId="420783ab-3e48-4f67-af00-cfba62042d5f" providerId="ADAL" clId="{3A486AAD-BC27-47F5-8996-BA460BAE3F30}" dt="2026-06-12T19:40:05.431" v="1535"/>
        <pc:sldMkLst>
          <pc:docMk/>
          <pc:sldMk cId="3926428220" sldId="579"/>
        </pc:sldMkLst>
      </pc:sldChg>
      <pc:sldChg chg="addSp modSp new mod">
        <pc:chgData name="Commodore St Germain" userId="420783ab-3e48-4f67-af00-cfba62042d5f" providerId="ADAL" clId="{3A486AAD-BC27-47F5-8996-BA460BAE3F30}" dt="2026-06-12T19:50:47.847" v="1923" actId="14100"/>
        <pc:sldMkLst>
          <pc:docMk/>
          <pc:sldMk cId="2998118930" sldId="580"/>
        </pc:sldMkLst>
        <pc:spChg chg="mod">
          <ac:chgData name="Commodore St Germain" userId="420783ab-3e48-4f67-af00-cfba62042d5f" providerId="ADAL" clId="{3A486AAD-BC27-47F5-8996-BA460BAE3F30}" dt="2026-06-12T19:48:02.648" v="1749" actId="20577"/>
          <ac:spMkLst>
            <pc:docMk/>
            <pc:sldMk cId="2998118930" sldId="580"/>
            <ac:spMk id="2" creationId="{3ADD7ADA-9CE8-F511-9DA5-7AF259304002}"/>
          </ac:spMkLst>
        </pc:spChg>
        <pc:spChg chg="add mod">
          <ac:chgData name="Commodore St Germain" userId="420783ab-3e48-4f67-af00-cfba62042d5f" providerId="ADAL" clId="{3A486AAD-BC27-47F5-8996-BA460BAE3F30}" dt="2026-06-12T19:41:47.661" v="1572" actId="20577"/>
          <ac:spMkLst>
            <pc:docMk/>
            <pc:sldMk cId="2998118930" sldId="580"/>
            <ac:spMk id="6" creationId="{088B23B8-13FE-B723-9E8B-AD750C0D5DD8}"/>
          </ac:spMkLst>
        </pc:spChg>
        <pc:spChg chg="add mod">
          <ac:chgData name="Commodore St Germain" userId="420783ab-3e48-4f67-af00-cfba62042d5f" providerId="ADAL" clId="{3A486AAD-BC27-47F5-8996-BA460BAE3F30}" dt="2026-06-12T19:43:35.130" v="1615" actId="1037"/>
          <ac:spMkLst>
            <pc:docMk/>
            <pc:sldMk cId="2998118930" sldId="580"/>
            <ac:spMk id="7" creationId="{207EED04-517E-0508-8A00-8BDC4D4B3C21}"/>
          </ac:spMkLst>
        </pc:spChg>
        <pc:spChg chg="add mod">
          <ac:chgData name="Commodore St Germain" userId="420783ab-3e48-4f67-af00-cfba62042d5f" providerId="ADAL" clId="{3A486AAD-BC27-47F5-8996-BA460BAE3F30}" dt="2026-06-12T19:44:47.559" v="1624" actId="14100"/>
          <ac:spMkLst>
            <pc:docMk/>
            <pc:sldMk cId="2998118930" sldId="580"/>
            <ac:spMk id="8" creationId="{8B5C0D8F-0CCF-C8A8-4C3B-374176AA80B0}"/>
          </ac:spMkLst>
        </pc:spChg>
        <pc:spChg chg="add mod">
          <ac:chgData name="Commodore St Germain" userId="420783ab-3e48-4f67-af00-cfba62042d5f" providerId="ADAL" clId="{3A486AAD-BC27-47F5-8996-BA460BAE3F30}" dt="2026-06-12T19:45:10.802" v="1627" actId="14100"/>
          <ac:spMkLst>
            <pc:docMk/>
            <pc:sldMk cId="2998118930" sldId="580"/>
            <ac:spMk id="9" creationId="{CBBC2E0B-59DD-A0D5-08E8-A2BBC7246FFE}"/>
          </ac:spMkLst>
        </pc:spChg>
        <pc:spChg chg="add mod">
          <ac:chgData name="Commodore St Germain" userId="420783ab-3e48-4f67-af00-cfba62042d5f" providerId="ADAL" clId="{3A486AAD-BC27-47F5-8996-BA460BAE3F30}" dt="2026-06-12T19:45:32.522" v="1633" actId="14100"/>
          <ac:spMkLst>
            <pc:docMk/>
            <pc:sldMk cId="2998118930" sldId="580"/>
            <ac:spMk id="10" creationId="{9A258D7D-DEF2-D041-E62E-DDFE027ABD9A}"/>
          </ac:spMkLst>
        </pc:spChg>
        <pc:spChg chg="add mod">
          <ac:chgData name="Commodore St Germain" userId="420783ab-3e48-4f67-af00-cfba62042d5f" providerId="ADAL" clId="{3A486AAD-BC27-47F5-8996-BA460BAE3F30}" dt="2026-06-12T19:46:26.684" v="1664" actId="20577"/>
          <ac:spMkLst>
            <pc:docMk/>
            <pc:sldMk cId="2998118930" sldId="580"/>
            <ac:spMk id="12" creationId="{D2091E38-2608-77BC-DF3D-D52EF6248543}"/>
          </ac:spMkLst>
        </pc:spChg>
        <pc:spChg chg="add mod">
          <ac:chgData name="Commodore St Germain" userId="420783ab-3e48-4f67-af00-cfba62042d5f" providerId="ADAL" clId="{3A486AAD-BC27-47F5-8996-BA460BAE3F30}" dt="2026-06-12T19:47:18.460" v="1693" actId="14100"/>
          <ac:spMkLst>
            <pc:docMk/>
            <pc:sldMk cId="2998118930" sldId="580"/>
            <ac:spMk id="13" creationId="{86DCD569-A7EB-A3EC-8559-4BF229AFB5D9}"/>
          </ac:spMkLst>
        </pc:spChg>
        <pc:picChg chg="add mod">
          <ac:chgData name="Commodore St Germain" userId="420783ab-3e48-4f67-af00-cfba62042d5f" providerId="ADAL" clId="{3A486AAD-BC27-47F5-8996-BA460BAE3F30}" dt="2026-06-12T19:50:47.847" v="1923" actId="14100"/>
          <ac:picMkLst>
            <pc:docMk/>
            <pc:sldMk cId="2998118930" sldId="580"/>
            <ac:picMk id="5" creationId="{91B8F915-6D64-B18B-CC6B-B164DCEDD761}"/>
          </ac:picMkLst>
        </pc:picChg>
        <pc:picChg chg="add mod">
          <ac:chgData name="Commodore St Germain" userId="420783ab-3e48-4f67-af00-cfba62042d5f" providerId="ADAL" clId="{3A486AAD-BC27-47F5-8996-BA460BAE3F30}" dt="2026-06-12T19:45:43.079" v="1634"/>
          <ac:picMkLst>
            <pc:docMk/>
            <pc:sldMk cId="2998118930" sldId="580"/>
            <ac:picMk id="11" creationId="{98F57B15-55D2-C11C-814F-19805C6799C3}"/>
          </ac:picMkLst>
        </pc:picChg>
      </pc:sldChg>
      <pc:sldChg chg="addSp modSp new mod ord">
        <pc:chgData name="Commodore St Germain" userId="420783ab-3e48-4f67-af00-cfba62042d5f" providerId="ADAL" clId="{3A486AAD-BC27-47F5-8996-BA460BAE3F30}" dt="2026-06-12T19:58:31.726" v="2074"/>
        <pc:sldMkLst>
          <pc:docMk/>
          <pc:sldMk cId="557440775" sldId="581"/>
        </pc:sldMkLst>
        <pc:spChg chg="mod">
          <ac:chgData name="Commodore St Germain" userId="420783ab-3e48-4f67-af00-cfba62042d5f" providerId="ADAL" clId="{3A486AAD-BC27-47F5-8996-BA460BAE3F30}" dt="2026-06-12T19:41:32.595" v="1568" actId="20577"/>
          <ac:spMkLst>
            <pc:docMk/>
            <pc:sldMk cId="557440775" sldId="581"/>
            <ac:spMk id="2" creationId="{DB23F5B4-4927-1E36-4C14-20C292CEB8F2}"/>
          </ac:spMkLst>
        </pc:spChg>
        <pc:spChg chg="add mod">
          <ac:chgData name="Commodore St Germain" userId="420783ab-3e48-4f67-af00-cfba62042d5f" providerId="ADAL" clId="{3A486AAD-BC27-47F5-8996-BA460BAE3F30}" dt="2026-06-12T19:41:52.032" v="1575" actId="20577"/>
          <ac:spMkLst>
            <pc:docMk/>
            <pc:sldMk cId="557440775" sldId="581"/>
            <ac:spMk id="6" creationId="{712D857F-3F17-8AD5-2D45-014E1DF4F3E5}"/>
          </ac:spMkLst>
        </pc:spChg>
        <pc:picChg chg="add mod">
          <ac:chgData name="Commodore St Germain" userId="420783ab-3e48-4f67-af00-cfba62042d5f" providerId="ADAL" clId="{3A486AAD-BC27-47F5-8996-BA460BAE3F30}" dt="2026-06-12T19:47:40.955" v="1695" actId="1076"/>
          <ac:picMkLst>
            <pc:docMk/>
            <pc:sldMk cId="557440775" sldId="581"/>
            <ac:picMk id="5" creationId="{F16070D9-3F08-8F38-0669-CD53E6B33971}"/>
          </ac:picMkLst>
        </pc:picChg>
      </pc:sldChg>
      <pc:sldChg chg="new del">
        <pc:chgData name="Commodore St Germain" userId="420783ab-3e48-4f67-af00-cfba62042d5f" providerId="ADAL" clId="{3A486AAD-BC27-47F5-8996-BA460BAE3F30}" dt="2026-06-12T20:14:32.970" v="2418" actId="47"/>
        <pc:sldMkLst>
          <pc:docMk/>
          <pc:sldMk cId="2639101956" sldId="582"/>
        </pc:sldMkLst>
      </pc:sldChg>
      <pc:sldChg chg="new del">
        <pc:chgData name="Commodore St Germain" userId="420783ab-3e48-4f67-af00-cfba62042d5f" providerId="ADAL" clId="{3A486AAD-BC27-47F5-8996-BA460BAE3F30}" dt="2026-06-12T20:14:17.104" v="2414" actId="47"/>
        <pc:sldMkLst>
          <pc:docMk/>
          <pc:sldMk cId="3578777136" sldId="583"/>
        </pc:sldMkLst>
      </pc:sldChg>
      <pc:sldChg chg="add">
        <pc:chgData name="Commodore St Germain" userId="420783ab-3e48-4f67-af00-cfba62042d5f" providerId="ADAL" clId="{3A486AAD-BC27-47F5-8996-BA460BAE3F30}" dt="2026-06-12T19:58:37.334" v="2075"/>
        <pc:sldMkLst>
          <pc:docMk/>
          <pc:sldMk cId="3210570071" sldId="584"/>
        </pc:sldMkLst>
      </pc:sldChg>
      <pc:sldChg chg="addSp modSp new mod">
        <pc:chgData name="Commodore St Germain" userId="420783ab-3e48-4f67-af00-cfba62042d5f" providerId="ADAL" clId="{3A486AAD-BC27-47F5-8996-BA460BAE3F30}" dt="2026-06-12T20:01:02.140" v="2100"/>
        <pc:sldMkLst>
          <pc:docMk/>
          <pc:sldMk cId="3748148145" sldId="585"/>
        </pc:sldMkLst>
        <pc:spChg chg="add mod">
          <ac:chgData name="Commodore St Germain" userId="420783ab-3e48-4f67-af00-cfba62042d5f" providerId="ADAL" clId="{3A486AAD-BC27-47F5-8996-BA460BAE3F30}" dt="2026-06-12T20:01:02.140" v="2100"/>
          <ac:spMkLst>
            <pc:docMk/>
            <pc:sldMk cId="3748148145" sldId="585"/>
            <ac:spMk id="8" creationId="{F516A5DE-D593-A574-3B48-A13EB6CE35CA}"/>
          </ac:spMkLst>
        </pc:spChg>
        <pc:picChg chg="add mod">
          <ac:chgData name="Commodore St Germain" userId="420783ab-3e48-4f67-af00-cfba62042d5f" providerId="ADAL" clId="{3A486AAD-BC27-47F5-8996-BA460BAE3F30}" dt="2026-06-12T20:00:45.178" v="2095" actId="1076"/>
          <ac:picMkLst>
            <pc:docMk/>
            <pc:sldMk cId="3748148145" sldId="585"/>
            <ac:picMk id="5" creationId="{FBB10E68-2352-56EC-7721-F4404ADFBC91}"/>
          </ac:picMkLst>
        </pc:picChg>
        <pc:picChg chg="add mod modCrop">
          <ac:chgData name="Commodore St Germain" userId="420783ab-3e48-4f67-af00-cfba62042d5f" providerId="ADAL" clId="{3A486AAD-BC27-47F5-8996-BA460BAE3F30}" dt="2026-06-12T20:00:51.458" v="2098" actId="1076"/>
          <ac:picMkLst>
            <pc:docMk/>
            <pc:sldMk cId="3748148145" sldId="585"/>
            <ac:picMk id="6" creationId="{CC727C9F-77CC-63D7-2FB4-FF9621179E73}"/>
          </ac:picMkLst>
        </pc:picChg>
        <pc:picChg chg="add mod">
          <ac:chgData name="Commodore St Germain" userId="420783ab-3e48-4f67-af00-cfba62042d5f" providerId="ADAL" clId="{3A486AAD-BC27-47F5-8996-BA460BAE3F30}" dt="2026-06-12T20:00:49.400" v="2097" actId="1076"/>
          <ac:picMkLst>
            <pc:docMk/>
            <pc:sldMk cId="3748148145" sldId="585"/>
            <ac:picMk id="7" creationId="{3B84DF87-CD80-CE2C-B1D8-F2133CB57F45}"/>
          </ac:picMkLst>
        </pc:picChg>
      </pc:sldChg>
      <pc:sldChg chg="addSp modSp new mod ord">
        <pc:chgData name="Commodore St Germain" userId="420783ab-3e48-4f67-af00-cfba62042d5f" providerId="ADAL" clId="{3A486AAD-BC27-47F5-8996-BA460BAE3F30}" dt="2026-06-12T20:05:08.291" v="2273" actId="20577"/>
        <pc:sldMkLst>
          <pc:docMk/>
          <pc:sldMk cId="3542354279" sldId="586"/>
        </pc:sldMkLst>
        <pc:spChg chg="mod">
          <ac:chgData name="Commodore St Germain" userId="420783ab-3e48-4f67-af00-cfba62042d5f" providerId="ADAL" clId="{3A486AAD-BC27-47F5-8996-BA460BAE3F30}" dt="2026-06-12T20:04:57.284" v="2270" actId="14100"/>
          <ac:spMkLst>
            <pc:docMk/>
            <pc:sldMk cId="3542354279" sldId="586"/>
            <ac:spMk id="2" creationId="{4CA4C4BA-81D1-8FA8-05FA-5A12200C4CCE}"/>
          </ac:spMkLst>
        </pc:spChg>
        <pc:spChg chg="add mod">
          <ac:chgData name="Commodore St Germain" userId="420783ab-3e48-4f67-af00-cfba62042d5f" providerId="ADAL" clId="{3A486AAD-BC27-47F5-8996-BA460BAE3F30}" dt="2026-06-12T20:05:08.291" v="2273" actId="20577"/>
          <ac:spMkLst>
            <pc:docMk/>
            <pc:sldMk cId="3542354279" sldId="586"/>
            <ac:spMk id="6" creationId="{10A6C162-9FC7-C6E9-ADA3-646FCB10A2AB}"/>
          </ac:spMkLst>
        </pc:spChg>
        <pc:picChg chg="add mod">
          <ac:chgData name="Commodore St Germain" userId="420783ab-3e48-4f67-af00-cfba62042d5f" providerId="ADAL" clId="{3A486AAD-BC27-47F5-8996-BA460BAE3F30}" dt="2026-06-12T20:04:26.896" v="2206" actId="1076"/>
          <ac:picMkLst>
            <pc:docMk/>
            <pc:sldMk cId="3542354279" sldId="586"/>
            <ac:picMk id="5" creationId="{2F7DFB44-8A11-E71C-ACC0-C71ECBEBB766}"/>
          </ac:picMkLst>
        </pc:picChg>
      </pc:sldChg>
      <pc:sldChg chg="new del">
        <pc:chgData name="Commodore St Germain" userId="420783ab-3e48-4f67-af00-cfba62042d5f" providerId="ADAL" clId="{3A486AAD-BC27-47F5-8996-BA460BAE3F30}" dt="2026-06-12T20:15:09.527" v="2422" actId="47"/>
        <pc:sldMkLst>
          <pc:docMk/>
          <pc:sldMk cId="4011543639" sldId="587"/>
        </pc:sldMkLst>
      </pc:sldChg>
      <pc:sldChg chg="new del">
        <pc:chgData name="Commodore St Germain" userId="420783ab-3e48-4f67-af00-cfba62042d5f" providerId="ADAL" clId="{3A486AAD-BC27-47F5-8996-BA460BAE3F30}" dt="2026-06-12T20:15:09.527" v="2422" actId="47"/>
        <pc:sldMkLst>
          <pc:docMk/>
          <pc:sldMk cId="2745662578" sldId="588"/>
        </pc:sldMkLst>
      </pc:sldChg>
      <pc:sldChg chg="new del">
        <pc:chgData name="Commodore St Germain" userId="420783ab-3e48-4f67-af00-cfba62042d5f" providerId="ADAL" clId="{3A486AAD-BC27-47F5-8996-BA460BAE3F30}" dt="2026-06-12T20:15:09.527" v="2422" actId="47"/>
        <pc:sldMkLst>
          <pc:docMk/>
          <pc:sldMk cId="798987025" sldId="589"/>
        </pc:sldMkLst>
      </pc:sldChg>
      <pc:sldChg chg="add ord">
        <pc:chgData name="Commodore St Germain" userId="420783ab-3e48-4f67-af00-cfba62042d5f" providerId="ADAL" clId="{3A486AAD-BC27-47F5-8996-BA460BAE3F30}" dt="2026-06-12T20:11:28.256" v="2380"/>
        <pc:sldMkLst>
          <pc:docMk/>
          <pc:sldMk cId="2181117721" sldId="590"/>
        </pc:sldMkLst>
      </pc:sldChg>
      <pc:sldChg chg="addSp delSp modSp new mod">
        <pc:chgData name="Commodore St Germain" userId="420783ab-3e48-4f67-af00-cfba62042d5f" providerId="ADAL" clId="{3A486AAD-BC27-47F5-8996-BA460BAE3F30}" dt="2026-06-12T20:06:53.248" v="2358"/>
        <pc:sldMkLst>
          <pc:docMk/>
          <pc:sldMk cId="1098314157" sldId="591"/>
        </pc:sldMkLst>
        <pc:spChg chg="mod">
          <ac:chgData name="Commodore St Germain" userId="420783ab-3e48-4f67-af00-cfba62042d5f" providerId="ADAL" clId="{3A486AAD-BC27-47F5-8996-BA460BAE3F30}" dt="2026-06-12T20:06:28.080" v="2353" actId="20577"/>
          <ac:spMkLst>
            <pc:docMk/>
            <pc:sldMk cId="1098314157" sldId="591"/>
            <ac:spMk id="2" creationId="{DE230907-5C35-F2DC-417C-99E921F6E50C}"/>
          </ac:spMkLst>
        </pc:spChg>
        <pc:spChg chg="add del">
          <ac:chgData name="Commodore St Germain" userId="420783ab-3e48-4f67-af00-cfba62042d5f" providerId="ADAL" clId="{3A486AAD-BC27-47F5-8996-BA460BAE3F30}" dt="2026-06-12T20:06:30.287" v="2355" actId="22"/>
          <ac:spMkLst>
            <pc:docMk/>
            <pc:sldMk cId="1098314157" sldId="591"/>
            <ac:spMk id="3" creationId="{C562C42D-66D8-7870-E69E-917D5A4B6CFA}"/>
          </ac:spMkLst>
        </pc:spChg>
        <pc:spChg chg="add mod">
          <ac:chgData name="Commodore St Germain" userId="420783ab-3e48-4f67-af00-cfba62042d5f" providerId="ADAL" clId="{3A486AAD-BC27-47F5-8996-BA460BAE3F30}" dt="2026-06-12T20:06:53.248" v="2358"/>
          <ac:spMkLst>
            <pc:docMk/>
            <pc:sldMk cId="1098314157" sldId="591"/>
            <ac:spMk id="8" creationId="{8EA5C8A7-1229-0264-BE10-0338A43DE337}"/>
          </ac:spMkLst>
        </pc:spChg>
        <pc:picChg chg="add del mod ord">
          <ac:chgData name="Commodore St Germain" userId="420783ab-3e48-4f67-af00-cfba62042d5f" providerId="ADAL" clId="{3A486AAD-BC27-47F5-8996-BA460BAE3F30}" dt="2026-06-12T20:06:30.287" v="2355" actId="22"/>
          <ac:picMkLst>
            <pc:docMk/>
            <pc:sldMk cId="1098314157" sldId="591"/>
            <ac:picMk id="5" creationId="{53CCA63D-9D7C-2BB8-420D-FC5258B797AD}"/>
          </ac:picMkLst>
        </pc:picChg>
        <pc:picChg chg="add mod">
          <ac:chgData name="Commodore St Germain" userId="420783ab-3e48-4f67-af00-cfba62042d5f" providerId="ADAL" clId="{3A486AAD-BC27-47F5-8996-BA460BAE3F30}" dt="2026-06-12T20:06:33.238" v="2357" actId="1076"/>
          <ac:picMkLst>
            <pc:docMk/>
            <pc:sldMk cId="1098314157" sldId="591"/>
            <ac:picMk id="7" creationId="{52AB2146-8541-9202-829F-A73AD167357A}"/>
          </ac:picMkLst>
        </pc:picChg>
      </pc:sldChg>
      <pc:sldChg chg="modSp new del mod">
        <pc:chgData name="Commodore St Germain" userId="420783ab-3e48-4f67-af00-cfba62042d5f" providerId="ADAL" clId="{3A486AAD-BC27-47F5-8996-BA460BAE3F30}" dt="2026-06-12T20:03:29.713" v="2187" actId="47"/>
        <pc:sldMkLst>
          <pc:docMk/>
          <pc:sldMk cId="3101486230" sldId="591"/>
        </pc:sldMkLst>
        <pc:spChg chg="mod">
          <ac:chgData name="Commodore St Germain" userId="420783ab-3e48-4f67-af00-cfba62042d5f" providerId="ADAL" clId="{3A486AAD-BC27-47F5-8996-BA460BAE3F30}" dt="2026-06-12T20:03:26.015" v="2186" actId="20577"/>
          <ac:spMkLst>
            <pc:docMk/>
            <pc:sldMk cId="3101486230" sldId="591"/>
            <ac:spMk id="2" creationId="{59BC828F-CF3D-5C75-6022-245D42B229C1}"/>
          </ac:spMkLst>
        </pc:spChg>
      </pc:sldChg>
      <pc:sldChg chg="addSp modSp new mod">
        <pc:chgData name="Commodore St Germain" userId="420783ab-3e48-4f67-af00-cfba62042d5f" providerId="ADAL" clId="{3A486AAD-BC27-47F5-8996-BA460BAE3F30}" dt="2026-06-12T20:10:29.772" v="2377" actId="14100"/>
        <pc:sldMkLst>
          <pc:docMk/>
          <pc:sldMk cId="3672589642" sldId="592"/>
        </pc:sldMkLst>
        <pc:spChg chg="add mod">
          <ac:chgData name="Commodore St Germain" userId="420783ab-3e48-4f67-af00-cfba62042d5f" providerId="ADAL" clId="{3A486AAD-BC27-47F5-8996-BA460BAE3F30}" dt="2026-06-12T20:10:23.113" v="2374" actId="1076"/>
          <ac:spMkLst>
            <pc:docMk/>
            <pc:sldMk cId="3672589642" sldId="592"/>
            <ac:spMk id="7" creationId="{104A788C-EBDD-123E-E5C8-3EF4510827FE}"/>
          </ac:spMkLst>
        </pc:spChg>
        <pc:picChg chg="add mod">
          <ac:chgData name="Commodore St Germain" userId="420783ab-3e48-4f67-af00-cfba62042d5f" providerId="ADAL" clId="{3A486AAD-BC27-47F5-8996-BA460BAE3F30}" dt="2026-06-12T20:07:55.238" v="2366" actId="1076"/>
          <ac:picMkLst>
            <pc:docMk/>
            <pc:sldMk cId="3672589642" sldId="592"/>
            <ac:picMk id="5" creationId="{20E32AF8-EC35-1013-C7B0-74FFF5BDB0D3}"/>
          </ac:picMkLst>
        </pc:picChg>
        <pc:picChg chg="add mod">
          <ac:chgData name="Commodore St Germain" userId="420783ab-3e48-4f67-af00-cfba62042d5f" providerId="ADAL" clId="{3A486AAD-BC27-47F5-8996-BA460BAE3F30}" dt="2026-06-12T20:10:29.772" v="2377" actId="14100"/>
          <ac:picMkLst>
            <pc:docMk/>
            <pc:sldMk cId="3672589642" sldId="592"/>
            <ac:picMk id="6" creationId="{9541E8D8-0141-32B2-0735-2F569E269781}"/>
          </ac:picMkLst>
        </pc:picChg>
      </pc:sldChg>
      <pc:sldChg chg="addSp modSp new mod">
        <pc:chgData name="Commodore St Germain" userId="420783ab-3e48-4f67-af00-cfba62042d5f" providerId="ADAL" clId="{3A486AAD-BC27-47F5-8996-BA460BAE3F30}" dt="2026-06-12T20:10:33.699" v="2378" actId="14100"/>
        <pc:sldMkLst>
          <pc:docMk/>
          <pc:sldMk cId="2782471574" sldId="593"/>
        </pc:sldMkLst>
        <pc:spChg chg="add mod">
          <ac:chgData name="Commodore St Germain" userId="420783ab-3e48-4f67-af00-cfba62042d5f" providerId="ADAL" clId="{3A486AAD-BC27-47F5-8996-BA460BAE3F30}" dt="2026-06-12T20:10:24.645" v="2375"/>
          <ac:spMkLst>
            <pc:docMk/>
            <pc:sldMk cId="2782471574" sldId="593"/>
            <ac:spMk id="8" creationId="{C0DFF935-4424-C90F-C728-F370CD0D171D}"/>
          </ac:spMkLst>
        </pc:spChg>
        <pc:picChg chg="add mod">
          <ac:chgData name="Commodore St Germain" userId="420783ab-3e48-4f67-af00-cfba62042d5f" providerId="ADAL" clId="{3A486AAD-BC27-47F5-8996-BA460BAE3F30}" dt="2026-06-12T20:08:47.238" v="2369" actId="1076"/>
          <ac:picMkLst>
            <pc:docMk/>
            <pc:sldMk cId="2782471574" sldId="593"/>
            <ac:picMk id="5" creationId="{C3750037-D1E9-89E6-693E-89A0AE584823}"/>
          </ac:picMkLst>
        </pc:picChg>
        <pc:picChg chg="add mod">
          <ac:chgData name="Commodore St Germain" userId="420783ab-3e48-4f67-af00-cfba62042d5f" providerId="ADAL" clId="{3A486AAD-BC27-47F5-8996-BA460BAE3F30}" dt="2026-06-12T20:10:33.699" v="2378" actId="14100"/>
          <ac:picMkLst>
            <pc:docMk/>
            <pc:sldMk cId="2782471574" sldId="593"/>
            <ac:picMk id="7" creationId="{DA0D872F-8629-6BEA-02A7-D7B82A61D245}"/>
          </ac:picMkLst>
        </pc:picChg>
      </pc:sldChg>
      <pc:sldChg chg="add del">
        <pc:chgData name="Commodore St Germain" userId="420783ab-3e48-4f67-af00-cfba62042d5f" providerId="ADAL" clId="{3A486AAD-BC27-47F5-8996-BA460BAE3F30}" dt="2026-06-12T20:13:48.870" v="2412" actId="47"/>
        <pc:sldMkLst>
          <pc:docMk/>
          <pc:sldMk cId="1695345332" sldId="594"/>
        </pc:sldMkLst>
      </pc:sldChg>
      <pc:sldChg chg="add">
        <pc:chgData name="Commodore St Germain" userId="420783ab-3e48-4f67-af00-cfba62042d5f" providerId="ADAL" clId="{3A486AAD-BC27-47F5-8996-BA460BAE3F30}" dt="2026-06-12T20:13:47.499" v="2411"/>
        <pc:sldMkLst>
          <pc:docMk/>
          <pc:sldMk cId="3030047750" sldId="595"/>
        </pc:sldMkLst>
      </pc:sldChg>
      <pc:sldChg chg="modSp add mod">
        <pc:chgData name="Commodore St Germain" userId="420783ab-3e48-4f67-af00-cfba62042d5f" providerId="ADAL" clId="{3A486AAD-BC27-47F5-8996-BA460BAE3F30}" dt="2026-06-12T20:14:23.634" v="2416" actId="6549"/>
        <pc:sldMkLst>
          <pc:docMk/>
          <pc:sldMk cId="3427911341" sldId="596"/>
        </pc:sldMkLst>
        <pc:spChg chg="mod">
          <ac:chgData name="Commodore St Germain" userId="420783ab-3e48-4f67-af00-cfba62042d5f" providerId="ADAL" clId="{3A486AAD-BC27-47F5-8996-BA460BAE3F30}" dt="2026-06-12T20:14:20.680" v="2415" actId="6549"/>
          <ac:spMkLst>
            <pc:docMk/>
            <pc:sldMk cId="3427911341" sldId="596"/>
            <ac:spMk id="2" creationId="{8D9EC2C3-EE7A-C37F-8465-67016C90D0B9}"/>
          </ac:spMkLst>
        </pc:spChg>
        <pc:spChg chg="mod">
          <ac:chgData name="Commodore St Germain" userId="420783ab-3e48-4f67-af00-cfba62042d5f" providerId="ADAL" clId="{3A486AAD-BC27-47F5-8996-BA460BAE3F30}" dt="2026-06-12T20:14:23.634" v="2416" actId="6549"/>
          <ac:spMkLst>
            <pc:docMk/>
            <pc:sldMk cId="3427911341" sldId="596"/>
            <ac:spMk id="3" creationId="{FAE6C167-8755-0957-EC44-727CF70712E3}"/>
          </ac:spMkLst>
        </pc:spChg>
      </pc:sldChg>
      <pc:sldChg chg="modSp add mod">
        <pc:chgData name="Commodore St Germain" userId="420783ab-3e48-4f67-af00-cfba62042d5f" providerId="ADAL" clId="{3A486AAD-BC27-47F5-8996-BA460BAE3F30}" dt="2026-06-12T20:14:44.533" v="2421" actId="6549"/>
        <pc:sldMkLst>
          <pc:docMk/>
          <pc:sldMk cId="3812136103" sldId="597"/>
        </pc:sldMkLst>
        <pc:spChg chg="mod">
          <ac:chgData name="Commodore St Germain" userId="420783ab-3e48-4f67-af00-cfba62042d5f" providerId="ADAL" clId="{3A486AAD-BC27-47F5-8996-BA460BAE3F30}" dt="2026-06-12T20:14:40.543" v="2420" actId="6549"/>
          <ac:spMkLst>
            <pc:docMk/>
            <pc:sldMk cId="3812136103" sldId="597"/>
            <ac:spMk id="2" creationId="{8D9EC2C3-EE7A-C37F-8465-67016C90D0B9}"/>
          </ac:spMkLst>
        </pc:spChg>
        <pc:spChg chg="mod">
          <ac:chgData name="Commodore St Germain" userId="420783ab-3e48-4f67-af00-cfba62042d5f" providerId="ADAL" clId="{3A486AAD-BC27-47F5-8996-BA460BAE3F30}" dt="2026-06-12T20:14:44.533" v="2421" actId="6549"/>
          <ac:spMkLst>
            <pc:docMk/>
            <pc:sldMk cId="3812136103" sldId="597"/>
            <ac:spMk id="3" creationId="{FAE6C167-8755-0957-EC44-727CF70712E3}"/>
          </ac:spMkLst>
        </pc:spChg>
      </pc:sldChg>
    </pc:docChg>
  </pc:docChgLst>
  <pc:docChgLst>
    <pc:chgData name="Commodore St Germain" userId="420783ab-3e48-4f67-af00-cfba62042d5f" providerId="ADAL" clId="{1C523B61-7826-4439-92ED-7DC924354F99}"/>
    <pc:docChg chg="undo redo custSel addSld delSld modSld sldOrd">
      <pc:chgData name="Commodore St Germain" userId="420783ab-3e48-4f67-af00-cfba62042d5f" providerId="ADAL" clId="{1C523B61-7826-4439-92ED-7DC924354F99}" dt="2026-06-02T20:01:32.460" v="5364" actId="47"/>
      <pc:docMkLst>
        <pc:docMk/>
      </pc:docMkLst>
      <pc:sldChg chg="modSp mod">
        <pc:chgData name="Commodore St Germain" userId="420783ab-3e48-4f67-af00-cfba62042d5f" providerId="ADAL" clId="{1C523B61-7826-4439-92ED-7DC924354F99}" dt="2026-06-02T16:43:34.320" v="114" actId="20577"/>
        <pc:sldMkLst>
          <pc:docMk/>
          <pc:sldMk cId="490152429" sldId="256"/>
        </pc:sldMkLst>
        <pc:spChg chg="mod">
          <ac:chgData name="Commodore St Germain" userId="420783ab-3e48-4f67-af00-cfba62042d5f" providerId="ADAL" clId="{1C523B61-7826-4439-92ED-7DC924354F99}" dt="2026-06-02T16:22:38.023" v="44" actId="20577"/>
          <ac:spMkLst>
            <pc:docMk/>
            <pc:sldMk cId="490152429" sldId="256"/>
            <ac:spMk id="2" creationId="{8D9EC2C3-EE7A-C37F-8465-67016C90D0B9}"/>
          </ac:spMkLst>
        </pc:spChg>
        <pc:spChg chg="mod">
          <ac:chgData name="Commodore St Germain" userId="420783ab-3e48-4f67-af00-cfba62042d5f" providerId="ADAL" clId="{1C523B61-7826-4439-92ED-7DC924354F99}" dt="2026-06-02T16:43:34.320" v="114" actId="20577"/>
          <ac:spMkLst>
            <pc:docMk/>
            <pc:sldMk cId="490152429" sldId="256"/>
            <ac:spMk id="3" creationId="{FAE6C167-8755-0957-EC44-727CF70712E3}"/>
          </ac:spMkLst>
        </pc:spChg>
      </pc:sldChg>
      <pc:sldChg chg="del">
        <pc:chgData name="Commodore St Germain" userId="420783ab-3e48-4f67-af00-cfba62042d5f" providerId="ADAL" clId="{1C523B61-7826-4439-92ED-7DC924354F99}" dt="2026-06-02T20:01:32.460" v="5364" actId="47"/>
        <pc:sldMkLst>
          <pc:docMk/>
          <pc:sldMk cId="2529775196" sldId="269"/>
        </pc:sldMkLst>
      </pc:sldChg>
      <pc:sldChg chg="del">
        <pc:chgData name="Commodore St Germain" userId="420783ab-3e48-4f67-af00-cfba62042d5f" providerId="ADAL" clId="{1C523B61-7826-4439-92ED-7DC924354F99}" dt="2026-06-02T20:01:32.460" v="5364" actId="47"/>
        <pc:sldMkLst>
          <pc:docMk/>
          <pc:sldMk cId="3663225097" sldId="270"/>
        </pc:sldMkLst>
      </pc:sldChg>
      <pc:sldChg chg="del">
        <pc:chgData name="Commodore St Germain" userId="420783ab-3e48-4f67-af00-cfba62042d5f" providerId="ADAL" clId="{1C523B61-7826-4439-92ED-7DC924354F99}" dt="2026-06-02T20:01:32.460" v="5364" actId="47"/>
        <pc:sldMkLst>
          <pc:docMk/>
          <pc:sldMk cId="2621071" sldId="271"/>
        </pc:sldMkLst>
      </pc:sldChg>
      <pc:sldChg chg="del">
        <pc:chgData name="Commodore St Germain" userId="420783ab-3e48-4f67-af00-cfba62042d5f" providerId="ADAL" clId="{1C523B61-7826-4439-92ED-7DC924354F99}" dt="2026-06-02T20:01:32.460" v="5364" actId="47"/>
        <pc:sldMkLst>
          <pc:docMk/>
          <pc:sldMk cId="731291704" sldId="272"/>
        </pc:sldMkLst>
      </pc:sldChg>
      <pc:sldChg chg="del">
        <pc:chgData name="Commodore St Germain" userId="420783ab-3e48-4f67-af00-cfba62042d5f" providerId="ADAL" clId="{1C523B61-7826-4439-92ED-7DC924354F99}" dt="2026-06-02T20:01:32.460" v="5364" actId="47"/>
        <pc:sldMkLst>
          <pc:docMk/>
          <pc:sldMk cId="1939850931" sldId="286"/>
        </pc:sldMkLst>
      </pc:sldChg>
      <pc:sldChg chg="del">
        <pc:chgData name="Commodore St Germain" userId="420783ab-3e48-4f67-af00-cfba62042d5f" providerId="ADAL" clId="{1C523B61-7826-4439-92ED-7DC924354F99}" dt="2026-06-02T20:01:32.460" v="5364" actId="47"/>
        <pc:sldMkLst>
          <pc:docMk/>
          <pc:sldMk cId="1697549984" sldId="287"/>
        </pc:sldMkLst>
      </pc:sldChg>
      <pc:sldChg chg="del">
        <pc:chgData name="Commodore St Germain" userId="420783ab-3e48-4f67-af00-cfba62042d5f" providerId="ADAL" clId="{1C523B61-7826-4439-92ED-7DC924354F99}" dt="2026-06-02T20:01:32.460" v="5364" actId="47"/>
        <pc:sldMkLst>
          <pc:docMk/>
          <pc:sldMk cId="3740031918" sldId="301"/>
        </pc:sldMkLst>
      </pc:sldChg>
      <pc:sldChg chg="del">
        <pc:chgData name="Commodore St Germain" userId="420783ab-3e48-4f67-af00-cfba62042d5f" providerId="ADAL" clId="{1C523B61-7826-4439-92ED-7DC924354F99}" dt="2026-06-02T20:01:32.460" v="5364" actId="47"/>
        <pc:sldMkLst>
          <pc:docMk/>
          <pc:sldMk cId="1851643530" sldId="304"/>
        </pc:sldMkLst>
      </pc:sldChg>
      <pc:sldChg chg="del">
        <pc:chgData name="Commodore St Germain" userId="420783ab-3e48-4f67-af00-cfba62042d5f" providerId="ADAL" clId="{1C523B61-7826-4439-92ED-7DC924354F99}" dt="2026-06-02T20:01:32.460" v="5364" actId="47"/>
        <pc:sldMkLst>
          <pc:docMk/>
          <pc:sldMk cId="2667079879" sldId="305"/>
        </pc:sldMkLst>
      </pc:sldChg>
      <pc:sldChg chg="del">
        <pc:chgData name="Commodore St Germain" userId="420783ab-3e48-4f67-af00-cfba62042d5f" providerId="ADAL" clId="{1C523B61-7826-4439-92ED-7DC924354F99}" dt="2026-06-02T20:01:32.460" v="5364" actId="47"/>
        <pc:sldMkLst>
          <pc:docMk/>
          <pc:sldMk cId="2970130952" sldId="311"/>
        </pc:sldMkLst>
      </pc:sldChg>
      <pc:sldChg chg="del">
        <pc:chgData name="Commodore St Germain" userId="420783ab-3e48-4f67-af00-cfba62042d5f" providerId="ADAL" clId="{1C523B61-7826-4439-92ED-7DC924354F99}" dt="2026-06-02T20:01:32.460" v="5364" actId="47"/>
        <pc:sldMkLst>
          <pc:docMk/>
          <pc:sldMk cId="3920571133" sldId="312"/>
        </pc:sldMkLst>
      </pc:sldChg>
      <pc:sldChg chg="del">
        <pc:chgData name="Commodore St Germain" userId="420783ab-3e48-4f67-af00-cfba62042d5f" providerId="ADAL" clId="{1C523B61-7826-4439-92ED-7DC924354F99}" dt="2026-06-02T20:01:32.460" v="5364" actId="47"/>
        <pc:sldMkLst>
          <pc:docMk/>
          <pc:sldMk cId="1717343445" sldId="316"/>
        </pc:sldMkLst>
      </pc:sldChg>
      <pc:sldChg chg="del">
        <pc:chgData name="Commodore St Germain" userId="420783ab-3e48-4f67-af00-cfba62042d5f" providerId="ADAL" clId="{1C523B61-7826-4439-92ED-7DC924354F99}" dt="2026-06-02T20:01:32.460" v="5364" actId="47"/>
        <pc:sldMkLst>
          <pc:docMk/>
          <pc:sldMk cId="1808162060" sldId="317"/>
        </pc:sldMkLst>
      </pc:sldChg>
      <pc:sldChg chg="del">
        <pc:chgData name="Commodore St Germain" userId="420783ab-3e48-4f67-af00-cfba62042d5f" providerId="ADAL" clId="{1C523B61-7826-4439-92ED-7DC924354F99}" dt="2026-06-02T20:01:32.460" v="5364" actId="47"/>
        <pc:sldMkLst>
          <pc:docMk/>
          <pc:sldMk cId="3929449540" sldId="319"/>
        </pc:sldMkLst>
      </pc:sldChg>
      <pc:sldChg chg="del">
        <pc:chgData name="Commodore St Germain" userId="420783ab-3e48-4f67-af00-cfba62042d5f" providerId="ADAL" clId="{1C523B61-7826-4439-92ED-7DC924354F99}" dt="2026-06-02T20:01:32.460" v="5364" actId="47"/>
        <pc:sldMkLst>
          <pc:docMk/>
          <pc:sldMk cId="3934514614" sldId="320"/>
        </pc:sldMkLst>
      </pc:sldChg>
      <pc:sldChg chg="del">
        <pc:chgData name="Commodore St Germain" userId="420783ab-3e48-4f67-af00-cfba62042d5f" providerId="ADAL" clId="{1C523B61-7826-4439-92ED-7DC924354F99}" dt="2026-06-02T20:01:32.460" v="5364" actId="47"/>
        <pc:sldMkLst>
          <pc:docMk/>
          <pc:sldMk cId="206750692" sldId="321"/>
        </pc:sldMkLst>
      </pc:sldChg>
      <pc:sldChg chg="del">
        <pc:chgData name="Commodore St Germain" userId="420783ab-3e48-4f67-af00-cfba62042d5f" providerId="ADAL" clId="{1C523B61-7826-4439-92ED-7DC924354F99}" dt="2026-06-02T20:01:32.460" v="5364" actId="47"/>
        <pc:sldMkLst>
          <pc:docMk/>
          <pc:sldMk cId="1314694161" sldId="322"/>
        </pc:sldMkLst>
      </pc:sldChg>
      <pc:sldChg chg="del">
        <pc:chgData name="Commodore St Germain" userId="420783ab-3e48-4f67-af00-cfba62042d5f" providerId="ADAL" clId="{1C523B61-7826-4439-92ED-7DC924354F99}" dt="2026-06-02T20:01:32.460" v="5364" actId="47"/>
        <pc:sldMkLst>
          <pc:docMk/>
          <pc:sldMk cId="2512435690" sldId="323"/>
        </pc:sldMkLst>
      </pc:sldChg>
      <pc:sldChg chg="del">
        <pc:chgData name="Commodore St Germain" userId="420783ab-3e48-4f67-af00-cfba62042d5f" providerId="ADAL" clId="{1C523B61-7826-4439-92ED-7DC924354F99}" dt="2026-06-02T20:01:32.460" v="5364" actId="47"/>
        <pc:sldMkLst>
          <pc:docMk/>
          <pc:sldMk cId="1627793317" sldId="324"/>
        </pc:sldMkLst>
      </pc:sldChg>
      <pc:sldChg chg="del">
        <pc:chgData name="Commodore St Germain" userId="420783ab-3e48-4f67-af00-cfba62042d5f" providerId="ADAL" clId="{1C523B61-7826-4439-92ED-7DC924354F99}" dt="2026-06-02T20:01:32.460" v="5364" actId="47"/>
        <pc:sldMkLst>
          <pc:docMk/>
          <pc:sldMk cId="4276003775" sldId="325"/>
        </pc:sldMkLst>
      </pc:sldChg>
      <pc:sldChg chg="del">
        <pc:chgData name="Commodore St Germain" userId="420783ab-3e48-4f67-af00-cfba62042d5f" providerId="ADAL" clId="{1C523B61-7826-4439-92ED-7DC924354F99}" dt="2026-06-02T20:01:32.460" v="5364" actId="47"/>
        <pc:sldMkLst>
          <pc:docMk/>
          <pc:sldMk cId="636434489" sldId="326"/>
        </pc:sldMkLst>
      </pc:sldChg>
      <pc:sldChg chg="del">
        <pc:chgData name="Commodore St Germain" userId="420783ab-3e48-4f67-af00-cfba62042d5f" providerId="ADAL" clId="{1C523B61-7826-4439-92ED-7DC924354F99}" dt="2026-06-02T20:01:32.460" v="5364" actId="47"/>
        <pc:sldMkLst>
          <pc:docMk/>
          <pc:sldMk cId="1830802884" sldId="327"/>
        </pc:sldMkLst>
      </pc:sldChg>
      <pc:sldChg chg="del">
        <pc:chgData name="Commodore St Germain" userId="420783ab-3e48-4f67-af00-cfba62042d5f" providerId="ADAL" clId="{1C523B61-7826-4439-92ED-7DC924354F99}" dt="2026-06-02T20:01:32.460" v="5364" actId="47"/>
        <pc:sldMkLst>
          <pc:docMk/>
          <pc:sldMk cId="184704594" sldId="328"/>
        </pc:sldMkLst>
      </pc:sldChg>
      <pc:sldChg chg="del">
        <pc:chgData name="Commodore St Germain" userId="420783ab-3e48-4f67-af00-cfba62042d5f" providerId="ADAL" clId="{1C523B61-7826-4439-92ED-7DC924354F99}" dt="2026-06-02T20:01:32.460" v="5364" actId="47"/>
        <pc:sldMkLst>
          <pc:docMk/>
          <pc:sldMk cId="2906018904" sldId="334"/>
        </pc:sldMkLst>
      </pc:sldChg>
      <pc:sldChg chg="del">
        <pc:chgData name="Commodore St Germain" userId="420783ab-3e48-4f67-af00-cfba62042d5f" providerId="ADAL" clId="{1C523B61-7826-4439-92ED-7DC924354F99}" dt="2026-06-02T20:01:32.460" v="5364" actId="47"/>
        <pc:sldMkLst>
          <pc:docMk/>
          <pc:sldMk cId="1714200882" sldId="338"/>
        </pc:sldMkLst>
      </pc:sldChg>
      <pc:sldChg chg="del">
        <pc:chgData name="Commodore St Germain" userId="420783ab-3e48-4f67-af00-cfba62042d5f" providerId="ADAL" clId="{1C523B61-7826-4439-92ED-7DC924354F99}" dt="2026-06-02T20:01:32.460" v="5364" actId="47"/>
        <pc:sldMkLst>
          <pc:docMk/>
          <pc:sldMk cId="2984460423" sldId="340"/>
        </pc:sldMkLst>
      </pc:sldChg>
      <pc:sldChg chg="del">
        <pc:chgData name="Commodore St Germain" userId="420783ab-3e48-4f67-af00-cfba62042d5f" providerId="ADAL" clId="{1C523B61-7826-4439-92ED-7DC924354F99}" dt="2026-06-02T20:01:32.460" v="5364" actId="47"/>
        <pc:sldMkLst>
          <pc:docMk/>
          <pc:sldMk cId="3689378719" sldId="341"/>
        </pc:sldMkLst>
      </pc:sldChg>
      <pc:sldChg chg="del">
        <pc:chgData name="Commodore St Germain" userId="420783ab-3e48-4f67-af00-cfba62042d5f" providerId="ADAL" clId="{1C523B61-7826-4439-92ED-7DC924354F99}" dt="2026-06-02T20:01:32.460" v="5364" actId="47"/>
        <pc:sldMkLst>
          <pc:docMk/>
          <pc:sldMk cId="3916839879" sldId="342"/>
        </pc:sldMkLst>
      </pc:sldChg>
      <pc:sldChg chg="del">
        <pc:chgData name="Commodore St Germain" userId="420783ab-3e48-4f67-af00-cfba62042d5f" providerId="ADAL" clId="{1C523B61-7826-4439-92ED-7DC924354F99}" dt="2026-06-02T20:01:32.460" v="5364" actId="47"/>
        <pc:sldMkLst>
          <pc:docMk/>
          <pc:sldMk cId="452985267" sldId="343"/>
        </pc:sldMkLst>
      </pc:sldChg>
      <pc:sldChg chg="del">
        <pc:chgData name="Commodore St Germain" userId="420783ab-3e48-4f67-af00-cfba62042d5f" providerId="ADAL" clId="{1C523B61-7826-4439-92ED-7DC924354F99}" dt="2026-06-02T20:01:32.460" v="5364" actId="47"/>
        <pc:sldMkLst>
          <pc:docMk/>
          <pc:sldMk cId="3796425296" sldId="344"/>
        </pc:sldMkLst>
      </pc:sldChg>
      <pc:sldChg chg="del">
        <pc:chgData name="Commodore St Germain" userId="420783ab-3e48-4f67-af00-cfba62042d5f" providerId="ADAL" clId="{1C523B61-7826-4439-92ED-7DC924354F99}" dt="2026-06-02T20:01:32.460" v="5364" actId="47"/>
        <pc:sldMkLst>
          <pc:docMk/>
          <pc:sldMk cId="220046398" sldId="345"/>
        </pc:sldMkLst>
      </pc:sldChg>
      <pc:sldChg chg="del">
        <pc:chgData name="Commodore St Germain" userId="420783ab-3e48-4f67-af00-cfba62042d5f" providerId="ADAL" clId="{1C523B61-7826-4439-92ED-7DC924354F99}" dt="2026-06-02T20:01:32.460" v="5364" actId="47"/>
        <pc:sldMkLst>
          <pc:docMk/>
          <pc:sldMk cId="3051607058" sldId="347"/>
        </pc:sldMkLst>
      </pc:sldChg>
      <pc:sldChg chg="del">
        <pc:chgData name="Commodore St Germain" userId="420783ab-3e48-4f67-af00-cfba62042d5f" providerId="ADAL" clId="{1C523B61-7826-4439-92ED-7DC924354F99}" dt="2026-06-02T20:01:32.460" v="5364" actId="47"/>
        <pc:sldMkLst>
          <pc:docMk/>
          <pc:sldMk cId="1114037617" sldId="348"/>
        </pc:sldMkLst>
      </pc:sldChg>
      <pc:sldChg chg="del">
        <pc:chgData name="Commodore St Germain" userId="420783ab-3e48-4f67-af00-cfba62042d5f" providerId="ADAL" clId="{1C523B61-7826-4439-92ED-7DC924354F99}" dt="2026-06-02T20:01:32.460" v="5364" actId="47"/>
        <pc:sldMkLst>
          <pc:docMk/>
          <pc:sldMk cId="91423328" sldId="349"/>
        </pc:sldMkLst>
      </pc:sldChg>
      <pc:sldChg chg="del">
        <pc:chgData name="Commodore St Germain" userId="420783ab-3e48-4f67-af00-cfba62042d5f" providerId="ADAL" clId="{1C523B61-7826-4439-92ED-7DC924354F99}" dt="2026-06-02T20:01:32.460" v="5364" actId="47"/>
        <pc:sldMkLst>
          <pc:docMk/>
          <pc:sldMk cId="3479662517" sldId="350"/>
        </pc:sldMkLst>
      </pc:sldChg>
      <pc:sldChg chg="del">
        <pc:chgData name="Commodore St Germain" userId="420783ab-3e48-4f67-af00-cfba62042d5f" providerId="ADAL" clId="{1C523B61-7826-4439-92ED-7DC924354F99}" dt="2026-06-02T20:01:32.460" v="5364" actId="47"/>
        <pc:sldMkLst>
          <pc:docMk/>
          <pc:sldMk cId="2692084283" sldId="351"/>
        </pc:sldMkLst>
      </pc:sldChg>
      <pc:sldChg chg="del">
        <pc:chgData name="Commodore St Germain" userId="420783ab-3e48-4f67-af00-cfba62042d5f" providerId="ADAL" clId="{1C523B61-7826-4439-92ED-7DC924354F99}" dt="2026-06-02T20:01:32.460" v="5364" actId="47"/>
        <pc:sldMkLst>
          <pc:docMk/>
          <pc:sldMk cId="2975294198" sldId="352"/>
        </pc:sldMkLst>
      </pc:sldChg>
      <pc:sldChg chg="del">
        <pc:chgData name="Commodore St Germain" userId="420783ab-3e48-4f67-af00-cfba62042d5f" providerId="ADAL" clId="{1C523B61-7826-4439-92ED-7DC924354F99}" dt="2026-06-02T20:01:32.460" v="5364" actId="47"/>
        <pc:sldMkLst>
          <pc:docMk/>
          <pc:sldMk cId="3665710241" sldId="353"/>
        </pc:sldMkLst>
      </pc:sldChg>
      <pc:sldChg chg="del">
        <pc:chgData name="Commodore St Germain" userId="420783ab-3e48-4f67-af00-cfba62042d5f" providerId="ADAL" clId="{1C523B61-7826-4439-92ED-7DC924354F99}" dt="2026-06-02T16:43:55.309" v="118" actId="47"/>
        <pc:sldMkLst>
          <pc:docMk/>
          <pc:sldMk cId="2747046731" sldId="357"/>
        </pc:sldMkLst>
      </pc:sldChg>
      <pc:sldChg chg="del">
        <pc:chgData name="Commodore St Germain" userId="420783ab-3e48-4f67-af00-cfba62042d5f" providerId="ADAL" clId="{1C523B61-7826-4439-92ED-7DC924354F99}" dt="2026-06-02T20:01:32.460" v="5364" actId="47"/>
        <pc:sldMkLst>
          <pc:docMk/>
          <pc:sldMk cId="4269579287" sldId="358"/>
        </pc:sldMkLst>
      </pc:sldChg>
      <pc:sldChg chg="del">
        <pc:chgData name="Commodore St Germain" userId="420783ab-3e48-4f67-af00-cfba62042d5f" providerId="ADAL" clId="{1C523B61-7826-4439-92ED-7DC924354F99}" dt="2026-06-02T20:01:32.460" v="5364" actId="47"/>
        <pc:sldMkLst>
          <pc:docMk/>
          <pc:sldMk cId="3691386379" sldId="359"/>
        </pc:sldMkLst>
      </pc:sldChg>
      <pc:sldChg chg="del">
        <pc:chgData name="Commodore St Germain" userId="420783ab-3e48-4f67-af00-cfba62042d5f" providerId="ADAL" clId="{1C523B61-7826-4439-92ED-7DC924354F99}" dt="2026-06-02T20:01:32.460" v="5364" actId="47"/>
        <pc:sldMkLst>
          <pc:docMk/>
          <pc:sldMk cId="4112118178" sldId="360"/>
        </pc:sldMkLst>
      </pc:sldChg>
      <pc:sldChg chg="del">
        <pc:chgData name="Commodore St Germain" userId="420783ab-3e48-4f67-af00-cfba62042d5f" providerId="ADAL" clId="{1C523B61-7826-4439-92ED-7DC924354F99}" dt="2026-06-02T20:01:32.460" v="5364" actId="47"/>
        <pc:sldMkLst>
          <pc:docMk/>
          <pc:sldMk cId="1843656722" sldId="361"/>
        </pc:sldMkLst>
      </pc:sldChg>
      <pc:sldChg chg="del">
        <pc:chgData name="Commodore St Germain" userId="420783ab-3e48-4f67-af00-cfba62042d5f" providerId="ADAL" clId="{1C523B61-7826-4439-92ED-7DC924354F99}" dt="2026-06-02T20:01:32.460" v="5364" actId="47"/>
        <pc:sldMkLst>
          <pc:docMk/>
          <pc:sldMk cId="1691546338" sldId="362"/>
        </pc:sldMkLst>
      </pc:sldChg>
      <pc:sldChg chg="del">
        <pc:chgData name="Commodore St Germain" userId="420783ab-3e48-4f67-af00-cfba62042d5f" providerId="ADAL" clId="{1C523B61-7826-4439-92ED-7DC924354F99}" dt="2026-06-02T20:01:32.460" v="5364" actId="47"/>
        <pc:sldMkLst>
          <pc:docMk/>
          <pc:sldMk cId="3472628026" sldId="363"/>
        </pc:sldMkLst>
      </pc:sldChg>
      <pc:sldChg chg="del">
        <pc:chgData name="Commodore St Germain" userId="420783ab-3e48-4f67-af00-cfba62042d5f" providerId="ADAL" clId="{1C523B61-7826-4439-92ED-7DC924354F99}" dt="2026-06-02T20:01:32.460" v="5364" actId="47"/>
        <pc:sldMkLst>
          <pc:docMk/>
          <pc:sldMk cId="4062519916" sldId="364"/>
        </pc:sldMkLst>
      </pc:sldChg>
      <pc:sldChg chg="modSp add mod">
        <pc:chgData name="Commodore St Germain" userId="420783ab-3e48-4f67-af00-cfba62042d5f" providerId="ADAL" clId="{1C523B61-7826-4439-92ED-7DC924354F99}" dt="2026-06-02T16:43:52.717" v="117" actId="20577"/>
        <pc:sldMkLst>
          <pc:docMk/>
          <pc:sldMk cId="2208279446" sldId="365"/>
        </pc:sldMkLst>
        <pc:spChg chg="mod">
          <ac:chgData name="Commodore St Germain" userId="420783ab-3e48-4f67-af00-cfba62042d5f" providerId="ADAL" clId="{1C523B61-7826-4439-92ED-7DC924354F99}" dt="2026-06-02T16:43:49.535" v="116" actId="20577"/>
          <ac:spMkLst>
            <pc:docMk/>
            <pc:sldMk cId="2208279446" sldId="365"/>
            <ac:spMk id="2" creationId="{8D9EC2C3-EE7A-C37F-8465-67016C90D0B9}"/>
          </ac:spMkLst>
        </pc:spChg>
        <pc:spChg chg="mod">
          <ac:chgData name="Commodore St Germain" userId="420783ab-3e48-4f67-af00-cfba62042d5f" providerId="ADAL" clId="{1C523B61-7826-4439-92ED-7DC924354F99}" dt="2026-06-02T16:43:52.717" v="117" actId="20577"/>
          <ac:spMkLst>
            <pc:docMk/>
            <pc:sldMk cId="2208279446" sldId="365"/>
            <ac:spMk id="3" creationId="{FAE6C167-8755-0957-EC44-727CF70712E3}"/>
          </ac:spMkLst>
        </pc:spChg>
      </pc:sldChg>
      <pc:sldChg chg="addSp modSp new mod">
        <pc:chgData name="Commodore St Germain" userId="420783ab-3e48-4f67-af00-cfba62042d5f" providerId="ADAL" clId="{1C523B61-7826-4439-92ED-7DC924354F99}" dt="2026-06-02T17:34:40.017" v="1556"/>
        <pc:sldMkLst>
          <pc:docMk/>
          <pc:sldMk cId="3137760379" sldId="366"/>
        </pc:sldMkLst>
        <pc:spChg chg="mod">
          <ac:chgData name="Commodore St Germain" userId="420783ab-3e48-4f67-af00-cfba62042d5f" providerId="ADAL" clId="{1C523B61-7826-4439-92ED-7DC924354F99}" dt="2026-06-02T16:55:47.188" v="667" actId="20577"/>
          <ac:spMkLst>
            <pc:docMk/>
            <pc:sldMk cId="3137760379" sldId="366"/>
            <ac:spMk id="2" creationId="{125A4FA3-ECE9-89B6-02CA-9302361933B2}"/>
          </ac:spMkLst>
        </pc:spChg>
        <pc:spChg chg="add mod">
          <ac:chgData name="Commodore St Germain" userId="420783ab-3e48-4f67-af00-cfba62042d5f" providerId="ADAL" clId="{1C523B61-7826-4439-92ED-7DC924354F99}" dt="2026-06-02T17:34:40.017" v="1556"/>
          <ac:spMkLst>
            <pc:docMk/>
            <pc:sldMk cId="3137760379" sldId="366"/>
            <ac:spMk id="6" creationId="{4D2F58D1-2681-B007-3179-18B22270C4F3}"/>
          </ac:spMkLst>
        </pc:spChg>
        <pc:picChg chg="add mod">
          <ac:chgData name="Commodore St Germain" userId="420783ab-3e48-4f67-af00-cfba62042d5f" providerId="ADAL" clId="{1C523B61-7826-4439-92ED-7DC924354F99}" dt="2026-06-02T16:52:30.568" v="146" actId="14100"/>
          <ac:picMkLst>
            <pc:docMk/>
            <pc:sldMk cId="3137760379" sldId="366"/>
            <ac:picMk id="5" creationId="{4BC46997-8592-A12F-3164-D68EAC26497E}"/>
          </ac:picMkLst>
        </pc:picChg>
      </pc:sldChg>
      <pc:sldChg chg="modSp new mod">
        <pc:chgData name="Commodore St Germain" userId="420783ab-3e48-4f67-af00-cfba62042d5f" providerId="ADAL" clId="{1C523B61-7826-4439-92ED-7DC924354F99}" dt="2026-06-02T18:20:19.988" v="2880" actId="20577"/>
        <pc:sldMkLst>
          <pc:docMk/>
          <pc:sldMk cId="3636897452" sldId="367"/>
        </pc:sldMkLst>
        <pc:spChg chg="mod">
          <ac:chgData name="Commodore St Germain" userId="420783ab-3e48-4f67-af00-cfba62042d5f" providerId="ADAL" clId="{1C523B61-7826-4439-92ED-7DC924354F99}" dt="2026-06-02T16:53:12.332" v="164" actId="20577"/>
          <ac:spMkLst>
            <pc:docMk/>
            <pc:sldMk cId="3636897452" sldId="367"/>
            <ac:spMk id="2" creationId="{1C2567E6-34AC-3DC2-39E5-6900608B1996}"/>
          </ac:spMkLst>
        </pc:spChg>
        <pc:spChg chg="mod">
          <ac:chgData name="Commodore St Germain" userId="420783ab-3e48-4f67-af00-cfba62042d5f" providerId="ADAL" clId="{1C523B61-7826-4439-92ED-7DC924354F99}" dt="2026-06-02T18:20:19.988" v="2880" actId="20577"/>
          <ac:spMkLst>
            <pc:docMk/>
            <pc:sldMk cId="3636897452" sldId="367"/>
            <ac:spMk id="3" creationId="{23ED3C3A-5DD8-5911-618E-10BD94DC29B7}"/>
          </ac:spMkLst>
        </pc:spChg>
      </pc:sldChg>
      <pc:sldChg chg="addSp delSp modSp new mod ord">
        <pc:chgData name="Commodore St Germain" userId="420783ab-3e48-4f67-af00-cfba62042d5f" providerId="ADAL" clId="{1C523B61-7826-4439-92ED-7DC924354F99}" dt="2026-06-02T18:38:31.437" v="3336" actId="1076"/>
        <pc:sldMkLst>
          <pc:docMk/>
          <pc:sldMk cId="3725062228" sldId="368"/>
        </pc:sldMkLst>
        <pc:spChg chg="mod">
          <ac:chgData name="Commodore St Germain" userId="420783ab-3e48-4f67-af00-cfba62042d5f" providerId="ADAL" clId="{1C523B61-7826-4439-92ED-7DC924354F99}" dt="2026-06-02T18:27:53.562" v="3033" actId="20577"/>
          <ac:spMkLst>
            <pc:docMk/>
            <pc:sldMk cId="3725062228" sldId="368"/>
            <ac:spMk id="2" creationId="{0C9F8998-4B3D-1CEE-B435-30F93A69563F}"/>
          </ac:spMkLst>
        </pc:spChg>
        <pc:spChg chg="del">
          <ac:chgData name="Commodore St Germain" userId="420783ab-3e48-4f67-af00-cfba62042d5f" providerId="ADAL" clId="{1C523B61-7826-4439-92ED-7DC924354F99}" dt="2026-06-02T17:18:18.115" v="1313" actId="3680"/>
          <ac:spMkLst>
            <pc:docMk/>
            <pc:sldMk cId="3725062228" sldId="368"/>
            <ac:spMk id="3" creationId="{ED0458B4-689C-3401-F470-3FA9C4B873A5}"/>
          </ac:spMkLst>
        </pc:spChg>
        <pc:spChg chg="add mod">
          <ac:chgData name="Commodore St Germain" userId="420783ab-3e48-4f67-af00-cfba62042d5f" providerId="ADAL" clId="{1C523B61-7826-4439-92ED-7DC924354F99}" dt="2026-06-02T17:03:57.520" v="929" actId="20577"/>
          <ac:spMkLst>
            <pc:docMk/>
            <pc:sldMk cId="3725062228" sldId="368"/>
            <ac:spMk id="6" creationId="{16AECEDA-02FF-1D3B-F692-6E7EF615F919}"/>
          </ac:spMkLst>
        </pc:spChg>
        <pc:spChg chg="add del mod">
          <ac:chgData name="Commodore St Germain" userId="420783ab-3e48-4f67-af00-cfba62042d5f" providerId="ADAL" clId="{1C523B61-7826-4439-92ED-7DC924354F99}" dt="2026-06-02T17:18:43.775" v="1322"/>
          <ac:spMkLst>
            <pc:docMk/>
            <pc:sldMk cId="3725062228" sldId="368"/>
            <ac:spMk id="7" creationId="{D51ACFEA-6964-EECB-A832-C6CD8296A677}"/>
          </ac:spMkLst>
        </pc:spChg>
        <pc:spChg chg="add del mod">
          <ac:chgData name="Commodore St Germain" userId="420783ab-3e48-4f67-af00-cfba62042d5f" providerId="ADAL" clId="{1C523B61-7826-4439-92ED-7DC924354F99}" dt="2026-06-02T17:18:51.250" v="1324" actId="478"/>
          <ac:spMkLst>
            <pc:docMk/>
            <pc:sldMk cId="3725062228" sldId="368"/>
            <ac:spMk id="8" creationId="{382D7E63-6197-9061-4ED5-2D56F15D1C06}"/>
          </ac:spMkLst>
        </pc:spChg>
        <pc:spChg chg="add del mod">
          <ac:chgData name="Commodore St Germain" userId="420783ab-3e48-4f67-af00-cfba62042d5f" providerId="ADAL" clId="{1C523B61-7826-4439-92ED-7DC924354F99}" dt="2026-06-02T17:19:02.826" v="1325" actId="478"/>
          <ac:spMkLst>
            <pc:docMk/>
            <pc:sldMk cId="3725062228" sldId="368"/>
            <ac:spMk id="9" creationId="{D4A93F51-D326-79DF-BD3F-A756E4F178E6}"/>
          </ac:spMkLst>
        </pc:spChg>
        <pc:spChg chg="add del mod">
          <ac:chgData name="Commodore St Germain" userId="420783ab-3e48-4f67-af00-cfba62042d5f" providerId="ADAL" clId="{1C523B61-7826-4439-92ED-7DC924354F99}" dt="2026-06-02T17:19:02.826" v="1325" actId="478"/>
          <ac:spMkLst>
            <pc:docMk/>
            <pc:sldMk cId="3725062228" sldId="368"/>
            <ac:spMk id="10" creationId="{4B039078-83AC-C75D-335C-348306F1AC41}"/>
          </ac:spMkLst>
        </pc:spChg>
        <pc:spChg chg="add del">
          <ac:chgData name="Commodore St Germain" userId="420783ab-3e48-4f67-af00-cfba62042d5f" providerId="ADAL" clId="{1C523B61-7826-4439-92ED-7DC924354F99}" dt="2026-06-02T17:18:43.775" v="1320" actId="22"/>
          <ac:spMkLst>
            <pc:docMk/>
            <pc:sldMk cId="3725062228" sldId="368"/>
            <ac:spMk id="13" creationId="{A8A709C2-1BC7-9241-985E-95CBC13C0287}"/>
          </ac:spMkLst>
        </pc:spChg>
        <pc:spChg chg="add del mod">
          <ac:chgData name="Commodore St Germain" userId="420783ab-3e48-4f67-af00-cfba62042d5f" providerId="ADAL" clId="{1C523B61-7826-4439-92ED-7DC924354F99}" dt="2026-06-02T17:20:21.449" v="1373" actId="478"/>
          <ac:spMkLst>
            <pc:docMk/>
            <pc:sldMk cId="3725062228" sldId="368"/>
            <ac:spMk id="14" creationId="{125C0EF8-96CF-ABFD-157C-E0A49EAED2A7}"/>
          </ac:spMkLst>
        </pc:spChg>
        <pc:spChg chg="add mod">
          <ac:chgData name="Commodore St Germain" userId="420783ab-3e48-4f67-af00-cfba62042d5f" providerId="ADAL" clId="{1C523B61-7826-4439-92ED-7DC924354F99}" dt="2026-06-02T18:38:28.127" v="3335" actId="1076"/>
          <ac:spMkLst>
            <pc:docMk/>
            <pc:sldMk cId="3725062228" sldId="368"/>
            <ac:spMk id="16" creationId="{99992BF5-C363-218B-78EF-44AE57AE28F1}"/>
          </ac:spMkLst>
        </pc:spChg>
        <pc:spChg chg="add mod">
          <ac:chgData name="Commodore St Germain" userId="420783ab-3e48-4f67-af00-cfba62042d5f" providerId="ADAL" clId="{1C523B61-7826-4439-92ED-7DC924354F99}" dt="2026-06-02T18:38:31.437" v="3336" actId="1076"/>
          <ac:spMkLst>
            <pc:docMk/>
            <pc:sldMk cId="3725062228" sldId="368"/>
            <ac:spMk id="19" creationId="{9E05F633-7B0B-EE16-5F8C-851BA2E204E5}"/>
          </ac:spMkLst>
        </pc:spChg>
        <pc:spChg chg="add mod">
          <ac:chgData name="Commodore St Germain" userId="420783ab-3e48-4f67-af00-cfba62042d5f" providerId="ADAL" clId="{1C523B61-7826-4439-92ED-7DC924354F99}" dt="2026-06-02T18:38:31.437" v="3336" actId="1076"/>
          <ac:spMkLst>
            <pc:docMk/>
            <pc:sldMk cId="3725062228" sldId="368"/>
            <ac:spMk id="20" creationId="{3602000B-BD17-D85B-67EB-DA5BD728844B}"/>
          </ac:spMkLst>
        </pc:spChg>
        <pc:spChg chg="add mod">
          <ac:chgData name="Commodore St Germain" userId="420783ab-3e48-4f67-af00-cfba62042d5f" providerId="ADAL" clId="{1C523B61-7826-4439-92ED-7DC924354F99}" dt="2026-06-02T18:38:31.437" v="3336" actId="1076"/>
          <ac:spMkLst>
            <pc:docMk/>
            <pc:sldMk cId="3725062228" sldId="368"/>
            <ac:spMk id="21" creationId="{CE3FA3D0-7C68-6CAB-2268-6C21EA1B33BC}"/>
          </ac:spMkLst>
        </pc:spChg>
        <pc:spChg chg="add mod">
          <ac:chgData name="Commodore St Germain" userId="420783ab-3e48-4f67-af00-cfba62042d5f" providerId="ADAL" clId="{1C523B61-7826-4439-92ED-7DC924354F99}" dt="2026-06-02T18:38:31.437" v="3336" actId="1076"/>
          <ac:spMkLst>
            <pc:docMk/>
            <pc:sldMk cId="3725062228" sldId="368"/>
            <ac:spMk id="22" creationId="{3A39B0D3-F48C-013F-CDBF-3651F5A0E01B}"/>
          </ac:spMkLst>
        </pc:spChg>
        <pc:spChg chg="add mod">
          <ac:chgData name="Commodore St Germain" userId="420783ab-3e48-4f67-af00-cfba62042d5f" providerId="ADAL" clId="{1C523B61-7826-4439-92ED-7DC924354F99}" dt="2026-06-02T18:38:31.437" v="3336" actId="1076"/>
          <ac:spMkLst>
            <pc:docMk/>
            <pc:sldMk cId="3725062228" sldId="368"/>
            <ac:spMk id="23" creationId="{AA8E1D97-3628-22F7-D58D-1403E2AA68B9}"/>
          </ac:spMkLst>
        </pc:spChg>
        <pc:graphicFrameChg chg="add mod ord modGraphic">
          <ac:chgData name="Commodore St Germain" userId="420783ab-3e48-4f67-af00-cfba62042d5f" providerId="ADAL" clId="{1C523B61-7826-4439-92ED-7DC924354F99}" dt="2026-06-02T18:27:10.285" v="2937" actId="1076"/>
          <ac:graphicFrameMkLst>
            <pc:docMk/>
            <pc:sldMk cId="3725062228" sldId="368"/>
            <ac:graphicFrameMk id="11" creationId="{6B88A6FB-B0A7-52C7-AF73-F5225CAC8B91}"/>
          </ac:graphicFrameMkLst>
        </pc:graphicFrameChg>
        <pc:graphicFrameChg chg="add mod modGraphic">
          <ac:chgData name="Commodore St Germain" userId="420783ab-3e48-4f67-af00-cfba62042d5f" providerId="ADAL" clId="{1C523B61-7826-4439-92ED-7DC924354F99}" dt="2026-06-02T18:27:10.285" v="2937" actId="1076"/>
          <ac:graphicFrameMkLst>
            <pc:docMk/>
            <pc:sldMk cId="3725062228" sldId="368"/>
            <ac:graphicFrameMk id="15" creationId="{F06B2C00-50C1-6314-5476-FDFE4D2089F4}"/>
          </ac:graphicFrameMkLst>
        </pc:graphicFrameChg>
        <pc:picChg chg="add mod">
          <ac:chgData name="Commodore St Germain" userId="420783ab-3e48-4f67-af00-cfba62042d5f" providerId="ADAL" clId="{1C523B61-7826-4439-92ED-7DC924354F99}" dt="2026-06-02T18:27:10.285" v="2937" actId="1076"/>
          <ac:picMkLst>
            <pc:docMk/>
            <pc:sldMk cId="3725062228" sldId="368"/>
            <ac:picMk id="5" creationId="{6D7FFC78-E05C-9C9A-A77A-A8297938380A}"/>
          </ac:picMkLst>
        </pc:picChg>
        <pc:picChg chg="add del">
          <ac:chgData name="Commodore St Germain" userId="420783ab-3e48-4f67-af00-cfba62042d5f" providerId="ADAL" clId="{1C523B61-7826-4439-92ED-7DC924354F99}" dt="2026-06-02T18:28:51.739" v="3035" actId="22"/>
          <ac:picMkLst>
            <pc:docMk/>
            <pc:sldMk cId="3725062228" sldId="368"/>
            <ac:picMk id="18" creationId="{67F34CD7-DE1F-9077-F23E-E25F02228892}"/>
          </ac:picMkLst>
        </pc:picChg>
      </pc:sldChg>
      <pc:sldChg chg="addSp delSp modSp new del mod ord">
        <pc:chgData name="Commodore St Germain" userId="420783ab-3e48-4f67-af00-cfba62042d5f" providerId="ADAL" clId="{1C523B61-7826-4439-92ED-7DC924354F99}" dt="2026-06-02T17:40:20.403" v="1719" actId="47"/>
        <pc:sldMkLst>
          <pc:docMk/>
          <pc:sldMk cId="2153559771" sldId="369"/>
        </pc:sldMkLst>
        <pc:spChg chg="del">
          <ac:chgData name="Commodore St Germain" userId="420783ab-3e48-4f67-af00-cfba62042d5f" providerId="ADAL" clId="{1C523B61-7826-4439-92ED-7DC924354F99}" dt="2026-06-02T17:27:21.508" v="1499" actId="478"/>
          <ac:spMkLst>
            <pc:docMk/>
            <pc:sldMk cId="2153559771" sldId="369"/>
            <ac:spMk id="3" creationId="{3F5693AC-F98E-BF18-CBF6-FBDD5C11FDC3}"/>
          </ac:spMkLst>
        </pc:spChg>
        <pc:inkChg chg="add mod">
          <ac:chgData name="Commodore St Germain" userId="420783ab-3e48-4f67-af00-cfba62042d5f" providerId="ADAL" clId="{1C523B61-7826-4439-92ED-7DC924354F99}" dt="2026-06-02T17:27:12.488" v="1498"/>
          <ac:inkMkLst>
            <pc:docMk/>
            <pc:sldMk cId="2153559771" sldId="369"/>
            <ac:inkMk id="4" creationId="{B0F13F52-B520-0165-7793-C59E5293415F}"/>
          </ac:inkMkLst>
        </pc:inkChg>
      </pc:sldChg>
      <pc:sldChg chg="modSp new mod">
        <pc:chgData name="Commodore St Germain" userId="420783ab-3e48-4f67-af00-cfba62042d5f" providerId="ADAL" clId="{1C523B61-7826-4439-92ED-7DC924354F99}" dt="2026-06-02T17:34:27.416" v="1555" actId="14100"/>
        <pc:sldMkLst>
          <pc:docMk/>
          <pc:sldMk cId="351811554" sldId="370"/>
        </pc:sldMkLst>
        <pc:spChg chg="mod">
          <ac:chgData name="Commodore St Germain" userId="420783ab-3e48-4f67-af00-cfba62042d5f" providerId="ADAL" clId="{1C523B61-7826-4439-92ED-7DC924354F99}" dt="2026-06-02T17:34:14.559" v="1551" actId="20577"/>
          <ac:spMkLst>
            <pc:docMk/>
            <pc:sldMk cId="351811554" sldId="370"/>
            <ac:spMk id="2" creationId="{9AD97C1D-8A71-44BB-D15E-FA22FF570262}"/>
          </ac:spMkLst>
        </pc:spChg>
        <pc:spChg chg="mod">
          <ac:chgData name="Commodore St Germain" userId="420783ab-3e48-4f67-af00-cfba62042d5f" providerId="ADAL" clId="{1C523B61-7826-4439-92ED-7DC924354F99}" dt="2026-06-02T17:34:27.416" v="1555" actId="14100"/>
          <ac:spMkLst>
            <pc:docMk/>
            <pc:sldMk cId="351811554" sldId="370"/>
            <ac:spMk id="3" creationId="{31A6BFEC-9E28-1D46-7DE9-29F795C5924A}"/>
          </ac:spMkLst>
        </pc:spChg>
      </pc:sldChg>
      <pc:sldChg chg="addSp delSp modSp new mod ord">
        <pc:chgData name="Commodore St Germain" userId="420783ab-3e48-4f67-af00-cfba62042d5f" providerId="ADAL" clId="{1C523B61-7826-4439-92ED-7DC924354F99}" dt="2026-06-02T18:26:42.840" v="2934" actId="20577"/>
        <pc:sldMkLst>
          <pc:docMk/>
          <pc:sldMk cId="1595637034" sldId="371"/>
        </pc:sldMkLst>
        <pc:spChg chg="mod">
          <ac:chgData name="Commodore St Germain" userId="420783ab-3e48-4f67-af00-cfba62042d5f" providerId="ADAL" clId="{1C523B61-7826-4439-92ED-7DC924354F99}" dt="2026-06-02T18:25:12.020" v="2904" actId="20577"/>
          <ac:spMkLst>
            <pc:docMk/>
            <pc:sldMk cId="1595637034" sldId="371"/>
            <ac:spMk id="2" creationId="{4383D2EB-67F2-6CBD-DD49-D766902EC3F7}"/>
          </ac:spMkLst>
        </pc:spChg>
        <pc:spChg chg="del">
          <ac:chgData name="Commodore St Germain" userId="420783ab-3e48-4f67-af00-cfba62042d5f" providerId="ADAL" clId="{1C523B61-7826-4439-92ED-7DC924354F99}" dt="2026-06-02T17:57:00.840" v="2127" actId="478"/>
          <ac:spMkLst>
            <pc:docMk/>
            <pc:sldMk cId="1595637034" sldId="371"/>
            <ac:spMk id="3" creationId="{22AC3967-FA39-0BFF-26D0-88CFEC4BADF9}"/>
          </ac:spMkLst>
        </pc:spChg>
        <pc:spChg chg="add mod">
          <ac:chgData name="Commodore St Germain" userId="420783ab-3e48-4f67-af00-cfba62042d5f" providerId="ADAL" clId="{1C523B61-7826-4439-92ED-7DC924354F99}" dt="2026-06-02T18:26:42.840" v="2934" actId="20577"/>
          <ac:spMkLst>
            <pc:docMk/>
            <pc:sldMk cId="1595637034" sldId="371"/>
            <ac:spMk id="6" creationId="{050C6B76-5A13-30A2-B484-4260D9A4ADB8}"/>
          </ac:spMkLst>
        </pc:spChg>
        <pc:spChg chg="add mod">
          <ac:chgData name="Commodore St Germain" userId="420783ab-3e48-4f67-af00-cfba62042d5f" providerId="ADAL" clId="{1C523B61-7826-4439-92ED-7DC924354F99}" dt="2026-06-02T17:54:48.605" v="1980"/>
          <ac:spMkLst>
            <pc:docMk/>
            <pc:sldMk cId="1595637034" sldId="371"/>
            <ac:spMk id="7" creationId="{D4B483BE-7A4E-16C5-405F-958ACC6BE6E4}"/>
          </ac:spMkLst>
        </pc:spChg>
        <pc:spChg chg="add mod">
          <ac:chgData name="Commodore St Germain" userId="420783ab-3e48-4f67-af00-cfba62042d5f" providerId="ADAL" clId="{1C523B61-7826-4439-92ED-7DC924354F99}" dt="2026-06-02T18:25:08.618" v="2895" actId="20577"/>
          <ac:spMkLst>
            <pc:docMk/>
            <pc:sldMk cId="1595637034" sldId="371"/>
            <ac:spMk id="8" creationId="{9894BE11-6656-8343-B798-26C2B08A61F4}"/>
          </ac:spMkLst>
        </pc:spChg>
        <pc:picChg chg="add mod">
          <ac:chgData name="Commodore St Germain" userId="420783ab-3e48-4f67-af00-cfba62042d5f" providerId="ADAL" clId="{1C523B61-7826-4439-92ED-7DC924354F99}" dt="2026-06-02T17:58:57.831" v="2426" actId="1076"/>
          <ac:picMkLst>
            <pc:docMk/>
            <pc:sldMk cId="1595637034" sldId="371"/>
            <ac:picMk id="5" creationId="{065363F1-B8C3-8093-D18A-1EA885091A03}"/>
          </ac:picMkLst>
        </pc:picChg>
      </pc:sldChg>
      <pc:sldChg chg="addSp delSp modSp new mod ord">
        <pc:chgData name="Commodore St Germain" userId="420783ab-3e48-4f67-af00-cfba62042d5f" providerId="ADAL" clId="{1C523B61-7826-4439-92ED-7DC924354F99}" dt="2026-06-02T19:30:48.713" v="4212" actId="1076"/>
        <pc:sldMkLst>
          <pc:docMk/>
          <pc:sldMk cId="3623209827" sldId="372"/>
        </pc:sldMkLst>
        <pc:spChg chg="mod">
          <ac:chgData name="Commodore St Germain" userId="420783ab-3e48-4f67-af00-cfba62042d5f" providerId="ADAL" clId="{1C523B61-7826-4439-92ED-7DC924354F99}" dt="2026-06-02T17:52:50.893" v="1835" actId="20577"/>
          <ac:spMkLst>
            <pc:docMk/>
            <pc:sldMk cId="3623209827" sldId="372"/>
            <ac:spMk id="2" creationId="{5EBA4FFF-E87C-DA76-A0AA-4383CEE7746B}"/>
          </ac:spMkLst>
        </pc:spChg>
        <pc:spChg chg="del">
          <ac:chgData name="Commodore St Germain" userId="420783ab-3e48-4f67-af00-cfba62042d5f" providerId="ADAL" clId="{1C523B61-7826-4439-92ED-7DC924354F99}" dt="2026-06-02T18:02:34.286" v="2441" actId="478"/>
          <ac:spMkLst>
            <pc:docMk/>
            <pc:sldMk cId="3623209827" sldId="372"/>
            <ac:spMk id="3" creationId="{CF5ABB28-3953-B3E5-E3BF-E9BA45DDCCD2}"/>
          </ac:spMkLst>
        </pc:spChg>
        <pc:spChg chg="add del mod">
          <ac:chgData name="Commodore St Germain" userId="420783ab-3e48-4f67-af00-cfba62042d5f" providerId="ADAL" clId="{1C523B61-7826-4439-92ED-7DC924354F99}" dt="2026-06-02T18:11:07.428" v="2679" actId="478"/>
          <ac:spMkLst>
            <pc:docMk/>
            <pc:sldMk cId="3623209827" sldId="372"/>
            <ac:spMk id="7" creationId="{2F2DB46A-F035-E19F-F2B9-9624CB1C8B6C}"/>
          </ac:spMkLst>
        </pc:spChg>
        <pc:spChg chg="add mod">
          <ac:chgData name="Commodore St Germain" userId="420783ab-3e48-4f67-af00-cfba62042d5f" providerId="ADAL" clId="{1C523B61-7826-4439-92ED-7DC924354F99}" dt="2026-06-02T18:04:04.252" v="2465" actId="1076"/>
          <ac:spMkLst>
            <pc:docMk/>
            <pc:sldMk cId="3623209827" sldId="372"/>
            <ac:spMk id="12" creationId="{122B3566-68ED-C42B-DBF8-D9968A63D86E}"/>
          </ac:spMkLst>
        </pc:spChg>
        <pc:spChg chg="add mod">
          <ac:chgData name="Commodore St Germain" userId="420783ab-3e48-4f67-af00-cfba62042d5f" providerId="ADAL" clId="{1C523B61-7826-4439-92ED-7DC924354F99}" dt="2026-06-02T18:07:16.681" v="2506" actId="1076"/>
          <ac:spMkLst>
            <pc:docMk/>
            <pc:sldMk cId="3623209827" sldId="372"/>
            <ac:spMk id="13" creationId="{23901B29-1C85-B34C-56C7-096A2DF3679A}"/>
          </ac:spMkLst>
        </pc:spChg>
        <pc:spChg chg="add mod ord">
          <ac:chgData name="Commodore St Germain" userId="420783ab-3e48-4f67-af00-cfba62042d5f" providerId="ADAL" clId="{1C523B61-7826-4439-92ED-7DC924354F99}" dt="2026-06-02T18:07:26.210" v="2509" actId="1076"/>
          <ac:spMkLst>
            <pc:docMk/>
            <pc:sldMk cId="3623209827" sldId="372"/>
            <ac:spMk id="14" creationId="{A6EBEDE7-3B14-F5C4-CC83-91810846143A}"/>
          </ac:spMkLst>
        </pc:spChg>
        <pc:spChg chg="add mod">
          <ac:chgData name="Commodore St Germain" userId="420783ab-3e48-4f67-af00-cfba62042d5f" providerId="ADAL" clId="{1C523B61-7826-4439-92ED-7DC924354F99}" dt="2026-06-02T18:03:47.045" v="2456" actId="1076"/>
          <ac:spMkLst>
            <pc:docMk/>
            <pc:sldMk cId="3623209827" sldId="372"/>
            <ac:spMk id="15" creationId="{752513D7-0E5E-EFF0-8F6F-638474674AAE}"/>
          </ac:spMkLst>
        </pc:spChg>
        <pc:spChg chg="add mod">
          <ac:chgData name="Commodore St Germain" userId="420783ab-3e48-4f67-af00-cfba62042d5f" providerId="ADAL" clId="{1C523B61-7826-4439-92ED-7DC924354F99}" dt="2026-06-02T18:03:42.857" v="2455" actId="1076"/>
          <ac:spMkLst>
            <pc:docMk/>
            <pc:sldMk cId="3623209827" sldId="372"/>
            <ac:spMk id="16" creationId="{6C3F884D-E5BC-2B94-38CE-60F729980A5A}"/>
          </ac:spMkLst>
        </pc:spChg>
        <pc:spChg chg="add mod">
          <ac:chgData name="Commodore St Germain" userId="420783ab-3e48-4f67-af00-cfba62042d5f" providerId="ADAL" clId="{1C523B61-7826-4439-92ED-7DC924354F99}" dt="2026-06-02T18:12:03.972" v="2711" actId="20577"/>
          <ac:spMkLst>
            <pc:docMk/>
            <pc:sldMk cId="3623209827" sldId="372"/>
            <ac:spMk id="21" creationId="{EF8773F8-2418-E947-958A-96CF0B6EB673}"/>
          </ac:spMkLst>
        </pc:spChg>
        <pc:spChg chg="add mod">
          <ac:chgData name="Commodore St Germain" userId="420783ab-3e48-4f67-af00-cfba62042d5f" providerId="ADAL" clId="{1C523B61-7826-4439-92ED-7DC924354F99}" dt="2026-06-02T18:12:19.830" v="2742" actId="20577"/>
          <ac:spMkLst>
            <pc:docMk/>
            <pc:sldMk cId="3623209827" sldId="372"/>
            <ac:spMk id="22" creationId="{DAB2A176-DF28-9A07-DCB6-183B7B945102}"/>
          </ac:spMkLst>
        </pc:spChg>
        <pc:spChg chg="add mod">
          <ac:chgData name="Commodore St Germain" userId="420783ab-3e48-4f67-af00-cfba62042d5f" providerId="ADAL" clId="{1C523B61-7826-4439-92ED-7DC924354F99}" dt="2026-06-02T18:12:12.394" v="2728" actId="20577"/>
          <ac:spMkLst>
            <pc:docMk/>
            <pc:sldMk cId="3623209827" sldId="372"/>
            <ac:spMk id="23" creationId="{69178196-0FA6-21D9-13E2-5A654A055DCE}"/>
          </ac:spMkLst>
        </pc:spChg>
        <pc:spChg chg="add mod">
          <ac:chgData name="Commodore St Germain" userId="420783ab-3e48-4f67-af00-cfba62042d5f" providerId="ADAL" clId="{1C523B61-7826-4439-92ED-7DC924354F99}" dt="2026-06-02T19:30:48.713" v="4212" actId="1076"/>
          <ac:spMkLst>
            <pc:docMk/>
            <pc:sldMk cId="3623209827" sldId="372"/>
            <ac:spMk id="49" creationId="{C162D239-4C70-E6DD-CDE3-6AEA347D8C7D}"/>
          </ac:spMkLst>
        </pc:spChg>
        <pc:picChg chg="add mod ord modCrop">
          <ac:chgData name="Commodore St Germain" userId="420783ab-3e48-4f67-af00-cfba62042d5f" providerId="ADAL" clId="{1C523B61-7826-4439-92ED-7DC924354F99}" dt="2026-06-02T18:11:49.390" v="2684" actId="14100"/>
          <ac:picMkLst>
            <pc:docMk/>
            <pc:sldMk cId="3623209827" sldId="372"/>
            <ac:picMk id="4" creationId="{52BE1BA1-EA80-A4A7-230F-75ADB92C8256}"/>
          </ac:picMkLst>
        </pc:picChg>
        <pc:picChg chg="add mod">
          <ac:chgData name="Commodore St Germain" userId="420783ab-3e48-4f67-af00-cfba62042d5f" providerId="ADAL" clId="{1C523B61-7826-4439-92ED-7DC924354F99}" dt="2026-06-02T18:07:13.669" v="2505" actId="1076"/>
          <ac:picMkLst>
            <pc:docMk/>
            <pc:sldMk cId="3623209827" sldId="372"/>
            <ac:picMk id="5" creationId="{C39C1E7A-1CD1-E71C-C401-B2238F7BE572}"/>
          </ac:picMkLst>
        </pc:picChg>
        <pc:picChg chg="add del mod">
          <ac:chgData name="Commodore St Germain" userId="420783ab-3e48-4f67-af00-cfba62042d5f" providerId="ADAL" clId="{1C523B61-7826-4439-92ED-7DC924354F99}" dt="2026-06-02T18:02:18.892" v="2436" actId="478"/>
          <ac:picMkLst>
            <pc:docMk/>
            <pc:sldMk cId="3623209827" sldId="372"/>
            <ac:picMk id="9" creationId="{64AD163D-0AD6-77DD-B5E0-E2465C601D17}"/>
          </ac:picMkLst>
        </pc:picChg>
        <pc:picChg chg="add mod ord">
          <ac:chgData name="Commodore St Germain" userId="420783ab-3e48-4f67-af00-cfba62042d5f" providerId="ADAL" clId="{1C523B61-7826-4439-92ED-7DC924354F99}" dt="2026-06-02T18:08:20.624" v="2582" actId="1076"/>
          <ac:picMkLst>
            <pc:docMk/>
            <pc:sldMk cId="3623209827" sldId="372"/>
            <ac:picMk id="11" creationId="{8D1D511D-850E-EFCB-1C41-243AD279877E}"/>
          </ac:picMkLst>
        </pc:picChg>
        <pc:cxnChg chg="add mod">
          <ac:chgData name="Commodore St Germain" userId="420783ab-3e48-4f67-af00-cfba62042d5f" providerId="ADAL" clId="{1C523B61-7826-4439-92ED-7DC924354F99}" dt="2026-06-02T18:06:19.070" v="2497" actId="14100"/>
          <ac:cxnSpMkLst>
            <pc:docMk/>
            <pc:sldMk cId="3623209827" sldId="372"/>
            <ac:cxnSpMk id="6" creationId="{C5E6E787-D052-2FB7-8B5E-7FB569340784}"/>
          </ac:cxnSpMkLst>
        </pc:cxnChg>
        <pc:cxnChg chg="add mod">
          <ac:chgData name="Commodore St Germain" userId="420783ab-3e48-4f67-af00-cfba62042d5f" providerId="ADAL" clId="{1C523B61-7826-4439-92ED-7DC924354F99}" dt="2026-06-02T18:06:12.690" v="2495" actId="14100"/>
          <ac:cxnSpMkLst>
            <pc:docMk/>
            <pc:sldMk cId="3623209827" sldId="372"/>
            <ac:cxnSpMk id="17" creationId="{4049BA01-1452-8FE4-4854-7EA58690EFA9}"/>
          </ac:cxnSpMkLst>
        </pc:cxnChg>
        <pc:cxnChg chg="add mod">
          <ac:chgData name="Commodore St Germain" userId="420783ab-3e48-4f67-af00-cfba62042d5f" providerId="ADAL" clId="{1C523B61-7826-4439-92ED-7DC924354F99}" dt="2026-06-02T18:12:18.205" v="2731" actId="20577"/>
          <ac:cxnSpMkLst>
            <pc:docMk/>
            <pc:sldMk cId="3623209827" sldId="372"/>
            <ac:cxnSpMk id="25" creationId="{7F606ADA-431B-C3C7-98FC-858581AEB983}"/>
          </ac:cxnSpMkLst>
        </pc:cxnChg>
        <pc:cxnChg chg="add mod">
          <ac:chgData name="Commodore St Germain" userId="420783ab-3e48-4f67-af00-cfba62042d5f" providerId="ADAL" clId="{1C523B61-7826-4439-92ED-7DC924354F99}" dt="2026-06-02T18:12:18.205" v="2731" actId="20577"/>
          <ac:cxnSpMkLst>
            <pc:docMk/>
            <pc:sldMk cId="3623209827" sldId="372"/>
            <ac:cxnSpMk id="26" creationId="{C9B9878C-25C3-7AF2-8896-A4F806FBC1A0}"/>
          </ac:cxnSpMkLst>
        </pc:cxnChg>
        <pc:cxnChg chg="add mod">
          <ac:chgData name="Commodore St Germain" userId="420783ab-3e48-4f67-af00-cfba62042d5f" providerId="ADAL" clId="{1C523B61-7826-4439-92ED-7DC924354F99}" dt="2026-06-02T18:12:10.763" v="2720" actId="20577"/>
          <ac:cxnSpMkLst>
            <pc:docMk/>
            <pc:sldMk cId="3623209827" sldId="372"/>
            <ac:cxnSpMk id="29" creationId="{30C6252D-87D5-DD8B-B96F-615A2BD46AC3}"/>
          </ac:cxnSpMkLst>
        </pc:cxnChg>
        <pc:cxnChg chg="add mod">
          <ac:chgData name="Commodore St Germain" userId="420783ab-3e48-4f67-af00-cfba62042d5f" providerId="ADAL" clId="{1C523B61-7826-4439-92ED-7DC924354F99}" dt="2026-06-02T18:12:10.763" v="2720" actId="20577"/>
          <ac:cxnSpMkLst>
            <pc:docMk/>
            <pc:sldMk cId="3623209827" sldId="372"/>
            <ac:cxnSpMk id="32" creationId="{BFDBEBF7-3389-68DE-A914-728AAFFDDDC7}"/>
          </ac:cxnSpMkLst>
        </pc:cxnChg>
        <pc:cxnChg chg="add mod">
          <ac:chgData name="Commodore St Germain" userId="420783ab-3e48-4f67-af00-cfba62042d5f" providerId="ADAL" clId="{1C523B61-7826-4439-92ED-7DC924354F99}" dt="2026-06-02T18:11:58.333" v="2687" actId="20577"/>
          <ac:cxnSpMkLst>
            <pc:docMk/>
            <pc:sldMk cId="3623209827" sldId="372"/>
            <ac:cxnSpMk id="35" creationId="{9422CD4D-1504-443D-48F8-B97EFAB114BE}"/>
          </ac:cxnSpMkLst>
        </pc:cxnChg>
        <pc:cxnChg chg="add mod">
          <ac:chgData name="Commodore St Germain" userId="420783ab-3e48-4f67-af00-cfba62042d5f" providerId="ADAL" clId="{1C523B61-7826-4439-92ED-7DC924354F99}" dt="2026-06-02T18:11:58.333" v="2687" actId="20577"/>
          <ac:cxnSpMkLst>
            <pc:docMk/>
            <pc:sldMk cId="3623209827" sldId="372"/>
            <ac:cxnSpMk id="40" creationId="{CA002EEA-35C4-16F8-11BD-BB774ACB0856}"/>
          </ac:cxnSpMkLst>
        </pc:cxnChg>
        <pc:cxnChg chg="add mod">
          <ac:chgData name="Commodore St Germain" userId="420783ab-3e48-4f67-af00-cfba62042d5f" providerId="ADAL" clId="{1C523B61-7826-4439-92ED-7DC924354F99}" dt="2026-06-02T18:11:58.333" v="2687" actId="20577"/>
          <ac:cxnSpMkLst>
            <pc:docMk/>
            <pc:sldMk cId="3623209827" sldId="372"/>
            <ac:cxnSpMk id="43" creationId="{839BCD9F-1371-FBA6-DC7E-6622EDB6D4FD}"/>
          </ac:cxnSpMkLst>
        </pc:cxnChg>
        <pc:cxnChg chg="add mod">
          <ac:chgData name="Commodore St Germain" userId="420783ab-3e48-4f67-af00-cfba62042d5f" providerId="ADAL" clId="{1C523B61-7826-4439-92ED-7DC924354F99}" dt="2026-06-02T18:11:58.333" v="2687" actId="20577"/>
          <ac:cxnSpMkLst>
            <pc:docMk/>
            <pc:sldMk cId="3623209827" sldId="372"/>
            <ac:cxnSpMk id="46" creationId="{ECC6A3F6-6C9A-0199-FF91-29DFDEFB7180}"/>
          </ac:cxnSpMkLst>
        </pc:cxnChg>
      </pc:sldChg>
      <pc:sldChg chg="addSp modSp new mod">
        <pc:chgData name="Commodore St Germain" userId="420783ab-3e48-4f67-af00-cfba62042d5f" providerId="ADAL" clId="{1C523B61-7826-4439-92ED-7DC924354F99}" dt="2026-06-02T18:24:30.008" v="2887" actId="1076"/>
        <pc:sldMkLst>
          <pc:docMk/>
          <pc:sldMk cId="1946834106" sldId="373"/>
        </pc:sldMkLst>
        <pc:picChg chg="add mod">
          <ac:chgData name="Commodore St Germain" userId="420783ab-3e48-4f67-af00-cfba62042d5f" providerId="ADAL" clId="{1C523B61-7826-4439-92ED-7DC924354F99}" dt="2026-06-02T18:24:30.008" v="2887" actId="1076"/>
          <ac:picMkLst>
            <pc:docMk/>
            <pc:sldMk cId="1946834106" sldId="373"/>
            <ac:picMk id="5" creationId="{3C2348D0-62A9-9413-CF5A-81BBC8BA2C14}"/>
          </ac:picMkLst>
        </pc:picChg>
      </pc:sldChg>
      <pc:sldChg chg="new del">
        <pc:chgData name="Commodore St Germain" userId="420783ab-3e48-4f67-af00-cfba62042d5f" providerId="ADAL" clId="{1C523B61-7826-4439-92ED-7DC924354F99}" dt="2026-06-02T20:01:32.460" v="5364" actId="47"/>
        <pc:sldMkLst>
          <pc:docMk/>
          <pc:sldMk cId="3541949225" sldId="374"/>
        </pc:sldMkLst>
      </pc:sldChg>
      <pc:sldChg chg="add del">
        <pc:chgData name="Commodore St Germain" userId="420783ab-3e48-4f67-af00-cfba62042d5f" providerId="ADAL" clId="{1C523B61-7826-4439-92ED-7DC924354F99}" dt="2026-06-02T16:47:55.550" v="129"/>
        <pc:sldMkLst>
          <pc:docMk/>
          <pc:sldMk cId="749373910" sldId="375"/>
        </pc:sldMkLst>
      </pc:sldChg>
      <pc:sldChg chg="delSp modSp add mod ord">
        <pc:chgData name="Commodore St Germain" userId="420783ab-3e48-4f67-af00-cfba62042d5f" providerId="ADAL" clId="{1C523B61-7826-4439-92ED-7DC924354F99}" dt="2026-06-02T16:48:15.643" v="143"/>
        <pc:sldMkLst>
          <pc:docMk/>
          <pc:sldMk cId="3857086291" sldId="375"/>
        </pc:sldMkLst>
        <pc:spChg chg="mod">
          <ac:chgData name="Commodore St Germain" userId="420783ab-3e48-4f67-af00-cfba62042d5f" providerId="ADAL" clId="{1C523B61-7826-4439-92ED-7DC924354F99}" dt="2026-06-02T16:48:09.854" v="141" actId="20577"/>
          <ac:spMkLst>
            <pc:docMk/>
            <pc:sldMk cId="3857086291" sldId="375"/>
            <ac:spMk id="2" creationId="{07740EE7-CA91-E387-4ACD-CB9F8FEFCDE8}"/>
          </ac:spMkLst>
        </pc:spChg>
        <pc:inkChg chg="del">
          <ac:chgData name="Commodore St Germain" userId="420783ab-3e48-4f67-af00-cfba62042d5f" providerId="ADAL" clId="{1C523B61-7826-4439-92ED-7DC924354F99}" dt="2026-06-02T16:48:06.382" v="131" actId="478"/>
          <ac:inkMkLst>
            <pc:docMk/>
            <pc:sldMk cId="3857086291" sldId="375"/>
            <ac:inkMk id="3" creationId="{E00C8393-497E-218F-5D56-2BC2BCCE8FE8}"/>
          </ac:inkMkLst>
        </pc:inkChg>
      </pc:sldChg>
      <pc:sldChg chg="addSp delSp modSp add mod ord">
        <pc:chgData name="Commodore St Germain" userId="420783ab-3e48-4f67-af00-cfba62042d5f" providerId="ADAL" clId="{1C523B61-7826-4439-92ED-7DC924354F99}" dt="2026-06-02T18:48:57.319" v="3364" actId="1076"/>
        <pc:sldMkLst>
          <pc:docMk/>
          <pc:sldMk cId="520291633" sldId="376"/>
        </pc:sldMkLst>
        <pc:spChg chg="del">
          <ac:chgData name="Commodore St Germain" userId="420783ab-3e48-4f67-af00-cfba62042d5f" providerId="ADAL" clId="{1C523B61-7826-4439-92ED-7DC924354F99}" dt="2026-06-02T17:14:20.561" v="1091" actId="478"/>
          <ac:spMkLst>
            <pc:docMk/>
            <pc:sldMk cId="520291633" sldId="376"/>
            <ac:spMk id="3" creationId="{D29618A8-7052-7F62-E7F7-973E2D9DB98C}"/>
          </ac:spMkLst>
        </pc:spChg>
        <pc:spChg chg="mod">
          <ac:chgData name="Commodore St Germain" userId="420783ab-3e48-4f67-af00-cfba62042d5f" providerId="ADAL" clId="{1C523B61-7826-4439-92ED-7DC924354F99}" dt="2026-06-02T18:31:44.587" v="3243" actId="1076"/>
          <ac:spMkLst>
            <pc:docMk/>
            <pc:sldMk cId="520291633" sldId="376"/>
            <ac:spMk id="4" creationId="{348DF9CB-7102-DEBA-09CA-4C142E1A2CB9}"/>
          </ac:spMkLst>
        </pc:spChg>
        <pc:spChg chg="del">
          <ac:chgData name="Commodore St Germain" userId="420783ab-3e48-4f67-af00-cfba62042d5f" providerId="ADAL" clId="{1C523B61-7826-4439-92ED-7DC924354F99}" dt="2026-06-02T18:31:37.550" v="3241" actId="478"/>
          <ac:spMkLst>
            <pc:docMk/>
            <pc:sldMk cId="520291633" sldId="376"/>
            <ac:spMk id="7" creationId="{7B7B7958-0089-0CD1-F97F-58079E2D1BA8}"/>
          </ac:spMkLst>
        </pc:spChg>
        <pc:spChg chg="add mod">
          <ac:chgData name="Commodore St Germain" userId="420783ab-3e48-4f67-af00-cfba62042d5f" providerId="ADAL" clId="{1C523B61-7826-4439-92ED-7DC924354F99}" dt="2026-06-02T18:31:44.587" v="3243" actId="1076"/>
          <ac:spMkLst>
            <pc:docMk/>
            <pc:sldMk cId="520291633" sldId="376"/>
            <ac:spMk id="13" creationId="{D8920AF9-7744-E30F-D5A7-528B8E34CDC4}"/>
          </ac:spMkLst>
        </pc:spChg>
        <pc:spChg chg="add del mod">
          <ac:chgData name="Commodore St Germain" userId="420783ab-3e48-4f67-af00-cfba62042d5f" providerId="ADAL" clId="{1C523B61-7826-4439-92ED-7DC924354F99}" dt="2026-06-02T18:31:39.547" v="3242" actId="478"/>
          <ac:spMkLst>
            <pc:docMk/>
            <pc:sldMk cId="520291633" sldId="376"/>
            <ac:spMk id="15" creationId="{66770664-EDF5-90B8-AB1F-BB2A142B8D78}"/>
          </ac:spMkLst>
        </pc:spChg>
        <pc:spChg chg="add mod">
          <ac:chgData name="Commodore St Germain" userId="420783ab-3e48-4f67-af00-cfba62042d5f" providerId="ADAL" clId="{1C523B61-7826-4439-92ED-7DC924354F99}" dt="2026-06-02T18:48:53.396" v="3362" actId="1076"/>
          <ac:spMkLst>
            <pc:docMk/>
            <pc:sldMk cId="520291633" sldId="376"/>
            <ac:spMk id="16" creationId="{8D41DCAE-6264-3BFE-9428-DCB4D5F48476}"/>
          </ac:spMkLst>
        </pc:spChg>
        <pc:spChg chg="add mod">
          <ac:chgData name="Commodore St Germain" userId="420783ab-3e48-4f67-af00-cfba62042d5f" providerId="ADAL" clId="{1C523B61-7826-4439-92ED-7DC924354F99}" dt="2026-06-02T18:48:53.396" v="3362" actId="1076"/>
          <ac:spMkLst>
            <pc:docMk/>
            <pc:sldMk cId="520291633" sldId="376"/>
            <ac:spMk id="17" creationId="{E59EC3E0-8E3D-F7F5-2EC8-56D11B83FA78}"/>
          </ac:spMkLst>
        </pc:spChg>
        <pc:spChg chg="add mod">
          <ac:chgData name="Commodore St Germain" userId="420783ab-3e48-4f67-af00-cfba62042d5f" providerId="ADAL" clId="{1C523B61-7826-4439-92ED-7DC924354F99}" dt="2026-06-02T18:48:53.396" v="3362" actId="1076"/>
          <ac:spMkLst>
            <pc:docMk/>
            <pc:sldMk cId="520291633" sldId="376"/>
            <ac:spMk id="18" creationId="{A2A37334-345D-9D9B-7602-B7C25F3C7419}"/>
          </ac:spMkLst>
        </pc:spChg>
        <pc:spChg chg="add mod">
          <ac:chgData name="Commodore St Germain" userId="420783ab-3e48-4f67-af00-cfba62042d5f" providerId="ADAL" clId="{1C523B61-7826-4439-92ED-7DC924354F99}" dt="2026-06-02T18:48:53.396" v="3362" actId="1076"/>
          <ac:spMkLst>
            <pc:docMk/>
            <pc:sldMk cId="520291633" sldId="376"/>
            <ac:spMk id="19" creationId="{F7EEBDE3-2014-6824-06F7-F2F4FE47F3D2}"/>
          </ac:spMkLst>
        </pc:spChg>
        <pc:spChg chg="add mod">
          <ac:chgData name="Commodore St Germain" userId="420783ab-3e48-4f67-af00-cfba62042d5f" providerId="ADAL" clId="{1C523B61-7826-4439-92ED-7DC924354F99}" dt="2026-06-02T18:48:53.396" v="3362" actId="1076"/>
          <ac:spMkLst>
            <pc:docMk/>
            <pc:sldMk cId="520291633" sldId="376"/>
            <ac:spMk id="20" creationId="{15712943-3ED7-22C6-6EE8-77DBE2D33E69}"/>
          </ac:spMkLst>
        </pc:spChg>
        <pc:spChg chg="add mod">
          <ac:chgData name="Commodore St Germain" userId="420783ab-3e48-4f67-af00-cfba62042d5f" providerId="ADAL" clId="{1C523B61-7826-4439-92ED-7DC924354F99}" dt="2026-06-02T18:48:38.156" v="3358"/>
          <ac:spMkLst>
            <pc:docMk/>
            <pc:sldMk cId="520291633" sldId="376"/>
            <ac:spMk id="21" creationId="{365A7CB8-9609-5FCC-CFB6-CF998D62CCA6}"/>
          </ac:spMkLst>
        </pc:spChg>
        <pc:spChg chg="add mod">
          <ac:chgData name="Commodore St Germain" userId="420783ab-3e48-4f67-af00-cfba62042d5f" providerId="ADAL" clId="{1C523B61-7826-4439-92ED-7DC924354F99}" dt="2026-06-02T18:48:38.156" v="3358"/>
          <ac:spMkLst>
            <pc:docMk/>
            <pc:sldMk cId="520291633" sldId="376"/>
            <ac:spMk id="22" creationId="{2CC0C35B-70B5-3BDA-35E3-A1646B2AF944}"/>
          </ac:spMkLst>
        </pc:spChg>
        <pc:spChg chg="add mod">
          <ac:chgData name="Commodore St Germain" userId="420783ab-3e48-4f67-af00-cfba62042d5f" providerId="ADAL" clId="{1C523B61-7826-4439-92ED-7DC924354F99}" dt="2026-06-02T18:48:38.156" v="3358"/>
          <ac:spMkLst>
            <pc:docMk/>
            <pc:sldMk cId="520291633" sldId="376"/>
            <ac:spMk id="23" creationId="{3C5534FD-BC81-62D2-D03B-AA51D88BAD52}"/>
          </ac:spMkLst>
        </pc:spChg>
        <pc:spChg chg="add mod">
          <ac:chgData name="Commodore St Germain" userId="420783ab-3e48-4f67-af00-cfba62042d5f" providerId="ADAL" clId="{1C523B61-7826-4439-92ED-7DC924354F99}" dt="2026-06-02T18:48:38.156" v="3358"/>
          <ac:spMkLst>
            <pc:docMk/>
            <pc:sldMk cId="520291633" sldId="376"/>
            <ac:spMk id="24" creationId="{F90631E5-FFB4-2E83-013D-0F8377204A1C}"/>
          </ac:spMkLst>
        </pc:spChg>
        <pc:spChg chg="add mod">
          <ac:chgData name="Commodore St Germain" userId="420783ab-3e48-4f67-af00-cfba62042d5f" providerId="ADAL" clId="{1C523B61-7826-4439-92ED-7DC924354F99}" dt="2026-06-02T18:48:57.319" v="3364" actId="1076"/>
          <ac:spMkLst>
            <pc:docMk/>
            <pc:sldMk cId="520291633" sldId="376"/>
            <ac:spMk id="25" creationId="{CD332AC9-53CC-43E2-8066-A84D1CF3B4FD}"/>
          </ac:spMkLst>
        </pc:spChg>
        <pc:spChg chg="add mod">
          <ac:chgData name="Commodore St Germain" userId="420783ab-3e48-4f67-af00-cfba62042d5f" providerId="ADAL" clId="{1C523B61-7826-4439-92ED-7DC924354F99}" dt="2026-06-02T18:48:57.319" v="3364" actId="1076"/>
          <ac:spMkLst>
            <pc:docMk/>
            <pc:sldMk cId="520291633" sldId="376"/>
            <ac:spMk id="26" creationId="{31DE00B2-AF93-2BE3-4087-5FF1E9A1C4B3}"/>
          </ac:spMkLst>
        </pc:spChg>
        <pc:spChg chg="add mod">
          <ac:chgData name="Commodore St Germain" userId="420783ab-3e48-4f67-af00-cfba62042d5f" providerId="ADAL" clId="{1C523B61-7826-4439-92ED-7DC924354F99}" dt="2026-06-02T18:48:57.319" v="3364" actId="1076"/>
          <ac:spMkLst>
            <pc:docMk/>
            <pc:sldMk cId="520291633" sldId="376"/>
            <ac:spMk id="27" creationId="{384B35E3-806E-07BB-DC2A-B7A6E1267F02}"/>
          </ac:spMkLst>
        </pc:spChg>
        <pc:spChg chg="add mod">
          <ac:chgData name="Commodore St Germain" userId="420783ab-3e48-4f67-af00-cfba62042d5f" providerId="ADAL" clId="{1C523B61-7826-4439-92ED-7DC924354F99}" dt="2026-06-02T18:48:57.319" v="3364" actId="1076"/>
          <ac:spMkLst>
            <pc:docMk/>
            <pc:sldMk cId="520291633" sldId="376"/>
            <ac:spMk id="28" creationId="{2A001650-364F-5A6E-3063-9CC3FB8BF34B}"/>
          </ac:spMkLst>
        </pc:spChg>
        <pc:spChg chg="add mod">
          <ac:chgData name="Commodore St Germain" userId="420783ab-3e48-4f67-af00-cfba62042d5f" providerId="ADAL" clId="{1C523B61-7826-4439-92ED-7DC924354F99}" dt="2026-06-02T18:48:57.319" v="3364" actId="1076"/>
          <ac:spMkLst>
            <pc:docMk/>
            <pc:sldMk cId="520291633" sldId="376"/>
            <ac:spMk id="29" creationId="{3F88EF07-74EA-5F70-8E6E-A6070FDC4243}"/>
          </ac:spMkLst>
        </pc:spChg>
        <pc:picChg chg="add del mod">
          <ac:chgData name="Commodore St Germain" userId="420783ab-3e48-4f67-af00-cfba62042d5f" providerId="ADAL" clId="{1C523B61-7826-4439-92ED-7DC924354F99}" dt="2026-06-02T17:25:13.771" v="1463" actId="478"/>
          <ac:picMkLst>
            <pc:docMk/>
            <pc:sldMk cId="520291633" sldId="376"/>
            <ac:picMk id="8" creationId="{78E4D06C-07D9-3847-3BF6-93D76C058965}"/>
          </ac:picMkLst>
        </pc:picChg>
        <pc:picChg chg="add del mod">
          <ac:chgData name="Commodore St Germain" userId="420783ab-3e48-4f67-af00-cfba62042d5f" providerId="ADAL" clId="{1C523B61-7826-4439-92ED-7DC924354F99}" dt="2026-06-02T17:45:16.690" v="1729" actId="478"/>
          <ac:picMkLst>
            <pc:docMk/>
            <pc:sldMk cId="520291633" sldId="376"/>
            <ac:picMk id="10" creationId="{7EC0311A-F9B6-9A9D-7063-0F78DA399D22}"/>
          </ac:picMkLst>
        </pc:picChg>
        <pc:picChg chg="add mod">
          <ac:chgData name="Commodore St Germain" userId="420783ab-3e48-4f67-af00-cfba62042d5f" providerId="ADAL" clId="{1C523B61-7826-4439-92ED-7DC924354F99}" dt="2026-06-02T18:31:47.455" v="3244" actId="1076"/>
          <ac:picMkLst>
            <pc:docMk/>
            <pc:sldMk cId="520291633" sldId="376"/>
            <ac:picMk id="12" creationId="{E26FB876-2F20-2C6F-31E5-56747EB803B1}"/>
          </ac:picMkLst>
        </pc:picChg>
        <pc:inkChg chg="del">
          <ac:chgData name="Commodore St Germain" userId="420783ab-3e48-4f67-af00-cfba62042d5f" providerId="ADAL" clId="{1C523B61-7826-4439-92ED-7DC924354F99}" dt="2026-06-02T17:14:11.321" v="1090" actId="478"/>
          <ac:inkMkLst>
            <pc:docMk/>
            <pc:sldMk cId="520291633" sldId="376"/>
            <ac:inkMk id="5" creationId="{BBDA3895-69F9-B4B2-2262-1252A7B3A67F}"/>
          </ac:inkMkLst>
        </pc:inkChg>
      </pc:sldChg>
      <pc:sldChg chg="addSp delSp modSp add mod">
        <pc:chgData name="Commodore St Germain" userId="420783ab-3e48-4f67-af00-cfba62042d5f" providerId="ADAL" clId="{1C523B61-7826-4439-92ED-7DC924354F99}" dt="2026-06-02T18:49:02.333" v="3367"/>
        <pc:sldMkLst>
          <pc:docMk/>
          <pc:sldMk cId="200124213" sldId="377"/>
        </pc:sldMkLst>
        <pc:spChg chg="del">
          <ac:chgData name="Commodore St Germain" userId="420783ab-3e48-4f67-af00-cfba62042d5f" providerId="ADAL" clId="{1C523B61-7826-4439-92ED-7DC924354F99}" dt="2026-06-02T17:28:46.720" v="1501" actId="478"/>
          <ac:spMkLst>
            <pc:docMk/>
            <pc:sldMk cId="200124213" sldId="377"/>
            <ac:spMk id="3" creationId="{D29618A8-7052-7F62-E7F7-973E2D9DB98C}"/>
          </ac:spMkLst>
        </pc:spChg>
        <pc:spChg chg="mod">
          <ac:chgData name="Commodore St Germain" userId="420783ab-3e48-4f67-af00-cfba62042d5f" providerId="ADAL" clId="{1C523B61-7826-4439-92ED-7DC924354F99}" dt="2026-06-02T18:31:55.097" v="3246" actId="1076"/>
          <ac:spMkLst>
            <pc:docMk/>
            <pc:sldMk cId="200124213" sldId="377"/>
            <ac:spMk id="4" creationId="{348DF9CB-7102-DEBA-09CA-4C142E1A2CB9}"/>
          </ac:spMkLst>
        </pc:spChg>
        <pc:spChg chg="del">
          <ac:chgData name="Commodore St Germain" userId="420783ab-3e48-4f67-af00-cfba62042d5f" providerId="ADAL" clId="{1C523B61-7826-4439-92ED-7DC924354F99}" dt="2026-06-02T18:31:51.813" v="3245" actId="478"/>
          <ac:spMkLst>
            <pc:docMk/>
            <pc:sldMk cId="200124213" sldId="377"/>
            <ac:spMk id="7" creationId="{7B7B7958-0089-0CD1-F97F-58079E2D1BA8}"/>
          </ac:spMkLst>
        </pc:spChg>
        <pc:spChg chg="add del mod">
          <ac:chgData name="Commodore St Germain" userId="420783ab-3e48-4f67-af00-cfba62042d5f" providerId="ADAL" clId="{1C523B61-7826-4439-92ED-7DC924354F99}" dt="2026-06-02T18:32:02.693" v="3248" actId="478"/>
          <ac:spMkLst>
            <pc:docMk/>
            <pc:sldMk cId="200124213" sldId="377"/>
            <ac:spMk id="14" creationId="{7C878034-964F-A8DD-279B-9D88E07E6BB1}"/>
          </ac:spMkLst>
        </pc:spChg>
        <pc:spChg chg="add mod">
          <ac:chgData name="Commodore St Germain" userId="420783ab-3e48-4f67-af00-cfba62042d5f" providerId="ADAL" clId="{1C523B61-7826-4439-92ED-7DC924354F99}" dt="2026-06-02T18:49:02.033" v="3366" actId="1076"/>
          <ac:spMkLst>
            <pc:docMk/>
            <pc:sldMk cId="200124213" sldId="377"/>
            <ac:spMk id="15" creationId="{5C224F7B-27FE-F7C9-9980-854547987F00}"/>
          </ac:spMkLst>
        </pc:spChg>
        <pc:spChg chg="add mod">
          <ac:chgData name="Commodore St Germain" userId="420783ab-3e48-4f67-af00-cfba62042d5f" providerId="ADAL" clId="{1C523B61-7826-4439-92ED-7DC924354F99}" dt="2026-06-02T18:49:02.033" v="3366" actId="1076"/>
          <ac:spMkLst>
            <pc:docMk/>
            <pc:sldMk cId="200124213" sldId="377"/>
            <ac:spMk id="16" creationId="{8FE6F969-4FA1-291A-1F38-49000DC16960}"/>
          </ac:spMkLst>
        </pc:spChg>
        <pc:spChg chg="add mod">
          <ac:chgData name="Commodore St Germain" userId="420783ab-3e48-4f67-af00-cfba62042d5f" providerId="ADAL" clId="{1C523B61-7826-4439-92ED-7DC924354F99}" dt="2026-06-02T18:49:02.033" v="3366" actId="1076"/>
          <ac:spMkLst>
            <pc:docMk/>
            <pc:sldMk cId="200124213" sldId="377"/>
            <ac:spMk id="17" creationId="{8ADBEDA5-B59F-4EE2-9DA8-E7D1F1313D67}"/>
          </ac:spMkLst>
        </pc:spChg>
        <pc:spChg chg="add mod">
          <ac:chgData name="Commodore St Germain" userId="420783ab-3e48-4f67-af00-cfba62042d5f" providerId="ADAL" clId="{1C523B61-7826-4439-92ED-7DC924354F99}" dt="2026-06-02T18:49:02.033" v="3366" actId="1076"/>
          <ac:spMkLst>
            <pc:docMk/>
            <pc:sldMk cId="200124213" sldId="377"/>
            <ac:spMk id="18" creationId="{93BF4109-16EF-27EB-3D99-A8FD6F22329F}"/>
          </ac:spMkLst>
        </pc:spChg>
        <pc:spChg chg="add mod">
          <ac:chgData name="Commodore St Germain" userId="420783ab-3e48-4f67-af00-cfba62042d5f" providerId="ADAL" clId="{1C523B61-7826-4439-92ED-7DC924354F99}" dt="2026-06-02T18:49:02.033" v="3366" actId="1076"/>
          <ac:spMkLst>
            <pc:docMk/>
            <pc:sldMk cId="200124213" sldId="377"/>
            <ac:spMk id="19" creationId="{DDDA6664-E98F-C2D3-6887-6F98DB631033}"/>
          </ac:spMkLst>
        </pc:spChg>
        <pc:spChg chg="add mod">
          <ac:chgData name="Commodore St Germain" userId="420783ab-3e48-4f67-af00-cfba62042d5f" providerId="ADAL" clId="{1C523B61-7826-4439-92ED-7DC924354F99}" dt="2026-06-02T18:49:02.333" v="3367"/>
          <ac:spMkLst>
            <pc:docMk/>
            <pc:sldMk cId="200124213" sldId="377"/>
            <ac:spMk id="20" creationId="{69364E35-CFDC-4D60-DD51-7B1C3D5ABCA7}"/>
          </ac:spMkLst>
        </pc:spChg>
        <pc:spChg chg="add mod">
          <ac:chgData name="Commodore St Germain" userId="420783ab-3e48-4f67-af00-cfba62042d5f" providerId="ADAL" clId="{1C523B61-7826-4439-92ED-7DC924354F99}" dt="2026-06-02T18:49:02.333" v="3367"/>
          <ac:spMkLst>
            <pc:docMk/>
            <pc:sldMk cId="200124213" sldId="377"/>
            <ac:spMk id="21" creationId="{9A1B7209-345A-4E16-190D-C9450C309BB7}"/>
          </ac:spMkLst>
        </pc:spChg>
        <pc:spChg chg="add mod">
          <ac:chgData name="Commodore St Germain" userId="420783ab-3e48-4f67-af00-cfba62042d5f" providerId="ADAL" clId="{1C523B61-7826-4439-92ED-7DC924354F99}" dt="2026-06-02T18:49:02.333" v="3367"/>
          <ac:spMkLst>
            <pc:docMk/>
            <pc:sldMk cId="200124213" sldId="377"/>
            <ac:spMk id="22" creationId="{6CF17240-17CC-0E29-FFD1-72CB5578EF9B}"/>
          </ac:spMkLst>
        </pc:spChg>
        <pc:spChg chg="add mod">
          <ac:chgData name="Commodore St Germain" userId="420783ab-3e48-4f67-af00-cfba62042d5f" providerId="ADAL" clId="{1C523B61-7826-4439-92ED-7DC924354F99}" dt="2026-06-02T18:49:02.333" v="3367"/>
          <ac:spMkLst>
            <pc:docMk/>
            <pc:sldMk cId="200124213" sldId="377"/>
            <ac:spMk id="23" creationId="{EB90119A-A5A0-00FA-8A5B-5D9AAA266D5E}"/>
          </ac:spMkLst>
        </pc:spChg>
        <pc:spChg chg="add mod">
          <ac:chgData name="Commodore St Germain" userId="420783ab-3e48-4f67-af00-cfba62042d5f" providerId="ADAL" clId="{1C523B61-7826-4439-92ED-7DC924354F99}" dt="2026-06-02T18:49:02.333" v="3367"/>
          <ac:spMkLst>
            <pc:docMk/>
            <pc:sldMk cId="200124213" sldId="377"/>
            <ac:spMk id="24" creationId="{F04C3CD7-9B03-7C57-F9F1-F356DCAEC3C4}"/>
          </ac:spMkLst>
        </pc:spChg>
        <pc:picChg chg="add del mod ord">
          <ac:chgData name="Commodore St Germain" userId="420783ab-3e48-4f67-af00-cfba62042d5f" providerId="ADAL" clId="{1C523B61-7826-4439-92ED-7DC924354F99}" dt="2026-06-02T17:45:19.564" v="1730" actId="478"/>
          <ac:picMkLst>
            <pc:docMk/>
            <pc:sldMk cId="200124213" sldId="377"/>
            <ac:picMk id="8" creationId="{D3C2DEBA-C055-FCCE-512A-AC96F440F0F2}"/>
          </ac:picMkLst>
        </pc:picChg>
        <pc:picChg chg="add mod">
          <ac:chgData name="Commodore St Germain" userId="420783ab-3e48-4f67-af00-cfba62042d5f" providerId="ADAL" clId="{1C523B61-7826-4439-92ED-7DC924354F99}" dt="2026-06-02T18:32:00.113" v="3247" actId="1076"/>
          <ac:picMkLst>
            <pc:docMk/>
            <pc:sldMk cId="200124213" sldId="377"/>
            <ac:picMk id="10" creationId="{DA40A1A6-6AEE-B609-08AB-B4515CA500AB}"/>
          </ac:picMkLst>
        </pc:picChg>
        <pc:picChg chg="add mod">
          <ac:chgData name="Commodore St Germain" userId="420783ab-3e48-4f67-af00-cfba62042d5f" providerId="ADAL" clId="{1C523B61-7826-4439-92ED-7DC924354F99}" dt="2026-06-02T18:32:00.113" v="3247" actId="1076"/>
          <ac:picMkLst>
            <pc:docMk/>
            <pc:sldMk cId="200124213" sldId="377"/>
            <ac:picMk id="12" creationId="{912A9ABE-05E9-208A-4775-CCE01595F3E8}"/>
          </ac:picMkLst>
        </pc:picChg>
        <pc:inkChg chg="del">
          <ac:chgData name="Commodore St Germain" userId="420783ab-3e48-4f67-af00-cfba62042d5f" providerId="ADAL" clId="{1C523B61-7826-4439-92ED-7DC924354F99}" dt="2026-06-02T17:28:44.083" v="1500" actId="478"/>
          <ac:inkMkLst>
            <pc:docMk/>
            <pc:sldMk cId="200124213" sldId="377"/>
            <ac:inkMk id="5" creationId="{8E6047A0-F276-220C-5F76-04CFD9E62885}"/>
          </ac:inkMkLst>
        </pc:inkChg>
      </pc:sldChg>
      <pc:sldChg chg="add del">
        <pc:chgData name="Commodore St Germain" userId="420783ab-3e48-4f67-af00-cfba62042d5f" providerId="ADAL" clId="{1C523B61-7826-4439-92ED-7DC924354F99}" dt="2026-06-02T17:23:33.067" v="1454"/>
        <pc:sldMkLst>
          <pc:docMk/>
          <pc:sldMk cId="3627250509" sldId="377"/>
        </pc:sldMkLst>
      </pc:sldChg>
      <pc:sldChg chg="addSp delSp modSp add mod">
        <pc:chgData name="Commodore St Germain" userId="420783ab-3e48-4f67-af00-cfba62042d5f" providerId="ADAL" clId="{1C523B61-7826-4439-92ED-7DC924354F99}" dt="2026-06-02T18:49:07.060" v="3370"/>
        <pc:sldMkLst>
          <pc:docMk/>
          <pc:sldMk cId="1266341487" sldId="378"/>
        </pc:sldMkLst>
        <pc:spChg chg="mod">
          <ac:chgData name="Commodore St Germain" userId="420783ab-3e48-4f67-af00-cfba62042d5f" providerId="ADAL" clId="{1C523B61-7826-4439-92ED-7DC924354F99}" dt="2026-06-02T18:32:15.044" v="3251" actId="1076"/>
          <ac:spMkLst>
            <pc:docMk/>
            <pc:sldMk cId="1266341487" sldId="378"/>
            <ac:spMk id="3" creationId="{D29618A8-7052-7F62-E7F7-973E2D9DB98C}"/>
          </ac:spMkLst>
        </pc:spChg>
        <pc:spChg chg="del">
          <ac:chgData name="Commodore St Germain" userId="420783ab-3e48-4f67-af00-cfba62042d5f" providerId="ADAL" clId="{1C523B61-7826-4439-92ED-7DC924354F99}" dt="2026-06-02T17:30:25.834" v="1509" actId="478"/>
          <ac:spMkLst>
            <pc:docMk/>
            <pc:sldMk cId="1266341487" sldId="378"/>
            <ac:spMk id="4" creationId="{348DF9CB-7102-DEBA-09CA-4C142E1A2CB9}"/>
          </ac:spMkLst>
        </pc:spChg>
        <pc:spChg chg="del">
          <ac:chgData name="Commodore St Germain" userId="420783ab-3e48-4f67-af00-cfba62042d5f" providerId="ADAL" clId="{1C523B61-7826-4439-92ED-7DC924354F99}" dt="2026-06-02T18:32:08.303" v="3249" actId="478"/>
          <ac:spMkLst>
            <pc:docMk/>
            <pc:sldMk cId="1266341487" sldId="378"/>
            <ac:spMk id="7" creationId="{7B7B7958-0089-0CD1-F97F-58079E2D1BA8}"/>
          </ac:spMkLst>
        </pc:spChg>
        <pc:spChg chg="add del mod">
          <ac:chgData name="Commodore St Germain" userId="420783ab-3e48-4f67-af00-cfba62042d5f" providerId="ADAL" clId="{1C523B61-7826-4439-92ED-7DC924354F99}" dt="2026-06-02T18:32:10.468" v="3250" actId="478"/>
          <ac:spMkLst>
            <pc:docMk/>
            <pc:sldMk cId="1266341487" sldId="378"/>
            <ac:spMk id="18" creationId="{CB92C863-9B35-AF3B-3A47-0BFE508A0E14}"/>
          </ac:spMkLst>
        </pc:spChg>
        <pc:spChg chg="add mod">
          <ac:chgData name="Commodore St Germain" userId="420783ab-3e48-4f67-af00-cfba62042d5f" providerId="ADAL" clId="{1C523B61-7826-4439-92ED-7DC924354F99}" dt="2026-06-02T18:49:06.694" v="3369" actId="1076"/>
          <ac:spMkLst>
            <pc:docMk/>
            <pc:sldMk cId="1266341487" sldId="378"/>
            <ac:spMk id="21" creationId="{1E699F0C-4895-DD84-141E-5919729FA8B9}"/>
          </ac:spMkLst>
        </pc:spChg>
        <pc:spChg chg="add mod">
          <ac:chgData name="Commodore St Germain" userId="420783ab-3e48-4f67-af00-cfba62042d5f" providerId="ADAL" clId="{1C523B61-7826-4439-92ED-7DC924354F99}" dt="2026-06-02T18:49:06.694" v="3369" actId="1076"/>
          <ac:spMkLst>
            <pc:docMk/>
            <pc:sldMk cId="1266341487" sldId="378"/>
            <ac:spMk id="22" creationId="{14EE3F28-F78D-000E-FFD4-E1FD812790F0}"/>
          </ac:spMkLst>
        </pc:spChg>
        <pc:spChg chg="add mod">
          <ac:chgData name="Commodore St Germain" userId="420783ab-3e48-4f67-af00-cfba62042d5f" providerId="ADAL" clId="{1C523B61-7826-4439-92ED-7DC924354F99}" dt="2026-06-02T18:49:06.694" v="3369" actId="1076"/>
          <ac:spMkLst>
            <pc:docMk/>
            <pc:sldMk cId="1266341487" sldId="378"/>
            <ac:spMk id="23" creationId="{4D84DD5E-8BEA-8A0C-0D26-BDAA6FF7142B}"/>
          </ac:spMkLst>
        </pc:spChg>
        <pc:spChg chg="add mod">
          <ac:chgData name="Commodore St Germain" userId="420783ab-3e48-4f67-af00-cfba62042d5f" providerId="ADAL" clId="{1C523B61-7826-4439-92ED-7DC924354F99}" dt="2026-06-02T18:49:06.694" v="3369" actId="1076"/>
          <ac:spMkLst>
            <pc:docMk/>
            <pc:sldMk cId="1266341487" sldId="378"/>
            <ac:spMk id="24" creationId="{6DC0DAE1-86BD-11CA-00F3-422C4801F292}"/>
          </ac:spMkLst>
        </pc:spChg>
        <pc:spChg chg="add mod">
          <ac:chgData name="Commodore St Germain" userId="420783ab-3e48-4f67-af00-cfba62042d5f" providerId="ADAL" clId="{1C523B61-7826-4439-92ED-7DC924354F99}" dt="2026-06-02T18:49:06.694" v="3369" actId="1076"/>
          <ac:spMkLst>
            <pc:docMk/>
            <pc:sldMk cId="1266341487" sldId="378"/>
            <ac:spMk id="25" creationId="{E66031CE-F440-027A-56C1-62476E790E7C}"/>
          </ac:spMkLst>
        </pc:spChg>
        <pc:spChg chg="add mod">
          <ac:chgData name="Commodore St Germain" userId="420783ab-3e48-4f67-af00-cfba62042d5f" providerId="ADAL" clId="{1C523B61-7826-4439-92ED-7DC924354F99}" dt="2026-06-02T18:49:07.060" v="3370"/>
          <ac:spMkLst>
            <pc:docMk/>
            <pc:sldMk cId="1266341487" sldId="378"/>
            <ac:spMk id="26" creationId="{CE1F5087-76D7-B1CE-9CE3-26749FA78E71}"/>
          </ac:spMkLst>
        </pc:spChg>
        <pc:spChg chg="add mod">
          <ac:chgData name="Commodore St Germain" userId="420783ab-3e48-4f67-af00-cfba62042d5f" providerId="ADAL" clId="{1C523B61-7826-4439-92ED-7DC924354F99}" dt="2026-06-02T18:49:07.060" v="3370"/>
          <ac:spMkLst>
            <pc:docMk/>
            <pc:sldMk cId="1266341487" sldId="378"/>
            <ac:spMk id="27" creationId="{02B37C36-A560-94A1-68C1-92D125F59110}"/>
          </ac:spMkLst>
        </pc:spChg>
        <pc:spChg chg="add mod">
          <ac:chgData name="Commodore St Germain" userId="420783ab-3e48-4f67-af00-cfba62042d5f" providerId="ADAL" clId="{1C523B61-7826-4439-92ED-7DC924354F99}" dt="2026-06-02T18:49:07.060" v="3370"/>
          <ac:spMkLst>
            <pc:docMk/>
            <pc:sldMk cId="1266341487" sldId="378"/>
            <ac:spMk id="28" creationId="{12B2B30D-7E41-3EB1-3C1E-F5D2BF8CB7FD}"/>
          </ac:spMkLst>
        </pc:spChg>
        <pc:spChg chg="add mod">
          <ac:chgData name="Commodore St Germain" userId="420783ab-3e48-4f67-af00-cfba62042d5f" providerId="ADAL" clId="{1C523B61-7826-4439-92ED-7DC924354F99}" dt="2026-06-02T18:49:07.060" v="3370"/>
          <ac:spMkLst>
            <pc:docMk/>
            <pc:sldMk cId="1266341487" sldId="378"/>
            <ac:spMk id="29" creationId="{33A67C7E-2AFE-93F7-35D5-5212FED649AD}"/>
          </ac:spMkLst>
        </pc:spChg>
        <pc:spChg chg="add mod">
          <ac:chgData name="Commodore St Germain" userId="420783ab-3e48-4f67-af00-cfba62042d5f" providerId="ADAL" clId="{1C523B61-7826-4439-92ED-7DC924354F99}" dt="2026-06-02T18:49:07.060" v="3370"/>
          <ac:spMkLst>
            <pc:docMk/>
            <pc:sldMk cId="1266341487" sldId="378"/>
            <ac:spMk id="30" creationId="{0732EB54-40D3-A118-0C41-63F4A0215C2C}"/>
          </ac:spMkLst>
        </pc:spChg>
        <pc:picChg chg="add del mod ord">
          <ac:chgData name="Commodore St Germain" userId="420783ab-3e48-4f67-af00-cfba62042d5f" providerId="ADAL" clId="{1C523B61-7826-4439-92ED-7DC924354F99}" dt="2026-06-02T17:31:58.949" v="1522" actId="478"/>
          <ac:picMkLst>
            <pc:docMk/>
            <pc:sldMk cId="1266341487" sldId="378"/>
            <ac:picMk id="8" creationId="{6653B0B4-8294-6A5D-B391-39C1FEF21115}"/>
          </ac:picMkLst>
        </pc:picChg>
        <pc:picChg chg="add mod ord">
          <ac:chgData name="Commodore St Germain" userId="420783ab-3e48-4f67-af00-cfba62042d5f" providerId="ADAL" clId="{1C523B61-7826-4439-92ED-7DC924354F99}" dt="2026-06-02T18:32:25.134" v="3255" actId="1076"/>
          <ac:picMkLst>
            <pc:docMk/>
            <pc:sldMk cId="1266341487" sldId="378"/>
            <ac:picMk id="10" creationId="{A9EAEEBA-AD3D-1704-D96E-22C2F89B3AA5}"/>
          </ac:picMkLst>
        </pc:picChg>
        <pc:picChg chg="add del mod">
          <ac:chgData name="Commodore St Germain" userId="420783ab-3e48-4f67-af00-cfba62042d5f" providerId="ADAL" clId="{1C523B61-7826-4439-92ED-7DC924354F99}" dt="2026-06-02T17:32:13.941" v="1525" actId="478"/>
          <ac:picMkLst>
            <pc:docMk/>
            <pc:sldMk cId="1266341487" sldId="378"/>
            <ac:picMk id="12" creationId="{F75808D6-540C-273D-08B8-05C990185D5A}"/>
          </ac:picMkLst>
        </pc:picChg>
        <pc:picChg chg="add del mod ord modCrop">
          <ac:chgData name="Commodore St Germain" userId="420783ab-3e48-4f67-af00-cfba62042d5f" providerId="ADAL" clId="{1C523B61-7826-4439-92ED-7DC924354F99}" dt="2026-06-02T17:45:26.639" v="1731" actId="478"/>
          <ac:picMkLst>
            <pc:docMk/>
            <pc:sldMk cId="1266341487" sldId="378"/>
            <ac:picMk id="14" creationId="{425C9458-7F54-7848-D180-3F4C7ED4D127}"/>
          </ac:picMkLst>
        </pc:picChg>
        <pc:picChg chg="add mod">
          <ac:chgData name="Commodore St Germain" userId="420783ab-3e48-4f67-af00-cfba62042d5f" providerId="ADAL" clId="{1C523B61-7826-4439-92ED-7DC924354F99}" dt="2026-06-02T18:32:25.134" v="3255" actId="1076"/>
          <ac:picMkLst>
            <pc:docMk/>
            <pc:sldMk cId="1266341487" sldId="378"/>
            <ac:picMk id="16" creationId="{B8E61636-D81C-1170-1C9A-6A47AF9DAD0B}"/>
          </ac:picMkLst>
        </pc:picChg>
        <pc:picChg chg="add mod">
          <ac:chgData name="Commodore St Germain" userId="420783ab-3e48-4f67-af00-cfba62042d5f" providerId="ADAL" clId="{1C523B61-7826-4439-92ED-7DC924354F99}" dt="2026-06-02T18:32:23.732" v="3254" actId="571"/>
          <ac:picMkLst>
            <pc:docMk/>
            <pc:sldMk cId="1266341487" sldId="378"/>
            <ac:picMk id="19" creationId="{5A9A541C-06E0-D08E-4EF8-A462F295CC1B}"/>
          </ac:picMkLst>
        </pc:picChg>
        <pc:picChg chg="add mod">
          <ac:chgData name="Commodore St Germain" userId="420783ab-3e48-4f67-af00-cfba62042d5f" providerId="ADAL" clId="{1C523B61-7826-4439-92ED-7DC924354F99}" dt="2026-06-02T18:32:23.732" v="3254" actId="571"/>
          <ac:picMkLst>
            <pc:docMk/>
            <pc:sldMk cId="1266341487" sldId="378"/>
            <ac:picMk id="20" creationId="{516986B8-9D2A-F742-59F2-B371745A4727}"/>
          </ac:picMkLst>
        </pc:picChg>
        <pc:inkChg chg="del">
          <ac:chgData name="Commodore St Germain" userId="420783ab-3e48-4f67-af00-cfba62042d5f" providerId="ADAL" clId="{1C523B61-7826-4439-92ED-7DC924354F99}" dt="2026-06-02T17:29:19.868" v="1508" actId="478"/>
          <ac:inkMkLst>
            <pc:docMk/>
            <pc:sldMk cId="1266341487" sldId="378"/>
            <ac:inkMk id="5" creationId="{8E6047A0-F276-220C-5F76-04CFD9E62885}"/>
          </ac:inkMkLst>
        </pc:inkChg>
      </pc:sldChg>
      <pc:sldChg chg="addSp delSp modSp add mod ord">
        <pc:chgData name="Commodore St Germain" userId="420783ab-3e48-4f67-af00-cfba62042d5f" providerId="ADAL" clId="{1C523B61-7826-4439-92ED-7DC924354F99}" dt="2026-06-02T18:49:18.349" v="3374" actId="1076"/>
        <pc:sldMkLst>
          <pc:docMk/>
          <pc:sldMk cId="4147345875" sldId="379"/>
        </pc:sldMkLst>
        <pc:spChg chg="del">
          <ac:chgData name="Commodore St Germain" userId="420783ab-3e48-4f67-af00-cfba62042d5f" providerId="ADAL" clId="{1C523B61-7826-4439-92ED-7DC924354F99}" dt="2026-06-02T17:40:03.471" v="1715" actId="478"/>
          <ac:spMkLst>
            <pc:docMk/>
            <pc:sldMk cId="4147345875" sldId="379"/>
            <ac:spMk id="3" creationId="{D29618A8-7052-7F62-E7F7-973E2D9DB98C}"/>
          </ac:spMkLst>
        </pc:spChg>
        <pc:spChg chg="del mod">
          <ac:chgData name="Commodore St Germain" userId="420783ab-3e48-4f67-af00-cfba62042d5f" providerId="ADAL" clId="{1C523B61-7826-4439-92ED-7DC924354F99}" dt="2026-06-02T17:40:01.653" v="1714" actId="478"/>
          <ac:spMkLst>
            <pc:docMk/>
            <pc:sldMk cId="4147345875" sldId="379"/>
            <ac:spMk id="4" creationId="{348DF9CB-7102-DEBA-09CA-4C142E1A2CB9}"/>
          </ac:spMkLst>
        </pc:spChg>
        <pc:spChg chg="del">
          <ac:chgData name="Commodore St Germain" userId="420783ab-3e48-4f67-af00-cfba62042d5f" providerId="ADAL" clId="{1C523B61-7826-4439-92ED-7DC924354F99}" dt="2026-06-02T18:32:38.900" v="3258" actId="478"/>
          <ac:spMkLst>
            <pc:docMk/>
            <pc:sldMk cId="4147345875" sldId="379"/>
            <ac:spMk id="7" creationId="{7B7B7958-0089-0CD1-F97F-58079E2D1BA8}"/>
          </ac:spMkLst>
        </pc:spChg>
        <pc:spChg chg="add mod">
          <ac:chgData name="Commodore St Germain" userId="420783ab-3e48-4f67-af00-cfba62042d5f" providerId="ADAL" clId="{1C523B61-7826-4439-92ED-7DC924354F99}" dt="2026-06-02T18:32:45.627" v="3260" actId="1076"/>
          <ac:spMkLst>
            <pc:docMk/>
            <pc:sldMk cId="4147345875" sldId="379"/>
            <ac:spMk id="10" creationId="{DF6B4249-AAAD-0A28-2CDE-A54D4C2997E3}"/>
          </ac:spMkLst>
        </pc:spChg>
        <pc:spChg chg="add del mod">
          <ac:chgData name="Commodore St Germain" userId="420783ab-3e48-4f67-af00-cfba62042d5f" providerId="ADAL" clId="{1C523B61-7826-4439-92ED-7DC924354F99}" dt="2026-06-02T18:32:41.840" v="3259" actId="478"/>
          <ac:spMkLst>
            <pc:docMk/>
            <pc:sldMk cId="4147345875" sldId="379"/>
            <ac:spMk id="13" creationId="{12CB3D1C-D936-5DF0-3C61-AC5AD3F4E11E}"/>
          </ac:spMkLst>
        </pc:spChg>
        <pc:spChg chg="add mod">
          <ac:chgData name="Commodore St Germain" userId="420783ab-3e48-4f67-af00-cfba62042d5f" providerId="ADAL" clId="{1C523B61-7826-4439-92ED-7DC924354F99}" dt="2026-06-02T18:49:18.349" v="3374" actId="1076"/>
          <ac:spMkLst>
            <pc:docMk/>
            <pc:sldMk cId="4147345875" sldId="379"/>
            <ac:spMk id="14" creationId="{5C2F06A2-B8D5-0A31-C849-E9E32E6EEAFB}"/>
          </ac:spMkLst>
        </pc:spChg>
        <pc:spChg chg="add mod">
          <ac:chgData name="Commodore St Germain" userId="420783ab-3e48-4f67-af00-cfba62042d5f" providerId="ADAL" clId="{1C523B61-7826-4439-92ED-7DC924354F99}" dt="2026-06-02T18:49:18.349" v="3374" actId="1076"/>
          <ac:spMkLst>
            <pc:docMk/>
            <pc:sldMk cId="4147345875" sldId="379"/>
            <ac:spMk id="15" creationId="{D4BB1EC7-4267-D7B9-79EC-C80F96BCE195}"/>
          </ac:spMkLst>
        </pc:spChg>
        <pc:spChg chg="add mod">
          <ac:chgData name="Commodore St Germain" userId="420783ab-3e48-4f67-af00-cfba62042d5f" providerId="ADAL" clId="{1C523B61-7826-4439-92ED-7DC924354F99}" dt="2026-06-02T18:49:18.349" v="3374" actId="1076"/>
          <ac:spMkLst>
            <pc:docMk/>
            <pc:sldMk cId="4147345875" sldId="379"/>
            <ac:spMk id="16" creationId="{1AC330C9-B686-F477-BED1-FCC0DA9E6B33}"/>
          </ac:spMkLst>
        </pc:spChg>
        <pc:spChg chg="add mod">
          <ac:chgData name="Commodore St Germain" userId="420783ab-3e48-4f67-af00-cfba62042d5f" providerId="ADAL" clId="{1C523B61-7826-4439-92ED-7DC924354F99}" dt="2026-06-02T18:49:18.349" v="3374" actId="1076"/>
          <ac:spMkLst>
            <pc:docMk/>
            <pc:sldMk cId="4147345875" sldId="379"/>
            <ac:spMk id="17" creationId="{80CA61F8-B36F-6CDE-D6B7-FA028416E2E0}"/>
          </ac:spMkLst>
        </pc:spChg>
        <pc:spChg chg="add mod">
          <ac:chgData name="Commodore St Germain" userId="420783ab-3e48-4f67-af00-cfba62042d5f" providerId="ADAL" clId="{1C523B61-7826-4439-92ED-7DC924354F99}" dt="2026-06-02T18:49:18.349" v="3374" actId="1076"/>
          <ac:spMkLst>
            <pc:docMk/>
            <pc:sldMk cId="4147345875" sldId="379"/>
            <ac:spMk id="18" creationId="{0C558FD6-78E8-4369-90B4-C0A1AD1CAE9D}"/>
          </ac:spMkLst>
        </pc:spChg>
        <pc:graphicFrameChg chg="add mod modGraphic">
          <ac:chgData name="Commodore St Germain" userId="420783ab-3e48-4f67-af00-cfba62042d5f" providerId="ADAL" clId="{1C523B61-7826-4439-92ED-7DC924354F99}" dt="2026-06-02T18:32:52.146" v="3261" actId="1076"/>
          <ac:graphicFrameMkLst>
            <pc:docMk/>
            <pc:sldMk cId="4147345875" sldId="379"/>
            <ac:graphicFrameMk id="11" creationId="{08356856-DE7B-7D2D-7521-B4D60D1FE2C3}"/>
          </ac:graphicFrameMkLst>
        </pc:graphicFrameChg>
        <pc:picChg chg="add del mod">
          <ac:chgData name="Commodore St Germain" userId="420783ab-3e48-4f67-af00-cfba62042d5f" providerId="ADAL" clId="{1C523B61-7826-4439-92ED-7DC924354F99}" dt="2026-06-02T17:46:56.284" v="1734" actId="478"/>
          <ac:picMkLst>
            <pc:docMk/>
            <pc:sldMk cId="4147345875" sldId="379"/>
            <ac:picMk id="8" creationId="{04691DD9-3221-BB57-CD02-3795C458AFC3}"/>
          </ac:picMkLst>
        </pc:picChg>
        <pc:picChg chg="add mod">
          <ac:chgData name="Commodore St Germain" userId="420783ab-3e48-4f67-af00-cfba62042d5f" providerId="ADAL" clId="{1C523B61-7826-4439-92ED-7DC924354F99}" dt="2026-06-02T18:32:52.146" v="3261" actId="1076"/>
          <ac:picMkLst>
            <pc:docMk/>
            <pc:sldMk cId="4147345875" sldId="379"/>
            <ac:picMk id="9" creationId="{C23B4F38-9DC6-0E33-F55C-744303DB49EC}"/>
          </ac:picMkLst>
        </pc:picChg>
        <pc:inkChg chg="del">
          <ac:chgData name="Commodore St Germain" userId="420783ab-3e48-4f67-af00-cfba62042d5f" providerId="ADAL" clId="{1C523B61-7826-4439-92ED-7DC924354F99}" dt="2026-06-02T17:40:00.220" v="1712" actId="478"/>
          <ac:inkMkLst>
            <pc:docMk/>
            <pc:sldMk cId="4147345875" sldId="379"/>
            <ac:inkMk id="5" creationId="{AEE406AB-4C7B-7596-8458-C4D2A759B498}"/>
          </ac:inkMkLst>
        </pc:inkChg>
      </pc:sldChg>
      <pc:sldChg chg="addSp delSp modSp add mod ord">
        <pc:chgData name="Commodore St Germain" userId="420783ab-3e48-4f67-af00-cfba62042d5f" providerId="ADAL" clId="{1C523B61-7826-4439-92ED-7DC924354F99}" dt="2026-06-02T18:49:13.585" v="3372" actId="1076"/>
        <pc:sldMkLst>
          <pc:docMk/>
          <pc:sldMk cId="2655496302" sldId="380"/>
        </pc:sldMkLst>
        <pc:spChg chg="mod">
          <ac:chgData name="Commodore St Germain" userId="420783ab-3e48-4f67-af00-cfba62042d5f" providerId="ADAL" clId="{1C523B61-7826-4439-92ED-7DC924354F99}" dt="2026-06-02T18:41:14.539" v="3338" actId="1076"/>
          <ac:spMkLst>
            <pc:docMk/>
            <pc:sldMk cId="2655496302" sldId="380"/>
            <ac:spMk id="3" creationId="{D29618A8-7052-7F62-E7F7-973E2D9DB98C}"/>
          </ac:spMkLst>
        </pc:spChg>
        <pc:spChg chg="del">
          <ac:chgData name="Commodore St Germain" userId="420783ab-3e48-4f67-af00-cfba62042d5f" providerId="ADAL" clId="{1C523B61-7826-4439-92ED-7DC924354F99}" dt="2026-06-02T17:38:21.983" v="1671" actId="478"/>
          <ac:spMkLst>
            <pc:docMk/>
            <pc:sldMk cId="2655496302" sldId="380"/>
            <ac:spMk id="4" creationId="{348DF9CB-7102-DEBA-09CA-4C142E1A2CB9}"/>
          </ac:spMkLst>
        </pc:spChg>
        <pc:spChg chg="del">
          <ac:chgData name="Commodore St Germain" userId="420783ab-3e48-4f67-af00-cfba62042d5f" providerId="ADAL" clId="{1C523B61-7826-4439-92ED-7DC924354F99}" dt="2026-06-02T18:32:31.638" v="3256" actId="478"/>
          <ac:spMkLst>
            <pc:docMk/>
            <pc:sldMk cId="2655496302" sldId="380"/>
            <ac:spMk id="7" creationId="{7B7B7958-0089-0CD1-F97F-58079E2D1BA8}"/>
          </ac:spMkLst>
        </pc:spChg>
        <pc:spChg chg="add del mod">
          <ac:chgData name="Commodore St Germain" userId="420783ab-3e48-4f67-af00-cfba62042d5f" providerId="ADAL" clId="{1C523B61-7826-4439-92ED-7DC924354F99}" dt="2026-06-02T18:32:34.282" v="3257" actId="478"/>
          <ac:spMkLst>
            <pc:docMk/>
            <pc:sldMk cId="2655496302" sldId="380"/>
            <ac:spMk id="13" creationId="{6BB1A784-2B4E-60DB-0E99-A809F3D8A0E2}"/>
          </ac:spMkLst>
        </pc:spChg>
        <pc:spChg chg="add mod">
          <ac:chgData name="Commodore St Germain" userId="420783ab-3e48-4f67-af00-cfba62042d5f" providerId="ADAL" clId="{1C523B61-7826-4439-92ED-7DC924354F99}" dt="2026-06-02T18:49:13.585" v="3372" actId="1076"/>
          <ac:spMkLst>
            <pc:docMk/>
            <pc:sldMk cId="2655496302" sldId="380"/>
            <ac:spMk id="14" creationId="{D6011FBF-29D3-38DC-EA11-9475050CB3B9}"/>
          </ac:spMkLst>
        </pc:spChg>
        <pc:spChg chg="add mod">
          <ac:chgData name="Commodore St Germain" userId="420783ab-3e48-4f67-af00-cfba62042d5f" providerId="ADAL" clId="{1C523B61-7826-4439-92ED-7DC924354F99}" dt="2026-06-02T18:49:13.585" v="3372" actId="1076"/>
          <ac:spMkLst>
            <pc:docMk/>
            <pc:sldMk cId="2655496302" sldId="380"/>
            <ac:spMk id="15" creationId="{4F897591-F2E7-16D1-A2EE-A8019A60BAAA}"/>
          </ac:spMkLst>
        </pc:spChg>
        <pc:spChg chg="add mod">
          <ac:chgData name="Commodore St Germain" userId="420783ab-3e48-4f67-af00-cfba62042d5f" providerId="ADAL" clId="{1C523B61-7826-4439-92ED-7DC924354F99}" dt="2026-06-02T18:49:13.585" v="3372" actId="1076"/>
          <ac:spMkLst>
            <pc:docMk/>
            <pc:sldMk cId="2655496302" sldId="380"/>
            <ac:spMk id="16" creationId="{7AC40491-23BF-A2E8-E8EB-C1D70C048232}"/>
          </ac:spMkLst>
        </pc:spChg>
        <pc:spChg chg="add mod">
          <ac:chgData name="Commodore St Germain" userId="420783ab-3e48-4f67-af00-cfba62042d5f" providerId="ADAL" clId="{1C523B61-7826-4439-92ED-7DC924354F99}" dt="2026-06-02T18:49:13.585" v="3372" actId="1076"/>
          <ac:spMkLst>
            <pc:docMk/>
            <pc:sldMk cId="2655496302" sldId="380"/>
            <ac:spMk id="17" creationId="{4DC12831-1E74-7849-7B07-47596CC41C87}"/>
          </ac:spMkLst>
        </pc:spChg>
        <pc:spChg chg="add mod">
          <ac:chgData name="Commodore St Germain" userId="420783ab-3e48-4f67-af00-cfba62042d5f" providerId="ADAL" clId="{1C523B61-7826-4439-92ED-7DC924354F99}" dt="2026-06-02T18:49:13.585" v="3372" actId="1076"/>
          <ac:spMkLst>
            <pc:docMk/>
            <pc:sldMk cId="2655496302" sldId="380"/>
            <ac:spMk id="18" creationId="{6C0A6504-7BCE-D496-4BC2-7961CF33241D}"/>
          </ac:spMkLst>
        </pc:spChg>
        <pc:graphicFrameChg chg="add mod modGraphic">
          <ac:chgData name="Commodore St Germain" userId="420783ab-3e48-4f67-af00-cfba62042d5f" providerId="ADAL" clId="{1C523B61-7826-4439-92ED-7DC924354F99}" dt="2026-06-02T18:41:11.160" v="3337" actId="1076"/>
          <ac:graphicFrameMkLst>
            <pc:docMk/>
            <pc:sldMk cId="2655496302" sldId="380"/>
            <ac:graphicFrameMk id="11" creationId="{429B276B-82A9-93E8-6BC6-EA83CF59E3DC}"/>
          </ac:graphicFrameMkLst>
        </pc:graphicFrameChg>
        <pc:picChg chg="add del mod">
          <ac:chgData name="Commodore St Germain" userId="420783ab-3e48-4f67-af00-cfba62042d5f" providerId="ADAL" clId="{1C523B61-7826-4439-92ED-7DC924354F99}" dt="2026-06-02T17:45:29.690" v="1732" actId="478"/>
          <ac:picMkLst>
            <pc:docMk/>
            <pc:sldMk cId="2655496302" sldId="380"/>
            <ac:picMk id="8" creationId="{A4636882-332E-B4BD-55AD-950DBD33C8B2}"/>
          </ac:picMkLst>
        </pc:picChg>
        <pc:picChg chg="add mod">
          <ac:chgData name="Commodore St Germain" userId="420783ab-3e48-4f67-af00-cfba62042d5f" providerId="ADAL" clId="{1C523B61-7826-4439-92ED-7DC924354F99}" dt="2026-06-02T18:41:11.160" v="3337" actId="1076"/>
          <ac:picMkLst>
            <pc:docMk/>
            <pc:sldMk cId="2655496302" sldId="380"/>
            <ac:picMk id="10" creationId="{9090BC2D-4216-1F4D-CD22-51860F26A12B}"/>
          </ac:picMkLst>
        </pc:picChg>
        <pc:inkChg chg="del">
          <ac:chgData name="Commodore St Germain" userId="420783ab-3e48-4f67-af00-cfba62042d5f" providerId="ADAL" clId="{1C523B61-7826-4439-92ED-7DC924354F99}" dt="2026-06-02T17:38:12.528" v="1668" actId="478"/>
          <ac:inkMkLst>
            <pc:docMk/>
            <pc:sldMk cId="2655496302" sldId="380"/>
            <ac:inkMk id="5" creationId="{AEE406AB-4C7B-7596-8458-C4D2A759B498}"/>
          </ac:inkMkLst>
        </pc:inkChg>
      </pc:sldChg>
      <pc:sldChg chg="add del">
        <pc:chgData name="Commodore St Germain" userId="420783ab-3e48-4f67-af00-cfba62042d5f" providerId="ADAL" clId="{1C523B61-7826-4439-92ED-7DC924354F99}" dt="2026-06-02T20:01:32.460" v="5364" actId="47"/>
        <pc:sldMkLst>
          <pc:docMk/>
          <pc:sldMk cId="3117964848" sldId="381"/>
        </pc:sldMkLst>
      </pc:sldChg>
      <pc:sldChg chg="add del">
        <pc:chgData name="Commodore St Germain" userId="420783ab-3e48-4f67-af00-cfba62042d5f" providerId="ADAL" clId="{1C523B61-7826-4439-92ED-7DC924354F99}" dt="2026-06-02T20:01:32.460" v="5364" actId="47"/>
        <pc:sldMkLst>
          <pc:docMk/>
          <pc:sldMk cId="4018748350" sldId="382"/>
        </pc:sldMkLst>
      </pc:sldChg>
      <pc:sldChg chg="add del">
        <pc:chgData name="Commodore St Germain" userId="420783ab-3e48-4f67-af00-cfba62042d5f" providerId="ADAL" clId="{1C523B61-7826-4439-92ED-7DC924354F99}" dt="2026-06-02T20:01:32.460" v="5364" actId="47"/>
        <pc:sldMkLst>
          <pc:docMk/>
          <pc:sldMk cId="3307110607" sldId="383"/>
        </pc:sldMkLst>
      </pc:sldChg>
      <pc:sldChg chg="add del">
        <pc:chgData name="Commodore St Germain" userId="420783ab-3e48-4f67-af00-cfba62042d5f" providerId="ADAL" clId="{1C523B61-7826-4439-92ED-7DC924354F99}" dt="2026-06-02T20:01:32.460" v="5364" actId="47"/>
        <pc:sldMkLst>
          <pc:docMk/>
          <pc:sldMk cId="2416999568" sldId="384"/>
        </pc:sldMkLst>
      </pc:sldChg>
      <pc:sldChg chg="add del">
        <pc:chgData name="Commodore St Germain" userId="420783ab-3e48-4f67-af00-cfba62042d5f" providerId="ADAL" clId="{1C523B61-7826-4439-92ED-7DC924354F99}" dt="2026-06-02T20:01:32.460" v="5364" actId="47"/>
        <pc:sldMkLst>
          <pc:docMk/>
          <pc:sldMk cId="2680183590" sldId="385"/>
        </pc:sldMkLst>
      </pc:sldChg>
      <pc:sldChg chg="addSp delSp modSp add mod">
        <pc:chgData name="Commodore St Germain" userId="420783ab-3e48-4f67-af00-cfba62042d5f" providerId="ADAL" clId="{1C523B61-7826-4439-92ED-7DC924354F99}" dt="2026-06-02T18:13:51.637" v="2772" actId="1038"/>
        <pc:sldMkLst>
          <pc:docMk/>
          <pc:sldMk cId="666438534" sldId="386"/>
        </pc:sldMkLst>
        <pc:spChg chg="mod">
          <ac:chgData name="Commodore St Germain" userId="420783ab-3e48-4f67-af00-cfba62042d5f" providerId="ADAL" clId="{1C523B61-7826-4439-92ED-7DC924354F99}" dt="2026-06-02T18:12:47.496" v="2746" actId="1076"/>
          <ac:spMkLst>
            <pc:docMk/>
            <pc:sldMk cId="666438534" sldId="386"/>
            <ac:spMk id="21" creationId="{EF8773F8-2418-E947-958A-96CF0B6EB673}"/>
          </ac:spMkLst>
        </pc:spChg>
        <pc:picChg chg="add mod">
          <ac:chgData name="Commodore St Germain" userId="420783ab-3e48-4f67-af00-cfba62042d5f" providerId="ADAL" clId="{1C523B61-7826-4439-92ED-7DC924354F99}" dt="2026-06-02T18:13:35.315" v="2760" actId="1076"/>
          <ac:picMkLst>
            <pc:docMk/>
            <pc:sldMk cId="666438534" sldId="386"/>
            <ac:picMk id="8" creationId="{3F6838A6-8520-F5BB-CB7F-0E05C7CDD644}"/>
          </ac:picMkLst>
        </pc:picChg>
        <pc:picChg chg="add mod">
          <ac:chgData name="Commodore St Germain" userId="420783ab-3e48-4f67-af00-cfba62042d5f" providerId="ADAL" clId="{1C523B61-7826-4439-92ED-7DC924354F99}" dt="2026-06-02T18:13:51.637" v="2772" actId="1038"/>
          <ac:picMkLst>
            <pc:docMk/>
            <pc:sldMk cId="666438534" sldId="386"/>
            <ac:picMk id="9" creationId="{A7533FEB-B588-66AB-521D-A964CD67798A}"/>
          </ac:picMkLst>
        </pc:picChg>
        <pc:picChg chg="del">
          <ac:chgData name="Commodore St Germain" userId="420783ab-3e48-4f67-af00-cfba62042d5f" providerId="ADAL" clId="{1C523B61-7826-4439-92ED-7DC924354F99}" dt="2026-06-02T18:12:45.055" v="2744" actId="478"/>
          <ac:picMkLst>
            <pc:docMk/>
            <pc:sldMk cId="666438534" sldId="386"/>
            <ac:picMk id="11" creationId="{8D1D511D-850E-EFCB-1C41-243AD279877E}"/>
          </ac:picMkLst>
        </pc:picChg>
        <pc:cxnChg chg="add mod">
          <ac:chgData name="Commodore St Germain" userId="420783ab-3e48-4f67-af00-cfba62042d5f" providerId="ADAL" clId="{1C523B61-7826-4439-92ED-7DC924354F99}" dt="2026-06-02T18:13:48.323" v="2766" actId="14100"/>
          <ac:cxnSpMkLst>
            <pc:docMk/>
            <pc:sldMk cId="666438534" sldId="386"/>
            <ac:cxnSpMk id="3" creationId="{2758A497-7C71-25CC-ED12-82FE9361767C}"/>
          </ac:cxnSpMkLst>
        </pc:cxnChg>
        <pc:cxnChg chg="add del mod">
          <ac:chgData name="Commodore St Germain" userId="420783ab-3e48-4f67-af00-cfba62042d5f" providerId="ADAL" clId="{1C523B61-7826-4439-92ED-7DC924354F99}" dt="2026-06-02T18:13:12.995" v="2750" actId="478"/>
          <ac:cxnSpMkLst>
            <pc:docMk/>
            <pc:sldMk cId="666438534" sldId="386"/>
            <ac:cxnSpMk id="25" creationId="{7F606ADA-431B-C3C7-98FC-858581AEB983}"/>
          </ac:cxnSpMkLst>
        </pc:cxnChg>
        <pc:cxnChg chg="add del mod">
          <ac:chgData name="Commodore St Germain" userId="420783ab-3e48-4f67-af00-cfba62042d5f" providerId="ADAL" clId="{1C523B61-7826-4439-92ED-7DC924354F99}" dt="2026-06-02T18:13:09.937" v="2749" actId="478"/>
          <ac:cxnSpMkLst>
            <pc:docMk/>
            <pc:sldMk cId="666438534" sldId="386"/>
            <ac:cxnSpMk id="29" creationId="{30C6252D-87D5-DD8B-B96F-615A2BD46AC3}"/>
          </ac:cxnSpMkLst>
        </pc:cxnChg>
        <pc:cxnChg chg="add del mod">
          <ac:chgData name="Commodore St Germain" userId="420783ab-3e48-4f67-af00-cfba62042d5f" providerId="ADAL" clId="{1C523B61-7826-4439-92ED-7DC924354F99}" dt="2026-06-02T18:13:09.937" v="2749" actId="478"/>
          <ac:cxnSpMkLst>
            <pc:docMk/>
            <pc:sldMk cId="666438534" sldId="386"/>
            <ac:cxnSpMk id="35" creationId="{9422CD4D-1504-443D-48F8-B97EFAB114BE}"/>
          </ac:cxnSpMkLst>
        </pc:cxnChg>
        <pc:cxnChg chg="add del mod">
          <ac:chgData name="Commodore St Germain" userId="420783ab-3e48-4f67-af00-cfba62042d5f" providerId="ADAL" clId="{1C523B61-7826-4439-92ED-7DC924354F99}" dt="2026-06-02T18:13:09.937" v="2749" actId="478"/>
          <ac:cxnSpMkLst>
            <pc:docMk/>
            <pc:sldMk cId="666438534" sldId="386"/>
            <ac:cxnSpMk id="40" creationId="{CA002EEA-35C4-16F8-11BD-BB774ACB0856}"/>
          </ac:cxnSpMkLst>
        </pc:cxnChg>
        <pc:cxnChg chg="add del mod">
          <ac:chgData name="Commodore St Germain" userId="420783ab-3e48-4f67-af00-cfba62042d5f" providerId="ADAL" clId="{1C523B61-7826-4439-92ED-7DC924354F99}" dt="2026-06-02T18:13:05.600" v="2748" actId="478"/>
          <ac:cxnSpMkLst>
            <pc:docMk/>
            <pc:sldMk cId="666438534" sldId="386"/>
            <ac:cxnSpMk id="43" creationId="{839BCD9F-1371-FBA6-DC7E-6622EDB6D4FD}"/>
          </ac:cxnSpMkLst>
        </pc:cxnChg>
        <pc:cxnChg chg="add del mod">
          <ac:chgData name="Commodore St Germain" userId="420783ab-3e48-4f67-af00-cfba62042d5f" providerId="ADAL" clId="{1C523B61-7826-4439-92ED-7DC924354F99}" dt="2026-06-02T18:13:05.600" v="2748" actId="478"/>
          <ac:cxnSpMkLst>
            <pc:docMk/>
            <pc:sldMk cId="666438534" sldId="386"/>
            <ac:cxnSpMk id="46" creationId="{ECC6A3F6-6C9A-0199-FF91-29DFDEFB7180}"/>
          </ac:cxnSpMkLst>
        </pc:cxnChg>
      </pc:sldChg>
      <pc:sldChg chg="addSp modSp new mod ord">
        <pc:chgData name="Commodore St Germain" userId="420783ab-3e48-4f67-af00-cfba62042d5f" providerId="ADAL" clId="{1C523B61-7826-4439-92ED-7DC924354F99}" dt="2026-06-02T18:24:10.685" v="2885"/>
        <pc:sldMkLst>
          <pc:docMk/>
          <pc:sldMk cId="4018602463" sldId="387"/>
        </pc:sldMkLst>
        <pc:picChg chg="add mod">
          <ac:chgData name="Commodore St Germain" userId="420783ab-3e48-4f67-af00-cfba62042d5f" providerId="ADAL" clId="{1C523B61-7826-4439-92ED-7DC924354F99}" dt="2026-06-02T18:24:07.065" v="2883" actId="1076"/>
          <ac:picMkLst>
            <pc:docMk/>
            <pc:sldMk cId="4018602463" sldId="387"/>
            <ac:picMk id="5" creationId="{3F8A2B39-1514-42A2-6EE6-4A64C44B9F5F}"/>
          </ac:picMkLst>
        </pc:picChg>
      </pc:sldChg>
      <pc:sldChg chg="addSp delSp modSp add mod">
        <pc:chgData name="Commodore St Germain" userId="420783ab-3e48-4f67-af00-cfba62042d5f" providerId="ADAL" clId="{1C523B61-7826-4439-92ED-7DC924354F99}" dt="2026-06-02T18:31:27.004" v="3240" actId="1076"/>
        <pc:sldMkLst>
          <pc:docMk/>
          <pc:sldMk cId="1670161847" sldId="388"/>
        </pc:sldMkLst>
        <pc:spChg chg="add mod">
          <ac:chgData name="Commodore St Germain" userId="420783ab-3e48-4f67-af00-cfba62042d5f" providerId="ADAL" clId="{1C523B61-7826-4439-92ED-7DC924354F99}" dt="2026-06-02T18:31:27.004" v="3240" actId="1076"/>
          <ac:spMkLst>
            <pc:docMk/>
            <pc:sldMk cId="1670161847" sldId="388"/>
            <ac:spMk id="4" creationId="{CBFD3108-211B-E4FF-D189-B21D7023F175}"/>
          </ac:spMkLst>
        </pc:spChg>
        <pc:inkChg chg="del">
          <ac:chgData name="Commodore St Germain" userId="420783ab-3e48-4f67-af00-cfba62042d5f" providerId="ADAL" clId="{1C523B61-7826-4439-92ED-7DC924354F99}" dt="2026-06-02T18:29:09.496" v="3037" actId="478"/>
          <ac:inkMkLst>
            <pc:docMk/>
            <pc:sldMk cId="1670161847" sldId="388"/>
            <ac:inkMk id="3" creationId="{2136FC8E-076E-B921-3F11-3B62FD39A8DC}"/>
          </ac:inkMkLst>
        </pc:inkChg>
      </pc:sldChg>
      <pc:sldChg chg="add">
        <pc:chgData name="Commodore St Germain" userId="420783ab-3e48-4f67-af00-cfba62042d5f" providerId="ADAL" clId="{1C523B61-7826-4439-92ED-7DC924354F99}" dt="2026-06-02T18:46:31.959" v="3339"/>
        <pc:sldMkLst>
          <pc:docMk/>
          <pc:sldMk cId="1681383189" sldId="389"/>
        </pc:sldMkLst>
      </pc:sldChg>
      <pc:sldChg chg="modSp add mod">
        <pc:chgData name="Commodore St Germain" userId="420783ab-3e48-4f67-af00-cfba62042d5f" providerId="ADAL" clId="{1C523B61-7826-4439-92ED-7DC924354F99}" dt="2026-06-02T19:17:32.344" v="4108"/>
        <pc:sldMkLst>
          <pc:docMk/>
          <pc:sldMk cId="2275457257" sldId="390"/>
        </pc:sldMkLst>
        <pc:spChg chg="mod">
          <ac:chgData name="Commodore St Germain" userId="420783ab-3e48-4f67-af00-cfba62042d5f" providerId="ADAL" clId="{1C523B61-7826-4439-92ED-7DC924354F99}" dt="2026-06-02T18:50:17.019" v="3437" actId="20577"/>
          <ac:spMkLst>
            <pc:docMk/>
            <pc:sldMk cId="2275457257" sldId="390"/>
            <ac:spMk id="2" creationId="{8D9EC2C3-EE7A-C37F-8465-67016C90D0B9}"/>
          </ac:spMkLst>
        </pc:spChg>
        <pc:spChg chg="mod">
          <ac:chgData name="Commodore St Germain" userId="420783ab-3e48-4f67-af00-cfba62042d5f" providerId="ADAL" clId="{1C523B61-7826-4439-92ED-7DC924354F99}" dt="2026-06-02T19:17:32.344" v="4108"/>
          <ac:spMkLst>
            <pc:docMk/>
            <pc:sldMk cId="2275457257" sldId="390"/>
            <ac:spMk id="3" creationId="{FAE6C167-8755-0957-EC44-727CF70712E3}"/>
          </ac:spMkLst>
        </pc:spChg>
      </pc:sldChg>
      <pc:sldChg chg="addSp delSp modSp new mod">
        <pc:chgData name="Commodore St Germain" userId="420783ab-3e48-4f67-af00-cfba62042d5f" providerId="ADAL" clId="{1C523B61-7826-4439-92ED-7DC924354F99}" dt="2026-06-02T19:02:16.214" v="3809" actId="20577"/>
        <pc:sldMkLst>
          <pc:docMk/>
          <pc:sldMk cId="2672207239" sldId="391"/>
        </pc:sldMkLst>
        <pc:spChg chg="mod">
          <ac:chgData name="Commodore St Germain" userId="420783ab-3e48-4f67-af00-cfba62042d5f" providerId="ADAL" clId="{1C523B61-7826-4439-92ED-7DC924354F99}" dt="2026-06-02T19:02:16.214" v="3809" actId="20577"/>
          <ac:spMkLst>
            <pc:docMk/>
            <pc:sldMk cId="2672207239" sldId="391"/>
            <ac:spMk id="2" creationId="{989C3133-63B8-206F-2780-5E522C9522C3}"/>
          </ac:spMkLst>
        </pc:spChg>
        <pc:spChg chg="del">
          <ac:chgData name="Commodore St Germain" userId="420783ab-3e48-4f67-af00-cfba62042d5f" providerId="ADAL" clId="{1C523B61-7826-4439-92ED-7DC924354F99}" dt="2026-06-02T18:56:36.862" v="3612" actId="478"/>
          <ac:spMkLst>
            <pc:docMk/>
            <pc:sldMk cId="2672207239" sldId="391"/>
            <ac:spMk id="3" creationId="{CF31FD0A-70FD-FE96-5E5C-A4973F6C549E}"/>
          </ac:spMkLst>
        </pc:spChg>
        <pc:spChg chg="add mod">
          <ac:chgData name="Commodore St Germain" userId="420783ab-3e48-4f67-af00-cfba62042d5f" providerId="ADAL" clId="{1C523B61-7826-4439-92ED-7DC924354F99}" dt="2026-06-02T18:56:53.288" v="3615" actId="1076"/>
          <ac:spMkLst>
            <pc:docMk/>
            <pc:sldMk cId="2672207239" sldId="391"/>
            <ac:spMk id="4" creationId="{99E781B5-8960-4883-1599-B3B81A12A286}"/>
          </ac:spMkLst>
        </pc:spChg>
        <pc:spChg chg="add mod">
          <ac:chgData name="Commodore St Germain" userId="420783ab-3e48-4f67-af00-cfba62042d5f" providerId="ADAL" clId="{1C523B61-7826-4439-92ED-7DC924354F99}" dt="2026-06-02T18:57:24.182" v="3622" actId="20577"/>
          <ac:spMkLst>
            <pc:docMk/>
            <pc:sldMk cId="2672207239" sldId="391"/>
            <ac:spMk id="5" creationId="{C4ACF042-3A41-9944-3721-2844F0E81F9D}"/>
          </ac:spMkLst>
        </pc:spChg>
        <pc:spChg chg="add mod">
          <ac:chgData name="Commodore St Germain" userId="420783ab-3e48-4f67-af00-cfba62042d5f" providerId="ADAL" clId="{1C523B61-7826-4439-92ED-7DC924354F99}" dt="2026-06-02T18:57:26.424" v="3623" actId="20577"/>
          <ac:spMkLst>
            <pc:docMk/>
            <pc:sldMk cId="2672207239" sldId="391"/>
            <ac:spMk id="6" creationId="{EAD535EF-C5F8-447E-438C-7096EC9F1121}"/>
          </ac:spMkLst>
        </pc:spChg>
        <pc:spChg chg="add mod">
          <ac:chgData name="Commodore St Germain" userId="420783ab-3e48-4f67-af00-cfba62042d5f" providerId="ADAL" clId="{1C523B61-7826-4439-92ED-7DC924354F99}" dt="2026-06-02T18:57:42.656" v="3627" actId="1076"/>
          <ac:spMkLst>
            <pc:docMk/>
            <pc:sldMk cId="2672207239" sldId="391"/>
            <ac:spMk id="7" creationId="{B4101FDD-D67A-25CA-9E01-2B43B2C3B29E}"/>
          </ac:spMkLst>
        </pc:spChg>
      </pc:sldChg>
      <pc:sldChg chg="addSp modSp new mod ord">
        <pc:chgData name="Commodore St Germain" userId="420783ab-3e48-4f67-af00-cfba62042d5f" providerId="ADAL" clId="{1C523B61-7826-4439-92ED-7DC924354F99}" dt="2026-06-02T19:02:29.138" v="3811"/>
        <pc:sldMkLst>
          <pc:docMk/>
          <pc:sldMk cId="1850788982" sldId="392"/>
        </pc:sldMkLst>
        <pc:spChg chg="mod">
          <ac:chgData name="Commodore St Germain" userId="420783ab-3e48-4f67-af00-cfba62042d5f" providerId="ADAL" clId="{1C523B61-7826-4439-92ED-7DC924354F99}" dt="2026-06-02T18:58:37.860" v="3654" actId="20577"/>
          <ac:spMkLst>
            <pc:docMk/>
            <pc:sldMk cId="1850788982" sldId="392"/>
            <ac:spMk id="2" creationId="{15D8984A-436F-647B-E7F7-9A72C8947EFC}"/>
          </ac:spMkLst>
        </pc:spChg>
        <pc:spChg chg="add mod">
          <ac:chgData name="Commodore St Germain" userId="420783ab-3e48-4f67-af00-cfba62042d5f" providerId="ADAL" clId="{1C523B61-7826-4439-92ED-7DC924354F99}" dt="2026-06-02T19:01:39.188" v="3765" actId="1076"/>
          <ac:spMkLst>
            <pc:docMk/>
            <pc:sldMk cId="1850788982" sldId="392"/>
            <ac:spMk id="6" creationId="{3322D1AF-98C9-E607-8619-E1BA1AECF516}"/>
          </ac:spMkLst>
        </pc:spChg>
        <pc:spChg chg="add mod">
          <ac:chgData name="Commodore St Germain" userId="420783ab-3e48-4f67-af00-cfba62042d5f" providerId="ADAL" clId="{1C523B61-7826-4439-92ED-7DC924354F99}" dt="2026-06-02T19:00:56.323" v="3711" actId="14100"/>
          <ac:spMkLst>
            <pc:docMk/>
            <pc:sldMk cId="1850788982" sldId="392"/>
            <ac:spMk id="7" creationId="{33D08746-472E-AD3A-1366-DFC564215F85}"/>
          </ac:spMkLst>
        </pc:spChg>
        <pc:spChg chg="add mod">
          <ac:chgData name="Commodore St Germain" userId="420783ab-3e48-4f67-af00-cfba62042d5f" providerId="ADAL" clId="{1C523B61-7826-4439-92ED-7DC924354F99}" dt="2026-06-02T19:01:56.313" v="3774" actId="1076"/>
          <ac:spMkLst>
            <pc:docMk/>
            <pc:sldMk cId="1850788982" sldId="392"/>
            <ac:spMk id="8" creationId="{3A0430C7-826B-E15A-05EF-F842D7AE4554}"/>
          </ac:spMkLst>
        </pc:spChg>
        <pc:spChg chg="add mod">
          <ac:chgData name="Commodore St Germain" userId="420783ab-3e48-4f67-af00-cfba62042d5f" providerId="ADAL" clId="{1C523B61-7826-4439-92ED-7DC924354F99}" dt="2026-06-02T19:01:50.033" v="3773" actId="20577"/>
          <ac:spMkLst>
            <pc:docMk/>
            <pc:sldMk cId="1850788982" sldId="392"/>
            <ac:spMk id="9" creationId="{AE93AAD8-E917-44CA-C9F5-7B249B87CFEB}"/>
          </ac:spMkLst>
        </pc:spChg>
        <pc:picChg chg="add mod">
          <ac:chgData name="Commodore St Germain" userId="420783ab-3e48-4f67-af00-cfba62042d5f" providerId="ADAL" clId="{1C523B61-7826-4439-92ED-7DC924354F99}" dt="2026-06-02T19:01:33.850" v="3764" actId="1076"/>
          <ac:picMkLst>
            <pc:docMk/>
            <pc:sldMk cId="1850788982" sldId="392"/>
            <ac:picMk id="5" creationId="{32569E52-B633-F850-3B57-A8B119366D3D}"/>
          </ac:picMkLst>
        </pc:picChg>
      </pc:sldChg>
      <pc:sldChg chg="addSp modSp new mod">
        <pc:chgData name="Commodore St Germain" userId="420783ab-3e48-4f67-af00-cfba62042d5f" providerId="ADAL" clId="{1C523B61-7826-4439-92ED-7DC924354F99}" dt="2026-06-02T19:11:13.155" v="3839" actId="1076"/>
        <pc:sldMkLst>
          <pc:docMk/>
          <pc:sldMk cId="3866939125" sldId="393"/>
        </pc:sldMkLst>
        <pc:picChg chg="add mod">
          <ac:chgData name="Commodore St Germain" userId="420783ab-3e48-4f67-af00-cfba62042d5f" providerId="ADAL" clId="{1C523B61-7826-4439-92ED-7DC924354F99}" dt="2026-06-02T19:06:29.462" v="3835" actId="1076"/>
          <ac:picMkLst>
            <pc:docMk/>
            <pc:sldMk cId="3866939125" sldId="393"/>
            <ac:picMk id="5" creationId="{CFFF58A2-5EC3-6A1D-E509-AE90F35B4362}"/>
          </ac:picMkLst>
        </pc:picChg>
        <pc:picChg chg="add mod">
          <ac:chgData name="Commodore St Germain" userId="420783ab-3e48-4f67-af00-cfba62042d5f" providerId="ADAL" clId="{1C523B61-7826-4439-92ED-7DC924354F99}" dt="2026-06-02T19:10:55.991" v="3837" actId="1076"/>
          <ac:picMkLst>
            <pc:docMk/>
            <pc:sldMk cId="3866939125" sldId="393"/>
            <ac:picMk id="7" creationId="{098FB891-4439-F691-BC40-31E1ED5A8505}"/>
          </ac:picMkLst>
        </pc:picChg>
        <pc:picChg chg="add mod">
          <ac:chgData name="Commodore St Germain" userId="420783ab-3e48-4f67-af00-cfba62042d5f" providerId="ADAL" clId="{1C523B61-7826-4439-92ED-7DC924354F99}" dt="2026-06-02T19:11:13.155" v="3839" actId="1076"/>
          <ac:picMkLst>
            <pc:docMk/>
            <pc:sldMk cId="3866939125" sldId="393"/>
            <ac:picMk id="9" creationId="{0F43BC49-03BF-EF61-AF90-38BD42F60867}"/>
          </ac:picMkLst>
        </pc:picChg>
      </pc:sldChg>
      <pc:sldChg chg="addSp modSp new mod">
        <pc:chgData name="Commodore St Germain" userId="420783ab-3e48-4f67-af00-cfba62042d5f" providerId="ADAL" clId="{1C523B61-7826-4439-92ED-7DC924354F99}" dt="2026-06-02T19:24:05.370" v="4156" actId="20577"/>
        <pc:sldMkLst>
          <pc:docMk/>
          <pc:sldMk cId="1863482216" sldId="394"/>
        </pc:sldMkLst>
        <pc:spChg chg="mod">
          <ac:chgData name="Commodore St Germain" userId="420783ab-3e48-4f67-af00-cfba62042d5f" providerId="ADAL" clId="{1C523B61-7826-4439-92ED-7DC924354F99}" dt="2026-06-02T19:24:05.370" v="4156" actId="20577"/>
          <ac:spMkLst>
            <pc:docMk/>
            <pc:sldMk cId="1863482216" sldId="394"/>
            <ac:spMk id="2" creationId="{AB90C7FD-B2A4-DFB3-F22D-14C07011667A}"/>
          </ac:spMkLst>
        </pc:spChg>
        <pc:spChg chg="add mod">
          <ac:chgData name="Commodore St Germain" userId="420783ab-3e48-4f67-af00-cfba62042d5f" providerId="ADAL" clId="{1C523B61-7826-4439-92ED-7DC924354F99}" dt="2026-06-02T19:23:27.290" v="4139" actId="20577"/>
          <ac:spMkLst>
            <pc:docMk/>
            <pc:sldMk cId="1863482216" sldId="394"/>
            <ac:spMk id="8" creationId="{5837CDAB-0AF2-7D47-673B-E44242053197}"/>
          </ac:spMkLst>
        </pc:spChg>
        <pc:picChg chg="add mod">
          <ac:chgData name="Commodore St Germain" userId="420783ab-3e48-4f67-af00-cfba62042d5f" providerId="ADAL" clId="{1C523B61-7826-4439-92ED-7DC924354F99}" dt="2026-06-02T19:22:35.642" v="4131" actId="1076"/>
          <ac:picMkLst>
            <pc:docMk/>
            <pc:sldMk cId="1863482216" sldId="394"/>
            <ac:picMk id="5" creationId="{4E5CE7E2-09C6-FD7E-3F40-0F90F23A3668}"/>
          </ac:picMkLst>
        </pc:picChg>
        <pc:picChg chg="add mod">
          <ac:chgData name="Commodore St Germain" userId="420783ab-3e48-4f67-af00-cfba62042d5f" providerId="ADAL" clId="{1C523B61-7826-4439-92ED-7DC924354F99}" dt="2026-06-02T19:23:11.183" v="4133" actId="1076"/>
          <ac:picMkLst>
            <pc:docMk/>
            <pc:sldMk cId="1863482216" sldId="394"/>
            <ac:picMk id="7" creationId="{DADA63A4-A57A-0CE8-E76F-8080510E58D3}"/>
          </ac:picMkLst>
        </pc:picChg>
      </pc:sldChg>
      <pc:sldChg chg="addSp modSp new mod">
        <pc:chgData name="Commodore St Germain" userId="420783ab-3e48-4f67-af00-cfba62042d5f" providerId="ADAL" clId="{1C523B61-7826-4439-92ED-7DC924354F99}" dt="2026-06-02T19:34:33.498" v="4324" actId="1076"/>
        <pc:sldMkLst>
          <pc:docMk/>
          <pc:sldMk cId="2297256743" sldId="395"/>
        </pc:sldMkLst>
        <pc:spChg chg="mod">
          <ac:chgData name="Commodore St Germain" userId="420783ab-3e48-4f67-af00-cfba62042d5f" providerId="ADAL" clId="{1C523B61-7826-4439-92ED-7DC924354F99}" dt="2026-06-02T19:24:12.469" v="4169" actId="20577"/>
          <ac:spMkLst>
            <pc:docMk/>
            <pc:sldMk cId="2297256743" sldId="395"/>
            <ac:spMk id="2" creationId="{88AF2375-1B96-1CFE-72DF-BF4533A47AFE}"/>
          </ac:spMkLst>
        </pc:spChg>
        <pc:spChg chg="add mod">
          <ac:chgData name="Commodore St Germain" userId="420783ab-3e48-4f67-af00-cfba62042d5f" providerId="ADAL" clId="{1C523B61-7826-4439-92ED-7DC924354F99}" dt="2026-06-02T19:24:22.300" v="4175" actId="20577"/>
          <ac:spMkLst>
            <pc:docMk/>
            <pc:sldMk cId="2297256743" sldId="395"/>
            <ac:spMk id="6" creationId="{4809AAE3-0386-2762-9555-C9E01BC39185}"/>
          </ac:spMkLst>
        </pc:spChg>
        <pc:picChg chg="add mod">
          <ac:chgData name="Commodore St Germain" userId="420783ab-3e48-4f67-af00-cfba62042d5f" providerId="ADAL" clId="{1C523B61-7826-4439-92ED-7DC924354F99}" dt="2026-06-02T19:34:33.498" v="4324" actId="1076"/>
          <ac:picMkLst>
            <pc:docMk/>
            <pc:sldMk cId="2297256743" sldId="395"/>
            <ac:picMk id="5" creationId="{58938B5C-2B83-97FD-0266-7A1FE7AF40D9}"/>
          </ac:picMkLst>
        </pc:picChg>
      </pc:sldChg>
      <pc:sldChg chg="addSp delSp modSp new mod">
        <pc:chgData name="Commodore St Germain" userId="420783ab-3e48-4f67-af00-cfba62042d5f" providerId="ADAL" clId="{1C523B61-7826-4439-92ED-7DC924354F99}" dt="2026-06-02T19:36:02.169" v="4338" actId="1076"/>
        <pc:sldMkLst>
          <pc:docMk/>
          <pc:sldMk cId="3116387719" sldId="396"/>
        </pc:sldMkLst>
        <pc:spChg chg="mod">
          <ac:chgData name="Commodore St Germain" userId="420783ab-3e48-4f67-af00-cfba62042d5f" providerId="ADAL" clId="{1C523B61-7826-4439-92ED-7DC924354F99}" dt="2026-06-02T19:34:25.245" v="4322" actId="20577"/>
          <ac:spMkLst>
            <pc:docMk/>
            <pc:sldMk cId="3116387719" sldId="396"/>
            <ac:spMk id="2" creationId="{D805996B-A124-DA45-D7D3-2068EA539F65}"/>
          </ac:spMkLst>
        </pc:spChg>
        <pc:spChg chg="add del">
          <ac:chgData name="Commodore St Germain" userId="420783ab-3e48-4f67-af00-cfba62042d5f" providerId="ADAL" clId="{1C523B61-7826-4439-92ED-7DC924354F99}" dt="2026-06-02T19:31:06.664" v="4214" actId="22"/>
          <ac:spMkLst>
            <pc:docMk/>
            <pc:sldMk cId="3116387719" sldId="396"/>
            <ac:spMk id="5" creationId="{F44B6653-62F9-42B8-9AF7-0870C1B51C47}"/>
          </ac:spMkLst>
        </pc:spChg>
        <pc:spChg chg="add mod">
          <ac:chgData name="Commodore St Germain" userId="420783ab-3e48-4f67-af00-cfba62042d5f" providerId="ADAL" clId="{1C523B61-7826-4439-92ED-7DC924354F99}" dt="2026-06-02T19:32:16.580" v="4220" actId="14100"/>
          <ac:spMkLst>
            <pc:docMk/>
            <pc:sldMk cId="3116387719" sldId="396"/>
            <ac:spMk id="6" creationId="{C08F1CE6-D6F3-3FCD-D42D-93945E8C47AC}"/>
          </ac:spMkLst>
        </pc:spChg>
        <pc:picChg chg="add del mod">
          <ac:chgData name="Commodore St Germain" userId="420783ab-3e48-4f67-af00-cfba62042d5f" providerId="ADAL" clId="{1C523B61-7826-4439-92ED-7DC924354F99}" dt="2026-06-02T19:32:42.904" v="4221" actId="478"/>
          <ac:picMkLst>
            <pc:docMk/>
            <pc:sldMk cId="3116387719" sldId="396"/>
            <ac:picMk id="8" creationId="{F5248494-958B-8179-A9A3-1177C5C656F2}"/>
          </ac:picMkLst>
        </pc:picChg>
        <pc:picChg chg="add del mod">
          <ac:chgData name="Commodore St Germain" userId="420783ab-3e48-4f67-af00-cfba62042d5f" providerId="ADAL" clId="{1C523B61-7826-4439-92ED-7DC924354F99}" dt="2026-06-02T19:33:46.532" v="4230" actId="478"/>
          <ac:picMkLst>
            <pc:docMk/>
            <pc:sldMk cId="3116387719" sldId="396"/>
            <ac:picMk id="10" creationId="{CEC17ECA-4BBC-79B7-64DD-E5722DC76577}"/>
          </ac:picMkLst>
        </pc:picChg>
        <pc:picChg chg="add mod">
          <ac:chgData name="Commodore St Germain" userId="420783ab-3e48-4f67-af00-cfba62042d5f" providerId="ADAL" clId="{1C523B61-7826-4439-92ED-7DC924354F99}" dt="2026-06-02T19:35:57.309" v="4336" actId="1076"/>
          <ac:picMkLst>
            <pc:docMk/>
            <pc:sldMk cId="3116387719" sldId="396"/>
            <ac:picMk id="12" creationId="{DC36346B-521F-4E4C-367B-CB6CB2A80449}"/>
          </ac:picMkLst>
        </pc:picChg>
        <pc:picChg chg="add mod modCrop">
          <ac:chgData name="Commodore St Germain" userId="420783ab-3e48-4f67-af00-cfba62042d5f" providerId="ADAL" clId="{1C523B61-7826-4439-92ED-7DC924354F99}" dt="2026-06-02T19:35:58.651" v="4337" actId="1076"/>
          <ac:picMkLst>
            <pc:docMk/>
            <pc:sldMk cId="3116387719" sldId="396"/>
            <ac:picMk id="14" creationId="{B1F1AE2F-E603-7317-941B-DEED61441DE2}"/>
          </ac:picMkLst>
        </pc:picChg>
        <pc:picChg chg="add mod">
          <ac:chgData name="Commodore St Germain" userId="420783ab-3e48-4f67-af00-cfba62042d5f" providerId="ADAL" clId="{1C523B61-7826-4439-92ED-7DC924354F99}" dt="2026-06-02T19:36:02.169" v="4338" actId="1076"/>
          <ac:picMkLst>
            <pc:docMk/>
            <pc:sldMk cId="3116387719" sldId="396"/>
            <ac:picMk id="16" creationId="{B06FBD54-9C21-475B-DC4C-04D735A88401}"/>
          </ac:picMkLst>
        </pc:picChg>
      </pc:sldChg>
      <pc:sldChg chg="modSp new mod">
        <pc:chgData name="Commodore St Germain" userId="420783ab-3e48-4f67-af00-cfba62042d5f" providerId="ADAL" clId="{1C523B61-7826-4439-92ED-7DC924354F99}" dt="2026-06-02T19:28:52.677" v="4208" actId="1076"/>
        <pc:sldMkLst>
          <pc:docMk/>
          <pc:sldMk cId="1377002597" sldId="397"/>
        </pc:sldMkLst>
        <pc:spChg chg="mod">
          <ac:chgData name="Commodore St Germain" userId="420783ab-3e48-4f67-af00-cfba62042d5f" providerId="ADAL" clId="{1C523B61-7826-4439-92ED-7DC924354F99}" dt="2026-06-02T19:28:47.711" v="4206" actId="20577"/>
          <ac:spMkLst>
            <pc:docMk/>
            <pc:sldMk cId="1377002597" sldId="397"/>
            <ac:spMk id="2" creationId="{F82F8CF1-6C7B-2654-8690-5FA30BA3BFF1}"/>
          </ac:spMkLst>
        </pc:spChg>
        <pc:spChg chg="mod">
          <ac:chgData name="Commodore St Germain" userId="420783ab-3e48-4f67-af00-cfba62042d5f" providerId="ADAL" clId="{1C523B61-7826-4439-92ED-7DC924354F99}" dt="2026-06-02T19:28:52.677" v="4208" actId="1076"/>
          <ac:spMkLst>
            <pc:docMk/>
            <pc:sldMk cId="1377002597" sldId="397"/>
            <ac:spMk id="3" creationId="{2279DC5A-CC1F-6826-067C-028108D65392}"/>
          </ac:spMkLst>
        </pc:spChg>
      </pc:sldChg>
      <pc:sldChg chg="delSp modSp add mod">
        <pc:chgData name="Commodore St Germain" userId="420783ab-3e48-4f67-af00-cfba62042d5f" providerId="ADAL" clId="{1C523B61-7826-4439-92ED-7DC924354F99}" dt="2026-06-02T18:56:11.512" v="3589" actId="114"/>
        <pc:sldMkLst>
          <pc:docMk/>
          <pc:sldMk cId="4176939708" sldId="398"/>
        </pc:sldMkLst>
        <pc:spChg chg="mod">
          <ac:chgData name="Commodore St Germain" userId="420783ab-3e48-4f67-af00-cfba62042d5f" providerId="ADAL" clId="{1C523B61-7826-4439-92ED-7DC924354F99}" dt="2026-06-02T18:55:06.162" v="3517" actId="20577"/>
          <ac:spMkLst>
            <pc:docMk/>
            <pc:sldMk cId="4176939708" sldId="398"/>
            <ac:spMk id="2" creationId="{6743D906-33EC-EE2F-373E-18DFF8210A12}"/>
          </ac:spMkLst>
        </pc:spChg>
        <pc:spChg chg="mod">
          <ac:chgData name="Commodore St Germain" userId="420783ab-3e48-4f67-af00-cfba62042d5f" providerId="ADAL" clId="{1C523B61-7826-4439-92ED-7DC924354F99}" dt="2026-06-02T18:56:11.512" v="3589" actId="114"/>
          <ac:spMkLst>
            <pc:docMk/>
            <pc:sldMk cId="4176939708" sldId="398"/>
            <ac:spMk id="3" creationId="{0980EB9F-3ED2-2C05-3B4C-C05EF7BE9D9B}"/>
          </ac:spMkLst>
        </pc:spChg>
        <pc:inkChg chg="del">
          <ac:chgData name="Commodore St Germain" userId="420783ab-3e48-4f67-af00-cfba62042d5f" providerId="ADAL" clId="{1C523B61-7826-4439-92ED-7DC924354F99}" dt="2026-06-02T18:53:24.813" v="3447" actId="478"/>
          <ac:inkMkLst>
            <pc:docMk/>
            <pc:sldMk cId="4176939708" sldId="398"/>
            <ac:inkMk id="4" creationId="{B8A6909D-AC60-7E0A-3A72-9CAFC7C4236C}"/>
          </ac:inkMkLst>
        </pc:inkChg>
      </pc:sldChg>
      <pc:sldChg chg="addSp delSp modSp add mod">
        <pc:chgData name="Commodore St Germain" userId="420783ab-3e48-4f67-af00-cfba62042d5f" providerId="ADAL" clId="{1C523B61-7826-4439-92ED-7DC924354F99}" dt="2026-06-02T19:16:27.840" v="4081" actId="14100"/>
        <pc:sldMkLst>
          <pc:docMk/>
          <pc:sldMk cId="1241115292" sldId="399"/>
        </pc:sldMkLst>
        <pc:spChg chg="del mod">
          <ac:chgData name="Commodore St Germain" userId="420783ab-3e48-4f67-af00-cfba62042d5f" providerId="ADAL" clId="{1C523B61-7826-4439-92ED-7DC924354F99}" dt="2026-06-02T19:02:37.206" v="3815" actId="478"/>
          <ac:spMkLst>
            <pc:docMk/>
            <pc:sldMk cId="1241115292" sldId="399"/>
            <ac:spMk id="5" creationId="{C4ACF042-3A41-9944-3721-2844F0E81F9D}"/>
          </ac:spMkLst>
        </pc:spChg>
        <pc:spChg chg="del">
          <ac:chgData name="Commodore St Germain" userId="420783ab-3e48-4f67-af00-cfba62042d5f" providerId="ADAL" clId="{1C523B61-7826-4439-92ED-7DC924354F99}" dt="2026-06-02T19:02:35.456" v="3813" actId="478"/>
          <ac:spMkLst>
            <pc:docMk/>
            <pc:sldMk cId="1241115292" sldId="399"/>
            <ac:spMk id="6" creationId="{EAD535EF-C5F8-447E-438C-7096EC9F1121}"/>
          </ac:spMkLst>
        </pc:spChg>
        <pc:spChg chg="mod">
          <ac:chgData name="Commodore St Germain" userId="420783ab-3e48-4f67-af00-cfba62042d5f" providerId="ADAL" clId="{1C523B61-7826-4439-92ED-7DC924354F99}" dt="2026-06-02T19:02:41.496" v="3816" actId="1076"/>
          <ac:spMkLst>
            <pc:docMk/>
            <pc:sldMk cId="1241115292" sldId="399"/>
            <ac:spMk id="7" creationId="{B4101FDD-D67A-25CA-9E01-2B43B2C3B29E}"/>
          </ac:spMkLst>
        </pc:spChg>
        <pc:spChg chg="add mod">
          <ac:chgData name="Commodore St Germain" userId="420783ab-3e48-4f67-af00-cfba62042d5f" providerId="ADAL" clId="{1C523B61-7826-4439-92ED-7DC924354F99}" dt="2026-06-02T19:04:44.012" v="3824" actId="1076"/>
          <ac:spMkLst>
            <pc:docMk/>
            <pc:sldMk cId="1241115292" sldId="399"/>
            <ac:spMk id="8" creationId="{B01F532E-2A5F-1491-280B-4E71D807C7BF}"/>
          </ac:spMkLst>
        </pc:spChg>
        <pc:spChg chg="add mod">
          <ac:chgData name="Commodore St Germain" userId="420783ab-3e48-4f67-af00-cfba62042d5f" providerId="ADAL" clId="{1C523B61-7826-4439-92ED-7DC924354F99}" dt="2026-06-02T19:14:27.339" v="3904" actId="20577"/>
          <ac:spMkLst>
            <pc:docMk/>
            <pc:sldMk cId="1241115292" sldId="399"/>
            <ac:spMk id="15" creationId="{B8542AD6-C16B-1DEC-E748-0D2FD1B424FD}"/>
          </ac:spMkLst>
        </pc:spChg>
        <pc:spChg chg="add mod">
          <ac:chgData name="Commodore St Germain" userId="420783ab-3e48-4f67-af00-cfba62042d5f" providerId="ADAL" clId="{1C523B61-7826-4439-92ED-7DC924354F99}" dt="2026-06-02T19:14:39.901" v="3914" actId="20577"/>
          <ac:spMkLst>
            <pc:docMk/>
            <pc:sldMk cId="1241115292" sldId="399"/>
            <ac:spMk id="16" creationId="{3833F23E-99B2-AAF5-C1E9-782225E94D51}"/>
          </ac:spMkLst>
        </pc:spChg>
        <pc:spChg chg="add mod">
          <ac:chgData name="Commodore St Germain" userId="420783ab-3e48-4f67-af00-cfba62042d5f" providerId="ADAL" clId="{1C523B61-7826-4439-92ED-7DC924354F99}" dt="2026-06-02T19:16:24.110" v="4080" actId="1076"/>
          <ac:spMkLst>
            <pc:docMk/>
            <pc:sldMk cId="1241115292" sldId="399"/>
            <ac:spMk id="21" creationId="{BAA4E8F8-41C8-2CC7-47C3-5990BBDF8789}"/>
          </ac:spMkLst>
        </pc:spChg>
        <pc:picChg chg="add mod">
          <ac:chgData name="Commodore St Germain" userId="420783ab-3e48-4f67-af00-cfba62042d5f" providerId="ADAL" clId="{1C523B61-7826-4439-92ED-7DC924354F99}" dt="2026-06-02T19:13:25.777" v="3877" actId="1076"/>
          <ac:picMkLst>
            <pc:docMk/>
            <pc:sldMk cId="1241115292" sldId="399"/>
            <ac:picMk id="4" creationId="{DBB58D62-92B6-ED58-9C83-DB45BB1AB11F}"/>
          </ac:picMkLst>
        </pc:picChg>
        <pc:cxnChg chg="add del">
          <ac:chgData name="Commodore St Germain" userId="420783ab-3e48-4f67-af00-cfba62042d5f" providerId="ADAL" clId="{1C523B61-7826-4439-92ED-7DC924354F99}" dt="2026-06-02T19:12:51.230" v="3841" actId="11529"/>
          <ac:cxnSpMkLst>
            <pc:docMk/>
            <pc:sldMk cId="1241115292" sldId="399"/>
            <ac:cxnSpMk id="10" creationId="{BF33737D-EC8F-4EEE-AA8F-A5B309637073}"/>
          </ac:cxnSpMkLst>
        </pc:cxnChg>
        <pc:cxnChg chg="add mod">
          <ac:chgData name="Commodore St Germain" userId="420783ab-3e48-4f67-af00-cfba62042d5f" providerId="ADAL" clId="{1C523B61-7826-4439-92ED-7DC924354F99}" dt="2026-06-02T19:14:31.305" v="3905" actId="14100"/>
          <ac:cxnSpMkLst>
            <pc:docMk/>
            <pc:sldMk cId="1241115292" sldId="399"/>
            <ac:cxnSpMk id="12" creationId="{A032D4E2-7F9D-FB60-3DF5-8A609C1A14BF}"/>
          </ac:cxnSpMkLst>
        </pc:cxnChg>
        <pc:cxnChg chg="add mod">
          <ac:chgData name="Commodore St Germain" userId="420783ab-3e48-4f67-af00-cfba62042d5f" providerId="ADAL" clId="{1C523B61-7826-4439-92ED-7DC924354F99}" dt="2026-06-02T19:14:43.997" v="3915" actId="14100"/>
          <ac:cxnSpMkLst>
            <pc:docMk/>
            <pc:sldMk cId="1241115292" sldId="399"/>
            <ac:cxnSpMk id="13" creationId="{28F7229E-C329-D892-5310-BF76E25A7859}"/>
          </ac:cxnSpMkLst>
        </pc:cxnChg>
        <pc:cxnChg chg="add mod">
          <ac:chgData name="Commodore St Germain" userId="420783ab-3e48-4f67-af00-cfba62042d5f" providerId="ADAL" clId="{1C523B61-7826-4439-92ED-7DC924354F99}" dt="2026-06-02T19:16:27.840" v="4081" actId="14100"/>
          <ac:cxnSpMkLst>
            <pc:docMk/>
            <pc:sldMk cId="1241115292" sldId="399"/>
            <ac:cxnSpMk id="20" creationId="{B3D54E4C-D80F-87C6-55AF-C40D00567F17}"/>
          </ac:cxnSpMkLst>
        </pc:cxnChg>
      </pc:sldChg>
      <pc:sldChg chg="addSp delSp modSp add mod">
        <pc:chgData name="Commodore St Germain" userId="420783ab-3e48-4f67-af00-cfba62042d5f" providerId="ADAL" clId="{1C523B61-7826-4439-92ED-7DC924354F99}" dt="2026-06-02T19:05:35.427" v="3833" actId="14100"/>
        <pc:sldMkLst>
          <pc:docMk/>
          <pc:sldMk cId="2709345877" sldId="400"/>
        </pc:sldMkLst>
        <pc:spChg chg="add mod">
          <ac:chgData name="Commodore St Germain" userId="420783ab-3e48-4f67-af00-cfba62042d5f" providerId="ADAL" clId="{1C523B61-7826-4439-92ED-7DC924354F99}" dt="2026-06-02T19:04:47.712" v="3825"/>
          <ac:spMkLst>
            <pc:docMk/>
            <pc:sldMk cId="2709345877" sldId="400"/>
            <ac:spMk id="6" creationId="{C507D3FA-0751-A02E-F758-D0F6F8DC4BA8}"/>
          </ac:spMkLst>
        </pc:spChg>
        <pc:picChg chg="del">
          <ac:chgData name="Commodore St Germain" userId="420783ab-3e48-4f67-af00-cfba62042d5f" providerId="ADAL" clId="{1C523B61-7826-4439-92ED-7DC924354F99}" dt="2026-06-02T19:04:20.412" v="3820" actId="478"/>
          <ac:picMkLst>
            <pc:docMk/>
            <pc:sldMk cId="2709345877" sldId="400"/>
            <ac:picMk id="4" creationId="{DBB58D62-92B6-ED58-9C83-DB45BB1AB11F}"/>
          </ac:picMkLst>
        </pc:picChg>
        <pc:picChg chg="add mod">
          <ac:chgData name="Commodore St Germain" userId="420783ab-3e48-4f67-af00-cfba62042d5f" providerId="ADAL" clId="{1C523B61-7826-4439-92ED-7DC924354F99}" dt="2026-06-02T19:04:51.116" v="3826" actId="1076"/>
          <ac:picMkLst>
            <pc:docMk/>
            <pc:sldMk cId="2709345877" sldId="400"/>
            <ac:picMk id="5" creationId="{0F8B0D73-EACD-203F-4A05-15BF880CF17E}"/>
          </ac:picMkLst>
        </pc:picChg>
        <pc:picChg chg="add mod">
          <ac:chgData name="Commodore St Germain" userId="420783ab-3e48-4f67-af00-cfba62042d5f" providerId="ADAL" clId="{1C523B61-7826-4439-92ED-7DC924354F99}" dt="2026-06-02T19:05:09.786" v="3830" actId="1076"/>
          <ac:picMkLst>
            <pc:docMk/>
            <pc:sldMk cId="2709345877" sldId="400"/>
            <ac:picMk id="9" creationId="{C9D9A1E8-354F-6DB3-D6F5-2AF589F215EC}"/>
          </ac:picMkLst>
        </pc:picChg>
        <pc:picChg chg="add mod">
          <ac:chgData name="Commodore St Germain" userId="420783ab-3e48-4f67-af00-cfba62042d5f" providerId="ADAL" clId="{1C523B61-7826-4439-92ED-7DC924354F99}" dt="2026-06-02T19:05:35.427" v="3833" actId="14100"/>
          <ac:picMkLst>
            <pc:docMk/>
            <pc:sldMk cId="2709345877" sldId="400"/>
            <ac:picMk id="11" creationId="{AD38CA97-BD54-BBC5-8B01-4227047FFA6A}"/>
          </ac:picMkLst>
        </pc:picChg>
      </pc:sldChg>
      <pc:sldChg chg="add">
        <pc:chgData name="Commodore St Germain" userId="420783ab-3e48-4f67-af00-cfba62042d5f" providerId="ADAL" clId="{1C523B61-7826-4439-92ED-7DC924354F99}" dt="2026-06-02T19:16:49.490" v="4082"/>
        <pc:sldMkLst>
          <pc:docMk/>
          <pc:sldMk cId="1392635457" sldId="401"/>
        </pc:sldMkLst>
      </pc:sldChg>
      <pc:sldChg chg="modSp add mod">
        <pc:chgData name="Commodore St Germain" userId="420783ab-3e48-4f67-af00-cfba62042d5f" providerId="ADAL" clId="{1C523B61-7826-4439-92ED-7DC924354F99}" dt="2026-06-02T19:17:42.447" v="4112" actId="20577"/>
        <pc:sldMkLst>
          <pc:docMk/>
          <pc:sldMk cId="337150370" sldId="402"/>
        </pc:sldMkLst>
        <pc:spChg chg="mod">
          <ac:chgData name="Commodore St Germain" userId="420783ab-3e48-4f67-af00-cfba62042d5f" providerId="ADAL" clId="{1C523B61-7826-4439-92ED-7DC924354F99}" dt="2026-06-02T19:17:12.486" v="4106" actId="20577"/>
          <ac:spMkLst>
            <pc:docMk/>
            <pc:sldMk cId="337150370" sldId="402"/>
            <ac:spMk id="2" creationId="{8D9EC2C3-EE7A-C37F-8465-67016C90D0B9}"/>
          </ac:spMkLst>
        </pc:spChg>
        <pc:spChg chg="mod">
          <ac:chgData name="Commodore St Germain" userId="420783ab-3e48-4f67-af00-cfba62042d5f" providerId="ADAL" clId="{1C523B61-7826-4439-92ED-7DC924354F99}" dt="2026-06-02T19:17:42.447" v="4112" actId="20577"/>
          <ac:spMkLst>
            <pc:docMk/>
            <pc:sldMk cId="337150370" sldId="402"/>
            <ac:spMk id="3" creationId="{FAE6C167-8755-0957-EC44-727CF70712E3}"/>
          </ac:spMkLst>
        </pc:spChg>
      </pc:sldChg>
      <pc:sldChg chg="addSp modSp add mod">
        <pc:chgData name="Commodore St Germain" userId="420783ab-3e48-4f67-af00-cfba62042d5f" providerId="ADAL" clId="{1C523B61-7826-4439-92ED-7DC924354F99}" dt="2026-06-02T19:27:47.924" v="4187" actId="1076"/>
        <pc:sldMkLst>
          <pc:docMk/>
          <pc:sldMk cId="1176560417" sldId="403"/>
        </pc:sldMkLst>
        <pc:picChg chg="mod modCrop">
          <ac:chgData name="Commodore St Germain" userId="420783ab-3e48-4f67-af00-cfba62042d5f" providerId="ADAL" clId="{1C523B61-7826-4439-92ED-7DC924354F99}" dt="2026-06-02T19:27:10.503" v="4181" actId="1076"/>
          <ac:picMkLst>
            <pc:docMk/>
            <pc:sldMk cId="1176560417" sldId="403"/>
            <ac:picMk id="5" creationId="{58938B5C-2B83-97FD-0266-7A1FE7AF40D9}"/>
          </ac:picMkLst>
        </pc:picChg>
        <pc:picChg chg="add mod">
          <ac:chgData name="Commodore St Germain" userId="420783ab-3e48-4f67-af00-cfba62042d5f" providerId="ADAL" clId="{1C523B61-7826-4439-92ED-7DC924354F99}" dt="2026-06-02T19:27:28.567" v="4185" actId="1076"/>
          <ac:picMkLst>
            <pc:docMk/>
            <pc:sldMk cId="1176560417" sldId="403"/>
            <ac:picMk id="7" creationId="{77C50694-BFF2-9346-3509-D8DC1E0404DF}"/>
          </ac:picMkLst>
        </pc:picChg>
        <pc:picChg chg="add mod">
          <ac:chgData name="Commodore St Germain" userId="420783ab-3e48-4f67-af00-cfba62042d5f" providerId="ADAL" clId="{1C523B61-7826-4439-92ED-7DC924354F99}" dt="2026-06-02T19:27:47.924" v="4187" actId="1076"/>
          <ac:picMkLst>
            <pc:docMk/>
            <pc:sldMk cId="1176560417" sldId="403"/>
            <ac:picMk id="8" creationId="{3A8E9096-714B-6768-270B-E1EA69480F6C}"/>
          </ac:picMkLst>
        </pc:picChg>
      </pc:sldChg>
      <pc:sldChg chg="modSp new mod">
        <pc:chgData name="Commodore St Germain" userId="420783ab-3e48-4f67-af00-cfba62042d5f" providerId="ADAL" clId="{1C523B61-7826-4439-92ED-7DC924354F99}" dt="2026-06-02T19:56:12.920" v="5362" actId="20577"/>
        <pc:sldMkLst>
          <pc:docMk/>
          <pc:sldMk cId="2142641379" sldId="404"/>
        </pc:sldMkLst>
        <pc:spChg chg="mod">
          <ac:chgData name="Commodore St Germain" userId="420783ab-3e48-4f67-af00-cfba62042d5f" providerId="ADAL" clId="{1C523B61-7826-4439-92ED-7DC924354F99}" dt="2026-06-02T19:36:44.192" v="4359" actId="20577"/>
          <ac:spMkLst>
            <pc:docMk/>
            <pc:sldMk cId="2142641379" sldId="404"/>
            <ac:spMk id="2" creationId="{6A709476-3995-2105-BE6E-9367482755E6}"/>
          </ac:spMkLst>
        </pc:spChg>
        <pc:spChg chg="mod">
          <ac:chgData name="Commodore St Germain" userId="420783ab-3e48-4f67-af00-cfba62042d5f" providerId="ADAL" clId="{1C523B61-7826-4439-92ED-7DC924354F99}" dt="2026-06-02T19:56:12.920" v="5362" actId="20577"/>
          <ac:spMkLst>
            <pc:docMk/>
            <pc:sldMk cId="2142641379" sldId="404"/>
            <ac:spMk id="3" creationId="{D7C3265F-94F3-E966-C81D-25E334E85835}"/>
          </ac:spMkLst>
        </pc:spChg>
      </pc:sldChg>
      <pc:sldChg chg="addSp modSp new mod">
        <pc:chgData name="Commodore St Germain" userId="420783ab-3e48-4f67-af00-cfba62042d5f" providerId="ADAL" clId="{1C523B61-7826-4439-92ED-7DC924354F99}" dt="2026-06-02T19:55:47.292" v="5361" actId="20577"/>
        <pc:sldMkLst>
          <pc:docMk/>
          <pc:sldMk cId="849964870" sldId="405"/>
        </pc:sldMkLst>
        <pc:spChg chg="mod">
          <ac:chgData name="Commodore St Germain" userId="420783ab-3e48-4f67-af00-cfba62042d5f" providerId="ADAL" clId="{1C523B61-7826-4439-92ED-7DC924354F99}" dt="2026-06-02T19:46:10.967" v="4876" actId="20577"/>
          <ac:spMkLst>
            <pc:docMk/>
            <pc:sldMk cId="849964870" sldId="405"/>
            <ac:spMk id="2" creationId="{77015566-A8DC-60B6-7A6B-1046C9336472}"/>
          </ac:spMkLst>
        </pc:spChg>
        <pc:spChg chg="mod">
          <ac:chgData name="Commodore St Germain" userId="420783ab-3e48-4f67-af00-cfba62042d5f" providerId="ADAL" clId="{1C523B61-7826-4439-92ED-7DC924354F99}" dt="2026-06-02T19:55:47.292" v="5361" actId="20577"/>
          <ac:spMkLst>
            <pc:docMk/>
            <pc:sldMk cId="849964870" sldId="405"/>
            <ac:spMk id="3" creationId="{16976C35-1DA3-AF6D-D7EC-7A6A76854879}"/>
          </ac:spMkLst>
        </pc:spChg>
        <pc:spChg chg="add mod">
          <ac:chgData name="Commodore St Germain" userId="420783ab-3e48-4f67-af00-cfba62042d5f" providerId="ADAL" clId="{1C523B61-7826-4439-92ED-7DC924354F99}" dt="2026-06-02T19:47:58.353" v="4898" actId="14100"/>
          <ac:spMkLst>
            <pc:docMk/>
            <pc:sldMk cId="849964870" sldId="405"/>
            <ac:spMk id="6" creationId="{CB052A93-55E7-7B62-3ECC-062C7F3A4BB1}"/>
          </ac:spMkLst>
        </pc:spChg>
        <pc:spChg chg="add mod">
          <ac:chgData name="Commodore St Germain" userId="420783ab-3e48-4f67-af00-cfba62042d5f" providerId="ADAL" clId="{1C523B61-7826-4439-92ED-7DC924354F99}" dt="2026-06-02T19:52:05.333" v="4948" actId="14100"/>
          <ac:spMkLst>
            <pc:docMk/>
            <pc:sldMk cId="849964870" sldId="405"/>
            <ac:spMk id="8" creationId="{1342C210-B36F-34AF-ABF2-E8A1726D5C04}"/>
          </ac:spMkLst>
        </pc:spChg>
        <pc:picChg chg="add mod">
          <ac:chgData name="Commodore St Germain" userId="420783ab-3e48-4f67-af00-cfba62042d5f" providerId="ADAL" clId="{1C523B61-7826-4439-92ED-7DC924354F99}" dt="2026-06-02T19:48:04.685" v="4902" actId="1076"/>
          <ac:picMkLst>
            <pc:docMk/>
            <pc:sldMk cId="849964870" sldId="405"/>
            <ac:picMk id="5" creationId="{88C3B20C-5E3B-8958-6521-26A1E3721AC5}"/>
          </ac:picMkLst>
        </pc:picChg>
        <pc:picChg chg="add mod">
          <ac:chgData name="Commodore St Germain" userId="420783ab-3e48-4f67-af00-cfba62042d5f" providerId="ADAL" clId="{1C523B61-7826-4439-92ED-7DC924354F99}" dt="2026-06-02T19:47:59.845" v="4899"/>
          <ac:picMkLst>
            <pc:docMk/>
            <pc:sldMk cId="849964870" sldId="405"/>
            <ac:picMk id="7" creationId="{F1FE0607-9850-E7E1-8EFD-BB3FCDC4AA06}"/>
          </ac:picMkLst>
        </pc:picChg>
      </pc:sldChg>
      <pc:sldChg chg="add">
        <pc:chgData name="Commodore St Germain" userId="420783ab-3e48-4f67-af00-cfba62042d5f" providerId="ADAL" clId="{1C523B61-7826-4439-92ED-7DC924354F99}" dt="2026-06-02T20:01:25.140" v="5363"/>
        <pc:sldMkLst>
          <pc:docMk/>
          <pc:sldMk cId="3904946100" sldId="406"/>
        </pc:sldMkLst>
      </pc:sldChg>
    </pc:docChg>
  </pc:docChgLst>
  <pc:docChgLst>
    <pc:chgData name="Commodore St Germain" userId="420783ab-3e48-4f67-af00-cfba62042d5f" providerId="ADAL" clId="{5CFBCFCE-2BF9-427F-BF00-E9099D88084A}"/>
    <pc:docChg chg="undo custSel addSld delSld modSld sldOrd">
      <pc:chgData name="Commodore St Germain" userId="420783ab-3e48-4f67-af00-cfba62042d5f" providerId="ADAL" clId="{5CFBCFCE-2BF9-427F-BF00-E9099D88084A}" dt="2026-06-12T16:47:10.733" v="13080" actId="255"/>
      <pc:docMkLst>
        <pc:docMk/>
      </pc:docMkLst>
      <pc:sldChg chg="del">
        <pc:chgData name="Commodore St Germain" userId="420783ab-3e48-4f67-af00-cfba62042d5f" providerId="ADAL" clId="{5CFBCFCE-2BF9-427F-BF00-E9099D88084A}" dt="2026-06-05T03:10:29.240" v="10580" actId="47"/>
        <pc:sldMkLst>
          <pc:docMk/>
          <pc:sldMk cId="490152429" sldId="256"/>
        </pc:sldMkLst>
      </pc:sldChg>
      <pc:sldChg chg="del">
        <pc:chgData name="Commodore St Germain" userId="420783ab-3e48-4f67-af00-cfba62042d5f" providerId="ADAL" clId="{5CFBCFCE-2BF9-427F-BF00-E9099D88084A}" dt="2026-06-05T03:10:29.240" v="10580" actId="47"/>
        <pc:sldMkLst>
          <pc:docMk/>
          <pc:sldMk cId="2499089768" sldId="314"/>
        </pc:sldMkLst>
      </pc:sldChg>
      <pc:sldChg chg="del">
        <pc:chgData name="Commodore St Germain" userId="420783ab-3e48-4f67-af00-cfba62042d5f" providerId="ADAL" clId="{5CFBCFCE-2BF9-427F-BF00-E9099D88084A}" dt="2026-06-05T03:10:29.240" v="10580" actId="47"/>
        <pc:sldMkLst>
          <pc:docMk/>
          <pc:sldMk cId="91423328" sldId="349"/>
        </pc:sldMkLst>
      </pc:sldChg>
      <pc:sldChg chg="del">
        <pc:chgData name="Commodore St Germain" userId="420783ab-3e48-4f67-af00-cfba62042d5f" providerId="ADAL" clId="{5CFBCFCE-2BF9-427F-BF00-E9099D88084A}" dt="2026-06-05T03:10:29.240" v="10580" actId="47"/>
        <pc:sldMkLst>
          <pc:docMk/>
          <pc:sldMk cId="2478533193" sldId="353"/>
        </pc:sldMkLst>
      </pc:sldChg>
      <pc:sldChg chg="addSp delSp modSp add mod">
        <pc:chgData name="Commodore St Germain" userId="420783ab-3e48-4f67-af00-cfba62042d5f" providerId="ADAL" clId="{5CFBCFCE-2BF9-427F-BF00-E9099D88084A}" dt="2026-06-12T16:06:45.550" v="12871" actId="478"/>
        <pc:sldMkLst>
          <pc:docMk/>
          <pc:sldMk cId="3488868991" sldId="358"/>
        </pc:sldMkLst>
        <pc:spChg chg="add mod">
          <ac:chgData name="Commodore St Germain" userId="420783ab-3e48-4f67-af00-cfba62042d5f" providerId="ADAL" clId="{5CFBCFCE-2BF9-427F-BF00-E9099D88084A}" dt="2026-06-04T19:41:33.653" v="6525" actId="1076"/>
          <ac:spMkLst>
            <pc:docMk/>
            <pc:sldMk cId="3488868991" sldId="358"/>
            <ac:spMk id="5" creationId="{192EA016-5B80-54A9-1995-37EBFB2CCCC9}"/>
          </ac:spMkLst>
        </pc:spChg>
        <pc:inkChg chg="del">
          <ac:chgData name="Commodore St Germain" userId="420783ab-3e48-4f67-af00-cfba62042d5f" providerId="ADAL" clId="{5CFBCFCE-2BF9-427F-BF00-E9099D88084A}" dt="2026-06-04T19:40:39.665" v="6431" actId="478"/>
          <ac:inkMkLst>
            <pc:docMk/>
            <pc:sldMk cId="3488868991" sldId="358"/>
            <ac:inkMk id="4" creationId="{D57FB048-206D-DCB6-9B25-B61F9677C291}"/>
          </ac:inkMkLst>
        </pc:inkChg>
        <pc:inkChg chg="add del">
          <ac:chgData name="Commodore St Germain" userId="420783ab-3e48-4f67-af00-cfba62042d5f" providerId="ADAL" clId="{5CFBCFCE-2BF9-427F-BF00-E9099D88084A}" dt="2026-06-12T16:06:45.550" v="12871" actId="478"/>
          <ac:inkMkLst>
            <pc:docMk/>
            <pc:sldMk cId="3488868991" sldId="358"/>
            <ac:inkMk id="4" creationId="{F9A8B2D6-824D-0840-98E4-384D469D2E2B}"/>
          </ac:inkMkLst>
        </pc:inkChg>
      </pc:sldChg>
      <pc:sldChg chg="del">
        <pc:chgData name="Commodore St Germain" userId="420783ab-3e48-4f67-af00-cfba62042d5f" providerId="ADAL" clId="{5CFBCFCE-2BF9-427F-BF00-E9099D88084A}" dt="2026-06-05T03:10:29.240" v="10580" actId="47"/>
        <pc:sldMkLst>
          <pc:docMk/>
          <pc:sldMk cId="2208279446" sldId="365"/>
        </pc:sldMkLst>
      </pc:sldChg>
      <pc:sldChg chg="del">
        <pc:chgData name="Commodore St Germain" userId="420783ab-3e48-4f67-af00-cfba62042d5f" providerId="ADAL" clId="{5CFBCFCE-2BF9-427F-BF00-E9099D88084A}" dt="2026-06-05T03:10:29.240" v="10580" actId="47"/>
        <pc:sldMkLst>
          <pc:docMk/>
          <pc:sldMk cId="3973871314" sldId="407"/>
        </pc:sldMkLst>
      </pc:sldChg>
      <pc:sldChg chg="del">
        <pc:chgData name="Commodore St Germain" userId="420783ab-3e48-4f67-af00-cfba62042d5f" providerId="ADAL" clId="{5CFBCFCE-2BF9-427F-BF00-E9099D88084A}" dt="2026-06-05T03:10:29.240" v="10580" actId="47"/>
        <pc:sldMkLst>
          <pc:docMk/>
          <pc:sldMk cId="1496878143" sldId="408"/>
        </pc:sldMkLst>
      </pc:sldChg>
      <pc:sldChg chg="del">
        <pc:chgData name="Commodore St Germain" userId="420783ab-3e48-4f67-af00-cfba62042d5f" providerId="ADAL" clId="{5CFBCFCE-2BF9-427F-BF00-E9099D88084A}" dt="2026-06-05T03:10:29.240" v="10580" actId="47"/>
        <pc:sldMkLst>
          <pc:docMk/>
          <pc:sldMk cId="1421752377" sldId="409"/>
        </pc:sldMkLst>
      </pc:sldChg>
      <pc:sldChg chg="del">
        <pc:chgData name="Commodore St Germain" userId="420783ab-3e48-4f67-af00-cfba62042d5f" providerId="ADAL" clId="{5CFBCFCE-2BF9-427F-BF00-E9099D88084A}" dt="2026-06-05T03:10:29.240" v="10580" actId="47"/>
        <pc:sldMkLst>
          <pc:docMk/>
          <pc:sldMk cId="3444925059" sldId="412"/>
        </pc:sldMkLst>
      </pc:sldChg>
      <pc:sldChg chg="del">
        <pc:chgData name="Commodore St Germain" userId="420783ab-3e48-4f67-af00-cfba62042d5f" providerId="ADAL" clId="{5CFBCFCE-2BF9-427F-BF00-E9099D88084A}" dt="2026-06-05T03:10:29.240" v="10580" actId="47"/>
        <pc:sldMkLst>
          <pc:docMk/>
          <pc:sldMk cId="559679564" sldId="415"/>
        </pc:sldMkLst>
      </pc:sldChg>
      <pc:sldChg chg="del">
        <pc:chgData name="Commodore St Germain" userId="420783ab-3e48-4f67-af00-cfba62042d5f" providerId="ADAL" clId="{5CFBCFCE-2BF9-427F-BF00-E9099D88084A}" dt="2026-06-05T03:10:29.240" v="10580" actId="47"/>
        <pc:sldMkLst>
          <pc:docMk/>
          <pc:sldMk cId="2487278204" sldId="416"/>
        </pc:sldMkLst>
      </pc:sldChg>
      <pc:sldChg chg="del">
        <pc:chgData name="Commodore St Germain" userId="420783ab-3e48-4f67-af00-cfba62042d5f" providerId="ADAL" clId="{5CFBCFCE-2BF9-427F-BF00-E9099D88084A}" dt="2026-06-05T03:10:29.240" v="10580" actId="47"/>
        <pc:sldMkLst>
          <pc:docMk/>
          <pc:sldMk cId="542305566" sldId="418"/>
        </pc:sldMkLst>
      </pc:sldChg>
      <pc:sldChg chg="del">
        <pc:chgData name="Commodore St Germain" userId="420783ab-3e48-4f67-af00-cfba62042d5f" providerId="ADAL" clId="{5CFBCFCE-2BF9-427F-BF00-E9099D88084A}" dt="2026-06-05T03:10:29.240" v="10580" actId="47"/>
        <pc:sldMkLst>
          <pc:docMk/>
          <pc:sldMk cId="960564717" sldId="419"/>
        </pc:sldMkLst>
      </pc:sldChg>
      <pc:sldChg chg="del">
        <pc:chgData name="Commodore St Germain" userId="420783ab-3e48-4f67-af00-cfba62042d5f" providerId="ADAL" clId="{5CFBCFCE-2BF9-427F-BF00-E9099D88084A}" dt="2026-06-05T03:10:29.240" v="10580" actId="47"/>
        <pc:sldMkLst>
          <pc:docMk/>
          <pc:sldMk cId="2019468623" sldId="420"/>
        </pc:sldMkLst>
      </pc:sldChg>
      <pc:sldChg chg="del">
        <pc:chgData name="Commodore St Germain" userId="420783ab-3e48-4f67-af00-cfba62042d5f" providerId="ADAL" clId="{5CFBCFCE-2BF9-427F-BF00-E9099D88084A}" dt="2026-06-05T03:10:29.240" v="10580" actId="47"/>
        <pc:sldMkLst>
          <pc:docMk/>
          <pc:sldMk cId="1234968113" sldId="421"/>
        </pc:sldMkLst>
      </pc:sldChg>
      <pc:sldChg chg="del">
        <pc:chgData name="Commodore St Germain" userId="420783ab-3e48-4f67-af00-cfba62042d5f" providerId="ADAL" clId="{5CFBCFCE-2BF9-427F-BF00-E9099D88084A}" dt="2026-06-05T03:10:29.240" v="10580" actId="47"/>
        <pc:sldMkLst>
          <pc:docMk/>
          <pc:sldMk cId="3755090008" sldId="423"/>
        </pc:sldMkLst>
      </pc:sldChg>
      <pc:sldChg chg="del">
        <pc:chgData name="Commodore St Germain" userId="420783ab-3e48-4f67-af00-cfba62042d5f" providerId="ADAL" clId="{5CFBCFCE-2BF9-427F-BF00-E9099D88084A}" dt="2026-06-05T03:10:29.240" v="10580" actId="47"/>
        <pc:sldMkLst>
          <pc:docMk/>
          <pc:sldMk cId="373173790" sldId="425"/>
        </pc:sldMkLst>
      </pc:sldChg>
      <pc:sldChg chg="del">
        <pc:chgData name="Commodore St Germain" userId="420783ab-3e48-4f67-af00-cfba62042d5f" providerId="ADAL" clId="{5CFBCFCE-2BF9-427F-BF00-E9099D88084A}" dt="2026-06-05T03:10:29.240" v="10580" actId="47"/>
        <pc:sldMkLst>
          <pc:docMk/>
          <pc:sldMk cId="1482693241" sldId="426"/>
        </pc:sldMkLst>
      </pc:sldChg>
      <pc:sldChg chg="del">
        <pc:chgData name="Commodore St Germain" userId="420783ab-3e48-4f67-af00-cfba62042d5f" providerId="ADAL" clId="{5CFBCFCE-2BF9-427F-BF00-E9099D88084A}" dt="2026-06-05T03:10:29.240" v="10580" actId="47"/>
        <pc:sldMkLst>
          <pc:docMk/>
          <pc:sldMk cId="3761892171" sldId="427"/>
        </pc:sldMkLst>
      </pc:sldChg>
      <pc:sldChg chg="del">
        <pc:chgData name="Commodore St Germain" userId="420783ab-3e48-4f67-af00-cfba62042d5f" providerId="ADAL" clId="{5CFBCFCE-2BF9-427F-BF00-E9099D88084A}" dt="2026-06-05T03:10:29.240" v="10580" actId="47"/>
        <pc:sldMkLst>
          <pc:docMk/>
          <pc:sldMk cId="2975421428" sldId="430"/>
        </pc:sldMkLst>
      </pc:sldChg>
      <pc:sldChg chg="del">
        <pc:chgData name="Commodore St Germain" userId="420783ab-3e48-4f67-af00-cfba62042d5f" providerId="ADAL" clId="{5CFBCFCE-2BF9-427F-BF00-E9099D88084A}" dt="2026-06-05T03:10:29.240" v="10580" actId="47"/>
        <pc:sldMkLst>
          <pc:docMk/>
          <pc:sldMk cId="3600945552" sldId="431"/>
        </pc:sldMkLst>
      </pc:sldChg>
      <pc:sldChg chg="del">
        <pc:chgData name="Commodore St Germain" userId="420783ab-3e48-4f67-af00-cfba62042d5f" providerId="ADAL" clId="{5CFBCFCE-2BF9-427F-BF00-E9099D88084A}" dt="2026-06-05T03:10:29.240" v="10580" actId="47"/>
        <pc:sldMkLst>
          <pc:docMk/>
          <pc:sldMk cId="2462487297" sldId="432"/>
        </pc:sldMkLst>
      </pc:sldChg>
      <pc:sldChg chg="del">
        <pc:chgData name="Commodore St Germain" userId="420783ab-3e48-4f67-af00-cfba62042d5f" providerId="ADAL" clId="{5CFBCFCE-2BF9-427F-BF00-E9099D88084A}" dt="2026-06-05T03:10:29.240" v="10580" actId="47"/>
        <pc:sldMkLst>
          <pc:docMk/>
          <pc:sldMk cId="3869837493" sldId="434"/>
        </pc:sldMkLst>
      </pc:sldChg>
      <pc:sldChg chg="del">
        <pc:chgData name="Commodore St Germain" userId="420783ab-3e48-4f67-af00-cfba62042d5f" providerId="ADAL" clId="{5CFBCFCE-2BF9-427F-BF00-E9099D88084A}" dt="2026-06-05T03:10:29.240" v="10580" actId="47"/>
        <pc:sldMkLst>
          <pc:docMk/>
          <pc:sldMk cId="1463665807" sldId="435"/>
        </pc:sldMkLst>
      </pc:sldChg>
      <pc:sldChg chg="del">
        <pc:chgData name="Commodore St Germain" userId="420783ab-3e48-4f67-af00-cfba62042d5f" providerId="ADAL" clId="{5CFBCFCE-2BF9-427F-BF00-E9099D88084A}" dt="2026-06-05T03:10:29.240" v="10580" actId="47"/>
        <pc:sldMkLst>
          <pc:docMk/>
          <pc:sldMk cId="1151687994" sldId="436"/>
        </pc:sldMkLst>
      </pc:sldChg>
      <pc:sldChg chg="del">
        <pc:chgData name="Commodore St Germain" userId="420783ab-3e48-4f67-af00-cfba62042d5f" providerId="ADAL" clId="{5CFBCFCE-2BF9-427F-BF00-E9099D88084A}" dt="2026-06-05T03:10:29.240" v="10580" actId="47"/>
        <pc:sldMkLst>
          <pc:docMk/>
          <pc:sldMk cId="2590026316" sldId="438"/>
        </pc:sldMkLst>
      </pc:sldChg>
      <pc:sldChg chg="del">
        <pc:chgData name="Commodore St Germain" userId="420783ab-3e48-4f67-af00-cfba62042d5f" providerId="ADAL" clId="{5CFBCFCE-2BF9-427F-BF00-E9099D88084A}" dt="2026-06-05T03:10:29.240" v="10580" actId="47"/>
        <pc:sldMkLst>
          <pc:docMk/>
          <pc:sldMk cId="3746423716" sldId="439"/>
        </pc:sldMkLst>
      </pc:sldChg>
      <pc:sldChg chg="del">
        <pc:chgData name="Commodore St Germain" userId="420783ab-3e48-4f67-af00-cfba62042d5f" providerId="ADAL" clId="{5CFBCFCE-2BF9-427F-BF00-E9099D88084A}" dt="2026-06-05T03:10:29.240" v="10580" actId="47"/>
        <pc:sldMkLst>
          <pc:docMk/>
          <pc:sldMk cId="945821655" sldId="443"/>
        </pc:sldMkLst>
      </pc:sldChg>
      <pc:sldChg chg="del">
        <pc:chgData name="Commodore St Germain" userId="420783ab-3e48-4f67-af00-cfba62042d5f" providerId="ADAL" clId="{5CFBCFCE-2BF9-427F-BF00-E9099D88084A}" dt="2026-06-05T03:10:29.240" v="10580" actId="47"/>
        <pc:sldMkLst>
          <pc:docMk/>
          <pc:sldMk cId="3038187027" sldId="444"/>
        </pc:sldMkLst>
      </pc:sldChg>
      <pc:sldChg chg="del">
        <pc:chgData name="Commodore St Germain" userId="420783ab-3e48-4f67-af00-cfba62042d5f" providerId="ADAL" clId="{5CFBCFCE-2BF9-427F-BF00-E9099D88084A}" dt="2026-06-05T03:10:29.240" v="10580" actId="47"/>
        <pc:sldMkLst>
          <pc:docMk/>
          <pc:sldMk cId="2734519422" sldId="445"/>
        </pc:sldMkLst>
      </pc:sldChg>
      <pc:sldChg chg="del">
        <pc:chgData name="Commodore St Germain" userId="420783ab-3e48-4f67-af00-cfba62042d5f" providerId="ADAL" clId="{5CFBCFCE-2BF9-427F-BF00-E9099D88084A}" dt="2026-06-05T03:10:29.240" v="10580" actId="47"/>
        <pc:sldMkLst>
          <pc:docMk/>
          <pc:sldMk cId="1948632545" sldId="446"/>
        </pc:sldMkLst>
      </pc:sldChg>
      <pc:sldChg chg="del">
        <pc:chgData name="Commodore St Germain" userId="420783ab-3e48-4f67-af00-cfba62042d5f" providerId="ADAL" clId="{5CFBCFCE-2BF9-427F-BF00-E9099D88084A}" dt="2026-06-05T03:10:29.240" v="10580" actId="47"/>
        <pc:sldMkLst>
          <pc:docMk/>
          <pc:sldMk cId="4176444492" sldId="447"/>
        </pc:sldMkLst>
      </pc:sldChg>
      <pc:sldChg chg="del">
        <pc:chgData name="Commodore St Germain" userId="420783ab-3e48-4f67-af00-cfba62042d5f" providerId="ADAL" clId="{5CFBCFCE-2BF9-427F-BF00-E9099D88084A}" dt="2026-06-05T03:10:29.240" v="10580" actId="47"/>
        <pc:sldMkLst>
          <pc:docMk/>
          <pc:sldMk cId="3327886319" sldId="448"/>
        </pc:sldMkLst>
      </pc:sldChg>
      <pc:sldChg chg="new del">
        <pc:chgData name="Commodore St Germain" userId="420783ab-3e48-4f67-af00-cfba62042d5f" providerId="ADAL" clId="{5CFBCFCE-2BF9-427F-BF00-E9099D88084A}" dt="2026-06-04T19:27:53.068" v="6202" actId="47"/>
        <pc:sldMkLst>
          <pc:docMk/>
          <pc:sldMk cId="221551151" sldId="449"/>
        </pc:sldMkLst>
      </pc:sldChg>
      <pc:sldChg chg="new del">
        <pc:chgData name="Commodore St Germain" userId="420783ab-3e48-4f67-af00-cfba62042d5f" providerId="ADAL" clId="{5CFBCFCE-2BF9-427F-BF00-E9099D88084A}" dt="2026-06-05T03:10:29.240" v="10580" actId="47"/>
        <pc:sldMkLst>
          <pc:docMk/>
          <pc:sldMk cId="1966533172" sldId="450"/>
        </pc:sldMkLst>
      </pc:sldChg>
      <pc:sldChg chg="new del">
        <pc:chgData name="Commodore St Germain" userId="420783ab-3e48-4f67-af00-cfba62042d5f" providerId="ADAL" clId="{5CFBCFCE-2BF9-427F-BF00-E9099D88084A}" dt="2026-06-05T03:10:29.240" v="10580" actId="47"/>
        <pc:sldMkLst>
          <pc:docMk/>
          <pc:sldMk cId="3293441785" sldId="451"/>
        </pc:sldMkLst>
      </pc:sldChg>
      <pc:sldChg chg="new del">
        <pc:chgData name="Commodore St Germain" userId="420783ab-3e48-4f67-af00-cfba62042d5f" providerId="ADAL" clId="{5CFBCFCE-2BF9-427F-BF00-E9099D88084A}" dt="2026-06-05T03:10:29.240" v="10580" actId="47"/>
        <pc:sldMkLst>
          <pc:docMk/>
          <pc:sldMk cId="657080409" sldId="452"/>
        </pc:sldMkLst>
      </pc:sldChg>
      <pc:sldChg chg="modSp add del mod">
        <pc:chgData name="Commodore St Germain" userId="420783ab-3e48-4f67-af00-cfba62042d5f" providerId="ADAL" clId="{5CFBCFCE-2BF9-427F-BF00-E9099D88084A}" dt="2026-06-05T03:09:57.448" v="10578" actId="47"/>
        <pc:sldMkLst>
          <pc:docMk/>
          <pc:sldMk cId="2543783667" sldId="453"/>
        </pc:sldMkLst>
        <pc:spChg chg="mod">
          <ac:chgData name="Commodore St Germain" userId="420783ab-3e48-4f67-af00-cfba62042d5f" providerId="ADAL" clId="{5CFBCFCE-2BF9-427F-BF00-E9099D88084A}" dt="2026-06-04T17:46:22.652" v="2789" actId="27636"/>
          <ac:spMkLst>
            <pc:docMk/>
            <pc:sldMk cId="2543783667" sldId="453"/>
            <ac:spMk id="2" creationId="{8D9EC2C3-EE7A-C37F-8465-67016C90D0B9}"/>
          </ac:spMkLst>
        </pc:spChg>
        <pc:spChg chg="mod">
          <ac:chgData name="Commodore St Germain" userId="420783ab-3e48-4f67-af00-cfba62042d5f" providerId="ADAL" clId="{5CFBCFCE-2BF9-427F-BF00-E9099D88084A}" dt="2026-06-04T17:19:11.534" v="2416" actId="27636"/>
          <ac:spMkLst>
            <pc:docMk/>
            <pc:sldMk cId="2543783667" sldId="453"/>
            <ac:spMk id="3" creationId="{FAE6C167-8755-0957-EC44-727CF70712E3}"/>
          </ac:spMkLst>
        </pc:spChg>
      </pc:sldChg>
      <pc:sldChg chg="modSp add mod">
        <pc:chgData name="Commodore St Germain" userId="420783ab-3e48-4f67-af00-cfba62042d5f" providerId="ADAL" clId="{5CFBCFCE-2BF9-427F-BF00-E9099D88084A}" dt="2026-06-04T17:19:17.688" v="2417"/>
        <pc:sldMkLst>
          <pc:docMk/>
          <pc:sldMk cId="337591377" sldId="454"/>
        </pc:sldMkLst>
        <pc:spChg chg="mod">
          <ac:chgData name="Commodore St Germain" userId="420783ab-3e48-4f67-af00-cfba62042d5f" providerId="ADAL" clId="{5CFBCFCE-2BF9-427F-BF00-E9099D88084A}" dt="2026-06-04T17:16:17.153" v="2405" actId="20577"/>
          <ac:spMkLst>
            <pc:docMk/>
            <pc:sldMk cId="337591377" sldId="454"/>
            <ac:spMk id="2" creationId="{8D9EC2C3-EE7A-C37F-8465-67016C90D0B9}"/>
          </ac:spMkLst>
        </pc:spChg>
        <pc:spChg chg="mod">
          <ac:chgData name="Commodore St Germain" userId="420783ab-3e48-4f67-af00-cfba62042d5f" providerId="ADAL" clId="{5CFBCFCE-2BF9-427F-BF00-E9099D88084A}" dt="2026-06-04T17:19:17.688" v="2417"/>
          <ac:spMkLst>
            <pc:docMk/>
            <pc:sldMk cId="337591377" sldId="454"/>
            <ac:spMk id="3" creationId="{FAE6C167-8755-0957-EC44-727CF70712E3}"/>
          </ac:spMkLst>
        </pc:spChg>
      </pc:sldChg>
      <pc:sldChg chg="modSp add mod">
        <pc:chgData name="Commodore St Germain" userId="420783ab-3e48-4f67-af00-cfba62042d5f" providerId="ADAL" clId="{5CFBCFCE-2BF9-427F-BF00-E9099D88084A}" dt="2026-06-04T17:31:35.072" v="2522" actId="6549"/>
        <pc:sldMkLst>
          <pc:docMk/>
          <pc:sldMk cId="2636822445" sldId="455"/>
        </pc:sldMkLst>
        <pc:spChg chg="mod">
          <ac:chgData name="Commodore St Germain" userId="420783ab-3e48-4f67-af00-cfba62042d5f" providerId="ADAL" clId="{5CFBCFCE-2BF9-427F-BF00-E9099D88084A}" dt="2026-06-04T17:15:23.195" v="2384" actId="20577"/>
          <ac:spMkLst>
            <pc:docMk/>
            <pc:sldMk cId="2636822445" sldId="455"/>
            <ac:spMk id="2" creationId="{8D9EC2C3-EE7A-C37F-8465-67016C90D0B9}"/>
          </ac:spMkLst>
        </pc:spChg>
        <pc:spChg chg="mod">
          <ac:chgData name="Commodore St Germain" userId="420783ab-3e48-4f67-af00-cfba62042d5f" providerId="ADAL" clId="{5CFBCFCE-2BF9-427F-BF00-E9099D88084A}" dt="2026-06-04T17:31:35.072" v="2522" actId="6549"/>
          <ac:spMkLst>
            <pc:docMk/>
            <pc:sldMk cId="2636822445" sldId="455"/>
            <ac:spMk id="3" creationId="{FAE6C167-8755-0957-EC44-727CF70712E3}"/>
          </ac:spMkLst>
        </pc:spChg>
      </pc:sldChg>
      <pc:sldChg chg="modSp add mod">
        <pc:chgData name="Commodore St Germain" userId="420783ab-3e48-4f67-af00-cfba62042d5f" providerId="ADAL" clId="{5CFBCFCE-2BF9-427F-BF00-E9099D88084A}" dt="2026-06-04T15:50:33.500" v="161" actId="6549"/>
        <pc:sldMkLst>
          <pc:docMk/>
          <pc:sldMk cId="203266270" sldId="456"/>
        </pc:sldMkLst>
        <pc:spChg chg="mod">
          <ac:chgData name="Commodore St Germain" userId="420783ab-3e48-4f67-af00-cfba62042d5f" providerId="ADAL" clId="{5CFBCFCE-2BF9-427F-BF00-E9099D88084A}" dt="2026-06-04T15:50:14.578" v="159" actId="20577"/>
          <ac:spMkLst>
            <pc:docMk/>
            <pc:sldMk cId="203266270" sldId="456"/>
            <ac:spMk id="2" creationId="{8D9EC2C3-EE7A-C37F-8465-67016C90D0B9}"/>
          </ac:spMkLst>
        </pc:spChg>
        <pc:spChg chg="mod">
          <ac:chgData name="Commodore St Germain" userId="420783ab-3e48-4f67-af00-cfba62042d5f" providerId="ADAL" clId="{5CFBCFCE-2BF9-427F-BF00-E9099D88084A}" dt="2026-06-04T15:50:33.500" v="161" actId="6549"/>
          <ac:spMkLst>
            <pc:docMk/>
            <pc:sldMk cId="203266270" sldId="456"/>
            <ac:spMk id="3" creationId="{FAE6C167-8755-0957-EC44-727CF70712E3}"/>
          </ac:spMkLst>
        </pc:spChg>
      </pc:sldChg>
      <pc:sldChg chg="modSp add del mod">
        <pc:chgData name="Commodore St Germain" userId="420783ab-3e48-4f67-af00-cfba62042d5f" providerId="ADAL" clId="{5CFBCFCE-2BF9-427F-BF00-E9099D88084A}" dt="2026-06-05T03:09:52.105" v="10576" actId="47"/>
        <pc:sldMkLst>
          <pc:docMk/>
          <pc:sldMk cId="1006252156" sldId="457"/>
        </pc:sldMkLst>
        <pc:spChg chg="mod">
          <ac:chgData name="Commodore St Germain" userId="420783ab-3e48-4f67-af00-cfba62042d5f" providerId="ADAL" clId="{5CFBCFCE-2BF9-427F-BF00-E9099D88084A}" dt="2026-06-04T17:46:29.540" v="2791" actId="27636"/>
          <ac:spMkLst>
            <pc:docMk/>
            <pc:sldMk cId="1006252156" sldId="457"/>
            <ac:spMk id="2" creationId="{8D9EC2C3-EE7A-C37F-8465-67016C90D0B9}"/>
          </ac:spMkLst>
        </pc:spChg>
        <pc:spChg chg="mod">
          <ac:chgData name="Commodore St Germain" userId="420783ab-3e48-4f67-af00-cfba62042d5f" providerId="ADAL" clId="{5CFBCFCE-2BF9-427F-BF00-E9099D88084A}" dt="2026-06-04T17:19:29.898" v="2418"/>
          <ac:spMkLst>
            <pc:docMk/>
            <pc:sldMk cId="1006252156" sldId="457"/>
            <ac:spMk id="3" creationId="{FAE6C167-8755-0957-EC44-727CF70712E3}"/>
          </ac:spMkLst>
        </pc:spChg>
      </pc:sldChg>
      <pc:sldChg chg="modSp add del mod">
        <pc:chgData name="Commodore St Germain" userId="420783ab-3e48-4f67-af00-cfba62042d5f" providerId="ADAL" clId="{5CFBCFCE-2BF9-427F-BF00-E9099D88084A}" dt="2026-06-05T03:09:48.059" v="10575" actId="47"/>
        <pc:sldMkLst>
          <pc:docMk/>
          <pc:sldMk cId="3400850103" sldId="458"/>
        </pc:sldMkLst>
        <pc:spChg chg="mod">
          <ac:chgData name="Commodore St Germain" userId="420783ab-3e48-4f67-af00-cfba62042d5f" providerId="ADAL" clId="{5CFBCFCE-2BF9-427F-BF00-E9099D88084A}" dt="2026-06-04T17:46:35.578" v="2793" actId="27636"/>
          <ac:spMkLst>
            <pc:docMk/>
            <pc:sldMk cId="3400850103" sldId="458"/>
            <ac:spMk id="2" creationId="{8D9EC2C3-EE7A-C37F-8465-67016C90D0B9}"/>
          </ac:spMkLst>
        </pc:spChg>
        <pc:spChg chg="mod">
          <ac:chgData name="Commodore St Germain" userId="420783ab-3e48-4f67-af00-cfba62042d5f" providerId="ADAL" clId="{5CFBCFCE-2BF9-427F-BF00-E9099D88084A}" dt="2026-06-04T17:19:35.157" v="2419"/>
          <ac:spMkLst>
            <pc:docMk/>
            <pc:sldMk cId="3400850103" sldId="458"/>
            <ac:spMk id="3" creationId="{FAE6C167-8755-0957-EC44-727CF70712E3}"/>
          </ac:spMkLst>
        </pc:spChg>
      </pc:sldChg>
      <pc:sldChg chg="add">
        <pc:chgData name="Commodore St Germain" userId="420783ab-3e48-4f67-af00-cfba62042d5f" providerId="ADAL" clId="{5CFBCFCE-2BF9-427F-BF00-E9099D88084A}" dt="2026-06-04T15:50:45.304" v="164"/>
        <pc:sldMkLst>
          <pc:docMk/>
          <pc:sldMk cId="1644319005" sldId="459"/>
        </pc:sldMkLst>
      </pc:sldChg>
      <pc:sldChg chg="add">
        <pc:chgData name="Commodore St Germain" userId="420783ab-3e48-4f67-af00-cfba62042d5f" providerId="ADAL" clId="{5CFBCFCE-2BF9-427F-BF00-E9099D88084A}" dt="2026-06-04T15:50:48.134" v="165"/>
        <pc:sldMkLst>
          <pc:docMk/>
          <pc:sldMk cId="1149595921" sldId="460"/>
        </pc:sldMkLst>
      </pc:sldChg>
      <pc:sldChg chg="addSp add ord">
        <pc:chgData name="Commodore St Germain" userId="420783ab-3e48-4f67-af00-cfba62042d5f" providerId="ADAL" clId="{5CFBCFCE-2BF9-427F-BF00-E9099D88084A}" dt="2026-06-12T01:54:41.695" v="12841"/>
        <pc:sldMkLst>
          <pc:docMk/>
          <pc:sldMk cId="243044065" sldId="461"/>
        </pc:sldMkLst>
        <pc:inkChg chg="add">
          <ac:chgData name="Commodore St Germain" userId="420783ab-3e48-4f67-af00-cfba62042d5f" providerId="ADAL" clId="{5CFBCFCE-2BF9-427F-BF00-E9099D88084A}" dt="2026-06-12T01:54:41.695" v="12841"/>
          <ac:inkMkLst>
            <pc:docMk/>
            <pc:sldMk cId="243044065" sldId="461"/>
            <ac:inkMk id="3" creationId="{BE163931-195E-D204-FF66-1480A42F3962}"/>
          </ac:inkMkLst>
        </pc:inkChg>
      </pc:sldChg>
      <pc:sldChg chg="add del">
        <pc:chgData name="Commodore St Germain" userId="420783ab-3e48-4f67-af00-cfba62042d5f" providerId="ADAL" clId="{5CFBCFCE-2BF9-427F-BF00-E9099D88084A}" dt="2026-06-04T19:27:48.976" v="6200" actId="47"/>
        <pc:sldMkLst>
          <pc:docMk/>
          <pc:sldMk cId="2686737393" sldId="462"/>
        </pc:sldMkLst>
      </pc:sldChg>
      <pc:sldChg chg="add del">
        <pc:chgData name="Commodore St Germain" userId="420783ab-3e48-4f67-af00-cfba62042d5f" providerId="ADAL" clId="{5CFBCFCE-2BF9-427F-BF00-E9099D88084A}" dt="2026-06-04T17:53:17.381" v="2927" actId="47"/>
        <pc:sldMkLst>
          <pc:docMk/>
          <pc:sldMk cId="435862553" sldId="463"/>
        </pc:sldMkLst>
      </pc:sldChg>
      <pc:sldChg chg="addSp delSp modSp new mod">
        <pc:chgData name="Commodore St Germain" userId="420783ab-3e48-4f67-af00-cfba62042d5f" providerId="ADAL" clId="{5CFBCFCE-2BF9-427F-BF00-E9099D88084A}" dt="2026-06-12T16:02:26.521" v="12846" actId="478"/>
        <pc:sldMkLst>
          <pc:docMk/>
          <pc:sldMk cId="2116588555" sldId="464"/>
        </pc:sldMkLst>
        <pc:spChg chg="mod">
          <ac:chgData name="Commodore St Germain" userId="420783ab-3e48-4f67-af00-cfba62042d5f" providerId="ADAL" clId="{5CFBCFCE-2BF9-427F-BF00-E9099D88084A}" dt="2026-06-04T16:08:01.120" v="243" actId="20577"/>
          <ac:spMkLst>
            <pc:docMk/>
            <pc:sldMk cId="2116588555" sldId="464"/>
            <ac:spMk id="2" creationId="{D8414E9C-CC65-90E3-3B54-9318F02E1CCF}"/>
          </ac:spMkLst>
        </pc:spChg>
        <pc:spChg chg="mod">
          <ac:chgData name="Commodore St Germain" userId="420783ab-3e48-4f67-af00-cfba62042d5f" providerId="ADAL" clId="{5CFBCFCE-2BF9-427F-BF00-E9099D88084A}" dt="2026-06-11T15:45:29.045" v="12407" actId="20577"/>
          <ac:spMkLst>
            <pc:docMk/>
            <pc:sldMk cId="2116588555" sldId="464"/>
            <ac:spMk id="3" creationId="{7CFA328D-C7FB-4B8A-3068-1C2F76703C29}"/>
          </ac:spMkLst>
        </pc:spChg>
        <pc:spChg chg="add mod">
          <ac:chgData name="Commodore St Germain" userId="420783ab-3e48-4f67-af00-cfba62042d5f" providerId="ADAL" clId="{5CFBCFCE-2BF9-427F-BF00-E9099D88084A}" dt="2026-06-04T19:04:48.365" v="5322" actId="1076"/>
          <ac:spMkLst>
            <pc:docMk/>
            <pc:sldMk cId="2116588555" sldId="464"/>
            <ac:spMk id="4" creationId="{4DE8EBBD-5A0B-25D3-7A23-5685B9DEAABA}"/>
          </ac:spMkLst>
        </pc:spChg>
        <pc:inkChg chg="add del">
          <ac:chgData name="Commodore St Germain" userId="420783ab-3e48-4f67-af00-cfba62042d5f" providerId="ADAL" clId="{5CFBCFCE-2BF9-427F-BF00-E9099D88084A}" dt="2026-06-11T15:45:22.559" v="12405" actId="478"/>
          <ac:inkMkLst>
            <pc:docMk/>
            <pc:sldMk cId="2116588555" sldId="464"/>
            <ac:inkMk id="5" creationId="{243DDFDE-C389-9498-35BC-8A25BDDA9C60}"/>
          </ac:inkMkLst>
        </pc:inkChg>
        <pc:inkChg chg="add del">
          <ac:chgData name="Commodore St Germain" userId="420783ab-3e48-4f67-af00-cfba62042d5f" providerId="ADAL" clId="{5CFBCFCE-2BF9-427F-BF00-E9099D88084A}" dt="2026-06-12T16:02:26.521" v="12846" actId="478"/>
          <ac:inkMkLst>
            <pc:docMk/>
            <pc:sldMk cId="2116588555" sldId="464"/>
            <ac:inkMk id="6" creationId="{475DCA41-10F8-0582-A32A-9445C352F6C7}"/>
          </ac:inkMkLst>
        </pc:inkChg>
      </pc:sldChg>
      <pc:sldChg chg="modSp add del mod ord">
        <pc:chgData name="Commodore St Germain" userId="420783ab-3e48-4f67-af00-cfba62042d5f" providerId="ADAL" clId="{5CFBCFCE-2BF9-427F-BF00-E9099D88084A}" dt="2026-06-04T19:05:53.806" v="5330" actId="47"/>
        <pc:sldMkLst>
          <pc:docMk/>
          <pc:sldMk cId="1513328107" sldId="465"/>
        </pc:sldMkLst>
        <pc:spChg chg="mod">
          <ac:chgData name="Commodore St Germain" userId="420783ab-3e48-4f67-af00-cfba62042d5f" providerId="ADAL" clId="{5CFBCFCE-2BF9-427F-BF00-E9099D88084A}" dt="2026-06-04T19:01:43.708" v="5100" actId="20577"/>
          <ac:spMkLst>
            <pc:docMk/>
            <pc:sldMk cId="1513328107" sldId="465"/>
            <ac:spMk id="3" creationId="{7CFA328D-C7FB-4B8A-3068-1C2F76703C29}"/>
          </ac:spMkLst>
        </pc:spChg>
      </pc:sldChg>
      <pc:sldChg chg="addSp delSp modSp new mod">
        <pc:chgData name="Commodore St Germain" userId="420783ab-3e48-4f67-af00-cfba62042d5f" providerId="ADAL" clId="{5CFBCFCE-2BF9-427F-BF00-E9099D88084A}" dt="2026-06-12T16:02:30.248" v="12847" actId="478"/>
        <pc:sldMkLst>
          <pc:docMk/>
          <pc:sldMk cId="3688385272" sldId="466"/>
        </pc:sldMkLst>
        <pc:spChg chg="mod">
          <ac:chgData name="Commodore St Germain" userId="420783ab-3e48-4f67-af00-cfba62042d5f" providerId="ADAL" clId="{5CFBCFCE-2BF9-427F-BF00-E9099D88084A}" dt="2026-06-04T16:15:01.744" v="753" actId="207"/>
          <ac:spMkLst>
            <pc:docMk/>
            <pc:sldMk cId="3688385272" sldId="466"/>
            <ac:spMk id="2" creationId="{FB6C40C0-6DDC-C070-1C73-C769EF43C7F6}"/>
          </ac:spMkLst>
        </pc:spChg>
        <pc:spChg chg="del">
          <ac:chgData name="Commodore St Germain" userId="420783ab-3e48-4f67-af00-cfba62042d5f" providerId="ADAL" clId="{5CFBCFCE-2BF9-427F-BF00-E9099D88084A}" dt="2026-06-04T17:06:13.652" v="2242" actId="3680"/>
          <ac:spMkLst>
            <pc:docMk/>
            <pc:sldMk cId="3688385272" sldId="466"/>
            <ac:spMk id="3" creationId="{327F9845-DB6B-1E3A-FD6B-103628144432}"/>
          </ac:spMkLst>
        </pc:spChg>
        <pc:spChg chg="add mod">
          <ac:chgData name="Commodore St Germain" userId="420783ab-3e48-4f67-af00-cfba62042d5f" providerId="ADAL" clId="{5CFBCFCE-2BF9-427F-BF00-E9099D88084A}" dt="2026-06-04T16:16:00.685" v="760" actId="20577"/>
          <ac:spMkLst>
            <pc:docMk/>
            <pc:sldMk cId="3688385272" sldId="466"/>
            <ac:spMk id="6" creationId="{71746C55-A7D3-DB07-AFA3-49A729424E7D}"/>
          </ac:spMkLst>
        </pc:spChg>
        <pc:spChg chg="add del mod">
          <ac:chgData name="Commodore St Germain" userId="420783ab-3e48-4f67-af00-cfba62042d5f" providerId="ADAL" clId="{5CFBCFCE-2BF9-427F-BF00-E9099D88084A}" dt="2026-06-04T16:23:11.754" v="1002" actId="478"/>
          <ac:spMkLst>
            <pc:docMk/>
            <pc:sldMk cId="3688385272" sldId="466"/>
            <ac:spMk id="7" creationId="{3B12E39B-2EBE-DC8B-3C24-7C3736B2E3C4}"/>
          </ac:spMkLst>
        </pc:spChg>
        <pc:spChg chg="add del mod">
          <ac:chgData name="Commodore St Germain" userId="420783ab-3e48-4f67-af00-cfba62042d5f" providerId="ADAL" clId="{5CFBCFCE-2BF9-427F-BF00-E9099D88084A}" dt="2026-06-04T16:36:24.005" v="1398" actId="478"/>
          <ac:spMkLst>
            <pc:docMk/>
            <pc:sldMk cId="3688385272" sldId="466"/>
            <ac:spMk id="8" creationId="{EBEA6B3A-5C68-1D47-722C-673009CBC69B}"/>
          </ac:spMkLst>
        </pc:spChg>
        <pc:spChg chg="add mod">
          <ac:chgData name="Commodore St Germain" userId="420783ab-3e48-4f67-af00-cfba62042d5f" providerId="ADAL" clId="{5CFBCFCE-2BF9-427F-BF00-E9099D88084A}" dt="2026-06-11T15:33:38.683" v="12402" actId="1035"/>
          <ac:spMkLst>
            <pc:docMk/>
            <pc:sldMk cId="3688385272" sldId="466"/>
            <ac:spMk id="9" creationId="{586428DB-97B9-07FA-9F94-86A6F53E9D3E}"/>
          </ac:spMkLst>
        </pc:spChg>
        <pc:spChg chg="add mod">
          <ac:chgData name="Commodore St Germain" userId="420783ab-3e48-4f67-af00-cfba62042d5f" providerId="ADAL" clId="{5CFBCFCE-2BF9-427F-BF00-E9099D88084A}" dt="2026-06-11T15:33:38.683" v="12402" actId="1035"/>
          <ac:spMkLst>
            <pc:docMk/>
            <pc:sldMk cId="3688385272" sldId="466"/>
            <ac:spMk id="10" creationId="{FA40DDC6-9263-2414-8476-2446CC7A2D8E}"/>
          </ac:spMkLst>
        </pc:spChg>
        <pc:spChg chg="add mod">
          <ac:chgData name="Commodore St Germain" userId="420783ab-3e48-4f67-af00-cfba62042d5f" providerId="ADAL" clId="{5CFBCFCE-2BF9-427F-BF00-E9099D88084A}" dt="2026-06-04T19:05:23.272" v="5328" actId="1076"/>
          <ac:spMkLst>
            <pc:docMk/>
            <pc:sldMk cId="3688385272" sldId="466"/>
            <ac:spMk id="12" creationId="{710A9243-C661-2626-D916-6B975C040AC1}"/>
          </ac:spMkLst>
        </pc:spChg>
        <pc:graphicFrameChg chg="add mod ord modGraphic">
          <ac:chgData name="Commodore St Germain" userId="420783ab-3e48-4f67-af00-cfba62042d5f" providerId="ADAL" clId="{5CFBCFCE-2BF9-427F-BF00-E9099D88084A}" dt="2026-06-04T19:05:17.125" v="5327" actId="1076"/>
          <ac:graphicFrameMkLst>
            <pc:docMk/>
            <pc:sldMk cId="3688385272" sldId="466"/>
            <ac:graphicFrameMk id="11" creationId="{F9D9B633-4752-2481-08DE-29A6744C1665}"/>
          </ac:graphicFrameMkLst>
        </pc:graphicFrameChg>
        <pc:picChg chg="add mod">
          <ac:chgData name="Commodore St Germain" userId="420783ab-3e48-4f67-af00-cfba62042d5f" providerId="ADAL" clId="{5CFBCFCE-2BF9-427F-BF00-E9099D88084A}" dt="2026-06-04T19:05:03.212" v="5323" actId="1076"/>
          <ac:picMkLst>
            <pc:docMk/>
            <pc:sldMk cId="3688385272" sldId="466"/>
            <ac:picMk id="5" creationId="{62680FBA-7F91-0354-5845-CE94F7F9E985}"/>
          </ac:picMkLst>
        </pc:picChg>
        <pc:inkChg chg="add del">
          <ac:chgData name="Commodore St Germain" userId="420783ab-3e48-4f67-af00-cfba62042d5f" providerId="ADAL" clId="{5CFBCFCE-2BF9-427F-BF00-E9099D88084A}" dt="2026-06-12T16:02:30.248" v="12847" actId="478"/>
          <ac:inkMkLst>
            <pc:docMk/>
            <pc:sldMk cId="3688385272" sldId="466"/>
            <ac:inkMk id="3" creationId="{5377B0F6-D6B4-3B20-19B4-92462697BA4D}"/>
          </ac:inkMkLst>
        </pc:inkChg>
      </pc:sldChg>
      <pc:sldChg chg="addSp delSp modSp new mod ord">
        <pc:chgData name="Commodore St Germain" userId="420783ab-3e48-4f67-af00-cfba62042d5f" providerId="ADAL" clId="{5CFBCFCE-2BF9-427F-BF00-E9099D88084A}" dt="2026-06-12T16:02:55.310" v="12854" actId="478"/>
        <pc:sldMkLst>
          <pc:docMk/>
          <pc:sldMk cId="864104796" sldId="467"/>
        </pc:sldMkLst>
        <pc:spChg chg="mod">
          <ac:chgData name="Commodore St Germain" userId="420783ab-3e48-4f67-af00-cfba62042d5f" providerId="ADAL" clId="{5CFBCFCE-2BF9-427F-BF00-E9099D88084A}" dt="2026-06-04T17:54:11.522" v="2985" actId="6549"/>
          <ac:spMkLst>
            <pc:docMk/>
            <pc:sldMk cId="864104796" sldId="467"/>
            <ac:spMk id="2" creationId="{1E84740F-7337-EA89-7FAA-CDDFC763E850}"/>
          </ac:spMkLst>
        </pc:spChg>
        <pc:spChg chg="del">
          <ac:chgData name="Commodore St Germain" userId="420783ab-3e48-4f67-af00-cfba62042d5f" providerId="ADAL" clId="{5CFBCFCE-2BF9-427F-BF00-E9099D88084A}" dt="2026-06-04T17:26:18.815" v="2448" actId="478"/>
          <ac:spMkLst>
            <pc:docMk/>
            <pc:sldMk cId="864104796" sldId="467"/>
            <ac:spMk id="3" creationId="{EC761E06-C631-F838-4F92-F028077F44FA}"/>
          </ac:spMkLst>
        </pc:spChg>
        <pc:spChg chg="add mod">
          <ac:chgData name="Commodore St Germain" userId="420783ab-3e48-4f67-af00-cfba62042d5f" providerId="ADAL" clId="{5CFBCFCE-2BF9-427F-BF00-E9099D88084A}" dt="2026-06-04T17:49:52.849" v="2817" actId="14100"/>
          <ac:spMkLst>
            <pc:docMk/>
            <pc:sldMk cId="864104796" sldId="467"/>
            <ac:spMk id="6" creationId="{E504010A-CD2A-6FA2-26FF-CE2FEF816480}"/>
          </ac:spMkLst>
        </pc:spChg>
        <pc:spChg chg="add mod">
          <ac:chgData name="Commodore St Germain" userId="420783ab-3e48-4f67-af00-cfba62042d5f" providerId="ADAL" clId="{5CFBCFCE-2BF9-427F-BF00-E9099D88084A}" dt="2026-06-04T17:53:56.954" v="2984" actId="1036"/>
          <ac:spMkLst>
            <pc:docMk/>
            <pc:sldMk cId="864104796" sldId="467"/>
            <ac:spMk id="11" creationId="{4E90CB58-3EED-6552-3C51-630D9F9F60D3}"/>
          </ac:spMkLst>
        </pc:spChg>
        <pc:spChg chg="add mod">
          <ac:chgData name="Commodore St Germain" userId="420783ab-3e48-4f67-af00-cfba62042d5f" providerId="ADAL" clId="{5CFBCFCE-2BF9-427F-BF00-E9099D88084A}" dt="2026-06-04T17:49:25.131" v="2813" actId="14100"/>
          <ac:spMkLst>
            <pc:docMk/>
            <pc:sldMk cId="864104796" sldId="467"/>
            <ac:spMk id="12" creationId="{FA43B2D7-24FF-DC61-9832-C349B30EB2F5}"/>
          </ac:spMkLst>
        </pc:spChg>
        <pc:spChg chg="add mod">
          <ac:chgData name="Commodore St Germain" userId="420783ab-3e48-4f67-af00-cfba62042d5f" providerId="ADAL" clId="{5CFBCFCE-2BF9-427F-BF00-E9099D88084A}" dt="2026-06-04T17:57:07.406" v="3114" actId="1076"/>
          <ac:spMkLst>
            <pc:docMk/>
            <pc:sldMk cId="864104796" sldId="467"/>
            <ac:spMk id="13" creationId="{2B10E2D8-2DA7-4C07-4EB3-85AEE8777E62}"/>
          </ac:spMkLst>
        </pc:spChg>
        <pc:picChg chg="add del mod">
          <ac:chgData name="Commodore St Germain" userId="420783ab-3e48-4f67-af00-cfba62042d5f" providerId="ADAL" clId="{5CFBCFCE-2BF9-427F-BF00-E9099D88084A}" dt="2026-06-04T17:25:29.125" v="2421" actId="478"/>
          <ac:picMkLst>
            <pc:docMk/>
            <pc:sldMk cId="864104796" sldId="467"/>
            <ac:picMk id="5" creationId="{EAADDF55-E332-89BC-3606-16B7A85AC629}"/>
          </ac:picMkLst>
        </pc:picChg>
        <pc:picChg chg="add mod">
          <ac:chgData name="Commodore St Germain" userId="420783ab-3e48-4f67-af00-cfba62042d5f" providerId="ADAL" clId="{5CFBCFCE-2BF9-427F-BF00-E9099D88084A}" dt="2026-06-04T17:53:56.954" v="2984" actId="1036"/>
          <ac:picMkLst>
            <pc:docMk/>
            <pc:sldMk cId="864104796" sldId="467"/>
            <ac:picMk id="8" creationId="{55656304-0F7F-EEB0-68A8-5A32CCBF2312}"/>
          </ac:picMkLst>
        </pc:picChg>
        <pc:picChg chg="add mod">
          <ac:chgData name="Commodore St Germain" userId="420783ab-3e48-4f67-af00-cfba62042d5f" providerId="ADAL" clId="{5CFBCFCE-2BF9-427F-BF00-E9099D88084A}" dt="2026-06-04T17:27:32.920" v="2512" actId="1035"/>
          <ac:picMkLst>
            <pc:docMk/>
            <pc:sldMk cId="864104796" sldId="467"/>
            <ac:picMk id="10" creationId="{BF4F4EC7-C480-C47A-B218-1829F07DE1B6}"/>
          </ac:picMkLst>
        </pc:picChg>
        <pc:inkChg chg="add del">
          <ac:chgData name="Commodore St Germain" userId="420783ab-3e48-4f67-af00-cfba62042d5f" providerId="ADAL" clId="{5CFBCFCE-2BF9-427F-BF00-E9099D88084A}" dt="2026-06-12T16:02:55.310" v="12854" actId="478"/>
          <ac:inkMkLst>
            <pc:docMk/>
            <pc:sldMk cId="864104796" sldId="467"/>
            <ac:inkMk id="3" creationId="{94A0D277-A837-7BCC-847B-91F87DA34D7E}"/>
          </ac:inkMkLst>
        </pc:inkChg>
      </pc:sldChg>
      <pc:sldChg chg="new del">
        <pc:chgData name="Commodore St Germain" userId="420783ab-3e48-4f67-af00-cfba62042d5f" providerId="ADAL" clId="{5CFBCFCE-2BF9-427F-BF00-E9099D88084A}" dt="2026-06-04T17:09:08.772" v="2326" actId="47"/>
        <pc:sldMkLst>
          <pc:docMk/>
          <pc:sldMk cId="1867841292" sldId="468"/>
        </pc:sldMkLst>
      </pc:sldChg>
      <pc:sldChg chg="addSp delSp modSp new mod ord">
        <pc:chgData name="Commodore St Germain" userId="420783ab-3e48-4f67-af00-cfba62042d5f" providerId="ADAL" clId="{5CFBCFCE-2BF9-427F-BF00-E9099D88084A}" dt="2026-06-12T16:06:04.953" v="12865" actId="478"/>
        <pc:sldMkLst>
          <pc:docMk/>
          <pc:sldMk cId="4085749345" sldId="469"/>
        </pc:sldMkLst>
        <pc:spChg chg="mod">
          <ac:chgData name="Commodore St Germain" userId="420783ab-3e48-4f67-af00-cfba62042d5f" providerId="ADAL" clId="{5CFBCFCE-2BF9-427F-BF00-E9099D88084A}" dt="2026-06-04T16:16:26.220" v="822" actId="20577"/>
          <ac:spMkLst>
            <pc:docMk/>
            <pc:sldMk cId="4085749345" sldId="469"/>
            <ac:spMk id="2" creationId="{4FC0AA67-3B26-46D7-E54B-30EA3F32D291}"/>
          </ac:spMkLst>
        </pc:spChg>
        <pc:spChg chg="add mod">
          <ac:chgData name="Commodore St Germain" userId="420783ab-3e48-4f67-af00-cfba62042d5f" providerId="ADAL" clId="{5CFBCFCE-2BF9-427F-BF00-E9099D88084A}" dt="2026-06-04T16:16:05.293" v="761"/>
          <ac:spMkLst>
            <pc:docMk/>
            <pc:sldMk cId="4085749345" sldId="469"/>
            <ac:spMk id="6" creationId="{4574DCB2-BFF3-E8F9-6213-7EB9B592F4B7}"/>
          </ac:spMkLst>
        </pc:spChg>
        <pc:picChg chg="add mod">
          <ac:chgData name="Commodore St Germain" userId="420783ab-3e48-4f67-af00-cfba62042d5f" providerId="ADAL" clId="{5CFBCFCE-2BF9-427F-BF00-E9099D88084A}" dt="2026-06-04T17:33:53.866" v="2537" actId="1076"/>
          <ac:picMkLst>
            <pc:docMk/>
            <pc:sldMk cId="4085749345" sldId="469"/>
            <ac:picMk id="5" creationId="{90D4A139-0FDB-A0B0-90FF-D02169DFB06A}"/>
          </ac:picMkLst>
        </pc:picChg>
        <pc:inkChg chg="add del">
          <ac:chgData name="Commodore St Germain" userId="420783ab-3e48-4f67-af00-cfba62042d5f" providerId="ADAL" clId="{5CFBCFCE-2BF9-427F-BF00-E9099D88084A}" dt="2026-06-12T16:06:04.953" v="12865" actId="478"/>
          <ac:inkMkLst>
            <pc:docMk/>
            <pc:sldMk cId="4085749345" sldId="469"/>
            <ac:inkMk id="4" creationId="{5DC21EA8-0079-5B4A-1D61-8696ABBCEE04}"/>
          </ac:inkMkLst>
        </pc:inkChg>
      </pc:sldChg>
      <pc:sldChg chg="addSp delSp modSp new mod ord">
        <pc:chgData name="Commodore St Germain" userId="420783ab-3e48-4f67-af00-cfba62042d5f" providerId="ADAL" clId="{5CFBCFCE-2BF9-427F-BF00-E9099D88084A}" dt="2026-06-12T16:06:08.304" v="12866" actId="478"/>
        <pc:sldMkLst>
          <pc:docMk/>
          <pc:sldMk cId="4108582388" sldId="470"/>
        </pc:sldMkLst>
        <pc:spChg chg="mod">
          <ac:chgData name="Commodore St Germain" userId="420783ab-3e48-4f67-af00-cfba62042d5f" providerId="ADAL" clId="{5CFBCFCE-2BF9-427F-BF00-E9099D88084A}" dt="2026-06-04T18:45:58.932" v="4414" actId="20577"/>
          <ac:spMkLst>
            <pc:docMk/>
            <pc:sldMk cId="4108582388" sldId="470"/>
            <ac:spMk id="2" creationId="{47DEA0F8-7683-85A8-688C-ACB5B1224C98}"/>
          </ac:spMkLst>
        </pc:spChg>
        <pc:spChg chg="add mod">
          <ac:chgData name="Commodore St Germain" userId="420783ab-3e48-4f67-af00-cfba62042d5f" providerId="ADAL" clId="{5CFBCFCE-2BF9-427F-BF00-E9099D88084A}" dt="2026-06-04T18:45:22.296" v="4332" actId="14100"/>
          <ac:spMkLst>
            <pc:docMk/>
            <pc:sldMk cId="4108582388" sldId="470"/>
            <ac:spMk id="6" creationId="{7DC7931B-AE1E-3ADB-8E9D-DD96E6445A32}"/>
          </ac:spMkLst>
        </pc:spChg>
        <pc:picChg chg="add mod modCrop">
          <ac:chgData name="Commodore St Germain" userId="420783ab-3e48-4f67-af00-cfba62042d5f" providerId="ADAL" clId="{5CFBCFCE-2BF9-427F-BF00-E9099D88084A}" dt="2026-06-04T18:45:24.147" v="4333" actId="1076"/>
          <ac:picMkLst>
            <pc:docMk/>
            <pc:sldMk cId="4108582388" sldId="470"/>
            <ac:picMk id="5" creationId="{C927AD8E-C673-DAAF-8A43-407B2F484D9D}"/>
          </ac:picMkLst>
        </pc:picChg>
        <pc:picChg chg="add mod">
          <ac:chgData name="Commodore St Germain" userId="420783ab-3e48-4f67-af00-cfba62042d5f" providerId="ADAL" clId="{5CFBCFCE-2BF9-427F-BF00-E9099D88084A}" dt="2026-06-04T18:45:36.211" v="4340" actId="1035"/>
          <ac:picMkLst>
            <pc:docMk/>
            <pc:sldMk cId="4108582388" sldId="470"/>
            <ac:picMk id="8" creationId="{E4DE8066-0713-5D82-E32E-DFBC54483625}"/>
          </ac:picMkLst>
        </pc:picChg>
        <pc:inkChg chg="add del">
          <ac:chgData name="Commodore St Germain" userId="420783ab-3e48-4f67-af00-cfba62042d5f" providerId="ADAL" clId="{5CFBCFCE-2BF9-427F-BF00-E9099D88084A}" dt="2026-06-12T16:06:08.304" v="12866" actId="478"/>
          <ac:inkMkLst>
            <pc:docMk/>
            <pc:sldMk cId="4108582388" sldId="470"/>
            <ac:inkMk id="4" creationId="{EBE2B91C-03B3-8580-428D-CE1C59B55E2C}"/>
          </ac:inkMkLst>
        </pc:inkChg>
      </pc:sldChg>
      <pc:sldChg chg="addSp modSp add del mod ord">
        <pc:chgData name="Commodore St Germain" userId="420783ab-3e48-4f67-af00-cfba62042d5f" providerId="ADAL" clId="{5CFBCFCE-2BF9-427F-BF00-E9099D88084A}" dt="2026-06-04T19:08:05.222" v="5332" actId="47"/>
        <pc:sldMkLst>
          <pc:docMk/>
          <pc:sldMk cId="895595136" sldId="471"/>
        </pc:sldMkLst>
        <pc:spChg chg="mod">
          <ac:chgData name="Commodore St Germain" userId="420783ab-3e48-4f67-af00-cfba62042d5f" providerId="ADAL" clId="{5CFBCFCE-2BF9-427F-BF00-E9099D88084A}" dt="2026-06-04T16:20:16.375" v="957" actId="20577"/>
          <ac:spMkLst>
            <pc:docMk/>
            <pc:sldMk cId="895595136" sldId="471"/>
            <ac:spMk id="2" creationId="{D8414E9C-CC65-90E3-3B54-9318F02E1CCF}"/>
          </ac:spMkLst>
        </pc:spChg>
        <pc:spChg chg="mod">
          <ac:chgData name="Commodore St Germain" userId="420783ab-3e48-4f67-af00-cfba62042d5f" providerId="ADAL" clId="{5CFBCFCE-2BF9-427F-BF00-E9099D88084A}" dt="2026-06-04T16:17:18.490" v="828" actId="6549"/>
          <ac:spMkLst>
            <pc:docMk/>
            <pc:sldMk cId="895595136" sldId="471"/>
            <ac:spMk id="3" creationId="{7CFA328D-C7FB-4B8A-3068-1C2F76703C29}"/>
          </ac:spMkLst>
        </pc:spChg>
        <pc:spChg chg="mod">
          <ac:chgData name="Commodore St Germain" userId="420783ab-3e48-4f67-af00-cfba62042d5f" providerId="ADAL" clId="{5CFBCFCE-2BF9-427F-BF00-E9099D88084A}" dt="2026-06-04T16:17:27.207" v="840" actId="1038"/>
          <ac:spMkLst>
            <pc:docMk/>
            <pc:sldMk cId="895595136" sldId="471"/>
            <ac:spMk id="4" creationId="{4DE8EBBD-5A0B-25D3-7A23-5685B9DEAABA}"/>
          </ac:spMkLst>
        </pc:spChg>
        <pc:spChg chg="add mod">
          <ac:chgData name="Commodore St Germain" userId="420783ab-3e48-4f67-af00-cfba62042d5f" providerId="ADAL" clId="{5CFBCFCE-2BF9-427F-BF00-E9099D88084A}" dt="2026-06-04T16:18:27.652" v="853" actId="1076"/>
          <ac:spMkLst>
            <pc:docMk/>
            <pc:sldMk cId="895595136" sldId="471"/>
            <ac:spMk id="7" creationId="{BB1EC3E8-963E-6497-4F5E-6D62809BD0B0}"/>
          </ac:spMkLst>
        </pc:spChg>
        <pc:spChg chg="add mod">
          <ac:chgData name="Commodore St Germain" userId="420783ab-3e48-4f67-af00-cfba62042d5f" providerId="ADAL" clId="{5CFBCFCE-2BF9-427F-BF00-E9099D88084A}" dt="2026-06-04T16:18:31.752" v="855" actId="1076"/>
          <ac:spMkLst>
            <pc:docMk/>
            <pc:sldMk cId="895595136" sldId="471"/>
            <ac:spMk id="8" creationId="{75D474E8-4693-BB02-678F-9738C6809B61}"/>
          </ac:spMkLst>
        </pc:spChg>
        <pc:spChg chg="add mod">
          <ac:chgData name="Commodore St Germain" userId="420783ab-3e48-4f67-af00-cfba62042d5f" providerId="ADAL" clId="{5CFBCFCE-2BF9-427F-BF00-E9099D88084A}" dt="2026-06-04T16:20:02.255" v="910" actId="1076"/>
          <ac:spMkLst>
            <pc:docMk/>
            <pc:sldMk cId="895595136" sldId="471"/>
            <ac:spMk id="9" creationId="{0E7DD7FE-7477-0A03-4BFF-44EE5985D1E4}"/>
          </ac:spMkLst>
        </pc:spChg>
        <pc:spChg chg="add mod">
          <ac:chgData name="Commodore St Germain" userId="420783ab-3e48-4f67-af00-cfba62042d5f" providerId="ADAL" clId="{5CFBCFCE-2BF9-427F-BF00-E9099D88084A}" dt="2026-06-04T16:18:53.436" v="860" actId="692"/>
          <ac:spMkLst>
            <pc:docMk/>
            <pc:sldMk cId="895595136" sldId="471"/>
            <ac:spMk id="10" creationId="{84A2A5C3-2BFE-B351-2833-BCA2DCB329E6}"/>
          </ac:spMkLst>
        </pc:spChg>
        <pc:spChg chg="add mod">
          <ac:chgData name="Commodore St Germain" userId="420783ab-3e48-4f67-af00-cfba62042d5f" providerId="ADAL" clId="{5CFBCFCE-2BF9-427F-BF00-E9099D88084A}" dt="2026-06-04T16:18:58.017" v="862" actId="1076"/>
          <ac:spMkLst>
            <pc:docMk/>
            <pc:sldMk cId="895595136" sldId="471"/>
            <ac:spMk id="11" creationId="{D378DA6B-2D2C-8F79-0D75-4FBEBE0A8F40}"/>
          </ac:spMkLst>
        </pc:spChg>
        <pc:spChg chg="add mod">
          <ac:chgData name="Commodore St Germain" userId="420783ab-3e48-4f67-af00-cfba62042d5f" providerId="ADAL" clId="{5CFBCFCE-2BF9-427F-BF00-E9099D88084A}" dt="2026-06-04T16:20:02.255" v="910" actId="1076"/>
          <ac:spMkLst>
            <pc:docMk/>
            <pc:sldMk cId="895595136" sldId="471"/>
            <ac:spMk id="13" creationId="{0960A8CD-3AB6-E4B8-DBE3-817E1B5F50FD}"/>
          </ac:spMkLst>
        </pc:spChg>
        <pc:spChg chg="add mod">
          <ac:chgData name="Commodore St Germain" userId="420783ab-3e48-4f67-af00-cfba62042d5f" providerId="ADAL" clId="{5CFBCFCE-2BF9-427F-BF00-E9099D88084A}" dt="2026-06-04T16:20:30.977" v="970" actId="20577"/>
          <ac:spMkLst>
            <pc:docMk/>
            <pc:sldMk cId="895595136" sldId="471"/>
            <ac:spMk id="14" creationId="{0C94E907-F543-C1E9-FBDF-60653EE53EE4}"/>
          </ac:spMkLst>
        </pc:spChg>
        <pc:spChg chg="add mod">
          <ac:chgData name="Commodore St Germain" userId="420783ab-3e48-4f67-af00-cfba62042d5f" providerId="ADAL" clId="{5CFBCFCE-2BF9-427F-BF00-E9099D88084A}" dt="2026-06-04T17:43:49.008" v="2787" actId="20577"/>
          <ac:spMkLst>
            <pc:docMk/>
            <pc:sldMk cId="895595136" sldId="471"/>
            <ac:spMk id="15" creationId="{EF837E4E-0575-3D71-BF66-0F851606EAEE}"/>
          </ac:spMkLst>
        </pc:spChg>
        <pc:picChg chg="add mod">
          <ac:chgData name="Commodore St Germain" userId="420783ab-3e48-4f67-af00-cfba62042d5f" providerId="ADAL" clId="{5CFBCFCE-2BF9-427F-BF00-E9099D88084A}" dt="2026-06-04T16:17:48.988" v="842" actId="1076"/>
          <ac:picMkLst>
            <pc:docMk/>
            <pc:sldMk cId="895595136" sldId="471"/>
            <ac:picMk id="6" creationId="{1D5BC039-1F34-C90B-587E-1E83AB411271}"/>
          </ac:picMkLst>
        </pc:picChg>
        <pc:picChg chg="add mod">
          <ac:chgData name="Commodore St Germain" userId="420783ab-3e48-4f67-af00-cfba62042d5f" providerId="ADAL" clId="{5CFBCFCE-2BF9-427F-BF00-E9099D88084A}" dt="2026-06-04T16:19:04.100" v="863"/>
          <ac:picMkLst>
            <pc:docMk/>
            <pc:sldMk cId="895595136" sldId="471"/>
            <ac:picMk id="12" creationId="{77982755-63DE-4F01-7ACD-CCB833E5DA3C}"/>
          </ac:picMkLst>
        </pc:picChg>
      </pc:sldChg>
      <pc:sldChg chg="addSp delSp modSp new mod">
        <pc:chgData name="Commodore St Germain" userId="420783ab-3e48-4f67-af00-cfba62042d5f" providerId="ADAL" clId="{5CFBCFCE-2BF9-427F-BF00-E9099D88084A}" dt="2026-06-12T16:02:37.712" v="12849" actId="478"/>
        <pc:sldMkLst>
          <pc:docMk/>
          <pc:sldMk cId="3377633309" sldId="472"/>
        </pc:sldMkLst>
        <pc:spChg chg="mod">
          <ac:chgData name="Commodore St Germain" userId="420783ab-3e48-4f67-af00-cfba62042d5f" providerId="ADAL" clId="{5CFBCFCE-2BF9-427F-BF00-E9099D88084A}" dt="2026-06-04T16:33:04.495" v="1231" actId="20577"/>
          <ac:spMkLst>
            <pc:docMk/>
            <pc:sldMk cId="3377633309" sldId="472"/>
            <ac:spMk id="2" creationId="{16A282DA-12B5-77EF-DFC1-90A3A3E4529D}"/>
          </ac:spMkLst>
        </pc:spChg>
        <pc:spChg chg="mod">
          <ac:chgData name="Commodore St Germain" userId="420783ab-3e48-4f67-af00-cfba62042d5f" providerId="ADAL" clId="{5CFBCFCE-2BF9-427F-BF00-E9099D88084A}" dt="2026-06-04T17:03:14.054" v="2210" actId="20577"/>
          <ac:spMkLst>
            <pc:docMk/>
            <pc:sldMk cId="3377633309" sldId="472"/>
            <ac:spMk id="3" creationId="{327A74EA-2A6A-DF66-3D64-AE43350E796C}"/>
          </ac:spMkLst>
        </pc:spChg>
        <pc:spChg chg="add mod">
          <ac:chgData name="Commodore St Germain" userId="420783ab-3e48-4f67-af00-cfba62042d5f" providerId="ADAL" clId="{5CFBCFCE-2BF9-427F-BF00-E9099D88084A}" dt="2026-06-04T16:42:03.048" v="1553"/>
          <ac:spMkLst>
            <pc:docMk/>
            <pc:sldMk cId="3377633309" sldId="472"/>
            <ac:spMk id="6" creationId="{1DCCF6A0-9322-A271-5A70-85AC78B1681B}"/>
          </ac:spMkLst>
        </pc:spChg>
        <pc:picChg chg="add mod">
          <ac:chgData name="Commodore St Germain" userId="420783ab-3e48-4f67-af00-cfba62042d5f" providerId="ADAL" clId="{5CFBCFCE-2BF9-427F-BF00-E9099D88084A}" dt="2026-06-04T16:37:11.243" v="1413" actId="1076"/>
          <ac:picMkLst>
            <pc:docMk/>
            <pc:sldMk cId="3377633309" sldId="472"/>
            <ac:picMk id="5" creationId="{9959027A-07A4-DC21-C56E-35A95865D383}"/>
          </ac:picMkLst>
        </pc:picChg>
        <pc:inkChg chg="add del">
          <ac:chgData name="Commodore St Germain" userId="420783ab-3e48-4f67-af00-cfba62042d5f" providerId="ADAL" clId="{5CFBCFCE-2BF9-427F-BF00-E9099D88084A}" dt="2026-06-12T16:02:37.712" v="12849" actId="478"/>
          <ac:inkMkLst>
            <pc:docMk/>
            <pc:sldMk cId="3377633309" sldId="472"/>
            <ac:inkMk id="4" creationId="{EE3150C4-28C3-DC86-97EF-0BBAE99157E1}"/>
          </ac:inkMkLst>
        </pc:inkChg>
      </pc:sldChg>
      <pc:sldChg chg="addSp delSp modSp new mod">
        <pc:chgData name="Commodore St Germain" userId="420783ab-3e48-4f67-af00-cfba62042d5f" providerId="ADAL" clId="{5CFBCFCE-2BF9-427F-BF00-E9099D88084A}" dt="2026-06-12T16:02:52.415" v="12853" actId="478"/>
        <pc:sldMkLst>
          <pc:docMk/>
          <pc:sldMk cId="4084765076" sldId="473"/>
        </pc:sldMkLst>
        <pc:spChg chg="mod">
          <ac:chgData name="Commodore St Germain" userId="420783ab-3e48-4f67-af00-cfba62042d5f" providerId="ADAL" clId="{5CFBCFCE-2BF9-427F-BF00-E9099D88084A}" dt="2026-06-04T18:53:18.200" v="4734" actId="20577"/>
          <ac:spMkLst>
            <pc:docMk/>
            <pc:sldMk cId="4084765076" sldId="473"/>
            <ac:spMk id="2" creationId="{4B9AD81E-C279-D2BC-B14F-E887F0F3F030}"/>
          </ac:spMkLst>
        </pc:spChg>
        <pc:spChg chg="mod">
          <ac:chgData name="Commodore St Germain" userId="420783ab-3e48-4f67-af00-cfba62042d5f" providerId="ADAL" clId="{5CFBCFCE-2BF9-427F-BF00-E9099D88084A}" dt="2026-06-04T16:41:03.100" v="1514" actId="1076"/>
          <ac:spMkLst>
            <pc:docMk/>
            <pc:sldMk cId="4084765076" sldId="473"/>
            <ac:spMk id="3" creationId="{F1AEFFA0-F61B-730E-874E-B6007B291B92}"/>
          </ac:spMkLst>
        </pc:spChg>
        <pc:spChg chg="add mod">
          <ac:chgData name="Commodore St Germain" userId="420783ab-3e48-4f67-af00-cfba62042d5f" providerId="ADAL" clId="{5CFBCFCE-2BF9-427F-BF00-E9099D88084A}" dt="2026-06-04T16:43:28.141" v="1622" actId="20577"/>
          <ac:spMkLst>
            <pc:docMk/>
            <pc:sldMk cId="4084765076" sldId="473"/>
            <ac:spMk id="10" creationId="{73A770D7-D826-A373-9164-750B2BF35C66}"/>
          </ac:spMkLst>
        </pc:spChg>
        <pc:spChg chg="add del mod">
          <ac:chgData name="Commodore St Germain" userId="420783ab-3e48-4f67-af00-cfba62042d5f" providerId="ADAL" clId="{5CFBCFCE-2BF9-427F-BF00-E9099D88084A}" dt="2026-06-04T16:45:24.217" v="1640" actId="478"/>
          <ac:spMkLst>
            <pc:docMk/>
            <pc:sldMk cId="4084765076" sldId="473"/>
            <ac:spMk id="13" creationId="{786844EF-CC53-F525-268E-FBF64D4E178A}"/>
          </ac:spMkLst>
        </pc:spChg>
        <pc:spChg chg="add mod">
          <ac:chgData name="Commodore St Germain" userId="420783ab-3e48-4f67-af00-cfba62042d5f" providerId="ADAL" clId="{5CFBCFCE-2BF9-427F-BF00-E9099D88084A}" dt="2026-06-04T17:04:30.748" v="2213" actId="692"/>
          <ac:spMkLst>
            <pc:docMk/>
            <pc:sldMk cId="4084765076" sldId="473"/>
            <ac:spMk id="14" creationId="{1158C7E2-C69F-6419-99CC-26BE740F0BC7}"/>
          </ac:spMkLst>
        </pc:spChg>
        <pc:spChg chg="add mod">
          <ac:chgData name="Commodore St Germain" userId="420783ab-3e48-4f67-af00-cfba62042d5f" providerId="ADAL" clId="{5CFBCFCE-2BF9-427F-BF00-E9099D88084A}" dt="2026-06-04T16:48:36.742" v="1690" actId="1036"/>
          <ac:spMkLst>
            <pc:docMk/>
            <pc:sldMk cId="4084765076" sldId="473"/>
            <ac:spMk id="27" creationId="{86C67D57-D86F-F4A3-864C-D57863C90C24}"/>
          </ac:spMkLst>
        </pc:spChg>
        <pc:spChg chg="add mod">
          <ac:chgData name="Commodore St Germain" userId="420783ab-3e48-4f67-af00-cfba62042d5f" providerId="ADAL" clId="{5CFBCFCE-2BF9-427F-BF00-E9099D88084A}" dt="2026-06-04T16:50:24.265" v="1723" actId="1076"/>
          <ac:spMkLst>
            <pc:docMk/>
            <pc:sldMk cId="4084765076" sldId="473"/>
            <ac:spMk id="30" creationId="{E7CF55D9-2047-7BB3-8E0A-222225A7C56A}"/>
          </ac:spMkLst>
        </pc:spChg>
        <pc:spChg chg="add del mod">
          <ac:chgData name="Commodore St Germain" userId="420783ab-3e48-4f67-af00-cfba62042d5f" providerId="ADAL" clId="{5CFBCFCE-2BF9-427F-BF00-E9099D88084A}" dt="2026-06-04T16:54:57.694" v="1741" actId="478"/>
          <ac:spMkLst>
            <pc:docMk/>
            <pc:sldMk cId="4084765076" sldId="473"/>
            <ac:spMk id="36" creationId="{18C82925-B368-5944-294D-00A7B5D07BF5}"/>
          </ac:spMkLst>
        </pc:spChg>
        <pc:spChg chg="add mod">
          <ac:chgData name="Commodore St Germain" userId="420783ab-3e48-4f67-af00-cfba62042d5f" providerId="ADAL" clId="{5CFBCFCE-2BF9-427F-BF00-E9099D88084A}" dt="2026-06-04T16:50:59.594" v="1740" actId="14100"/>
          <ac:spMkLst>
            <pc:docMk/>
            <pc:sldMk cId="4084765076" sldId="473"/>
            <ac:spMk id="37" creationId="{85C5574A-18DD-D502-90DC-177060DFAC43}"/>
          </ac:spMkLst>
        </pc:spChg>
        <pc:picChg chg="add mod">
          <ac:chgData name="Commodore St Germain" userId="420783ab-3e48-4f67-af00-cfba62042d5f" providerId="ADAL" clId="{5CFBCFCE-2BF9-427F-BF00-E9099D88084A}" dt="2026-06-04T16:41:52.046" v="1551" actId="1035"/>
          <ac:picMkLst>
            <pc:docMk/>
            <pc:sldMk cId="4084765076" sldId="473"/>
            <ac:picMk id="5" creationId="{C35736C5-DDC6-DD53-E2E3-4B65C71A82E5}"/>
          </ac:picMkLst>
        </pc:picChg>
        <pc:picChg chg="add del mod">
          <ac:chgData name="Commodore St Germain" userId="420783ab-3e48-4f67-af00-cfba62042d5f" providerId="ADAL" clId="{5CFBCFCE-2BF9-427F-BF00-E9099D88084A}" dt="2026-06-04T16:41:29.553" v="1520" actId="478"/>
          <ac:picMkLst>
            <pc:docMk/>
            <pc:sldMk cId="4084765076" sldId="473"/>
            <ac:picMk id="7" creationId="{8073DC9A-A572-B00E-D8EC-65843F882A7A}"/>
          </ac:picMkLst>
        </pc:picChg>
        <pc:picChg chg="add mod ord">
          <ac:chgData name="Commodore St Germain" userId="420783ab-3e48-4f67-af00-cfba62042d5f" providerId="ADAL" clId="{5CFBCFCE-2BF9-427F-BF00-E9099D88084A}" dt="2026-06-04T16:45:22.854" v="1639" actId="167"/>
          <ac:picMkLst>
            <pc:docMk/>
            <pc:sldMk cId="4084765076" sldId="473"/>
            <ac:picMk id="9" creationId="{9B728F19-829C-F892-FCAE-F5DD21223847}"/>
          </ac:picMkLst>
        </pc:picChg>
        <pc:picChg chg="add del mod ord">
          <ac:chgData name="Commodore St Germain" userId="420783ab-3e48-4f67-af00-cfba62042d5f" providerId="ADAL" clId="{5CFBCFCE-2BF9-427F-BF00-E9099D88084A}" dt="2026-06-04T16:45:17.791" v="1638" actId="478"/>
          <ac:picMkLst>
            <pc:docMk/>
            <pc:sldMk cId="4084765076" sldId="473"/>
            <ac:picMk id="12" creationId="{57597EA0-D527-5FE1-8CEE-439CC728ED87}"/>
          </ac:picMkLst>
        </pc:picChg>
        <pc:inkChg chg="add del">
          <ac:chgData name="Commodore St Germain" userId="420783ab-3e48-4f67-af00-cfba62042d5f" providerId="ADAL" clId="{5CFBCFCE-2BF9-427F-BF00-E9099D88084A}" dt="2026-06-12T16:02:52.415" v="12853" actId="478"/>
          <ac:inkMkLst>
            <pc:docMk/>
            <pc:sldMk cId="4084765076" sldId="473"/>
            <ac:inkMk id="4" creationId="{8D9E5DA7-AB9A-EA42-1E6D-2EFC9CC99EB9}"/>
          </ac:inkMkLst>
        </pc:inkChg>
        <pc:cxnChg chg="add mod">
          <ac:chgData name="Commodore St Germain" userId="420783ab-3e48-4f67-af00-cfba62042d5f" providerId="ADAL" clId="{5CFBCFCE-2BF9-427F-BF00-E9099D88084A}" dt="2026-06-04T16:49:01.047" v="1694" actId="14100"/>
          <ac:cxnSpMkLst>
            <pc:docMk/>
            <pc:sldMk cId="4084765076" sldId="473"/>
            <ac:cxnSpMk id="16" creationId="{FD7D742D-6654-E59A-3FDD-2EB747A8EF1B}"/>
          </ac:cxnSpMkLst>
        </pc:cxnChg>
        <pc:cxnChg chg="add mod">
          <ac:chgData name="Commodore St Germain" userId="420783ab-3e48-4f67-af00-cfba62042d5f" providerId="ADAL" clId="{5CFBCFCE-2BF9-427F-BF00-E9099D88084A}" dt="2026-06-04T16:47:51.853" v="1676" actId="14100"/>
          <ac:cxnSpMkLst>
            <pc:docMk/>
            <pc:sldMk cId="4084765076" sldId="473"/>
            <ac:cxnSpMk id="17" creationId="{98FFBDF5-D24D-D62F-4036-4601FACBE887}"/>
          </ac:cxnSpMkLst>
        </pc:cxnChg>
        <pc:cxnChg chg="add mod">
          <ac:chgData name="Commodore St Germain" userId="420783ab-3e48-4f67-af00-cfba62042d5f" providerId="ADAL" clId="{5CFBCFCE-2BF9-427F-BF00-E9099D88084A}" dt="2026-06-04T16:50:28.754" v="1724" actId="14100"/>
          <ac:cxnSpMkLst>
            <pc:docMk/>
            <pc:sldMk cId="4084765076" sldId="473"/>
            <ac:cxnSpMk id="20" creationId="{25BB9A7A-BF43-9E29-89A3-E50CA8CA95C1}"/>
          </ac:cxnSpMkLst>
        </pc:cxnChg>
        <pc:cxnChg chg="add del">
          <ac:chgData name="Commodore St Germain" userId="420783ab-3e48-4f67-af00-cfba62042d5f" providerId="ADAL" clId="{5CFBCFCE-2BF9-427F-BF00-E9099D88084A}" dt="2026-06-04T16:48:10.413" v="1678" actId="11529"/>
          <ac:cxnSpMkLst>
            <pc:docMk/>
            <pc:sldMk cId="4084765076" sldId="473"/>
            <ac:cxnSpMk id="26" creationId="{7FB23304-3865-0F4C-1471-AE6DE4FAD2F9}"/>
          </ac:cxnSpMkLst>
        </pc:cxnChg>
      </pc:sldChg>
      <pc:sldChg chg="addSp delSp modSp new mod ord">
        <pc:chgData name="Commodore St Germain" userId="420783ab-3e48-4f67-af00-cfba62042d5f" providerId="ADAL" clId="{5CFBCFCE-2BF9-427F-BF00-E9099D88084A}" dt="2026-06-12T16:02:44.447" v="12851" actId="478"/>
        <pc:sldMkLst>
          <pc:docMk/>
          <pc:sldMk cId="1630064968" sldId="474"/>
        </pc:sldMkLst>
        <pc:spChg chg="mod">
          <ac:chgData name="Commodore St Germain" userId="420783ab-3e48-4f67-af00-cfba62042d5f" providerId="ADAL" clId="{5CFBCFCE-2BF9-427F-BF00-E9099D88084A}" dt="2026-06-04T16:36:08.594" v="1395" actId="57"/>
          <ac:spMkLst>
            <pc:docMk/>
            <pc:sldMk cId="1630064968" sldId="474"/>
            <ac:spMk id="2" creationId="{5D2772B9-6993-11BD-DA13-570BAB74CF8C}"/>
          </ac:spMkLst>
        </pc:spChg>
        <pc:spChg chg="del">
          <ac:chgData name="Commodore St Germain" userId="420783ab-3e48-4f67-af00-cfba62042d5f" providerId="ADAL" clId="{5CFBCFCE-2BF9-427F-BF00-E9099D88084A}" dt="2026-06-04T16:59:56.081" v="2064" actId="478"/>
          <ac:spMkLst>
            <pc:docMk/>
            <pc:sldMk cId="1630064968" sldId="474"/>
            <ac:spMk id="3" creationId="{8EF0FBF9-BB57-B104-6D40-BE79C16C32E0}"/>
          </ac:spMkLst>
        </pc:spChg>
        <pc:spChg chg="add mod">
          <ac:chgData name="Commodore St Germain" userId="420783ab-3e48-4f67-af00-cfba62042d5f" providerId="ADAL" clId="{5CFBCFCE-2BF9-427F-BF00-E9099D88084A}" dt="2026-06-04T17:02:24.669" v="2073" actId="20577"/>
          <ac:spMkLst>
            <pc:docMk/>
            <pc:sldMk cId="1630064968" sldId="474"/>
            <ac:spMk id="4" creationId="{A89EAF28-E1DD-B140-7141-DA16B420EA7C}"/>
          </ac:spMkLst>
        </pc:spChg>
        <pc:picChg chg="add mod">
          <ac:chgData name="Commodore St Germain" userId="420783ab-3e48-4f67-af00-cfba62042d5f" providerId="ADAL" clId="{5CFBCFCE-2BF9-427F-BF00-E9099D88084A}" dt="2026-06-04T17:00:53.605" v="2067" actId="1076"/>
          <ac:picMkLst>
            <pc:docMk/>
            <pc:sldMk cId="1630064968" sldId="474"/>
            <ac:picMk id="6" creationId="{CEE6805B-53F6-38AD-2376-D1D1C154F14B}"/>
          </ac:picMkLst>
        </pc:picChg>
        <pc:inkChg chg="add del">
          <ac:chgData name="Commodore St Germain" userId="420783ab-3e48-4f67-af00-cfba62042d5f" providerId="ADAL" clId="{5CFBCFCE-2BF9-427F-BF00-E9099D88084A}" dt="2026-06-12T16:02:44.447" v="12851" actId="478"/>
          <ac:inkMkLst>
            <pc:docMk/>
            <pc:sldMk cId="1630064968" sldId="474"/>
            <ac:inkMk id="3" creationId="{F8CC8352-BE43-61B5-E65D-1341EDD74E65}"/>
          </ac:inkMkLst>
        </pc:inkChg>
      </pc:sldChg>
      <pc:sldChg chg="addSp delSp modSp new mod ord">
        <pc:chgData name="Commodore St Germain" userId="420783ab-3e48-4f67-af00-cfba62042d5f" providerId="ADAL" clId="{5CFBCFCE-2BF9-427F-BF00-E9099D88084A}" dt="2026-06-12T16:02:49.148" v="12852" actId="478"/>
        <pc:sldMkLst>
          <pc:docMk/>
          <pc:sldMk cId="1230235612" sldId="475"/>
        </pc:sldMkLst>
        <pc:spChg chg="mod">
          <ac:chgData name="Commodore St Germain" userId="420783ab-3e48-4f67-af00-cfba62042d5f" providerId="ADAL" clId="{5CFBCFCE-2BF9-427F-BF00-E9099D88084A}" dt="2026-06-04T16:43:05.945" v="1617" actId="57"/>
          <ac:spMkLst>
            <pc:docMk/>
            <pc:sldMk cId="1230235612" sldId="475"/>
            <ac:spMk id="2" creationId="{F8EC7AF3-7852-9DB8-DDBF-89EB4CF1179A}"/>
          </ac:spMkLst>
        </pc:spChg>
        <pc:spChg chg="mod">
          <ac:chgData name="Commodore St Germain" userId="420783ab-3e48-4f67-af00-cfba62042d5f" providerId="ADAL" clId="{5CFBCFCE-2BF9-427F-BF00-E9099D88084A}" dt="2026-06-04T19:04:28.439" v="5318" actId="20577"/>
          <ac:spMkLst>
            <pc:docMk/>
            <pc:sldMk cId="1230235612" sldId="475"/>
            <ac:spMk id="3" creationId="{B4A90A9A-B564-A2EE-5AE2-8F1FF968CA78}"/>
          </ac:spMkLst>
        </pc:spChg>
        <pc:spChg chg="add mod">
          <ac:chgData name="Commodore St Germain" userId="420783ab-3e48-4f67-af00-cfba62042d5f" providerId="ADAL" clId="{5CFBCFCE-2BF9-427F-BF00-E9099D88084A}" dt="2026-06-04T16:42:04.982" v="1555"/>
          <ac:spMkLst>
            <pc:docMk/>
            <pc:sldMk cId="1230235612" sldId="475"/>
            <ac:spMk id="4" creationId="{0C509D62-F44B-9E86-90FB-3E3AA2553252}"/>
          </ac:spMkLst>
        </pc:spChg>
        <pc:spChg chg="add mod">
          <ac:chgData name="Commodore St Germain" userId="420783ab-3e48-4f67-af00-cfba62042d5f" providerId="ADAL" clId="{5CFBCFCE-2BF9-427F-BF00-E9099D88084A}" dt="2026-06-04T19:04:23.598" v="5316" actId="1076"/>
          <ac:spMkLst>
            <pc:docMk/>
            <pc:sldMk cId="1230235612" sldId="475"/>
            <ac:spMk id="5" creationId="{9D24C285-4D7C-8869-9B4C-2CA4D7FC655C}"/>
          </ac:spMkLst>
        </pc:spChg>
        <pc:inkChg chg="add del">
          <ac:chgData name="Commodore St Germain" userId="420783ab-3e48-4f67-af00-cfba62042d5f" providerId="ADAL" clId="{5CFBCFCE-2BF9-427F-BF00-E9099D88084A}" dt="2026-06-12T16:02:49.148" v="12852" actId="478"/>
          <ac:inkMkLst>
            <pc:docMk/>
            <pc:sldMk cId="1230235612" sldId="475"/>
            <ac:inkMk id="6" creationId="{BAFB25EE-505E-D787-C443-CA77377680A7}"/>
          </ac:inkMkLst>
        </pc:inkChg>
      </pc:sldChg>
      <pc:sldChg chg="addSp delSp modSp new mod ord">
        <pc:chgData name="Commodore St Germain" userId="420783ab-3e48-4f67-af00-cfba62042d5f" providerId="ADAL" clId="{5CFBCFCE-2BF9-427F-BF00-E9099D88084A}" dt="2026-06-12T16:02:40.913" v="12850" actId="478"/>
        <pc:sldMkLst>
          <pc:docMk/>
          <pc:sldMk cId="3776016504" sldId="476"/>
        </pc:sldMkLst>
        <pc:spChg chg="mod">
          <ac:chgData name="Commodore St Germain" userId="420783ab-3e48-4f67-af00-cfba62042d5f" providerId="ADAL" clId="{5CFBCFCE-2BF9-427F-BF00-E9099D88084A}" dt="2026-06-04T16:35:09.168" v="1374" actId="20577"/>
          <ac:spMkLst>
            <pc:docMk/>
            <pc:sldMk cId="3776016504" sldId="476"/>
            <ac:spMk id="2" creationId="{DA3ECDA2-CCF6-C507-004F-2F818C460613}"/>
          </ac:spMkLst>
        </pc:spChg>
        <pc:spChg chg="del">
          <ac:chgData name="Commodore St Germain" userId="420783ab-3e48-4f67-af00-cfba62042d5f" providerId="ADAL" clId="{5CFBCFCE-2BF9-427F-BF00-E9099D88084A}" dt="2026-06-04T17:04:13.258" v="2211" actId="931"/>
          <ac:spMkLst>
            <pc:docMk/>
            <pc:sldMk cId="3776016504" sldId="476"/>
            <ac:spMk id="3" creationId="{80A82FD0-3D31-D1E1-8315-9433A25E180F}"/>
          </ac:spMkLst>
        </pc:spChg>
        <pc:spChg chg="add mod">
          <ac:chgData name="Commodore St Germain" userId="420783ab-3e48-4f67-af00-cfba62042d5f" providerId="ADAL" clId="{5CFBCFCE-2BF9-427F-BF00-E9099D88084A}" dt="2026-06-04T16:42:06.457" v="1557"/>
          <ac:spMkLst>
            <pc:docMk/>
            <pc:sldMk cId="3776016504" sldId="476"/>
            <ac:spMk id="4" creationId="{29560077-2784-5CF7-A2B0-99F569CACBCA}"/>
          </ac:spMkLst>
        </pc:spChg>
        <pc:spChg chg="add mod">
          <ac:chgData name="Commodore St Germain" userId="420783ab-3e48-4f67-af00-cfba62042d5f" providerId="ADAL" clId="{5CFBCFCE-2BF9-427F-BF00-E9099D88084A}" dt="2026-06-04T17:04:55.792" v="2220" actId="692"/>
          <ac:spMkLst>
            <pc:docMk/>
            <pc:sldMk cId="3776016504" sldId="476"/>
            <ac:spMk id="7" creationId="{09C7A791-7AA6-F8ED-01CE-65E2E53372E4}"/>
          </ac:spMkLst>
        </pc:spChg>
        <pc:spChg chg="add mod">
          <ac:chgData name="Commodore St Germain" userId="420783ab-3e48-4f67-af00-cfba62042d5f" providerId="ADAL" clId="{5CFBCFCE-2BF9-427F-BF00-E9099D88084A}" dt="2026-06-04T17:05:26.248" v="2237" actId="1076"/>
          <ac:spMkLst>
            <pc:docMk/>
            <pc:sldMk cId="3776016504" sldId="476"/>
            <ac:spMk id="8" creationId="{EFFAF976-4F95-9E7B-B077-2BE9A7D42D89}"/>
          </ac:spMkLst>
        </pc:spChg>
        <pc:picChg chg="add mod">
          <ac:chgData name="Commodore St Germain" userId="420783ab-3e48-4f67-af00-cfba62042d5f" providerId="ADAL" clId="{5CFBCFCE-2BF9-427F-BF00-E9099D88084A}" dt="2026-06-04T17:04:15.823" v="2212" actId="1076"/>
          <ac:picMkLst>
            <pc:docMk/>
            <pc:sldMk cId="3776016504" sldId="476"/>
            <ac:picMk id="6" creationId="{FFE67C00-A2CA-5111-F2AA-A7E2B02BFAC8}"/>
          </ac:picMkLst>
        </pc:picChg>
        <pc:inkChg chg="add del">
          <ac:chgData name="Commodore St Germain" userId="420783ab-3e48-4f67-af00-cfba62042d5f" providerId="ADAL" clId="{5CFBCFCE-2BF9-427F-BF00-E9099D88084A}" dt="2026-06-12T16:02:40.913" v="12850" actId="478"/>
          <ac:inkMkLst>
            <pc:docMk/>
            <pc:sldMk cId="3776016504" sldId="476"/>
            <ac:inkMk id="3" creationId="{8D0D19C8-4DCF-531C-8271-842B3BB83000}"/>
          </ac:inkMkLst>
        </pc:inkChg>
      </pc:sldChg>
      <pc:sldChg chg="addSp delSp modSp add mod ord">
        <pc:chgData name="Commodore St Germain" userId="420783ab-3e48-4f67-af00-cfba62042d5f" providerId="ADAL" clId="{5CFBCFCE-2BF9-427F-BF00-E9099D88084A}" dt="2026-06-12T16:02:33.313" v="12848" actId="478"/>
        <pc:sldMkLst>
          <pc:docMk/>
          <pc:sldMk cId="2281798079" sldId="477"/>
        </pc:sldMkLst>
        <pc:picChg chg="add del mod">
          <ac:chgData name="Commodore St Germain" userId="420783ab-3e48-4f67-af00-cfba62042d5f" providerId="ADAL" clId="{5CFBCFCE-2BF9-427F-BF00-E9099D88084A}" dt="2026-06-04T17:47:55.160" v="2803" actId="478"/>
          <ac:picMkLst>
            <pc:docMk/>
            <pc:sldMk cId="2281798079" sldId="477"/>
            <ac:picMk id="5" creationId="{EAADDF55-E332-89BC-3606-16B7A85AC629}"/>
          </ac:picMkLst>
        </pc:picChg>
        <pc:inkChg chg="add del">
          <ac:chgData name="Commodore St Germain" userId="420783ab-3e48-4f67-af00-cfba62042d5f" providerId="ADAL" clId="{5CFBCFCE-2BF9-427F-BF00-E9099D88084A}" dt="2026-06-12T16:02:33.313" v="12848" actId="478"/>
          <ac:inkMkLst>
            <pc:docMk/>
            <pc:sldMk cId="2281798079" sldId="477"/>
            <ac:inkMk id="4" creationId="{3F767DEC-CB6A-E391-8659-00AB4E756ED2}"/>
          </ac:inkMkLst>
        </pc:inkChg>
      </pc:sldChg>
      <pc:sldChg chg="addSp delSp modSp add mod">
        <pc:chgData name="Commodore St Germain" userId="420783ab-3e48-4f67-af00-cfba62042d5f" providerId="ADAL" clId="{5CFBCFCE-2BF9-427F-BF00-E9099D88084A}" dt="2026-06-12T16:05:22.946" v="12856" actId="478"/>
        <pc:sldMkLst>
          <pc:docMk/>
          <pc:sldMk cId="4239169614" sldId="478"/>
        </pc:sldMkLst>
        <pc:spChg chg="mod">
          <ac:chgData name="Commodore St Germain" userId="420783ab-3e48-4f67-af00-cfba62042d5f" providerId="ADAL" clId="{5CFBCFCE-2BF9-427F-BF00-E9099D88084A}" dt="2026-06-04T19:17:55.021" v="5917" actId="13926"/>
          <ac:spMkLst>
            <pc:docMk/>
            <pc:sldMk cId="4239169614" sldId="478"/>
            <ac:spMk id="2" creationId="{4B9AD81E-C279-D2BC-B14F-E887F0F3F030}"/>
          </ac:spMkLst>
        </pc:spChg>
        <pc:spChg chg="add mod">
          <ac:chgData name="Commodore St Germain" userId="420783ab-3e48-4f67-af00-cfba62042d5f" providerId="ADAL" clId="{5CFBCFCE-2BF9-427F-BF00-E9099D88084A}" dt="2026-06-04T18:17:59.679" v="3742" actId="1037"/>
          <ac:spMkLst>
            <pc:docMk/>
            <pc:sldMk cId="4239169614" sldId="478"/>
            <ac:spMk id="4" creationId="{41A155D8-F6C0-540D-6809-9E0269644DBA}"/>
          </ac:spMkLst>
        </pc:spChg>
        <pc:spChg chg="add mod">
          <ac:chgData name="Commodore St Germain" userId="420783ab-3e48-4f67-af00-cfba62042d5f" providerId="ADAL" clId="{5CFBCFCE-2BF9-427F-BF00-E9099D88084A}" dt="2026-06-04T19:09:58.751" v="5341" actId="14100"/>
          <ac:spMkLst>
            <pc:docMk/>
            <pc:sldMk cId="4239169614" sldId="478"/>
            <ac:spMk id="8" creationId="{DB0386C7-190A-C977-99B9-8F5F715190EE}"/>
          </ac:spMkLst>
        </pc:spChg>
        <pc:spChg chg="add mod">
          <ac:chgData name="Commodore St Germain" userId="420783ab-3e48-4f67-af00-cfba62042d5f" providerId="ADAL" clId="{5CFBCFCE-2BF9-427F-BF00-E9099D88084A}" dt="2026-06-04T19:10:09.965" v="5345" actId="20577"/>
          <ac:spMkLst>
            <pc:docMk/>
            <pc:sldMk cId="4239169614" sldId="478"/>
            <ac:spMk id="11" creationId="{7718B938-53CF-C404-270C-0E4121236533}"/>
          </ac:spMkLst>
        </pc:spChg>
        <pc:spChg chg="del">
          <ac:chgData name="Commodore St Germain" userId="420783ab-3e48-4f67-af00-cfba62042d5f" providerId="ADAL" clId="{5CFBCFCE-2BF9-427F-BF00-E9099D88084A}" dt="2026-06-04T18:16:56.414" v="3714" actId="478"/>
          <ac:spMkLst>
            <pc:docMk/>
            <pc:sldMk cId="4239169614" sldId="478"/>
            <ac:spMk id="14" creationId="{1158C7E2-C69F-6419-99CC-26BE740F0BC7}"/>
          </ac:spMkLst>
        </pc:spChg>
        <pc:spChg chg="add mod">
          <ac:chgData name="Commodore St Germain" userId="420783ab-3e48-4f67-af00-cfba62042d5f" providerId="ADAL" clId="{5CFBCFCE-2BF9-427F-BF00-E9099D88084A}" dt="2026-06-04T19:10:47.369" v="5404" actId="14100"/>
          <ac:spMkLst>
            <pc:docMk/>
            <pc:sldMk cId="4239169614" sldId="478"/>
            <ac:spMk id="15" creationId="{57B260F8-AF67-819E-9813-0E3341798332}"/>
          </ac:spMkLst>
        </pc:spChg>
        <pc:spChg chg="del">
          <ac:chgData name="Commodore St Germain" userId="420783ab-3e48-4f67-af00-cfba62042d5f" providerId="ADAL" clId="{5CFBCFCE-2BF9-427F-BF00-E9099D88084A}" dt="2026-06-04T17:27:56.388" v="2516" actId="478"/>
          <ac:spMkLst>
            <pc:docMk/>
            <pc:sldMk cId="4239169614" sldId="478"/>
            <ac:spMk id="27" creationId="{86C67D57-D86F-F4A3-864C-D57863C90C24}"/>
          </ac:spMkLst>
        </pc:spChg>
        <pc:spChg chg="del">
          <ac:chgData name="Commodore St Germain" userId="420783ab-3e48-4f67-af00-cfba62042d5f" providerId="ADAL" clId="{5CFBCFCE-2BF9-427F-BF00-E9099D88084A}" dt="2026-06-04T17:28:02.836" v="2519" actId="478"/>
          <ac:spMkLst>
            <pc:docMk/>
            <pc:sldMk cId="4239169614" sldId="478"/>
            <ac:spMk id="30" creationId="{E7CF55D9-2047-7BB3-8E0A-222225A7C56A}"/>
          </ac:spMkLst>
        </pc:spChg>
        <pc:spChg chg="add mod">
          <ac:chgData name="Commodore St Germain" userId="420783ab-3e48-4f67-af00-cfba62042d5f" providerId="ADAL" clId="{5CFBCFCE-2BF9-427F-BF00-E9099D88084A}" dt="2026-06-04T19:14:17.237" v="5513" actId="1076"/>
          <ac:spMkLst>
            <pc:docMk/>
            <pc:sldMk cId="4239169614" sldId="478"/>
            <ac:spMk id="34" creationId="{074F8CDC-0D78-DEF4-D4FE-A670209296B4}"/>
          </ac:spMkLst>
        </pc:spChg>
        <pc:spChg chg="del">
          <ac:chgData name="Commodore St Germain" userId="420783ab-3e48-4f67-af00-cfba62042d5f" providerId="ADAL" clId="{5CFBCFCE-2BF9-427F-BF00-E9099D88084A}" dt="2026-06-04T17:27:54.573" v="2515" actId="478"/>
          <ac:spMkLst>
            <pc:docMk/>
            <pc:sldMk cId="4239169614" sldId="478"/>
            <ac:spMk id="37" creationId="{85C5574A-18DD-D502-90DC-177060DFAC43}"/>
          </ac:spMkLst>
        </pc:spChg>
        <pc:spChg chg="add mod">
          <ac:chgData name="Commodore St Germain" userId="420783ab-3e48-4f67-af00-cfba62042d5f" providerId="ADAL" clId="{5CFBCFCE-2BF9-427F-BF00-E9099D88084A}" dt="2026-06-04T19:14:59.630" v="5526" actId="20577"/>
          <ac:spMkLst>
            <pc:docMk/>
            <pc:sldMk cId="4239169614" sldId="478"/>
            <ac:spMk id="38" creationId="{8930B1DA-B788-E234-0D01-6381E733D91D}"/>
          </ac:spMkLst>
        </pc:spChg>
        <pc:spChg chg="add mod">
          <ac:chgData name="Commodore St Germain" userId="420783ab-3e48-4f67-af00-cfba62042d5f" providerId="ADAL" clId="{5CFBCFCE-2BF9-427F-BF00-E9099D88084A}" dt="2026-06-04T19:17:32.953" v="5916" actId="20577"/>
          <ac:spMkLst>
            <pc:docMk/>
            <pc:sldMk cId="4239169614" sldId="478"/>
            <ac:spMk id="39" creationId="{3249EDB9-52B6-E066-513D-C2E8F95B4A8A}"/>
          </ac:spMkLst>
        </pc:spChg>
        <pc:picChg chg="del">
          <ac:chgData name="Commodore St Germain" userId="420783ab-3e48-4f67-af00-cfba62042d5f" providerId="ADAL" clId="{5CFBCFCE-2BF9-427F-BF00-E9099D88084A}" dt="2026-06-04T17:27:50.227" v="2513" actId="478"/>
          <ac:picMkLst>
            <pc:docMk/>
            <pc:sldMk cId="4239169614" sldId="478"/>
            <ac:picMk id="5" creationId="{C35736C5-DDC6-DD53-E2E3-4B65C71A82E5}"/>
          </ac:picMkLst>
        </pc:picChg>
        <pc:picChg chg="add mod">
          <ac:chgData name="Commodore St Germain" userId="420783ab-3e48-4f67-af00-cfba62042d5f" providerId="ADAL" clId="{5CFBCFCE-2BF9-427F-BF00-E9099D88084A}" dt="2026-06-04T19:12:31.926" v="5471" actId="1076"/>
          <ac:picMkLst>
            <pc:docMk/>
            <pc:sldMk cId="4239169614" sldId="478"/>
            <ac:picMk id="7" creationId="{018BC296-D8B1-5CE2-0723-96773F4D9890}"/>
          </ac:picMkLst>
        </pc:picChg>
        <pc:inkChg chg="add del">
          <ac:chgData name="Commodore St Germain" userId="420783ab-3e48-4f67-af00-cfba62042d5f" providerId="ADAL" clId="{5CFBCFCE-2BF9-427F-BF00-E9099D88084A}" dt="2026-06-12T16:05:22.946" v="12856" actId="478"/>
          <ac:inkMkLst>
            <pc:docMk/>
            <pc:sldMk cId="4239169614" sldId="478"/>
            <ac:inkMk id="5" creationId="{59A22022-5F4C-577D-D68D-1A177176450A}"/>
          </ac:inkMkLst>
        </pc:inkChg>
        <pc:cxnChg chg="add mod">
          <ac:chgData name="Commodore St Germain" userId="420783ab-3e48-4f67-af00-cfba62042d5f" providerId="ADAL" clId="{5CFBCFCE-2BF9-427F-BF00-E9099D88084A}" dt="2026-06-04T19:16:46.981" v="5781" actId="692"/>
          <ac:cxnSpMkLst>
            <pc:docMk/>
            <pc:sldMk cId="4239169614" sldId="478"/>
            <ac:cxnSpMk id="13" creationId="{0B022371-0AE5-909A-19B4-EF1F0E886589}"/>
          </ac:cxnSpMkLst>
        </pc:cxnChg>
        <pc:cxnChg chg="del">
          <ac:chgData name="Commodore St Germain" userId="420783ab-3e48-4f67-af00-cfba62042d5f" providerId="ADAL" clId="{5CFBCFCE-2BF9-427F-BF00-E9099D88084A}" dt="2026-06-04T17:27:58.111" v="2517" actId="478"/>
          <ac:cxnSpMkLst>
            <pc:docMk/>
            <pc:sldMk cId="4239169614" sldId="478"/>
            <ac:cxnSpMk id="16" creationId="{FD7D742D-6654-E59A-3FDD-2EB747A8EF1B}"/>
          </ac:cxnSpMkLst>
        </pc:cxnChg>
        <pc:cxnChg chg="del">
          <ac:chgData name="Commodore St Germain" userId="420783ab-3e48-4f67-af00-cfba62042d5f" providerId="ADAL" clId="{5CFBCFCE-2BF9-427F-BF00-E9099D88084A}" dt="2026-06-04T17:27:52.817" v="2514" actId="478"/>
          <ac:cxnSpMkLst>
            <pc:docMk/>
            <pc:sldMk cId="4239169614" sldId="478"/>
            <ac:cxnSpMk id="17" creationId="{98FFBDF5-D24D-D62F-4036-4601FACBE887}"/>
          </ac:cxnSpMkLst>
        </pc:cxnChg>
        <pc:cxnChg chg="add mod">
          <ac:chgData name="Commodore St Germain" userId="420783ab-3e48-4f67-af00-cfba62042d5f" providerId="ADAL" clId="{5CFBCFCE-2BF9-427F-BF00-E9099D88084A}" dt="2026-06-04T19:14:31.349" v="5516" actId="14100"/>
          <ac:cxnSpMkLst>
            <pc:docMk/>
            <pc:sldMk cId="4239169614" sldId="478"/>
            <ac:cxnSpMk id="19" creationId="{61056BAB-3833-EE04-8A06-CC75E3590438}"/>
          </ac:cxnSpMkLst>
        </pc:cxnChg>
        <pc:cxnChg chg="del mod">
          <ac:chgData name="Commodore St Germain" userId="420783ab-3e48-4f67-af00-cfba62042d5f" providerId="ADAL" clId="{5CFBCFCE-2BF9-427F-BF00-E9099D88084A}" dt="2026-06-04T17:28:00.433" v="2518" actId="478"/>
          <ac:cxnSpMkLst>
            <pc:docMk/>
            <pc:sldMk cId="4239169614" sldId="478"/>
            <ac:cxnSpMk id="20" creationId="{25BB9A7A-BF43-9E29-89A3-E50CA8CA95C1}"/>
          </ac:cxnSpMkLst>
        </pc:cxnChg>
        <pc:cxnChg chg="add mod">
          <ac:chgData name="Commodore St Germain" userId="420783ab-3e48-4f67-af00-cfba62042d5f" providerId="ADAL" clId="{5CFBCFCE-2BF9-427F-BF00-E9099D88084A}" dt="2026-06-04T19:12:43.500" v="5480" actId="1035"/>
          <ac:cxnSpMkLst>
            <pc:docMk/>
            <pc:sldMk cId="4239169614" sldId="478"/>
            <ac:cxnSpMk id="22" creationId="{1E8A74B4-79C6-050B-6E8D-E253244B907A}"/>
          </ac:cxnSpMkLst>
        </pc:cxnChg>
        <pc:cxnChg chg="add mod">
          <ac:chgData name="Commodore St Germain" userId="420783ab-3e48-4f67-af00-cfba62042d5f" providerId="ADAL" clId="{5CFBCFCE-2BF9-427F-BF00-E9099D88084A}" dt="2026-06-04T19:12:37.267" v="5473" actId="1076"/>
          <ac:cxnSpMkLst>
            <pc:docMk/>
            <pc:sldMk cId="4239169614" sldId="478"/>
            <ac:cxnSpMk id="23" creationId="{0D965C8C-E4EC-9691-A1D5-80A46B847FC6}"/>
          </ac:cxnSpMkLst>
        </pc:cxnChg>
        <pc:cxnChg chg="add mod">
          <ac:chgData name="Commodore St Germain" userId="420783ab-3e48-4f67-af00-cfba62042d5f" providerId="ADAL" clId="{5CFBCFCE-2BF9-427F-BF00-E9099D88084A}" dt="2026-06-04T19:13:22.999" v="5494" actId="14100"/>
          <ac:cxnSpMkLst>
            <pc:docMk/>
            <pc:sldMk cId="4239169614" sldId="478"/>
            <ac:cxnSpMk id="24" creationId="{4E189974-C936-212E-DDE7-6D8F96A72994}"/>
          </ac:cxnSpMkLst>
        </pc:cxnChg>
        <pc:cxnChg chg="add del mod">
          <ac:chgData name="Commodore St Germain" userId="420783ab-3e48-4f67-af00-cfba62042d5f" providerId="ADAL" clId="{5CFBCFCE-2BF9-427F-BF00-E9099D88084A}" dt="2026-06-04T19:14:27.589" v="5515" actId="478"/>
          <ac:cxnSpMkLst>
            <pc:docMk/>
            <pc:sldMk cId="4239169614" sldId="478"/>
            <ac:cxnSpMk id="28" creationId="{FAB9D98A-5560-1E34-9749-020B4CA59404}"/>
          </ac:cxnSpMkLst>
        </pc:cxnChg>
        <pc:cxnChg chg="add del mod">
          <ac:chgData name="Commodore St Germain" userId="420783ab-3e48-4f67-af00-cfba62042d5f" providerId="ADAL" clId="{5CFBCFCE-2BF9-427F-BF00-E9099D88084A}" dt="2026-06-04T19:13:56.278" v="5505" actId="478"/>
          <ac:cxnSpMkLst>
            <pc:docMk/>
            <pc:sldMk cId="4239169614" sldId="478"/>
            <ac:cxnSpMk id="33" creationId="{27BFFC1D-E193-7035-939D-C320108E002A}"/>
          </ac:cxnSpMkLst>
        </pc:cxnChg>
      </pc:sldChg>
      <pc:sldChg chg="addSp delSp modSp add del mod">
        <pc:chgData name="Commodore St Germain" userId="420783ab-3e48-4f67-af00-cfba62042d5f" providerId="ADAL" clId="{5CFBCFCE-2BF9-427F-BF00-E9099D88084A}" dt="2026-06-04T19:08:05.222" v="5332" actId="47"/>
        <pc:sldMkLst>
          <pc:docMk/>
          <pc:sldMk cId="2749588426" sldId="479"/>
        </pc:sldMkLst>
        <pc:spChg chg="mod">
          <ac:chgData name="Commodore St Germain" userId="420783ab-3e48-4f67-af00-cfba62042d5f" providerId="ADAL" clId="{5CFBCFCE-2BF9-427F-BF00-E9099D88084A}" dt="2026-06-04T17:47:10.379" v="2794" actId="20577"/>
          <ac:spMkLst>
            <pc:docMk/>
            <pc:sldMk cId="2749588426" sldId="479"/>
            <ac:spMk id="3" creationId="{7CFA328D-C7FB-4B8A-3068-1C2F76703C29}"/>
          </ac:spMkLst>
        </pc:spChg>
        <pc:spChg chg="mod">
          <ac:chgData name="Commodore St Germain" userId="420783ab-3e48-4f67-af00-cfba62042d5f" providerId="ADAL" clId="{5CFBCFCE-2BF9-427F-BF00-E9099D88084A}" dt="2026-06-04T17:36:32.259" v="2609" actId="14100"/>
          <ac:spMkLst>
            <pc:docMk/>
            <pc:sldMk cId="2749588426" sldId="479"/>
            <ac:spMk id="4" creationId="{4DE8EBBD-5A0B-25D3-7A23-5685B9DEAABA}"/>
          </ac:spMkLst>
        </pc:spChg>
        <pc:spChg chg="mod">
          <ac:chgData name="Commodore St Germain" userId="420783ab-3e48-4f67-af00-cfba62042d5f" providerId="ADAL" clId="{5CFBCFCE-2BF9-427F-BF00-E9099D88084A}" dt="2026-06-04T17:37:29.801" v="2627" actId="14100"/>
          <ac:spMkLst>
            <pc:docMk/>
            <pc:sldMk cId="2749588426" sldId="479"/>
            <ac:spMk id="7" creationId="{BB1EC3E8-963E-6497-4F5E-6D62809BD0B0}"/>
          </ac:spMkLst>
        </pc:spChg>
        <pc:spChg chg="mod">
          <ac:chgData name="Commodore St Germain" userId="420783ab-3e48-4f67-af00-cfba62042d5f" providerId="ADAL" clId="{5CFBCFCE-2BF9-427F-BF00-E9099D88084A}" dt="2026-06-04T17:38:35.647" v="2639" actId="14100"/>
          <ac:spMkLst>
            <pc:docMk/>
            <pc:sldMk cId="2749588426" sldId="479"/>
            <ac:spMk id="9" creationId="{0E7DD7FE-7477-0A03-4BFF-44EE5985D1E4}"/>
          </ac:spMkLst>
        </pc:spChg>
        <pc:spChg chg="mod">
          <ac:chgData name="Commodore St Germain" userId="420783ab-3e48-4f67-af00-cfba62042d5f" providerId="ADAL" clId="{5CFBCFCE-2BF9-427F-BF00-E9099D88084A}" dt="2026-06-04T17:47:18.424" v="2801" actId="1037"/>
          <ac:spMkLst>
            <pc:docMk/>
            <pc:sldMk cId="2749588426" sldId="479"/>
            <ac:spMk id="10" creationId="{84A2A5C3-2BFE-B351-2833-BCA2DCB329E6}"/>
          </ac:spMkLst>
        </pc:spChg>
        <pc:spChg chg="mod">
          <ac:chgData name="Commodore St Germain" userId="420783ab-3e48-4f67-af00-cfba62042d5f" providerId="ADAL" clId="{5CFBCFCE-2BF9-427F-BF00-E9099D88084A}" dt="2026-06-04T17:38:45.605" v="2643" actId="14100"/>
          <ac:spMkLst>
            <pc:docMk/>
            <pc:sldMk cId="2749588426" sldId="479"/>
            <ac:spMk id="13" creationId="{0960A8CD-3AB6-E4B8-DBE3-817E1B5F50FD}"/>
          </ac:spMkLst>
        </pc:spChg>
        <pc:spChg chg="mod">
          <ac:chgData name="Commodore St Germain" userId="420783ab-3e48-4f67-af00-cfba62042d5f" providerId="ADAL" clId="{5CFBCFCE-2BF9-427F-BF00-E9099D88084A}" dt="2026-06-04T17:38:49.818" v="2644" actId="1076"/>
          <ac:spMkLst>
            <pc:docMk/>
            <pc:sldMk cId="2749588426" sldId="479"/>
            <ac:spMk id="14" creationId="{0C94E907-F543-C1E9-FBDF-60653EE53EE4}"/>
          </ac:spMkLst>
        </pc:spChg>
        <pc:spChg chg="mod">
          <ac:chgData name="Commodore St Germain" userId="420783ab-3e48-4f67-af00-cfba62042d5f" providerId="ADAL" clId="{5CFBCFCE-2BF9-427F-BF00-E9099D88084A}" dt="2026-06-04T17:42:34.146" v="2749" actId="20577"/>
          <ac:spMkLst>
            <pc:docMk/>
            <pc:sldMk cId="2749588426" sldId="479"/>
            <ac:spMk id="15" creationId="{EF837E4E-0575-3D71-BF66-0F851606EAEE}"/>
          </ac:spMkLst>
        </pc:spChg>
        <pc:spChg chg="add mod">
          <ac:chgData name="Commodore St Germain" userId="420783ab-3e48-4f67-af00-cfba62042d5f" providerId="ADAL" clId="{5CFBCFCE-2BF9-427F-BF00-E9099D88084A}" dt="2026-06-04T17:37:18.385" v="2624" actId="14100"/>
          <ac:spMkLst>
            <pc:docMk/>
            <pc:sldMk cId="2749588426" sldId="479"/>
            <ac:spMk id="16" creationId="{73DC4C40-74D9-FCE6-C0A2-A388A62A3893}"/>
          </ac:spMkLst>
        </pc:spChg>
        <pc:picChg chg="del">
          <ac:chgData name="Commodore St Germain" userId="420783ab-3e48-4f67-af00-cfba62042d5f" providerId="ADAL" clId="{5CFBCFCE-2BF9-427F-BF00-E9099D88084A}" dt="2026-06-04T17:34:13.316" v="2539" actId="478"/>
          <ac:picMkLst>
            <pc:docMk/>
            <pc:sldMk cId="2749588426" sldId="479"/>
            <ac:picMk id="6" creationId="{1D5BC039-1F34-C90B-587E-1E83AB411271}"/>
          </ac:picMkLst>
        </pc:picChg>
        <pc:picChg chg="add mod ord">
          <ac:chgData name="Commodore St Germain" userId="420783ab-3e48-4f67-af00-cfba62042d5f" providerId="ADAL" clId="{5CFBCFCE-2BF9-427F-BF00-E9099D88084A}" dt="2026-06-04T17:34:44.164" v="2551" actId="1038"/>
          <ac:picMkLst>
            <pc:docMk/>
            <pc:sldMk cId="2749588426" sldId="479"/>
            <ac:picMk id="12" creationId="{DCDE51B3-063F-6E2D-BAFC-DB980D09DAA5}"/>
          </ac:picMkLst>
        </pc:picChg>
      </pc:sldChg>
      <pc:sldChg chg="addSp delSp modSp add mod ord">
        <pc:chgData name="Commodore St Germain" userId="420783ab-3e48-4f67-af00-cfba62042d5f" providerId="ADAL" clId="{5CFBCFCE-2BF9-427F-BF00-E9099D88084A}" dt="2026-06-12T16:05:27.872" v="12857" actId="478"/>
        <pc:sldMkLst>
          <pc:docMk/>
          <pc:sldMk cId="1834219289" sldId="480"/>
        </pc:sldMkLst>
        <pc:spChg chg="mod">
          <ac:chgData name="Commodore St Germain" userId="420783ab-3e48-4f67-af00-cfba62042d5f" providerId="ADAL" clId="{5CFBCFCE-2BF9-427F-BF00-E9099D88084A}" dt="2026-06-04T19:26:28.604" v="6193" actId="13926"/>
          <ac:spMkLst>
            <pc:docMk/>
            <pc:sldMk cId="1834219289" sldId="480"/>
            <ac:spMk id="2" creationId="{4B9AD81E-C279-D2BC-B14F-E887F0F3F030}"/>
          </ac:spMkLst>
        </pc:spChg>
        <pc:spChg chg="mod">
          <ac:chgData name="Commodore St Germain" userId="420783ab-3e48-4f67-af00-cfba62042d5f" providerId="ADAL" clId="{5CFBCFCE-2BF9-427F-BF00-E9099D88084A}" dt="2026-06-04T19:23:35.731" v="6069" actId="1076"/>
          <ac:spMkLst>
            <pc:docMk/>
            <pc:sldMk cId="1834219289" sldId="480"/>
            <ac:spMk id="3" creationId="{F1AEFFA0-F61B-730E-874E-B6007B291B92}"/>
          </ac:spMkLst>
        </pc:spChg>
        <pc:spChg chg="add mod">
          <ac:chgData name="Commodore St Germain" userId="420783ab-3e48-4f67-af00-cfba62042d5f" providerId="ADAL" clId="{5CFBCFCE-2BF9-427F-BF00-E9099D88084A}" dt="2026-06-04T19:18:57.297" v="5925" actId="2085"/>
          <ac:spMkLst>
            <pc:docMk/>
            <pc:sldMk cId="1834219289" sldId="480"/>
            <ac:spMk id="6" creationId="{FC36DF28-EDA5-2A19-6A4B-48E8492C5910}"/>
          </ac:spMkLst>
        </pc:spChg>
        <pc:spChg chg="add del mod">
          <ac:chgData name="Commodore St Germain" userId="420783ab-3e48-4f67-af00-cfba62042d5f" providerId="ADAL" clId="{5CFBCFCE-2BF9-427F-BF00-E9099D88084A}" dt="2026-06-04T19:19:45.362" v="5947"/>
          <ac:spMkLst>
            <pc:docMk/>
            <pc:sldMk cId="1834219289" sldId="480"/>
            <ac:spMk id="11" creationId="{9479A6C1-5D3A-3479-C6C2-66B902407552}"/>
          </ac:spMkLst>
        </pc:spChg>
        <pc:spChg chg="del">
          <ac:chgData name="Commodore St Germain" userId="420783ab-3e48-4f67-af00-cfba62042d5f" providerId="ADAL" clId="{5CFBCFCE-2BF9-427F-BF00-E9099D88084A}" dt="2026-06-04T17:53:05.522" v="2924" actId="478"/>
          <ac:spMkLst>
            <pc:docMk/>
            <pc:sldMk cId="1834219289" sldId="480"/>
            <ac:spMk id="14" creationId="{1158C7E2-C69F-6419-99CC-26BE740F0BC7}"/>
          </ac:spMkLst>
        </pc:spChg>
        <pc:spChg chg="add del mod">
          <ac:chgData name="Commodore St Germain" userId="420783ab-3e48-4f67-af00-cfba62042d5f" providerId="ADAL" clId="{5CFBCFCE-2BF9-427F-BF00-E9099D88084A}" dt="2026-06-04T19:23:27.672" v="6067" actId="478"/>
          <ac:spMkLst>
            <pc:docMk/>
            <pc:sldMk cId="1834219289" sldId="480"/>
            <ac:spMk id="15" creationId="{3A92EF1A-E2B3-AFE0-970E-5C5479E13944}"/>
          </ac:spMkLst>
        </pc:spChg>
        <pc:spChg chg="add del mod">
          <ac:chgData name="Commodore St Germain" userId="420783ab-3e48-4f67-af00-cfba62042d5f" providerId="ADAL" clId="{5CFBCFCE-2BF9-427F-BF00-E9099D88084A}" dt="2026-06-04T19:23:27.672" v="6067" actId="478"/>
          <ac:spMkLst>
            <pc:docMk/>
            <pc:sldMk cId="1834219289" sldId="480"/>
            <ac:spMk id="16" creationId="{0D90A091-425F-FC5C-676B-E55680D83CE8}"/>
          </ac:spMkLst>
        </pc:spChg>
        <pc:spChg chg="add mod">
          <ac:chgData name="Commodore St Germain" userId="420783ab-3e48-4f67-af00-cfba62042d5f" providerId="ADAL" clId="{5CFBCFCE-2BF9-427F-BF00-E9099D88084A}" dt="2026-06-04T19:25:11.721" v="6131" actId="1076"/>
          <ac:spMkLst>
            <pc:docMk/>
            <pc:sldMk cId="1834219289" sldId="480"/>
            <ac:spMk id="18" creationId="{F60B9B76-D31E-406D-7FE8-4C5BF01F3FDB}"/>
          </ac:spMkLst>
        </pc:spChg>
        <pc:spChg chg="add mod">
          <ac:chgData name="Commodore St Germain" userId="420783ab-3e48-4f67-af00-cfba62042d5f" providerId="ADAL" clId="{5CFBCFCE-2BF9-427F-BF00-E9099D88084A}" dt="2026-06-04T19:24:00.660" v="6085" actId="1037"/>
          <ac:spMkLst>
            <pc:docMk/>
            <pc:sldMk cId="1834219289" sldId="480"/>
            <ac:spMk id="19" creationId="{6F556AAE-99FD-B241-F387-FD0BA51B26BA}"/>
          </ac:spMkLst>
        </pc:spChg>
        <pc:spChg chg="add mod">
          <ac:chgData name="Commodore St Germain" userId="420783ab-3e48-4f67-af00-cfba62042d5f" providerId="ADAL" clId="{5CFBCFCE-2BF9-427F-BF00-E9099D88084A}" dt="2026-06-04T19:21:34.943" v="6029"/>
          <ac:spMkLst>
            <pc:docMk/>
            <pc:sldMk cId="1834219289" sldId="480"/>
            <ac:spMk id="21" creationId="{F73CAB4B-53C0-509A-CCF3-5AFFD8960C39}"/>
          </ac:spMkLst>
        </pc:spChg>
        <pc:spChg chg="add mod">
          <ac:chgData name="Commodore St Germain" userId="420783ab-3e48-4f67-af00-cfba62042d5f" providerId="ADAL" clId="{5CFBCFCE-2BF9-427F-BF00-E9099D88084A}" dt="2026-06-04T19:21:34.943" v="6029"/>
          <ac:spMkLst>
            <pc:docMk/>
            <pc:sldMk cId="1834219289" sldId="480"/>
            <ac:spMk id="22" creationId="{98847B0A-1019-A40E-59F1-BC2538D381B9}"/>
          </ac:spMkLst>
        </pc:spChg>
        <pc:spChg chg="add mod">
          <ac:chgData name="Commodore St Germain" userId="420783ab-3e48-4f67-af00-cfba62042d5f" providerId="ADAL" clId="{5CFBCFCE-2BF9-427F-BF00-E9099D88084A}" dt="2026-06-04T19:24:00.660" v="6085" actId="1037"/>
          <ac:spMkLst>
            <pc:docMk/>
            <pc:sldMk cId="1834219289" sldId="480"/>
            <ac:spMk id="23" creationId="{6255F700-9551-3061-A00A-F0BA593306C1}"/>
          </ac:spMkLst>
        </pc:spChg>
        <pc:spChg chg="add mod">
          <ac:chgData name="Commodore St Germain" userId="420783ab-3e48-4f67-af00-cfba62042d5f" providerId="ADAL" clId="{5CFBCFCE-2BF9-427F-BF00-E9099D88084A}" dt="2026-06-04T19:24:00.660" v="6085" actId="1037"/>
          <ac:spMkLst>
            <pc:docMk/>
            <pc:sldMk cId="1834219289" sldId="480"/>
            <ac:spMk id="27" creationId="{145BC87A-2F65-C426-7A92-875ED5FE853B}"/>
          </ac:spMkLst>
        </pc:spChg>
        <pc:spChg chg="add mod">
          <ac:chgData name="Commodore St Germain" userId="420783ab-3e48-4f67-af00-cfba62042d5f" providerId="ADAL" clId="{5CFBCFCE-2BF9-427F-BF00-E9099D88084A}" dt="2026-06-04T19:25:32.662" v="6159" actId="1038"/>
          <ac:spMkLst>
            <pc:docMk/>
            <pc:sldMk cId="1834219289" sldId="480"/>
            <ac:spMk id="28" creationId="{C9DA92D6-D26C-E399-2D84-080CDE78591E}"/>
          </ac:spMkLst>
        </pc:spChg>
        <pc:spChg chg="add mod">
          <ac:chgData name="Commodore St Germain" userId="420783ab-3e48-4f67-af00-cfba62042d5f" providerId="ADAL" clId="{5CFBCFCE-2BF9-427F-BF00-E9099D88084A}" dt="2026-06-04T19:24:00.660" v="6085" actId="1037"/>
          <ac:spMkLst>
            <pc:docMk/>
            <pc:sldMk cId="1834219289" sldId="480"/>
            <ac:spMk id="31" creationId="{300E2CF0-16BA-0BAB-3237-AB9D2E8C73BE}"/>
          </ac:spMkLst>
        </pc:spChg>
        <pc:spChg chg="add mod">
          <ac:chgData name="Commodore St Germain" userId="420783ab-3e48-4f67-af00-cfba62042d5f" providerId="ADAL" clId="{5CFBCFCE-2BF9-427F-BF00-E9099D88084A}" dt="2026-06-04T19:25:07.379" v="6130" actId="1037"/>
          <ac:spMkLst>
            <pc:docMk/>
            <pc:sldMk cId="1834219289" sldId="480"/>
            <ac:spMk id="34" creationId="{45EFD5B0-FCC9-8723-5EC3-222BC0964F54}"/>
          </ac:spMkLst>
        </pc:spChg>
        <pc:spChg chg="add mod">
          <ac:chgData name="Commodore St Germain" userId="420783ab-3e48-4f67-af00-cfba62042d5f" providerId="ADAL" clId="{5CFBCFCE-2BF9-427F-BF00-E9099D88084A}" dt="2026-06-04T19:25:49.095" v="6163" actId="1076"/>
          <ac:spMkLst>
            <pc:docMk/>
            <pc:sldMk cId="1834219289" sldId="480"/>
            <ac:spMk id="35" creationId="{760B0C0D-EE12-8D97-5132-36ADFD1B97B1}"/>
          </ac:spMkLst>
        </pc:spChg>
        <pc:spChg chg="add mod">
          <ac:chgData name="Commodore St Germain" userId="420783ab-3e48-4f67-af00-cfba62042d5f" providerId="ADAL" clId="{5CFBCFCE-2BF9-427F-BF00-E9099D88084A}" dt="2026-06-04T19:26:06.677" v="6183" actId="1076"/>
          <ac:spMkLst>
            <pc:docMk/>
            <pc:sldMk cId="1834219289" sldId="480"/>
            <ac:spMk id="36" creationId="{B6857740-81E0-1AC2-69BF-DD0F60694F8F}"/>
          </ac:spMkLst>
        </pc:spChg>
        <pc:spChg chg="add mod">
          <ac:chgData name="Commodore St Germain" userId="420783ab-3e48-4f67-af00-cfba62042d5f" providerId="ADAL" clId="{5CFBCFCE-2BF9-427F-BF00-E9099D88084A}" dt="2026-06-04T19:25:07.379" v="6130" actId="1037"/>
          <ac:spMkLst>
            <pc:docMk/>
            <pc:sldMk cId="1834219289" sldId="480"/>
            <ac:spMk id="37" creationId="{070DF99F-F72B-72C2-6498-E3C96A090744}"/>
          </ac:spMkLst>
        </pc:spChg>
        <pc:spChg chg="add mod">
          <ac:chgData name="Commodore St Germain" userId="420783ab-3e48-4f67-af00-cfba62042d5f" providerId="ADAL" clId="{5CFBCFCE-2BF9-427F-BF00-E9099D88084A}" dt="2026-06-04T19:26:38.917" v="6194" actId="1076"/>
          <ac:spMkLst>
            <pc:docMk/>
            <pc:sldMk cId="1834219289" sldId="480"/>
            <ac:spMk id="38" creationId="{30397C0D-88F9-0594-470A-AFAE62FD5F46}"/>
          </ac:spMkLst>
        </pc:spChg>
        <pc:spChg chg="add mod">
          <ac:chgData name="Commodore St Germain" userId="420783ab-3e48-4f67-af00-cfba62042d5f" providerId="ADAL" clId="{5CFBCFCE-2BF9-427F-BF00-E9099D88084A}" dt="2026-06-04T19:25:45.858" v="6162" actId="571"/>
          <ac:spMkLst>
            <pc:docMk/>
            <pc:sldMk cId="1834219289" sldId="480"/>
            <ac:spMk id="42" creationId="{2DA679EF-7B54-0684-DB85-16B3DF938049}"/>
          </ac:spMkLst>
        </pc:spChg>
        <pc:spChg chg="add mod">
          <ac:chgData name="Commodore St Germain" userId="420783ab-3e48-4f67-af00-cfba62042d5f" providerId="ADAL" clId="{5CFBCFCE-2BF9-427F-BF00-E9099D88084A}" dt="2026-06-04T19:26:19.362" v="6192" actId="14100"/>
          <ac:spMkLst>
            <pc:docMk/>
            <pc:sldMk cId="1834219289" sldId="480"/>
            <ac:spMk id="45" creationId="{FE95A01D-5D51-88AC-8106-1A75C71E024B}"/>
          </ac:spMkLst>
        </pc:spChg>
        <pc:picChg chg="add mod">
          <ac:chgData name="Commodore St Germain" userId="420783ab-3e48-4f67-af00-cfba62042d5f" providerId="ADAL" clId="{5CFBCFCE-2BF9-427F-BF00-E9099D88084A}" dt="2026-06-04T19:18:38.443" v="5920" actId="14100"/>
          <ac:picMkLst>
            <pc:docMk/>
            <pc:sldMk cId="1834219289" sldId="480"/>
            <ac:picMk id="5" creationId="{0881191B-98AA-2ECA-5525-E516DA6E417D}"/>
          </ac:picMkLst>
        </pc:picChg>
        <pc:picChg chg="add del mod">
          <ac:chgData name="Commodore St Germain" userId="420783ab-3e48-4f67-af00-cfba62042d5f" providerId="ADAL" clId="{5CFBCFCE-2BF9-427F-BF00-E9099D88084A}" dt="2026-06-04T19:23:27.672" v="6067" actId="478"/>
          <ac:picMkLst>
            <pc:docMk/>
            <pc:sldMk cId="1834219289" sldId="480"/>
            <ac:picMk id="8" creationId="{9A0BBCEA-52B0-31FF-0251-4B6C2222279D}"/>
          </ac:picMkLst>
        </pc:picChg>
        <pc:picChg chg="del">
          <ac:chgData name="Commodore St Germain" userId="420783ab-3e48-4f67-af00-cfba62042d5f" providerId="ADAL" clId="{5CFBCFCE-2BF9-427F-BF00-E9099D88084A}" dt="2026-06-04T17:51:35.474" v="2913" actId="478"/>
          <ac:picMkLst>
            <pc:docMk/>
            <pc:sldMk cId="1834219289" sldId="480"/>
            <ac:picMk id="9" creationId="{9B728F19-829C-F892-FCAE-F5DD21223847}"/>
          </ac:picMkLst>
        </pc:picChg>
        <pc:picChg chg="add mod">
          <ac:chgData name="Commodore St Germain" userId="420783ab-3e48-4f67-af00-cfba62042d5f" providerId="ADAL" clId="{5CFBCFCE-2BF9-427F-BF00-E9099D88084A}" dt="2026-06-04T19:20:07.204" v="5952" actId="1076"/>
          <ac:picMkLst>
            <pc:docMk/>
            <pc:sldMk cId="1834219289" sldId="480"/>
            <ac:picMk id="13" creationId="{A7ABA94A-46F5-72E0-950A-40F27E09F335}"/>
          </ac:picMkLst>
        </pc:picChg>
        <pc:picChg chg="add mod">
          <ac:chgData name="Commodore St Germain" userId="420783ab-3e48-4f67-af00-cfba62042d5f" providerId="ADAL" clId="{5CFBCFCE-2BF9-427F-BF00-E9099D88084A}" dt="2026-06-04T19:24:00.660" v="6085" actId="1037"/>
          <ac:picMkLst>
            <pc:docMk/>
            <pc:sldMk cId="1834219289" sldId="480"/>
            <ac:picMk id="17" creationId="{AC2A1549-FBC1-FB99-6BE2-C840BBAC8EDD}"/>
          </ac:picMkLst>
        </pc:picChg>
        <pc:picChg chg="add mod">
          <ac:chgData name="Commodore St Germain" userId="420783ab-3e48-4f67-af00-cfba62042d5f" providerId="ADAL" clId="{5CFBCFCE-2BF9-427F-BF00-E9099D88084A}" dt="2026-06-04T19:21:34.943" v="6029"/>
          <ac:picMkLst>
            <pc:docMk/>
            <pc:sldMk cId="1834219289" sldId="480"/>
            <ac:picMk id="20" creationId="{F74B0859-0921-3BDC-F8EF-3FF976A73143}"/>
          </ac:picMkLst>
        </pc:picChg>
        <pc:inkChg chg="add del">
          <ac:chgData name="Commodore St Germain" userId="420783ab-3e48-4f67-af00-cfba62042d5f" providerId="ADAL" clId="{5CFBCFCE-2BF9-427F-BF00-E9099D88084A}" dt="2026-06-12T16:05:27.872" v="12857" actId="478"/>
          <ac:inkMkLst>
            <pc:docMk/>
            <pc:sldMk cId="1834219289" sldId="480"/>
            <ac:inkMk id="4" creationId="{5C318E56-D715-1F23-6BF6-544CB583F5F9}"/>
          </ac:inkMkLst>
        </pc:inkChg>
        <pc:cxnChg chg="add mod">
          <ac:chgData name="Commodore St Germain" userId="420783ab-3e48-4f67-af00-cfba62042d5f" providerId="ADAL" clId="{5CFBCFCE-2BF9-427F-BF00-E9099D88084A}" dt="2026-06-04T19:24:00.660" v="6085" actId="1037"/>
          <ac:cxnSpMkLst>
            <pc:docMk/>
            <pc:sldMk cId="1834219289" sldId="480"/>
            <ac:cxnSpMk id="25" creationId="{3477309E-6D02-84CB-9C18-BECCC795D939}"/>
          </ac:cxnSpMkLst>
        </pc:cxnChg>
        <pc:cxnChg chg="add mod">
          <ac:chgData name="Commodore St Germain" userId="420783ab-3e48-4f67-af00-cfba62042d5f" providerId="ADAL" clId="{5CFBCFCE-2BF9-427F-BF00-E9099D88084A}" dt="2026-06-04T19:25:23.237" v="6132" actId="14100"/>
          <ac:cxnSpMkLst>
            <pc:docMk/>
            <pc:sldMk cId="1834219289" sldId="480"/>
            <ac:cxnSpMk id="29" creationId="{766FC7B4-6819-706C-DD2C-077D3C28243A}"/>
          </ac:cxnSpMkLst>
        </pc:cxnChg>
        <pc:cxnChg chg="add mod">
          <ac:chgData name="Commodore St Germain" userId="420783ab-3e48-4f67-af00-cfba62042d5f" providerId="ADAL" clId="{5CFBCFCE-2BF9-427F-BF00-E9099D88084A}" dt="2026-06-04T19:25:42.073" v="6160" actId="14100"/>
          <ac:cxnSpMkLst>
            <pc:docMk/>
            <pc:sldMk cId="1834219289" sldId="480"/>
            <ac:cxnSpMk id="32" creationId="{6836B8B6-8A8A-8EA3-43B9-C432C05FE65F}"/>
          </ac:cxnSpMkLst>
        </pc:cxnChg>
        <pc:cxnChg chg="add mod">
          <ac:chgData name="Commodore St Germain" userId="420783ab-3e48-4f67-af00-cfba62042d5f" providerId="ADAL" clId="{5CFBCFCE-2BF9-427F-BF00-E9099D88084A}" dt="2026-06-04T19:26:02.882" v="6182" actId="1037"/>
          <ac:cxnSpMkLst>
            <pc:docMk/>
            <pc:sldMk cId="1834219289" sldId="480"/>
            <ac:cxnSpMk id="33" creationId="{DD2AADEF-ECFC-1CF1-563A-8F1DB8A1A182}"/>
          </ac:cxnSpMkLst>
        </pc:cxnChg>
        <pc:cxnChg chg="add mod">
          <ac:chgData name="Commodore St Germain" userId="420783ab-3e48-4f67-af00-cfba62042d5f" providerId="ADAL" clId="{5CFBCFCE-2BF9-427F-BF00-E9099D88084A}" dt="2026-06-04T19:25:45.858" v="6162" actId="571"/>
          <ac:cxnSpMkLst>
            <pc:docMk/>
            <pc:sldMk cId="1834219289" sldId="480"/>
            <ac:cxnSpMk id="41" creationId="{F327A247-6F80-7C6D-578B-A36D58097A20}"/>
          </ac:cxnSpMkLst>
        </pc:cxnChg>
      </pc:sldChg>
      <pc:sldChg chg="addSp delSp modSp add mod">
        <pc:chgData name="Commodore St Germain" userId="420783ab-3e48-4f67-af00-cfba62042d5f" providerId="ADAL" clId="{5CFBCFCE-2BF9-427F-BF00-E9099D88084A}" dt="2026-06-12T16:06:36.194" v="12870" actId="478"/>
        <pc:sldMkLst>
          <pc:docMk/>
          <pc:sldMk cId="142435221" sldId="481"/>
        </pc:sldMkLst>
        <pc:spChg chg="mod">
          <ac:chgData name="Commodore St Germain" userId="420783ab-3e48-4f67-af00-cfba62042d5f" providerId="ADAL" clId="{5CFBCFCE-2BF9-427F-BF00-E9099D88084A}" dt="2026-06-04T17:54:59.100" v="3054" actId="20577"/>
          <ac:spMkLst>
            <pc:docMk/>
            <pc:sldMk cId="142435221" sldId="481"/>
            <ac:spMk id="2" creationId="{D8414E9C-CC65-90E3-3B54-9318F02E1CCF}"/>
          </ac:spMkLst>
        </pc:spChg>
        <pc:spChg chg="mod">
          <ac:chgData name="Commodore St Germain" userId="420783ab-3e48-4f67-af00-cfba62042d5f" providerId="ADAL" clId="{5CFBCFCE-2BF9-427F-BF00-E9099D88084A}" dt="2026-06-04T18:02:00.239" v="3229" actId="14100"/>
          <ac:spMkLst>
            <pc:docMk/>
            <pc:sldMk cId="142435221" sldId="481"/>
            <ac:spMk id="3" creationId="{7CFA328D-C7FB-4B8A-3068-1C2F76703C29}"/>
          </ac:spMkLst>
        </pc:spChg>
        <pc:spChg chg="add del mod">
          <ac:chgData name="Commodore St Germain" userId="420783ab-3e48-4f67-af00-cfba62042d5f" providerId="ADAL" clId="{5CFBCFCE-2BF9-427F-BF00-E9099D88084A}" dt="2026-06-04T18:02:03.785" v="3230" actId="1076"/>
          <ac:spMkLst>
            <pc:docMk/>
            <pc:sldMk cId="142435221" sldId="481"/>
            <ac:spMk id="4" creationId="{4DE8EBBD-5A0B-25D3-7A23-5685B9DEAABA}"/>
          </ac:spMkLst>
        </pc:spChg>
        <pc:spChg chg="add del mod">
          <ac:chgData name="Commodore St Germain" userId="420783ab-3e48-4f67-af00-cfba62042d5f" providerId="ADAL" clId="{5CFBCFCE-2BF9-427F-BF00-E9099D88084A}" dt="2026-06-04T18:05:30.779" v="3300" actId="14100"/>
          <ac:spMkLst>
            <pc:docMk/>
            <pc:sldMk cId="142435221" sldId="481"/>
            <ac:spMk id="7" creationId="{BB1EC3E8-963E-6497-4F5E-6D62809BD0B0}"/>
          </ac:spMkLst>
        </pc:spChg>
        <pc:spChg chg="del">
          <ac:chgData name="Commodore St Germain" userId="420783ab-3e48-4f67-af00-cfba62042d5f" providerId="ADAL" clId="{5CFBCFCE-2BF9-427F-BF00-E9099D88084A}" dt="2026-06-04T17:55:10.276" v="3056" actId="478"/>
          <ac:spMkLst>
            <pc:docMk/>
            <pc:sldMk cId="142435221" sldId="481"/>
            <ac:spMk id="8" creationId="{75D474E8-4693-BB02-678F-9738C6809B61}"/>
          </ac:spMkLst>
        </pc:spChg>
        <pc:spChg chg="del">
          <ac:chgData name="Commodore St Germain" userId="420783ab-3e48-4f67-af00-cfba62042d5f" providerId="ADAL" clId="{5CFBCFCE-2BF9-427F-BF00-E9099D88084A}" dt="2026-06-04T17:59:35.871" v="3197" actId="478"/>
          <ac:spMkLst>
            <pc:docMk/>
            <pc:sldMk cId="142435221" sldId="481"/>
            <ac:spMk id="9" creationId="{0E7DD7FE-7477-0A03-4BFF-44EE5985D1E4}"/>
          </ac:spMkLst>
        </pc:spChg>
        <pc:spChg chg="add del mod">
          <ac:chgData name="Commodore St Germain" userId="420783ab-3e48-4f67-af00-cfba62042d5f" providerId="ADAL" clId="{5CFBCFCE-2BF9-427F-BF00-E9099D88084A}" dt="2026-06-04T18:06:02.508" v="3332" actId="1035"/>
          <ac:spMkLst>
            <pc:docMk/>
            <pc:sldMk cId="142435221" sldId="481"/>
            <ac:spMk id="10" creationId="{84A2A5C3-2BFE-B351-2833-BCA2DCB329E6}"/>
          </ac:spMkLst>
        </pc:spChg>
        <pc:spChg chg="del">
          <ac:chgData name="Commodore St Germain" userId="420783ab-3e48-4f67-af00-cfba62042d5f" providerId="ADAL" clId="{5CFBCFCE-2BF9-427F-BF00-E9099D88084A}" dt="2026-06-04T17:55:10.276" v="3056" actId="478"/>
          <ac:spMkLst>
            <pc:docMk/>
            <pc:sldMk cId="142435221" sldId="481"/>
            <ac:spMk id="11" creationId="{D378DA6B-2D2C-8F79-0D75-4FBEBE0A8F40}"/>
          </ac:spMkLst>
        </pc:spChg>
        <pc:spChg chg="del">
          <ac:chgData name="Commodore St Germain" userId="420783ab-3e48-4f67-af00-cfba62042d5f" providerId="ADAL" clId="{5CFBCFCE-2BF9-427F-BF00-E9099D88084A}" dt="2026-06-04T17:59:35.871" v="3197" actId="478"/>
          <ac:spMkLst>
            <pc:docMk/>
            <pc:sldMk cId="142435221" sldId="481"/>
            <ac:spMk id="13" creationId="{0960A8CD-3AB6-E4B8-DBE3-817E1B5F50FD}"/>
          </ac:spMkLst>
        </pc:spChg>
        <pc:spChg chg="del">
          <ac:chgData name="Commodore St Germain" userId="420783ab-3e48-4f67-af00-cfba62042d5f" providerId="ADAL" clId="{5CFBCFCE-2BF9-427F-BF00-E9099D88084A}" dt="2026-06-04T17:59:35.871" v="3197" actId="478"/>
          <ac:spMkLst>
            <pc:docMk/>
            <pc:sldMk cId="142435221" sldId="481"/>
            <ac:spMk id="14" creationId="{0C94E907-F543-C1E9-FBDF-60653EE53EE4}"/>
          </ac:spMkLst>
        </pc:spChg>
        <pc:spChg chg="del">
          <ac:chgData name="Commodore St Germain" userId="420783ab-3e48-4f67-af00-cfba62042d5f" providerId="ADAL" clId="{5CFBCFCE-2BF9-427F-BF00-E9099D88084A}" dt="2026-06-04T17:59:35.871" v="3197" actId="478"/>
          <ac:spMkLst>
            <pc:docMk/>
            <pc:sldMk cId="142435221" sldId="481"/>
            <ac:spMk id="15" creationId="{EF837E4E-0575-3D71-BF66-0F851606EAEE}"/>
          </ac:spMkLst>
        </pc:spChg>
        <pc:spChg chg="add mod">
          <ac:chgData name="Commodore St Germain" userId="420783ab-3e48-4f67-af00-cfba62042d5f" providerId="ADAL" clId="{5CFBCFCE-2BF9-427F-BF00-E9099D88084A}" dt="2026-06-04T18:05:37.372" v="3317" actId="1038"/>
          <ac:spMkLst>
            <pc:docMk/>
            <pc:sldMk cId="142435221" sldId="481"/>
            <ac:spMk id="20" creationId="{1DA9B468-F74A-B5BC-CB81-F9E595D2A038}"/>
          </ac:spMkLst>
        </pc:spChg>
        <pc:spChg chg="add mod">
          <ac:chgData name="Commodore St Germain" userId="420783ab-3e48-4f67-af00-cfba62042d5f" providerId="ADAL" clId="{5CFBCFCE-2BF9-427F-BF00-E9099D88084A}" dt="2026-06-04T18:05:44.327" v="3322" actId="1037"/>
          <ac:spMkLst>
            <pc:docMk/>
            <pc:sldMk cId="142435221" sldId="481"/>
            <ac:spMk id="21" creationId="{28747F00-724B-CB8F-C0B8-448567DFA86A}"/>
          </ac:spMkLst>
        </pc:spChg>
        <pc:spChg chg="add mod">
          <ac:chgData name="Commodore St Germain" userId="420783ab-3e48-4f67-af00-cfba62042d5f" providerId="ADAL" clId="{5CFBCFCE-2BF9-427F-BF00-E9099D88084A}" dt="2026-06-04T18:06:02.508" v="3332" actId="1035"/>
          <ac:spMkLst>
            <pc:docMk/>
            <pc:sldMk cId="142435221" sldId="481"/>
            <ac:spMk id="22" creationId="{98ABB60B-8498-CC1B-1F47-CEB884AC917A}"/>
          </ac:spMkLst>
        </pc:spChg>
        <pc:spChg chg="add mod">
          <ac:chgData name="Commodore St Germain" userId="420783ab-3e48-4f67-af00-cfba62042d5f" providerId="ADAL" clId="{5CFBCFCE-2BF9-427F-BF00-E9099D88084A}" dt="2026-06-04T18:10:02.012" v="3609" actId="14100"/>
          <ac:spMkLst>
            <pc:docMk/>
            <pc:sldMk cId="142435221" sldId="481"/>
            <ac:spMk id="23" creationId="{33F9CC4F-7E00-77D2-35C6-3D7831F798EC}"/>
          </ac:spMkLst>
        </pc:spChg>
        <pc:spChg chg="add mod">
          <ac:chgData name="Commodore St Germain" userId="420783ab-3e48-4f67-af00-cfba62042d5f" providerId="ADAL" clId="{5CFBCFCE-2BF9-427F-BF00-E9099D88084A}" dt="2026-06-04T18:09:53.670" v="3607" actId="1076"/>
          <ac:spMkLst>
            <pc:docMk/>
            <pc:sldMk cId="142435221" sldId="481"/>
            <ac:spMk id="24" creationId="{EE93DDE5-75E5-2F83-B5F7-838C8D5E0D0B}"/>
          </ac:spMkLst>
        </pc:spChg>
        <pc:spChg chg="add mod">
          <ac:chgData name="Commodore St Germain" userId="420783ab-3e48-4f67-af00-cfba62042d5f" providerId="ADAL" clId="{5CFBCFCE-2BF9-427F-BF00-E9099D88084A}" dt="2026-06-04T19:08:36.764" v="5335"/>
          <ac:spMkLst>
            <pc:docMk/>
            <pc:sldMk cId="142435221" sldId="481"/>
            <ac:spMk id="29" creationId="{8FB27082-5794-ADBD-B121-7FC0B31A598F}"/>
          </ac:spMkLst>
        </pc:spChg>
        <pc:picChg chg="del">
          <ac:chgData name="Commodore St Germain" userId="420783ab-3e48-4f67-af00-cfba62042d5f" providerId="ADAL" clId="{5CFBCFCE-2BF9-427F-BF00-E9099D88084A}" dt="2026-06-04T17:55:07.041" v="3055" actId="478"/>
          <ac:picMkLst>
            <pc:docMk/>
            <pc:sldMk cId="142435221" sldId="481"/>
            <ac:picMk id="6" creationId="{1D5BC039-1F34-C90B-587E-1E83AB411271}"/>
          </ac:picMkLst>
        </pc:picChg>
        <pc:picChg chg="add del mod">
          <ac:chgData name="Commodore St Germain" userId="420783ab-3e48-4f67-af00-cfba62042d5f" providerId="ADAL" clId="{5CFBCFCE-2BF9-427F-BF00-E9099D88084A}" dt="2026-06-04T18:52:46.782" v="4730" actId="478"/>
          <ac:picMkLst>
            <pc:docMk/>
            <pc:sldMk cId="142435221" sldId="481"/>
            <ac:picMk id="12" creationId="{7BA12151-F9E5-548D-3F02-934F651E6B6A}"/>
          </ac:picMkLst>
        </pc:picChg>
        <pc:picChg chg="add del mod">
          <ac:chgData name="Commodore St Germain" userId="420783ab-3e48-4f67-af00-cfba62042d5f" providerId="ADAL" clId="{5CFBCFCE-2BF9-427F-BF00-E9099D88084A}" dt="2026-06-04T18:01:17.856" v="3208" actId="478"/>
          <ac:picMkLst>
            <pc:docMk/>
            <pc:sldMk cId="142435221" sldId="481"/>
            <ac:picMk id="17" creationId="{0D5BBF8A-E406-6BA9-C60D-EC75BE6A752C}"/>
          </ac:picMkLst>
        </pc:picChg>
        <pc:picChg chg="add del mod">
          <ac:chgData name="Commodore St Germain" userId="420783ab-3e48-4f67-af00-cfba62042d5f" providerId="ADAL" clId="{5CFBCFCE-2BF9-427F-BF00-E9099D88084A}" dt="2026-06-04T18:09:46.623" v="3604" actId="478"/>
          <ac:picMkLst>
            <pc:docMk/>
            <pc:sldMk cId="142435221" sldId="481"/>
            <ac:picMk id="19" creationId="{96D0BA4E-3412-E1D4-ABA8-62638889B62F}"/>
          </ac:picMkLst>
        </pc:picChg>
        <pc:picChg chg="add mod">
          <ac:chgData name="Commodore St Germain" userId="420783ab-3e48-4f67-af00-cfba62042d5f" providerId="ADAL" clId="{5CFBCFCE-2BF9-427F-BF00-E9099D88084A}" dt="2026-06-04T18:09:37.326" v="3603"/>
          <ac:picMkLst>
            <pc:docMk/>
            <pc:sldMk cId="142435221" sldId="481"/>
            <ac:picMk id="25" creationId="{CA71A5EF-BA92-281A-710E-6F1A5A114A00}"/>
          </ac:picMkLst>
        </pc:picChg>
        <pc:picChg chg="add mod ord">
          <ac:chgData name="Commodore St Germain" userId="420783ab-3e48-4f67-af00-cfba62042d5f" providerId="ADAL" clId="{5CFBCFCE-2BF9-427F-BF00-E9099D88084A}" dt="2026-06-04T18:09:50.956" v="3606" actId="167"/>
          <ac:picMkLst>
            <pc:docMk/>
            <pc:sldMk cId="142435221" sldId="481"/>
            <ac:picMk id="26" creationId="{4854C55F-3F65-4C6D-C1A3-CFFC0AC0DF81}"/>
          </ac:picMkLst>
        </pc:picChg>
        <pc:picChg chg="add mod ord">
          <ac:chgData name="Commodore St Germain" userId="420783ab-3e48-4f67-af00-cfba62042d5f" providerId="ADAL" clId="{5CFBCFCE-2BF9-427F-BF00-E9099D88084A}" dt="2026-06-04T18:54:13.581" v="4761" actId="1037"/>
          <ac:picMkLst>
            <pc:docMk/>
            <pc:sldMk cId="142435221" sldId="481"/>
            <ac:picMk id="28" creationId="{8551EC58-05D5-D297-9F20-C26BB7E257A7}"/>
          </ac:picMkLst>
        </pc:picChg>
        <pc:inkChg chg="add del">
          <ac:chgData name="Commodore St Germain" userId="420783ab-3e48-4f67-af00-cfba62042d5f" providerId="ADAL" clId="{5CFBCFCE-2BF9-427F-BF00-E9099D88084A}" dt="2026-06-12T16:06:36.194" v="12870" actId="478"/>
          <ac:inkMkLst>
            <pc:docMk/>
            <pc:sldMk cId="142435221" sldId="481"/>
            <ac:inkMk id="5" creationId="{5F2513A9-BD49-F19D-6AFE-B29FA72909AC}"/>
          </ac:inkMkLst>
        </pc:inkChg>
      </pc:sldChg>
      <pc:sldChg chg="new del">
        <pc:chgData name="Commodore St Germain" userId="420783ab-3e48-4f67-af00-cfba62042d5f" providerId="ADAL" clId="{5CFBCFCE-2BF9-427F-BF00-E9099D88084A}" dt="2026-06-04T17:53:17.381" v="2927" actId="47"/>
        <pc:sldMkLst>
          <pc:docMk/>
          <pc:sldMk cId="2432161977" sldId="481"/>
        </pc:sldMkLst>
      </pc:sldChg>
      <pc:sldChg chg="addSp delSp modSp add mod ord">
        <pc:chgData name="Commodore St Germain" userId="420783ab-3e48-4f67-af00-cfba62042d5f" providerId="ADAL" clId="{5CFBCFCE-2BF9-427F-BF00-E9099D88084A}" dt="2026-06-12T16:06:33.054" v="12869" actId="478"/>
        <pc:sldMkLst>
          <pc:docMk/>
          <pc:sldMk cId="1334877995" sldId="482"/>
        </pc:sldMkLst>
        <pc:spChg chg="add mod">
          <ac:chgData name="Commodore St Germain" userId="420783ab-3e48-4f67-af00-cfba62042d5f" providerId="ADAL" clId="{5CFBCFCE-2BF9-427F-BF00-E9099D88084A}" dt="2026-06-04T18:53:50.284" v="4737" actId="478"/>
          <ac:spMkLst>
            <pc:docMk/>
            <pc:sldMk cId="1334877995" sldId="482"/>
            <ac:spMk id="4" creationId="{D9787B7F-F02A-71A0-D75E-D8D6636C4D75}"/>
          </ac:spMkLst>
        </pc:spChg>
        <pc:spChg chg="del">
          <ac:chgData name="Commodore St Germain" userId="420783ab-3e48-4f67-af00-cfba62042d5f" providerId="ADAL" clId="{5CFBCFCE-2BF9-427F-BF00-E9099D88084A}" dt="2026-06-04T18:53:50.284" v="4737" actId="478"/>
          <ac:spMkLst>
            <pc:docMk/>
            <pc:sldMk cId="1334877995" sldId="482"/>
            <ac:spMk id="9" creationId="{586428DB-97B9-07FA-9F94-86A6F53E9D3E}"/>
          </ac:spMkLst>
        </pc:spChg>
        <pc:spChg chg="del">
          <ac:chgData name="Commodore St Germain" userId="420783ab-3e48-4f67-af00-cfba62042d5f" providerId="ADAL" clId="{5CFBCFCE-2BF9-427F-BF00-E9099D88084A}" dt="2026-06-04T18:53:50.284" v="4737" actId="478"/>
          <ac:spMkLst>
            <pc:docMk/>
            <pc:sldMk cId="1334877995" sldId="482"/>
            <ac:spMk id="10" creationId="{FA40DDC6-9263-2414-8476-2446CC7A2D8E}"/>
          </ac:spMkLst>
        </pc:spChg>
        <pc:graphicFrameChg chg="del">
          <ac:chgData name="Commodore St Germain" userId="420783ab-3e48-4f67-af00-cfba62042d5f" providerId="ADAL" clId="{5CFBCFCE-2BF9-427F-BF00-E9099D88084A}" dt="2026-06-04T18:53:50.284" v="4737" actId="478"/>
          <ac:graphicFrameMkLst>
            <pc:docMk/>
            <pc:sldMk cId="1334877995" sldId="482"/>
            <ac:graphicFrameMk id="11" creationId="{F9D9B633-4752-2481-08DE-29A6744C1665}"/>
          </ac:graphicFrameMkLst>
        </pc:graphicFrameChg>
        <pc:picChg chg="del">
          <ac:chgData name="Commodore St Germain" userId="420783ab-3e48-4f67-af00-cfba62042d5f" providerId="ADAL" clId="{5CFBCFCE-2BF9-427F-BF00-E9099D88084A}" dt="2026-06-04T18:53:47.536" v="4736" actId="478"/>
          <ac:picMkLst>
            <pc:docMk/>
            <pc:sldMk cId="1334877995" sldId="482"/>
            <ac:picMk id="5" creationId="{62680FBA-7F91-0354-5845-CE94F7F9E985}"/>
          </ac:picMkLst>
        </pc:picChg>
        <pc:picChg chg="add mod">
          <ac:chgData name="Commodore St Germain" userId="420783ab-3e48-4f67-af00-cfba62042d5f" providerId="ADAL" clId="{5CFBCFCE-2BF9-427F-BF00-E9099D88084A}" dt="2026-06-04T18:53:55.610" v="4740" actId="1076"/>
          <ac:picMkLst>
            <pc:docMk/>
            <pc:sldMk cId="1334877995" sldId="482"/>
            <ac:picMk id="8" creationId="{5A187FBE-A89F-24DF-7CC0-F21CDA1371FC}"/>
          </ac:picMkLst>
        </pc:picChg>
        <pc:inkChg chg="add del">
          <ac:chgData name="Commodore St Germain" userId="420783ab-3e48-4f67-af00-cfba62042d5f" providerId="ADAL" clId="{5CFBCFCE-2BF9-427F-BF00-E9099D88084A}" dt="2026-06-12T16:06:33.054" v="12869" actId="478"/>
          <ac:inkMkLst>
            <pc:docMk/>
            <pc:sldMk cId="1334877995" sldId="482"/>
            <ac:inkMk id="3" creationId="{8754575A-6CBD-0E59-ACF2-490C521CD5CE}"/>
          </ac:inkMkLst>
        </pc:inkChg>
      </pc:sldChg>
      <pc:sldChg chg="new del">
        <pc:chgData name="Commodore St Germain" userId="420783ab-3e48-4f67-af00-cfba62042d5f" providerId="ADAL" clId="{5CFBCFCE-2BF9-427F-BF00-E9099D88084A}" dt="2026-06-04T17:53:17.381" v="2927" actId="47"/>
        <pc:sldMkLst>
          <pc:docMk/>
          <pc:sldMk cId="3113752079" sldId="482"/>
        </pc:sldMkLst>
      </pc:sldChg>
      <pc:sldChg chg="add del">
        <pc:chgData name="Commodore St Germain" userId="420783ab-3e48-4f67-af00-cfba62042d5f" providerId="ADAL" clId="{5CFBCFCE-2BF9-427F-BF00-E9099D88084A}" dt="2026-06-04T17:57:12.898" v="3116"/>
        <pc:sldMkLst>
          <pc:docMk/>
          <pc:sldMk cId="526879634" sldId="483"/>
        </pc:sldMkLst>
      </pc:sldChg>
      <pc:sldChg chg="addSp delSp modSp add mod">
        <pc:chgData name="Commodore St Germain" userId="420783ab-3e48-4f67-af00-cfba62042d5f" providerId="ADAL" clId="{5CFBCFCE-2BF9-427F-BF00-E9099D88084A}" dt="2026-06-12T16:02:58.908" v="12855" actId="478"/>
        <pc:sldMkLst>
          <pc:docMk/>
          <pc:sldMk cId="1721137488" sldId="483"/>
        </pc:sldMkLst>
        <pc:spChg chg="add mod">
          <ac:chgData name="Commodore St Germain" userId="420783ab-3e48-4f67-af00-cfba62042d5f" providerId="ADAL" clId="{5CFBCFCE-2BF9-427F-BF00-E9099D88084A}" dt="2026-06-04T17:59:03.328" v="3157" actId="1076"/>
          <ac:spMkLst>
            <pc:docMk/>
            <pc:sldMk cId="1721137488" sldId="483"/>
            <ac:spMk id="4" creationId="{50A648A1-8B1A-5F62-10D1-09BCC3724D9A}"/>
          </ac:spMkLst>
        </pc:spChg>
        <pc:spChg chg="add mod">
          <ac:chgData name="Commodore St Germain" userId="420783ab-3e48-4f67-af00-cfba62042d5f" providerId="ADAL" clId="{5CFBCFCE-2BF9-427F-BF00-E9099D88084A}" dt="2026-06-04T17:59:12.702" v="3196" actId="1035"/>
          <ac:spMkLst>
            <pc:docMk/>
            <pc:sldMk cId="1721137488" sldId="483"/>
            <ac:spMk id="5" creationId="{AC2B6412-5615-597B-D8D2-F6CEE37BA1B4}"/>
          </ac:spMkLst>
        </pc:spChg>
        <pc:spChg chg="add mod">
          <ac:chgData name="Commodore St Germain" userId="420783ab-3e48-4f67-af00-cfba62042d5f" providerId="ADAL" clId="{5CFBCFCE-2BF9-427F-BF00-E9099D88084A}" dt="2026-06-04T17:59:12.702" v="3196" actId="1035"/>
          <ac:spMkLst>
            <pc:docMk/>
            <pc:sldMk cId="1721137488" sldId="483"/>
            <ac:spMk id="7" creationId="{DE171D2F-90B4-3314-F64C-F6729A902326}"/>
          </ac:spMkLst>
        </pc:spChg>
        <pc:spChg chg="add mod">
          <ac:chgData name="Commodore St Germain" userId="420783ab-3e48-4f67-af00-cfba62042d5f" providerId="ADAL" clId="{5CFBCFCE-2BF9-427F-BF00-E9099D88084A}" dt="2026-06-04T17:59:12.702" v="3196" actId="1035"/>
          <ac:spMkLst>
            <pc:docMk/>
            <pc:sldMk cId="1721137488" sldId="483"/>
            <ac:spMk id="9" creationId="{75F3F8FC-9D64-2C82-76BB-1BD39A9C2E12}"/>
          </ac:spMkLst>
        </pc:spChg>
        <pc:spChg chg="mod">
          <ac:chgData name="Commodore St Germain" userId="420783ab-3e48-4f67-af00-cfba62042d5f" providerId="ADAL" clId="{5CFBCFCE-2BF9-427F-BF00-E9099D88084A}" dt="2026-06-04T17:59:12.702" v="3196" actId="1035"/>
          <ac:spMkLst>
            <pc:docMk/>
            <pc:sldMk cId="1721137488" sldId="483"/>
            <ac:spMk id="11" creationId="{4E90CB58-3EED-6552-3C51-630D9F9F60D3}"/>
          </ac:spMkLst>
        </pc:spChg>
        <pc:spChg chg="mod">
          <ac:chgData name="Commodore St Germain" userId="420783ab-3e48-4f67-af00-cfba62042d5f" providerId="ADAL" clId="{5CFBCFCE-2BF9-427F-BF00-E9099D88084A}" dt="2026-06-04T17:59:12.702" v="3196" actId="1035"/>
          <ac:spMkLst>
            <pc:docMk/>
            <pc:sldMk cId="1721137488" sldId="483"/>
            <ac:spMk id="12" creationId="{FA43B2D7-24FF-DC61-9832-C349B30EB2F5}"/>
          </ac:spMkLst>
        </pc:spChg>
        <pc:spChg chg="del">
          <ac:chgData name="Commodore St Germain" userId="420783ab-3e48-4f67-af00-cfba62042d5f" providerId="ADAL" clId="{5CFBCFCE-2BF9-427F-BF00-E9099D88084A}" dt="2026-06-04T17:57:19.966" v="3118" actId="478"/>
          <ac:spMkLst>
            <pc:docMk/>
            <pc:sldMk cId="1721137488" sldId="483"/>
            <ac:spMk id="13" creationId="{2B10E2D8-2DA7-4C07-4EB3-85AEE8777E62}"/>
          </ac:spMkLst>
        </pc:spChg>
        <pc:spChg chg="add mod">
          <ac:chgData name="Commodore St Germain" userId="420783ab-3e48-4f67-af00-cfba62042d5f" providerId="ADAL" clId="{5CFBCFCE-2BF9-427F-BF00-E9099D88084A}" dt="2026-06-04T17:59:12.702" v="3196" actId="1035"/>
          <ac:spMkLst>
            <pc:docMk/>
            <pc:sldMk cId="1721137488" sldId="483"/>
            <ac:spMk id="14" creationId="{BEF560B0-CDA1-EEBF-EF24-611F27E3EC1A}"/>
          </ac:spMkLst>
        </pc:spChg>
        <pc:spChg chg="add mod">
          <ac:chgData name="Commodore St Germain" userId="420783ab-3e48-4f67-af00-cfba62042d5f" providerId="ADAL" clId="{5CFBCFCE-2BF9-427F-BF00-E9099D88084A}" dt="2026-06-04T17:59:12.702" v="3196" actId="1035"/>
          <ac:spMkLst>
            <pc:docMk/>
            <pc:sldMk cId="1721137488" sldId="483"/>
            <ac:spMk id="15" creationId="{DAFC37BC-1478-C097-6F97-54618C93C075}"/>
          </ac:spMkLst>
        </pc:spChg>
        <pc:spChg chg="add mod">
          <ac:chgData name="Commodore St Germain" userId="420783ab-3e48-4f67-af00-cfba62042d5f" providerId="ADAL" clId="{5CFBCFCE-2BF9-427F-BF00-E9099D88084A}" dt="2026-06-04T17:59:12.702" v="3196" actId="1035"/>
          <ac:spMkLst>
            <pc:docMk/>
            <pc:sldMk cId="1721137488" sldId="483"/>
            <ac:spMk id="16" creationId="{BE644039-6339-4643-AAD3-3437392C5EBC}"/>
          </ac:spMkLst>
        </pc:spChg>
        <pc:spChg chg="add mod">
          <ac:chgData name="Commodore St Germain" userId="420783ab-3e48-4f67-af00-cfba62042d5f" providerId="ADAL" clId="{5CFBCFCE-2BF9-427F-BF00-E9099D88084A}" dt="2026-06-04T17:59:12.702" v="3196" actId="1035"/>
          <ac:spMkLst>
            <pc:docMk/>
            <pc:sldMk cId="1721137488" sldId="483"/>
            <ac:spMk id="17" creationId="{72421284-CA69-B038-BBA5-32A012581007}"/>
          </ac:spMkLst>
        </pc:spChg>
        <pc:spChg chg="add mod">
          <ac:chgData name="Commodore St Germain" userId="420783ab-3e48-4f67-af00-cfba62042d5f" providerId="ADAL" clId="{5CFBCFCE-2BF9-427F-BF00-E9099D88084A}" dt="2026-06-04T17:59:12.702" v="3196" actId="1035"/>
          <ac:spMkLst>
            <pc:docMk/>
            <pc:sldMk cId="1721137488" sldId="483"/>
            <ac:spMk id="18" creationId="{84D0A166-54F3-8263-386F-7614EB447B5F}"/>
          </ac:spMkLst>
        </pc:spChg>
        <pc:spChg chg="add mod">
          <ac:chgData name="Commodore St Germain" userId="420783ab-3e48-4f67-af00-cfba62042d5f" providerId="ADAL" clId="{5CFBCFCE-2BF9-427F-BF00-E9099D88084A}" dt="2026-06-04T17:59:12.702" v="3196" actId="1035"/>
          <ac:spMkLst>
            <pc:docMk/>
            <pc:sldMk cId="1721137488" sldId="483"/>
            <ac:spMk id="19" creationId="{5A1E2C33-5AA5-C34C-C331-41618EEA317B}"/>
          </ac:spMkLst>
        </pc:spChg>
        <pc:spChg chg="add mod">
          <ac:chgData name="Commodore St Germain" userId="420783ab-3e48-4f67-af00-cfba62042d5f" providerId="ADAL" clId="{5CFBCFCE-2BF9-427F-BF00-E9099D88084A}" dt="2026-06-04T17:59:12.702" v="3196" actId="1035"/>
          <ac:spMkLst>
            <pc:docMk/>
            <pc:sldMk cId="1721137488" sldId="483"/>
            <ac:spMk id="20" creationId="{AE809EE9-740B-0744-D594-68C68920C004}"/>
          </ac:spMkLst>
        </pc:spChg>
        <pc:spChg chg="add mod">
          <ac:chgData name="Commodore St Germain" userId="420783ab-3e48-4f67-af00-cfba62042d5f" providerId="ADAL" clId="{5CFBCFCE-2BF9-427F-BF00-E9099D88084A}" dt="2026-06-04T18:41:10.048" v="4106" actId="207"/>
          <ac:spMkLst>
            <pc:docMk/>
            <pc:sldMk cId="1721137488" sldId="483"/>
            <ac:spMk id="24" creationId="{69DF9F7D-F7E1-D1A4-CEF8-3F2086422C9B}"/>
          </ac:spMkLst>
        </pc:spChg>
        <pc:spChg chg="add mod">
          <ac:chgData name="Commodore St Germain" userId="420783ab-3e48-4f67-af00-cfba62042d5f" providerId="ADAL" clId="{5CFBCFCE-2BF9-427F-BF00-E9099D88084A}" dt="2026-06-04T18:41:13.378" v="4107" actId="207"/>
          <ac:spMkLst>
            <pc:docMk/>
            <pc:sldMk cId="1721137488" sldId="483"/>
            <ac:spMk id="25" creationId="{EC47FB09-C49D-501A-646B-AFF2392F839C}"/>
          </ac:spMkLst>
        </pc:spChg>
        <pc:spChg chg="add mod">
          <ac:chgData name="Commodore St Germain" userId="420783ab-3e48-4f67-af00-cfba62042d5f" providerId="ADAL" clId="{5CFBCFCE-2BF9-427F-BF00-E9099D88084A}" dt="2026-06-04T18:39:49.039" v="4075" actId="1076"/>
          <ac:spMkLst>
            <pc:docMk/>
            <pc:sldMk cId="1721137488" sldId="483"/>
            <ac:spMk id="26" creationId="{27CE0EE0-046B-D191-4C27-EAD5AC673D8B}"/>
          </ac:spMkLst>
        </pc:spChg>
        <pc:spChg chg="add mod">
          <ac:chgData name="Commodore St Germain" userId="420783ab-3e48-4f67-af00-cfba62042d5f" providerId="ADAL" clId="{5CFBCFCE-2BF9-427F-BF00-E9099D88084A}" dt="2026-06-04T18:41:42.515" v="4114" actId="1076"/>
          <ac:spMkLst>
            <pc:docMk/>
            <pc:sldMk cId="1721137488" sldId="483"/>
            <ac:spMk id="27" creationId="{79D3E502-7F2C-B84B-0591-72A02CC82D4E}"/>
          </ac:spMkLst>
        </pc:spChg>
        <pc:spChg chg="add mod">
          <ac:chgData name="Commodore St Germain" userId="420783ab-3e48-4f67-af00-cfba62042d5f" providerId="ADAL" clId="{5CFBCFCE-2BF9-427F-BF00-E9099D88084A}" dt="2026-06-04T18:41:59.554" v="4117" actId="20577"/>
          <ac:spMkLst>
            <pc:docMk/>
            <pc:sldMk cId="1721137488" sldId="483"/>
            <ac:spMk id="28" creationId="{CF27F286-9ACE-E8F5-E74B-935259324B6A}"/>
          </ac:spMkLst>
        </pc:spChg>
        <pc:spChg chg="add mod">
          <ac:chgData name="Commodore St Germain" userId="420783ab-3e48-4f67-af00-cfba62042d5f" providerId="ADAL" clId="{5CFBCFCE-2BF9-427F-BF00-E9099D88084A}" dt="2026-06-04T18:44:03.601" v="4316" actId="20577"/>
          <ac:spMkLst>
            <pc:docMk/>
            <pc:sldMk cId="1721137488" sldId="483"/>
            <ac:spMk id="29" creationId="{E3B469CD-9F57-6D1B-B8D6-74388DCAE6F5}"/>
          </ac:spMkLst>
        </pc:spChg>
        <pc:picChg chg="add mod">
          <ac:chgData name="Commodore St Germain" userId="420783ab-3e48-4f67-af00-cfba62042d5f" providerId="ADAL" clId="{5CFBCFCE-2BF9-427F-BF00-E9099D88084A}" dt="2026-06-04T18:16:17.687" v="3687" actId="1038"/>
          <ac:picMkLst>
            <pc:docMk/>
            <pc:sldMk cId="1721137488" sldId="483"/>
            <ac:picMk id="3" creationId="{7A1533BC-6745-6DCE-ED4E-5F2E23DC5E40}"/>
          </ac:picMkLst>
        </pc:picChg>
        <pc:picChg chg="mod">
          <ac:chgData name="Commodore St Germain" userId="420783ab-3e48-4f67-af00-cfba62042d5f" providerId="ADAL" clId="{5CFBCFCE-2BF9-427F-BF00-E9099D88084A}" dt="2026-06-04T17:59:12.702" v="3196" actId="1035"/>
          <ac:picMkLst>
            <pc:docMk/>
            <pc:sldMk cId="1721137488" sldId="483"/>
            <ac:picMk id="8" creationId="{55656304-0F7F-EEB0-68A8-5A32CCBF2312}"/>
          </ac:picMkLst>
        </pc:picChg>
        <pc:picChg chg="del">
          <ac:chgData name="Commodore St Germain" userId="420783ab-3e48-4f67-af00-cfba62042d5f" providerId="ADAL" clId="{5CFBCFCE-2BF9-427F-BF00-E9099D88084A}" dt="2026-06-04T17:57:22.472" v="3119" actId="478"/>
          <ac:picMkLst>
            <pc:docMk/>
            <pc:sldMk cId="1721137488" sldId="483"/>
            <ac:picMk id="10" creationId="{BF4F4EC7-C480-C47A-B218-1829F07DE1B6}"/>
          </ac:picMkLst>
        </pc:picChg>
        <pc:inkChg chg="add del">
          <ac:chgData name="Commodore St Germain" userId="420783ab-3e48-4f67-af00-cfba62042d5f" providerId="ADAL" clId="{5CFBCFCE-2BF9-427F-BF00-E9099D88084A}" dt="2026-06-12T16:02:58.908" v="12855" actId="478"/>
          <ac:inkMkLst>
            <pc:docMk/>
            <pc:sldMk cId="1721137488" sldId="483"/>
            <ac:inkMk id="10" creationId="{9128BE6F-3EE5-CB5A-5784-EFB7D8782C9D}"/>
          </ac:inkMkLst>
        </pc:inkChg>
        <pc:cxnChg chg="add mod">
          <ac:chgData name="Commodore St Germain" userId="420783ab-3e48-4f67-af00-cfba62042d5f" providerId="ADAL" clId="{5CFBCFCE-2BF9-427F-BF00-E9099D88084A}" dt="2026-06-04T18:43:32.405" v="4220" actId="14100"/>
          <ac:cxnSpMkLst>
            <pc:docMk/>
            <pc:sldMk cId="1721137488" sldId="483"/>
            <ac:cxnSpMk id="22" creationId="{58BB91FB-0613-F354-0A25-E749FC42F1EF}"/>
          </ac:cxnSpMkLst>
        </pc:cxnChg>
        <pc:cxnChg chg="add mod">
          <ac:chgData name="Commodore St Germain" userId="420783ab-3e48-4f67-af00-cfba62042d5f" providerId="ADAL" clId="{5CFBCFCE-2BF9-427F-BF00-E9099D88084A}" dt="2026-06-04T18:43:38.815" v="4221" actId="14100"/>
          <ac:cxnSpMkLst>
            <pc:docMk/>
            <pc:sldMk cId="1721137488" sldId="483"/>
            <ac:cxnSpMk id="23" creationId="{35F2AD4F-3AA8-3355-0A28-4CD8BEBB2215}"/>
          </ac:cxnSpMkLst>
        </pc:cxnChg>
      </pc:sldChg>
      <pc:sldChg chg="addSp delSp modSp new mod">
        <pc:chgData name="Commodore St Germain" userId="420783ab-3e48-4f67-af00-cfba62042d5f" providerId="ADAL" clId="{5CFBCFCE-2BF9-427F-BF00-E9099D88084A}" dt="2026-06-12T16:05:32.229" v="12858" actId="478"/>
        <pc:sldMkLst>
          <pc:docMk/>
          <pc:sldMk cId="1924870965" sldId="484"/>
        </pc:sldMkLst>
        <pc:spChg chg="mod">
          <ac:chgData name="Commodore St Germain" userId="420783ab-3e48-4f67-af00-cfba62042d5f" providerId="ADAL" clId="{5CFBCFCE-2BF9-427F-BF00-E9099D88084A}" dt="2026-06-04T18:04:00.188" v="3286" actId="20577"/>
          <ac:spMkLst>
            <pc:docMk/>
            <pc:sldMk cId="1924870965" sldId="484"/>
            <ac:spMk id="2" creationId="{2E67072C-01AC-794C-4B9F-EA1D1E970B27}"/>
          </ac:spMkLst>
        </pc:spChg>
        <pc:picChg chg="add mod">
          <ac:chgData name="Commodore St Germain" userId="420783ab-3e48-4f67-af00-cfba62042d5f" providerId="ADAL" clId="{5CFBCFCE-2BF9-427F-BF00-E9099D88084A}" dt="2026-06-04T18:04:04.452" v="3288" actId="1076"/>
          <ac:picMkLst>
            <pc:docMk/>
            <pc:sldMk cId="1924870965" sldId="484"/>
            <ac:picMk id="5" creationId="{28C8C10D-54C6-7FC8-99FA-836D00835141}"/>
          </ac:picMkLst>
        </pc:picChg>
        <pc:inkChg chg="add del">
          <ac:chgData name="Commodore St Germain" userId="420783ab-3e48-4f67-af00-cfba62042d5f" providerId="ADAL" clId="{5CFBCFCE-2BF9-427F-BF00-E9099D88084A}" dt="2026-06-12T16:05:32.229" v="12858" actId="478"/>
          <ac:inkMkLst>
            <pc:docMk/>
            <pc:sldMk cId="1924870965" sldId="484"/>
            <ac:inkMk id="4" creationId="{6579B088-208F-DBAC-1D34-214277087EDA}"/>
          </ac:inkMkLst>
        </pc:inkChg>
      </pc:sldChg>
      <pc:sldChg chg="new del">
        <pc:chgData name="Commodore St Germain" userId="420783ab-3e48-4f67-af00-cfba62042d5f" providerId="ADAL" clId="{5CFBCFCE-2BF9-427F-BF00-E9099D88084A}" dt="2026-06-04T18:03:42.082" v="3243" actId="680"/>
        <pc:sldMkLst>
          <pc:docMk/>
          <pc:sldMk cId="3207065814" sldId="484"/>
        </pc:sldMkLst>
      </pc:sldChg>
      <pc:sldChg chg="addSp delSp modSp new del mod">
        <pc:chgData name="Commodore St Germain" userId="420783ab-3e48-4f67-af00-cfba62042d5f" providerId="ADAL" clId="{5CFBCFCE-2BF9-427F-BF00-E9099D88084A}" dt="2026-06-04T19:07:48.381" v="5331" actId="47"/>
        <pc:sldMkLst>
          <pc:docMk/>
          <pc:sldMk cId="855489119" sldId="485"/>
        </pc:sldMkLst>
        <pc:spChg chg="mod">
          <ac:chgData name="Commodore St Germain" userId="420783ab-3e48-4f67-af00-cfba62042d5f" providerId="ADAL" clId="{5CFBCFCE-2BF9-427F-BF00-E9099D88084A}" dt="2026-06-04T18:06:51.061" v="3365" actId="20577"/>
          <ac:spMkLst>
            <pc:docMk/>
            <pc:sldMk cId="855489119" sldId="485"/>
            <ac:spMk id="2" creationId="{803575A8-447E-C8D5-47E1-9FEFA7724B5D}"/>
          </ac:spMkLst>
        </pc:spChg>
        <pc:spChg chg="del mod">
          <ac:chgData name="Commodore St Germain" userId="420783ab-3e48-4f67-af00-cfba62042d5f" providerId="ADAL" clId="{5CFBCFCE-2BF9-427F-BF00-E9099D88084A}" dt="2026-06-04T18:07:14.986" v="3370"/>
          <ac:spMkLst>
            <pc:docMk/>
            <pc:sldMk cId="855489119" sldId="485"/>
            <ac:spMk id="3" creationId="{7D18E97D-4D14-6539-9A91-D5B30DD6F120}"/>
          </ac:spMkLst>
        </pc:spChg>
        <pc:spChg chg="add mod">
          <ac:chgData name="Commodore St Germain" userId="420783ab-3e48-4f67-af00-cfba62042d5f" providerId="ADAL" clId="{5CFBCFCE-2BF9-427F-BF00-E9099D88084A}" dt="2026-06-04T19:00:11.825" v="5036" actId="20577"/>
          <ac:spMkLst>
            <pc:docMk/>
            <pc:sldMk cId="855489119" sldId="485"/>
            <ac:spMk id="7" creationId="{58A4E8D2-527D-497F-6185-4E070BFAEBB5}"/>
          </ac:spMkLst>
        </pc:spChg>
        <pc:picChg chg="add del mod">
          <ac:chgData name="Commodore St Germain" userId="420783ab-3e48-4f67-af00-cfba62042d5f" providerId="ADAL" clId="{5CFBCFCE-2BF9-427F-BF00-E9099D88084A}" dt="2026-06-04T18:52:23.351" v="4729" actId="478"/>
          <ac:picMkLst>
            <pc:docMk/>
            <pc:sldMk cId="855489119" sldId="485"/>
            <ac:picMk id="4" creationId="{08E7A068-6AC1-080C-E865-F507BC88B9D0}"/>
          </ac:picMkLst>
        </pc:picChg>
        <pc:picChg chg="add del mod">
          <ac:chgData name="Commodore St Germain" userId="420783ab-3e48-4f67-af00-cfba62042d5f" providerId="ADAL" clId="{5CFBCFCE-2BF9-427F-BF00-E9099D88084A}" dt="2026-06-04T18:07:06.994" v="3369" actId="478"/>
          <ac:picMkLst>
            <pc:docMk/>
            <pc:sldMk cId="855489119" sldId="485"/>
            <ac:picMk id="5" creationId="{955F041A-CED4-D1CB-8581-AD9895884ACE}"/>
          </ac:picMkLst>
        </pc:picChg>
        <pc:picChg chg="add mod">
          <ac:chgData name="Commodore St Germain" userId="420783ab-3e48-4f67-af00-cfba62042d5f" providerId="ADAL" clId="{5CFBCFCE-2BF9-427F-BF00-E9099D88084A}" dt="2026-06-04T18:07:21.047" v="3372" actId="14100"/>
          <ac:picMkLst>
            <pc:docMk/>
            <pc:sldMk cId="855489119" sldId="485"/>
            <ac:picMk id="6" creationId="{E5AAE9AC-C253-F0B3-FE2E-598F947FEB31}"/>
          </ac:picMkLst>
        </pc:picChg>
        <pc:picChg chg="add mod">
          <ac:chgData name="Commodore St Germain" userId="420783ab-3e48-4f67-af00-cfba62042d5f" providerId="ADAL" clId="{5CFBCFCE-2BF9-427F-BF00-E9099D88084A}" dt="2026-06-04T18:54:23.114" v="4765"/>
          <ac:picMkLst>
            <pc:docMk/>
            <pc:sldMk cId="855489119" sldId="485"/>
            <ac:picMk id="8" creationId="{9BD7FD7F-893D-D050-83F1-D72F906620AE}"/>
          </ac:picMkLst>
        </pc:picChg>
      </pc:sldChg>
      <pc:sldChg chg="addSp delSp modSp add mod">
        <pc:chgData name="Commodore St Germain" userId="420783ab-3e48-4f67-af00-cfba62042d5f" providerId="ADAL" clId="{5CFBCFCE-2BF9-427F-BF00-E9099D88084A}" dt="2026-06-11T16:58:51.078" v="12436"/>
        <pc:sldMkLst>
          <pc:docMk/>
          <pc:sldMk cId="3280580299" sldId="486"/>
        </pc:sldMkLst>
        <pc:spChg chg="mod">
          <ac:chgData name="Commodore St Germain" userId="420783ab-3e48-4f67-af00-cfba62042d5f" providerId="ADAL" clId="{5CFBCFCE-2BF9-427F-BF00-E9099D88084A}" dt="2026-06-04T18:10:25.208" v="3636" actId="20577"/>
          <ac:spMkLst>
            <pc:docMk/>
            <pc:sldMk cId="3280580299" sldId="486"/>
            <ac:spMk id="2" creationId="{D8414E9C-CC65-90E3-3B54-9318F02E1CCF}"/>
          </ac:spMkLst>
        </pc:spChg>
        <pc:spChg chg="mod">
          <ac:chgData name="Commodore St Germain" userId="420783ab-3e48-4f67-af00-cfba62042d5f" providerId="ADAL" clId="{5CFBCFCE-2BF9-427F-BF00-E9099D88084A}" dt="2026-06-04T18:57:53.207" v="5020" actId="14100"/>
          <ac:spMkLst>
            <pc:docMk/>
            <pc:sldMk cId="3280580299" sldId="486"/>
            <ac:spMk id="3" creationId="{7CFA328D-C7FB-4B8A-3068-1C2F76703C29}"/>
          </ac:spMkLst>
        </pc:spChg>
        <pc:spChg chg="del">
          <ac:chgData name="Commodore St Germain" userId="420783ab-3e48-4f67-af00-cfba62042d5f" providerId="ADAL" clId="{5CFBCFCE-2BF9-427F-BF00-E9099D88084A}" dt="2026-06-04T18:10:35.204" v="3638" actId="478"/>
          <ac:spMkLst>
            <pc:docMk/>
            <pc:sldMk cId="3280580299" sldId="486"/>
            <ac:spMk id="4" creationId="{4DE8EBBD-5A0B-25D3-7A23-5685B9DEAABA}"/>
          </ac:spMkLst>
        </pc:spChg>
        <pc:spChg chg="add mod">
          <ac:chgData name="Commodore St Germain" userId="420783ab-3e48-4f67-af00-cfba62042d5f" providerId="ADAL" clId="{5CFBCFCE-2BF9-427F-BF00-E9099D88084A}" dt="2026-06-04T18:11:02.276" v="3645"/>
          <ac:spMkLst>
            <pc:docMk/>
            <pc:sldMk cId="3280580299" sldId="486"/>
            <ac:spMk id="6" creationId="{2AAB4361-9C7F-C50C-C27E-33161283A6DA}"/>
          </ac:spMkLst>
        </pc:spChg>
        <pc:spChg chg="del mod">
          <ac:chgData name="Commodore St Germain" userId="420783ab-3e48-4f67-af00-cfba62042d5f" providerId="ADAL" clId="{5CFBCFCE-2BF9-427F-BF00-E9099D88084A}" dt="2026-06-04T18:47:27.649" v="4423" actId="478"/>
          <ac:spMkLst>
            <pc:docMk/>
            <pc:sldMk cId="3280580299" sldId="486"/>
            <ac:spMk id="7" creationId="{BB1EC3E8-963E-6497-4F5E-6D62809BD0B0}"/>
          </ac:spMkLst>
        </pc:spChg>
        <pc:spChg chg="add mod">
          <ac:chgData name="Commodore St Germain" userId="420783ab-3e48-4f67-af00-cfba62042d5f" providerId="ADAL" clId="{5CFBCFCE-2BF9-427F-BF00-E9099D88084A}" dt="2026-06-04T18:49:06.573" v="4539" actId="1037"/>
          <ac:spMkLst>
            <pc:docMk/>
            <pc:sldMk cId="3280580299" sldId="486"/>
            <ac:spMk id="8" creationId="{1B7795E6-0278-8325-9932-CAD9AEA41D5B}"/>
          </ac:spMkLst>
        </pc:spChg>
        <pc:spChg chg="add mod">
          <ac:chgData name="Commodore St Germain" userId="420783ab-3e48-4f67-af00-cfba62042d5f" providerId="ADAL" clId="{5CFBCFCE-2BF9-427F-BF00-E9099D88084A}" dt="2026-06-04T18:49:22.592" v="4590" actId="1038"/>
          <ac:spMkLst>
            <pc:docMk/>
            <pc:sldMk cId="3280580299" sldId="486"/>
            <ac:spMk id="9" creationId="{9A93771E-8452-61B3-9881-7BBA4E13CC0C}"/>
          </ac:spMkLst>
        </pc:spChg>
        <pc:spChg chg="del mod">
          <ac:chgData name="Commodore St Germain" userId="420783ab-3e48-4f67-af00-cfba62042d5f" providerId="ADAL" clId="{5CFBCFCE-2BF9-427F-BF00-E9099D88084A}" dt="2026-06-04T18:47:27.649" v="4423" actId="478"/>
          <ac:spMkLst>
            <pc:docMk/>
            <pc:sldMk cId="3280580299" sldId="486"/>
            <ac:spMk id="10" creationId="{84A2A5C3-2BFE-B351-2833-BCA2DCB329E6}"/>
          </ac:spMkLst>
        </pc:spChg>
        <pc:spChg chg="add mod">
          <ac:chgData name="Commodore St Germain" userId="420783ab-3e48-4f67-af00-cfba62042d5f" providerId="ADAL" clId="{5CFBCFCE-2BF9-427F-BF00-E9099D88084A}" dt="2026-06-04T18:49:06.573" v="4539" actId="1037"/>
          <ac:spMkLst>
            <pc:docMk/>
            <pc:sldMk cId="3280580299" sldId="486"/>
            <ac:spMk id="11" creationId="{D5D8FFE7-6682-0250-2E93-8523322AA425}"/>
          </ac:spMkLst>
        </pc:spChg>
        <pc:spChg chg="add mod">
          <ac:chgData name="Commodore St Germain" userId="420783ab-3e48-4f67-af00-cfba62042d5f" providerId="ADAL" clId="{5CFBCFCE-2BF9-427F-BF00-E9099D88084A}" dt="2026-06-04T18:49:25.726" v="4591"/>
          <ac:spMkLst>
            <pc:docMk/>
            <pc:sldMk cId="3280580299" sldId="486"/>
            <ac:spMk id="13" creationId="{BEB09D3C-86A8-E013-D16F-121EFEF2C923}"/>
          </ac:spMkLst>
        </pc:spChg>
        <pc:spChg chg="add mod">
          <ac:chgData name="Commodore St Germain" userId="420783ab-3e48-4f67-af00-cfba62042d5f" providerId="ADAL" clId="{5CFBCFCE-2BF9-427F-BF00-E9099D88084A}" dt="2026-06-04T18:49:44.361" v="4595" actId="1076"/>
          <ac:spMkLst>
            <pc:docMk/>
            <pc:sldMk cId="3280580299" sldId="486"/>
            <ac:spMk id="14" creationId="{DF78C766-AF75-1467-3A9E-23C09989C1F5}"/>
          </ac:spMkLst>
        </pc:spChg>
        <pc:spChg chg="add mod">
          <ac:chgData name="Commodore St Germain" userId="420783ab-3e48-4f67-af00-cfba62042d5f" providerId="ADAL" clId="{5CFBCFCE-2BF9-427F-BF00-E9099D88084A}" dt="2026-06-04T18:49:51.438" v="4599" actId="1037"/>
          <ac:spMkLst>
            <pc:docMk/>
            <pc:sldMk cId="3280580299" sldId="486"/>
            <ac:spMk id="15" creationId="{136B12A7-FA74-164D-16D5-6CF8BFAE47F2}"/>
          </ac:spMkLst>
        </pc:spChg>
        <pc:spChg chg="add mod">
          <ac:chgData name="Commodore St Germain" userId="420783ab-3e48-4f67-af00-cfba62042d5f" providerId="ADAL" clId="{5CFBCFCE-2BF9-427F-BF00-E9099D88084A}" dt="2026-06-04T19:08:34.823" v="5334" actId="1076"/>
          <ac:spMkLst>
            <pc:docMk/>
            <pc:sldMk cId="3280580299" sldId="486"/>
            <ac:spMk id="17" creationId="{B9DEF483-E461-F1E1-38B8-C83552D77F88}"/>
          </ac:spMkLst>
        </pc:spChg>
        <pc:spChg chg="del mod">
          <ac:chgData name="Commodore St Germain" userId="420783ab-3e48-4f67-af00-cfba62042d5f" providerId="ADAL" clId="{5CFBCFCE-2BF9-427F-BF00-E9099D88084A}" dt="2026-06-04T18:47:27.649" v="4423" actId="478"/>
          <ac:spMkLst>
            <pc:docMk/>
            <pc:sldMk cId="3280580299" sldId="486"/>
            <ac:spMk id="20" creationId="{1DA9B468-F74A-B5BC-CB81-F9E595D2A038}"/>
          </ac:spMkLst>
        </pc:spChg>
        <pc:spChg chg="mod">
          <ac:chgData name="Commodore St Germain" userId="420783ab-3e48-4f67-af00-cfba62042d5f" providerId="ADAL" clId="{5CFBCFCE-2BF9-427F-BF00-E9099D88084A}" dt="2026-06-04T18:49:22.592" v="4590" actId="1038"/>
          <ac:spMkLst>
            <pc:docMk/>
            <pc:sldMk cId="3280580299" sldId="486"/>
            <ac:spMk id="21" creationId="{28747F00-724B-CB8F-C0B8-448567DFA86A}"/>
          </ac:spMkLst>
        </pc:spChg>
        <pc:spChg chg="del mod">
          <ac:chgData name="Commodore St Germain" userId="420783ab-3e48-4f67-af00-cfba62042d5f" providerId="ADAL" clId="{5CFBCFCE-2BF9-427F-BF00-E9099D88084A}" dt="2026-06-04T18:47:27.649" v="4423" actId="478"/>
          <ac:spMkLst>
            <pc:docMk/>
            <pc:sldMk cId="3280580299" sldId="486"/>
            <ac:spMk id="22" creationId="{98ABB60B-8498-CC1B-1F47-CEB884AC917A}"/>
          </ac:spMkLst>
        </pc:spChg>
        <pc:spChg chg="del">
          <ac:chgData name="Commodore St Germain" userId="420783ab-3e48-4f67-af00-cfba62042d5f" providerId="ADAL" clId="{5CFBCFCE-2BF9-427F-BF00-E9099D88084A}" dt="2026-06-04T18:10:56.037" v="3644" actId="478"/>
          <ac:spMkLst>
            <pc:docMk/>
            <pc:sldMk cId="3280580299" sldId="486"/>
            <ac:spMk id="24" creationId="{EE93DDE5-75E5-2F83-B5F7-838C8D5E0D0B}"/>
          </ac:spMkLst>
        </pc:spChg>
        <pc:picChg chg="add mod">
          <ac:chgData name="Commodore St Germain" userId="420783ab-3e48-4f67-af00-cfba62042d5f" providerId="ADAL" clId="{5CFBCFCE-2BF9-427F-BF00-E9099D88084A}" dt="2026-06-04T18:11:02.276" v="3645"/>
          <ac:picMkLst>
            <pc:docMk/>
            <pc:sldMk cId="3280580299" sldId="486"/>
            <ac:picMk id="5" creationId="{B2E700D7-4E38-E580-D798-8E6F0932C4D9}"/>
          </ac:picMkLst>
        </pc:picChg>
        <pc:picChg chg="del">
          <ac:chgData name="Commodore St Germain" userId="420783ab-3e48-4f67-af00-cfba62042d5f" providerId="ADAL" clId="{5CFBCFCE-2BF9-427F-BF00-E9099D88084A}" dt="2026-06-04T18:54:17.528" v="4762" actId="478"/>
          <ac:picMkLst>
            <pc:docMk/>
            <pc:sldMk cId="3280580299" sldId="486"/>
            <ac:picMk id="12" creationId="{7BA12151-F9E5-548D-3F02-934F651E6B6A}"/>
          </ac:picMkLst>
        </pc:picChg>
        <pc:picChg chg="add mod ord">
          <ac:chgData name="Commodore St Germain" userId="420783ab-3e48-4f67-af00-cfba62042d5f" providerId="ADAL" clId="{5CFBCFCE-2BF9-427F-BF00-E9099D88084A}" dt="2026-06-04T18:54:21.219" v="4764" actId="167"/>
          <ac:picMkLst>
            <pc:docMk/>
            <pc:sldMk cId="3280580299" sldId="486"/>
            <ac:picMk id="16" creationId="{9E28DB4E-D819-AF19-120B-E8880F1C1945}"/>
          </ac:picMkLst>
        </pc:picChg>
        <pc:picChg chg="del">
          <ac:chgData name="Commodore St Germain" userId="420783ab-3e48-4f67-af00-cfba62042d5f" providerId="ADAL" clId="{5CFBCFCE-2BF9-427F-BF00-E9099D88084A}" dt="2026-06-04T18:10:56.037" v="3644" actId="478"/>
          <ac:picMkLst>
            <pc:docMk/>
            <pc:sldMk cId="3280580299" sldId="486"/>
            <ac:picMk id="19" creationId="{96D0BA4E-3412-E1D4-ABA8-62638889B62F}"/>
          </ac:picMkLst>
        </pc:picChg>
        <pc:inkChg chg="add">
          <ac:chgData name="Commodore St Germain" userId="420783ab-3e48-4f67-af00-cfba62042d5f" providerId="ADAL" clId="{5CFBCFCE-2BF9-427F-BF00-E9099D88084A}" dt="2026-06-11T16:40:02.590" v="12435"/>
          <ac:inkMkLst>
            <pc:docMk/>
            <pc:sldMk cId="3280580299" sldId="486"/>
            <ac:inkMk id="4" creationId="{3057EC8C-87B7-7C2F-D328-05BF4EC22AD9}"/>
          </ac:inkMkLst>
        </pc:inkChg>
        <pc:inkChg chg="add">
          <ac:chgData name="Commodore St Germain" userId="420783ab-3e48-4f67-af00-cfba62042d5f" providerId="ADAL" clId="{5CFBCFCE-2BF9-427F-BF00-E9099D88084A}" dt="2026-06-11T16:58:51.078" v="12436"/>
          <ac:inkMkLst>
            <pc:docMk/>
            <pc:sldMk cId="3280580299" sldId="486"/>
            <ac:inkMk id="7" creationId="{59150687-3332-2427-2F3B-097A5EEAC5C1}"/>
          </ac:inkMkLst>
        </pc:inkChg>
      </pc:sldChg>
      <pc:sldChg chg="addSp delSp modSp add mod">
        <pc:chgData name="Commodore St Germain" userId="420783ab-3e48-4f67-af00-cfba62042d5f" providerId="ADAL" clId="{5CFBCFCE-2BF9-427F-BF00-E9099D88084A}" dt="2026-06-12T16:06:11.497" v="12867" actId="478"/>
        <pc:sldMkLst>
          <pc:docMk/>
          <pc:sldMk cId="3988729229" sldId="487"/>
        </pc:sldMkLst>
        <pc:spChg chg="mod">
          <ac:chgData name="Commodore St Germain" userId="420783ab-3e48-4f67-af00-cfba62042d5f" providerId="ADAL" clId="{5CFBCFCE-2BF9-427F-BF00-E9099D88084A}" dt="2026-06-11T16:35:40.090" v="12421" actId="20577"/>
          <ac:spMkLst>
            <pc:docMk/>
            <pc:sldMk cId="3988729229" sldId="487"/>
            <ac:spMk id="3" creationId="{7CFA328D-C7FB-4B8A-3068-1C2F76703C29}"/>
          </ac:spMkLst>
        </pc:spChg>
        <pc:spChg chg="add mod">
          <ac:chgData name="Commodore St Germain" userId="420783ab-3e48-4f67-af00-cfba62042d5f" providerId="ADAL" clId="{5CFBCFCE-2BF9-427F-BF00-E9099D88084A}" dt="2026-06-04T18:32:23.315" v="3853"/>
          <ac:spMkLst>
            <pc:docMk/>
            <pc:sldMk cId="3988729229" sldId="487"/>
            <ac:spMk id="5" creationId="{1D34E29D-74AF-1F68-783B-F26ECD72D017}"/>
          </ac:spMkLst>
        </pc:spChg>
        <pc:spChg chg="mod">
          <ac:chgData name="Commodore St Germain" userId="420783ab-3e48-4f67-af00-cfba62042d5f" providerId="ADAL" clId="{5CFBCFCE-2BF9-427F-BF00-E9099D88084A}" dt="2026-06-11T16:35:53.278" v="12434" actId="1037"/>
          <ac:spMkLst>
            <pc:docMk/>
            <pc:sldMk cId="3988729229" sldId="487"/>
            <ac:spMk id="7" creationId="{BB1EC3E8-963E-6497-4F5E-6D62809BD0B0}"/>
          </ac:spMkLst>
        </pc:spChg>
        <pc:spChg chg="mod">
          <ac:chgData name="Commodore St Germain" userId="420783ab-3e48-4f67-af00-cfba62042d5f" providerId="ADAL" clId="{5CFBCFCE-2BF9-427F-BF00-E9099D88084A}" dt="2026-06-11T16:35:53.278" v="12434" actId="1037"/>
          <ac:spMkLst>
            <pc:docMk/>
            <pc:sldMk cId="3988729229" sldId="487"/>
            <ac:spMk id="10" creationId="{84A2A5C3-2BFE-B351-2833-BCA2DCB329E6}"/>
          </ac:spMkLst>
        </pc:spChg>
        <pc:inkChg chg="add del">
          <ac:chgData name="Commodore St Germain" userId="420783ab-3e48-4f67-af00-cfba62042d5f" providerId="ADAL" clId="{5CFBCFCE-2BF9-427F-BF00-E9099D88084A}" dt="2026-06-11T16:35:31.413" v="12416" actId="478"/>
          <ac:inkMkLst>
            <pc:docMk/>
            <pc:sldMk cId="3988729229" sldId="487"/>
            <ac:inkMk id="12" creationId="{685BF64B-03E4-7A0C-7BAB-05A90E105E7A}"/>
          </ac:inkMkLst>
        </pc:inkChg>
        <pc:inkChg chg="add del">
          <ac:chgData name="Commodore St Germain" userId="420783ab-3e48-4f67-af00-cfba62042d5f" providerId="ADAL" clId="{5CFBCFCE-2BF9-427F-BF00-E9099D88084A}" dt="2026-06-12T16:06:11.497" v="12867" actId="478"/>
          <ac:inkMkLst>
            <pc:docMk/>
            <pc:sldMk cId="3988729229" sldId="487"/>
            <ac:inkMk id="16" creationId="{3EA3ACD9-22BE-F375-AE9D-D62E761A10FF}"/>
          </ac:inkMkLst>
        </pc:inkChg>
      </pc:sldChg>
      <pc:sldChg chg="addSp delSp modSp add mod">
        <pc:chgData name="Commodore St Germain" userId="420783ab-3e48-4f67-af00-cfba62042d5f" providerId="ADAL" clId="{5CFBCFCE-2BF9-427F-BF00-E9099D88084A}" dt="2026-06-12T16:06:17.489" v="12868" actId="478"/>
        <pc:sldMkLst>
          <pc:docMk/>
          <pc:sldMk cId="2235898062" sldId="488"/>
        </pc:sldMkLst>
        <pc:spChg chg="add mod">
          <ac:chgData name="Commodore St Germain" userId="420783ab-3e48-4f67-af00-cfba62042d5f" providerId="ADAL" clId="{5CFBCFCE-2BF9-427F-BF00-E9099D88084A}" dt="2026-06-04T18:32:25.377" v="3854"/>
          <ac:spMkLst>
            <pc:docMk/>
            <pc:sldMk cId="2235898062" sldId="488"/>
            <ac:spMk id="5" creationId="{68D77667-771D-0D11-6FBC-58D61220C33F}"/>
          </ac:spMkLst>
        </pc:spChg>
        <pc:inkChg chg="add del">
          <ac:chgData name="Commodore St Germain" userId="420783ab-3e48-4f67-af00-cfba62042d5f" providerId="ADAL" clId="{5CFBCFCE-2BF9-427F-BF00-E9099D88084A}" dt="2026-06-12T16:06:17.489" v="12868" actId="478"/>
          <ac:inkMkLst>
            <pc:docMk/>
            <pc:sldMk cId="2235898062" sldId="488"/>
            <ac:inkMk id="6" creationId="{51F43415-D4CC-3E2F-4872-51C0B082D53F}"/>
          </ac:inkMkLst>
        </pc:inkChg>
      </pc:sldChg>
      <pc:sldChg chg="new del">
        <pc:chgData name="Commodore St Germain" userId="420783ab-3e48-4f67-af00-cfba62042d5f" providerId="ADAL" clId="{5CFBCFCE-2BF9-427F-BF00-E9099D88084A}" dt="2026-06-04T19:27:48.976" v="6200" actId="47"/>
        <pc:sldMkLst>
          <pc:docMk/>
          <pc:sldMk cId="2132443450" sldId="489"/>
        </pc:sldMkLst>
      </pc:sldChg>
      <pc:sldChg chg="new del">
        <pc:chgData name="Commodore St Germain" userId="420783ab-3e48-4f67-af00-cfba62042d5f" providerId="ADAL" clId="{5CFBCFCE-2BF9-427F-BF00-E9099D88084A}" dt="2026-06-04T19:27:44.580" v="6199" actId="2696"/>
        <pc:sldMkLst>
          <pc:docMk/>
          <pc:sldMk cId="2618736552" sldId="490"/>
        </pc:sldMkLst>
      </pc:sldChg>
      <pc:sldChg chg="new del">
        <pc:chgData name="Commodore St Germain" userId="420783ab-3e48-4f67-af00-cfba62042d5f" providerId="ADAL" clId="{5CFBCFCE-2BF9-427F-BF00-E9099D88084A}" dt="2026-06-04T19:27:37.777" v="6197" actId="680"/>
        <pc:sldMkLst>
          <pc:docMk/>
          <pc:sldMk cId="3074356654" sldId="490"/>
        </pc:sldMkLst>
      </pc:sldChg>
      <pc:sldChg chg="addSp delSp modSp add mod">
        <pc:chgData name="Commodore St Germain" userId="420783ab-3e48-4f67-af00-cfba62042d5f" providerId="ADAL" clId="{5CFBCFCE-2BF9-427F-BF00-E9099D88084A}" dt="2026-06-11T22:58:59.359" v="12620" actId="20577"/>
        <pc:sldMkLst>
          <pc:docMk/>
          <pc:sldMk cId="3354119110" sldId="490"/>
        </pc:sldMkLst>
        <pc:spChg chg="mod">
          <ac:chgData name="Commodore St Germain" userId="420783ab-3e48-4f67-af00-cfba62042d5f" providerId="ADAL" clId="{5CFBCFCE-2BF9-427F-BF00-E9099D88084A}" dt="2026-06-04T19:29:27.308" v="6254" actId="6549"/>
          <ac:spMkLst>
            <pc:docMk/>
            <pc:sldMk cId="3354119110" sldId="490"/>
            <ac:spMk id="2" creationId="{7D326052-0F25-6F0E-586C-C3DEF4CF885A}"/>
          </ac:spMkLst>
        </pc:spChg>
        <pc:spChg chg="del">
          <ac:chgData name="Commodore St Germain" userId="420783ab-3e48-4f67-af00-cfba62042d5f" providerId="ADAL" clId="{5CFBCFCE-2BF9-427F-BF00-E9099D88084A}" dt="2026-06-04T19:28:54.628" v="6250" actId="22"/>
          <ac:spMkLst>
            <pc:docMk/>
            <pc:sldMk cId="3354119110" sldId="490"/>
            <ac:spMk id="3" creationId="{8F57BC37-B166-9A04-9A0F-9A9E1297AC70}"/>
          </ac:spMkLst>
        </pc:spChg>
        <pc:spChg chg="add mod">
          <ac:chgData name="Commodore St Germain" userId="420783ab-3e48-4f67-af00-cfba62042d5f" providerId="ADAL" clId="{5CFBCFCE-2BF9-427F-BF00-E9099D88084A}" dt="2026-06-11T22:58:59.359" v="12620" actId="20577"/>
          <ac:spMkLst>
            <pc:docMk/>
            <pc:sldMk cId="3354119110" sldId="490"/>
            <ac:spMk id="8" creationId="{429DDCB5-215B-6B2F-4738-9F444BF52F55}"/>
          </ac:spMkLst>
        </pc:spChg>
        <pc:spChg chg="add mod">
          <ac:chgData name="Commodore St Germain" userId="420783ab-3e48-4f67-af00-cfba62042d5f" providerId="ADAL" clId="{5CFBCFCE-2BF9-427F-BF00-E9099D88084A}" dt="2026-06-04T19:30:21.052" v="6353" actId="20577"/>
          <ac:spMkLst>
            <pc:docMk/>
            <pc:sldMk cId="3354119110" sldId="490"/>
            <ac:spMk id="9" creationId="{F27B7262-B524-1E19-6F4B-04DF23488671}"/>
          </ac:spMkLst>
        </pc:spChg>
        <pc:spChg chg="add del mod">
          <ac:chgData name="Commodore St Germain" userId="420783ab-3e48-4f67-af00-cfba62042d5f" providerId="ADAL" clId="{5CFBCFCE-2BF9-427F-BF00-E9099D88084A}" dt="2026-06-04T19:33:55.526" v="6383" actId="478"/>
          <ac:spMkLst>
            <pc:docMk/>
            <pc:sldMk cId="3354119110" sldId="490"/>
            <ac:spMk id="11" creationId="{28F9D3B7-7E27-24B8-73A9-6705D858AFD1}"/>
          </ac:spMkLst>
        </pc:spChg>
        <pc:picChg chg="add del mod">
          <ac:chgData name="Commodore St Germain" userId="420783ab-3e48-4f67-af00-cfba62042d5f" providerId="ADAL" clId="{5CFBCFCE-2BF9-427F-BF00-E9099D88084A}" dt="2026-06-04T19:33:47.784" v="6380" actId="478"/>
          <ac:picMkLst>
            <pc:docMk/>
            <pc:sldMk cId="3354119110" sldId="490"/>
            <ac:picMk id="5" creationId="{8AB84C64-2B2D-02F2-F619-0B4EE2181EA6}"/>
          </ac:picMkLst>
        </pc:picChg>
        <pc:picChg chg="add del mod ord">
          <ac:chgData name="Commodore St Germain" userId="420783ab-3e48-4f67-af00-cfba62042d5f" providerId="ADAL" clId="{5CFBCFCE-2BF9-427F-BF00-E9099D88084A}" dt="2026-06-04T19:33:46.292" v="6379" actId="478"/>
          <ac:picMkLst>
            <pc:docMk/>
            <pc:sldMk cId="3354119110" sldId="490"/>
            <ac:picMk id="7" creationId="{A29D5508-0647-0152-017C-D8994F70F879}"/>
          </ac:picMkLst>
        </pc:picChg>
        <pc:picChg chg="add mod">
          <ac:chgData name="Commodore St Germain" userId="420783ab-3e48-4f67-af00-cfba62042d5f" providerId="ADAL" clId="{5CFBCFCE-2BF9-427F-BF00-E9099D88084A}" dt="2026-06-04T19:45:02.317" v="6529" actId="1076"/>
          <ac:picMkLst>
            <pc:docMk/>
            <pc:sldMk cId="3354119110" sldId="490"/>
            <ac:picMk id="13" creationId="{4B300938-DDC0-7D63-BC1A-449AFFB66630}"/>
          </ac:picMkLst>
        </pc:picChg>
        <pc:inkChg chg="add del">
          <ac:chgData name="Commodore St Germain" userId="420783ab-3e48-4f67-af00-cfba62042d5f" providerId="ADAL" clId="{5CFBCFCE-2BF9-427F-BF00-E9099D88084A}" dt="2026-06-11T16:59:01.873" v="12440" actId="478"/>
          <ac:inkMkLst>
            <pc:docMk/>
            <pc:sldMk cId="3354119110" sldId="490"/>
            <ac:inkMk id="3" creationId="{66EBD553-C6A8-E462-41AF-2564E0002047}"/>
          </ac:inkMkLst>
        </pc:inkChg>
      </pc:sldChg>
      <pc:sldChg chg="add del">
        <pc:chgData name="Commodore St Germain" userId="420783ab-3e48-4f67-af00-cfba62042d5f" providerId="ADAL" clId="{5CFBCFCE-2BF9-427F-BF00-E9099D88084A}" dt="2026-06-04T19:45:25.315" v="6531" actId="47"/>
        <pc:sldMkLst>
          <pc:docMk/>
          <pc:sldMk cId="3832438937" sldId="491"/>
        </pc:sldMkLst>
      </pc:sldChg>
      <pc:sldChg chg="addSp delSp modSp add mod">
        <pc:chgData name="Commodore St Germain" userId="420783ab-3e48-4f67-af00-cfba62042d5f" providerId="ADAL" clId="{5CFBCFCE-2BF9-427F-BF00-E9099D88084A}" dt="2026-06-11T22:59:06.420" v="12622"/>
        <pc:sldMkLst>
          <pc:docMk/>
          <pc:sldMk cId="2717606520" sldId="492"/>
        </pc:sldMkLst>
        <pc:spChg chg="mod">
          <ac:chgData name="Commodore St Germain" userId="420783ab-3e48-4f67-af00-cfba62042d5f" providerId="ADAL" clId="{5CFBCFCE-2BF9-427F-BF00-E9099D88084A}" dt="2026-06-04T19:32:54.740" v="6370" actId="20577"/>
          <ac:spMkLst>
            <pc:docMk/>
            <pc:sldMk cId="2717606520" sldId="492"/>
            <ac:spMk id="2" creationId="{7D326052-0F25-6F0E-586C-C3DEF4CF885A}"/>
          </ac:spMkLst>
        </pc:spChg>
        <pc:spChg chg="add mod">
          <ac:chgData name="Commodore St Germain" userId="420783ab-3e48-4f67-af00-cfba62042d5f" providerId="ADAL" clId="{5CFBCFCE-2BF9-427F-BF00-E9099D88084A}" dt="2026-06-04T19:33:13.327" v="6373" actId="478"/>
          <ac:spMkLst>
            <pc:docMk/>
            <pc:sldMk cId="2717606520" sldId="492"/>
            <ac:spMk id="4" creationId="{BDD42D24-5546-728B-DC61-A14CFEA438F0}"/>
          </ac:spMkLst>
        </pc:spChg>
        <pc:spChg chg="add mod">
          <ac:chgData name="Commodore St Germain" userId="420783ab-3e48-4f67-af00-cfba62042d5f" providerId="ADAL" clId="{5CFBCFCE-2BF9-427F-BF00-E9099D88084A}" dt="2026-06-11T22:59:06.420" v="12622"/>
          <ac:spMkLst>
            <pc:docMk/>
            <pc:sldMk cId="2717606520" sldId="492"/>
            <ac:spMk id="5" creationId="{429B0DF6-FAA6-31C7-5566-01CF1BF83D52}"/>
          </ac:spMkLst>
        </pc:spChg>
        <pc:spChg chg="del">
          <ac:chgData name="Commodore St Germain" userId="420783ab-3e48-4f67-af00-cfba62042d5f" providerId="ADAL" clId="{5CFBCFCE-2BF9-427F-BF00-E9099D88084A}" dt="2026-06-11T22:59:06.036" v="12621" actId="478"/>
          <ac:spMkLst>
            <pc:docMk/>
            <pc:sldMk cId="2717606520" sldId="492"/>
            <ac:spMk id="8" creationId="{429DDCB5-215B-6B2F-4738-9F444BF52F55}"/>
          </ac:spMkLst>
        </pc:spChg>
        <pc:picChg chg="del mod">
          <ac:chgData name="Commodore St Germain" userId="420783ab-3e48-4f67-af00-cfba62042d5f" providerId="ADAL" clId="{5CFBCFCE-2BF9-427F-BF00-E9099D88084A}" dt="2026-06-04T19:33:13.327" v="6373" actId="478"/>
          <ac:picMkLst>
            <pc:docMk/>
            <pc:sldMk cId="2717606520" sldId="492"/>
            <ac:picMk id="5" creationId="{8AB84C64-2B2D-02F2-F619-0B4EE2181EA6}"/>
          </ac:picMkLst>
        </pc:picChg>
        <pc:picChg chg="del">
          <ac:chgData name="Commodore St Germain" userId="420783ab-3e48-4f67-af00-cfba62042d5f" providerId="ADAL" clId="{5CFBCFCE-2BF9-427F-BF00-E9099D88084A}" dt="2026-06-04T19:33:13.327" v="6373" actId="478"/>
          <ac:picMkLst>
            <pc:docMk/>
            <pc:sldMk cId="2717606520" sldId="492"/>
            <ac:picMk id="7" creationId="{A29D5508-0647-0152-017C-D8994F70F879}"/>
          </ac:picMkLst>
        </pc:picChg>
        <pc:picChg chg="add del mod">
          <ac:chgData name="Commodore St Germain" userId="420783ab-3e48-4f67-af00-cfba62042d5f" providerId="ADAL" clId="{5CFBCFCE-2BF9-427F-BF00-E9099D88084A}" dt="2026-06-04T19:33:39.662" v="6376" actId="478"/>
          <ac:picMkLst>
            <pc:docMk/>
            <pc:sldMk cId="2717606520" sldId="492"/>
            <ac:picMk id="10" creationId="{28FB0D27-048D-3A32-B6CE-FCA02C9638CF}"/>
          </ac:picMkLst>
        </pc:picChg>
        <pc:picChg chg="add del mod">
          <ac:chgData name="Commodore St Germain" userId="420783ab-3e48-4f67-af00-cfba62042d5f" providerId="ADAL" clId="{5CFBCFCE-2BF9-427F-BF00-E9099D88084A}" dt="2026-06-04T19:34:14.188" v="6385" actId="478"/>
          <ac:picMkLst>
            <pc:docMk/>
            <pc:sldMk cId="2717606520" sldId="492"/>
            <ac:picMk id="12" creationId="{A81DDBCE-DD66-BCFE-8937-AFBD4037F2DF}"/>
          </ac:picMkLst>
        </pc:picChg>
        <pc:picChg chg="add mod">
          <ac:chgData name="Commodore St Germain" userId="420783ab-3e48-4f67-af00-cfba62042d5f" providerId="ADAL" clId="{5CFBCFCE-2BF9-427F-BF00-E9099D88084A}" dt="2026-06-04T19:45:04.970" v="6530" actId="1076"/>
          <ac:picMkLst>
            <pc:docMk/>
            <pc:sldMk cId="2717606520" sldId="492"/>
            <ac:picMk id="14" creationId="{D5679CFE-6DDB-2B39-9F85-E833F9D12E40}"/>
          </ac:picMkLst>
        </pc:picChg>
        <pc:inkChg chg="add del">
          <ac:chgData name="Commodore St Germain" userId="420783ab-3e48-4f67-af00-cfba62042d5f" providerId="ADAL" clId="{5CFBCFCE-2BF9-427F-BF00-E9099D88084A}" dt="2026-06-11T16:59:00.125" v="12439" actId="478"/>
          <ac:inkMkLst>
            <pc:docMk/>
            <pc:sldMk cId="2717606520" sldId="492"/>
            <ac:inkMk id="3" creationId="{F940B6DD-6EE0-9054-C79C-35F4A43BA4CA}"/>
          </ac:inkMkLst>
        </pc:inkChg>
      </pc:sldChg>
      <pc:sldChg chg="addSp delSp modSp add mod">
        <pc:chgData name="Commodore St Germain" userId="420783ab-3e48-4f67-af00-cfba62042d5f" providerId="ADAL" clId="{5CFBCFCE-2BF9-427F-BF00-E9099D88084A}" dt="2026-06-11T22:59:11.567" v="12624"/>
        <pc:sldMkLst>
          <pc:docMk/>
          <pc:sldMk cId="2023810596" sldId="493"/>
        </pc:sldMkLst>
        <pc:spChg chg="mod">
          <ac:chgData name="Commodore St Germain" userId="420783ab-3e48-4f67-af00-cfba62042d5f" providerId="ADAL" clId="{5CFBCFCE-2BF9-427F-BF00-E9099D88084A}" dt="2026-06-04T19:34:42.302" v="6401" actId="20577"/>
          <ac:spMkLst>
            <pc:docMk/>
            <pc:sldMk cId="2023810596" sldId="493"/>
            <ac:spMk id="2" creationId="{7D326052-0F25-6F0E-586C-C3DEF4CF885A}"/>
          </ac:spMkLst>
        </pc:spChg>
        <pc:spChg chg="add mod">
          <ac:chgData name="Commodore St Germain" userId="420783ab-3e48-4f67-af00-cfba62042d5f" providerId="ADAL" clId="{5CFBCFCE-2BF9-427F-BF00-E9099D88084A}" dt="2026-06-04T19:35:10.111" v="6411" actId="478"/>
          <ac:spMkLst>
            <pc:docMk/>
            <pc:sldMk cId="2023810596" sldId="493"/>
            <ac:spMk id="4" creationId="{30008FF6-6348-7F2D-B83F-F6894332F2AD}"/>
          </ac:spMkLst>
        </pc:spChg>
        <pc:spChg chg="add mod">
          <ac:chgData name="Commodore St Germain" userId="420783ab-3e48-4f67-af00-cfba62042d5f" providerId="ADAL" clId="{5CFBCFCE-2BF9-427F-BF00-E9099D88084A}" dt="2026-06-11T22:59:11.567" v="12624"/>
          <ac:spMkLst>
            <pc:docMk/>
            <pc:sldMk cId="2023810596" sldId="493"/>
            <ac:spMk id="5" creationId="{2226EFA0-7EA5-69BD-EF30-81BF4B0F4664}"/>
          </ac:spMkLst>
        </pc:spChg>
        <pc:spChg chg="del">
          <ac:chgData name="Commodore St Germain" userId="420783ab-3e48-4f67-af00-cfba62042d5f" providerId="ADAL" clId="{5CFBCFCE-2BF9-427F-BF00-E9099D88084A}" dt="2026-06-11T22:59:11.005" v="12623" actId="478"/>
          <ac:spMkLst>
            <pc:docMk/>
            <pc:sldMk cId="2023810596" sldId="493"/>
            <ac:spMk id="8" creationId="{429DDCB5-215B-6B2F-4738-9F444BF52F55}"/>
          </ac:spMkLst>
        </pc:spChg>
        <pc:picChg chg="del">
          <ac:chgData name="Commodore St Germain" userId="420783ab-3e48-4f67-af00-cfba62042d5f" providerId="ADAL" clId="{5CFBCFCE-2BF9-427F-BF00-E9099D88084A}" dt="2026-06-04T19:35:08.660" v="6410" actId="478"/>
          <ac:picMkLst>
            <pc:docMk/>
            <pc:sldMk cId="2023810596" sldId="493"/>
            <ac:picMk id="5" creationId="{8AB84C64-2B2D-02F2-F619-0B4EE2181EA6}"/>
          </ac:picMkLst>
        </pc:picChg>
        <pc:picChg chg="del">
          <ac:chgData name="Commodore St Germain" userId="420783ab-3e48-4f67-af00-cfba62042d5f" providerId="ADAL" clId="{5CFBCFCE-2BF9-427F-BF00-E9099D88084A}" dt="2026-06-04T19:35:10.111" v="6411" actId="478"/>
          <ac:picMkLst>
            <pc:docMk/>
            <pc:sldMk cId="2023810596" sldId="493"/>
            <ac:picMk id="7" creationId="{A29D5508-0647-0152-017C-D8994F70F879}"/>
          </ac:picMkLst>
        </pc:picChg>
        <pc:picChg chg="add mod">
          <ac:chgData name="Commodore St Germain" userId="420783ab-3e48-4f67-af00-cfba62042d5f" providerId="ADAL" clId="{5CFBCFCE-2BF9-427F-BF00-E9099D88084A}" dt="2026-06-04T19:44:53.217" v="6527" actId="1076"/>
          <ac:picMkLst>
            <pc:docMk/>
            <pc:sldMk cId="2023810596" sldId="493"/>
            <ac:picMk id="10" creationId="{4A4A6B0A-F239-3193-1AC0-94C863922A11}"/>
          </ac:picMkLst>
        </pc:picChg>
        <pc:inkChg chg="add del">
          <ac:chgData name="Commodore St Germain" userId="420783ab-3e48-4f67-af00-cfba62042d5f" providerId="ADAL" clId="{5CFBCFCE-2BF9-427F-BF00-E9099D88084A}" dt="2026-06-11T16:58:58.348" v="12438" actId="478"/>
          <ac:inkMkLst>
            <pc:docMk/>
            <pc:sldMk cId="2023810596" sldId="493"/>
            <ac:inkMk id="3" creationId="{A7C15616-5D1B-E955-AA32-7027528CCC41}"/>
          </ac:inkMkLst>
        </pc:inkChg>
      </pc:sldChg>
      <pc:sldChg chg="addSp delSp modSp add mod">
        <pc:chgData name="Commodore St Germain" userId="420783ab-3e48-4f67-af00-cfba62042d5f" providerId="ADAL" clId="{5CFBCFCE-2BF9-427F-BF00-E9099D88084A}" dt="2026-06-11T22:59:14.980" v="12626"/>
        <pc:sldMkLst>
          <pc:docMk/>
          <pc:sldMk cId="3059919022" sldId="494"/>
        </pc:sldMkLst>
        <pc:spChg chg="mod">
          <ac:chgData name="Commodore St Germain" userId="420783ab-3e48-4f67-af00-cfba62042d5f" providerId="ADAL" clId="{5CFBCFCE-2BF9-427F-BF00-E9099D88084A}" dt="2026-06-04T19:34:47.368" v="6409" actId="20577"/>
          <ac:spMkLst>
            <pc:docMk/>
            <pc:sldMk cId="3059919022" sldId="494"/>
            <ac:spMk id="2" creationId="{7D326052-0F25-6F0E-586C-C3DEF4CF885A}"/>
          </ac:spMkLst>
        </pc:spChg>
        <pc:spChg chg="add mod">
          <ac:chgData name="Commodore St Germain" userId="420783ab-3e48-4f67-af00-cfba62042d5f" providerId="ADAL" clId="{5CFBCFCE-2BF9-427F-BF00-E9099D88084A}" dt="2026-06-04T19:35:35.745" v="6415" actId="478"/>
          <ac:spMkLst>
            <pc:docMk/>
            <pc:sldMk cId="3059919022" sldId="494"/>
            <ac:spMk id="4" creationId="{85544DB2-FAFD-59BC-853F-D1476AE8BDF5}"/>
          </ac:spMkLst>
        </pc:spChg>
        <pc:spChg chg="add mod">
          <ac:chgData name="Commodore St Germain" userId="420783ab-3e48-4f67-af00-cfba62042d5f" providerId="ADAL" clId="{5CFBCFCE-2BF9-427F-BF00-E9099D88084A}" dt="2026-06-11T22:59:14.980" v="12626"/>
          <ac:spMkLst>
            <pc:docMk/>
            <pc:sldMk cId="3059919022" sldId="494"/>
            <ac:spMk id="5" creationId="{5F0BFFBB-3ADC-6223-70C5-B3082E660FC1}"/>
          </ac:spMkLst>
        </pc:spChg>
        <pc:spChg chg="del">
          <ac:chgData name="Commodore St Germain" userId="420783ab-3e48-4f67-af00-cfba62042d5f" providerId="ADAL" clId="{5CFBCFCE-2BF9-427F-BF00-E9099D88084A}" dt="2026-06-11T22:59:14.616" v="12625" actId="478"/>
          <ac:spMkLst>
            <pc:docMk/>
            <pc:sldMk cId="3059919022" sldId="494"/>
            <ac:spMk id="8" creationId="{429DDCB5-215B-6B2F-4738-9F444BF52F55}"/>
          </ac:spMkLst>
        </pc:spChg>
        <pc:spChg chg="add del">
          <ac:chgData name="Commodore St Germain" userId="420783ab-3e48-4f67-af00-cfba62042d5f" providerId="ADAL" clId="{5CFBCFCE-2BF9-427F-BF00-E9099D88084A}" dt="2026-06-04T19:35:37.060" v="6417" actId="22"/>
          <ac:spMkLst>
            <pc:docMk/>
            <pc:sldMk cId="3059919022" sldId="494"/>
            <ac:spMk id="10" creationId="{1080DF4E-2B0C-F629-FB7F-B10ABFE7748A}"/>
          </ac:spMkLst>
        </pc:spChg>
        <pc:picChg chg="del">
          <ac:chgData name="Commodore St Germain" userId="420783ab-3e48-4f67-af00-cfba62042d5f" providerId="ADAL" clId="{5CFBCFCE-2BF9-427F-BF00-E9099D88084A}" dt="2026-06-04T19:35:35.745" v="6415" actId="478"/>
          <ac:picMkLst>
            <pc:docMk/>
            <pc:sldMk cId="3059919022" sldId="494"/>
            <ac:picMk id="5" creationId="{8AB84C64-2B2D-02F2-F619-0B4EE2181EA6}"/>
          </ac:picMkLst>
        </pc:picChg>
        <pc:picChg chg="del">
          <ac:chgData name="Commodore St Germain" userId="420783ab-3e48-4f67-af00-cfba62042d5f" providerId="ADAL" clId="{5CFBCFCE-2BF9-427F-BF00-E9099D88084A}" dt="2026-06-04T19:35:35.745" v="6415" actId="478"/>
          <ac:picMkLst>
            <pc:docMk/>
            <pc:sldMk cId="3059919022" sldId="494"/>
            <ac:picMk id="7" creationId="{A29D5508-0647-0152-017C-D8994F70F879}"/>
          </ac:picMkLst>
        </pc:picChg>
        <pc:picChg chg="add mod">
          <ac:chgData name="Commodore St Germain" userId="420783ab-3e48-4f67-af00-cfba62042d5f" providerId="ADAL" clId="{5CFBCFCE-2BF9-427F-BF00-E9099D88084A}" dt="2026-06-04T19:44:58.924" v="6528" actId="1076"/>
          <ac:picMkLst>
            <pc:docMk/>
            <pc:sldMk cId="3059919022" sldId="494"/>
            <ac:picMk id="12" creationId="{24EB8F75-EF7C-7699-D719-77018F7FD812}"/>
          </ac:picMkLst>
        </pc:picChg>
        <pc:inkChg chg="add del">
          <ac:chgData name="Commodore St Germain" userId="420783ab-3e48-4f67-af00-cfba62042d5f" providerId="ADAL" clId="{5CFBCFCE-2BF9-427F-BF00-E9099D88084A}" dt="2026-06-11T16:58:56.048" v="12437" actId="478"/>
          <ac:inkMkLst>
            <pc:docMk/>
            <pc:sldMk cId="3059919022" sldId="494"/>
            <ac:inkMk id="3" creationId="{E05E39D8-DB37-E27D-65EC-91B87A815623}"/>
          </ac:inkMkLst>
        </pc:inkChg>
      </pc:sldChg>
      <pc:sldChg chg="addSp delSp modSp new mod">
        <pc:chgData name="Commodore St Germain" userId="420783ab-3e48-4f67-af00-cfba62042d5f" providerId="ADAL" clId="{5CFBCFCE-2BF9-427F-BF00-E9099D88084A}" dt="2026-06-12T16:06:58.880" v="12874" actId="478"/>
        <pc:sldMkLst>
          <pc:docMk/>
          <pc:sldMk cId="1189788877" sldId="495"/>
        </pc:sldMkLst>
        <pc:spChg chg="mod">
          <ac:chgData name="Commodore St Germain" userId="420783ab-3e48-4f67-af00-cfba62042d5f" providerId="ADAL" clId="{5CFBCFCE-2BF9-427F-BF00-E9099D88084A}" dt="2026-06-04T20:24:44.148" v="6608" actId="14100"/>
          <ac:spMkLst>
            <pc:docMk/>
            <pc:sldMk cId="1189788877" sldId="495"/>
            <ac:spMk id="2" creationId="{495677BF-4B17-0D76-3F77-6625B2C63429}"/>
          </ac:spMkLst>
        </pc:spChg>
        <pc:spChg chg="add mod">
          <ac:chgData name="Commodore St Germain" userId="420783ab-3e48-4f67-af00-cfba62042d5f" providerId="ADAL" clId="{5CFBCFCE-2BF9-427F-BF00-E9099D88084A}" dt="2026-06-12T00:12:07.755" v="12777" actId="20577"/>
          <ac:spMkLst>
            <pc:docMk/>
            <pc:sldMk cId="1189788877" sldId="495"/>
            <ac:spMk id="3" creationId="{4FE466A8-23B4-6225-51C4-271ED6AE2DDA}"/>
          </ac:spMkLst>
        </pc:spChg>
        <pc:spChg chg="del">
          <ac:chgData name="Commodore St Germain" userId="420783ab-3e48-4f67-af00-cfba62042d5f" providerId="ADAL" clId="{5CFBCFCE-2BF9-427F-BF00-E9099D88084A}" dt="2026-06-04T20:24:50" v="6609" actId="478"/>
          <ac:spMkLst>
            <pc:docMk/>
            <pc:sldMk cId="1189788877" sldId="495"/>
            <ac:spMk id="3" creationId="{ECB7AE94-D1D3-4FA9-AC48-F4D72B2F5240}"/>
          </ac:spMkLst>
        </pc:spChg>
        <pc:spChg chg="add del mod">
          <ac:chgData name="Commodore St Germain" userId="420783ab-3e48-4f67-af00-cfba62042d5f" providerId="ADAL" clId="{5CFBCFCE-2BF9-427F-BF00-E9099D88084A}" dt="2026-06-04T20:45:34.860" v="7113" actId="478"/>
          <ac:spMkLst>
            <pc:docMk/>
            <pc:sldMk cId="1189788877" sldId="495"/>
            <ac:spMk id="4" creationId="{23188FEE-922D-1752-2D51-E31FCEA92511}"/>
          </ac:spMkLst>
        </pc:spChg>
        <pc:spChg chg="add mod">
          <ac:chgData name="Commodore St Germain" userId="420783ab-3e48-4f67-af00-cfba62042d5f" providerId="ADAL" clId="{5CFBCFCE-2BF9-427F-BF00-E9099D88084A}" dt="2026-06-04T20:46:03.985" v="7152" actId="1037"/>
          <ac:spMkLst>
            <pc:docMk/>
            <pc:sldMk cId="1189788877" sldId="495"/>
            <ac:spMk id="5" creationId="{449358CD-7FE8-5F5A-CA21-E775F27C1227}"/>
          </ac:spMkLst>
        </pc:spChg>
        <pc:spChg chg="add mod">
          <ac:chgData name="Commodore St Germain" userId="420783ab-3e48-4f67-af00-cfba62042d5f" providerId="ADAL" clId="{5CFBCFCE-2BF9-427F-BF00-E9099D88084A}" dt="2026-06-04T20:46:26.261" v="7185" actId="20577"/>
          <ac:spMkLst>
            <pc:docMk/>
            <pc:sldMk cId="1189788877" sldId="495"/>
            <ac:spMk id="6" creationId="{659A8469-5E85-6A49-3CCC-FEC7B5217F2F}"/>
          </ac:spMkLst>
        </pc:spChg>
        <pc:spChg chg="add mod">
          <ac:chgData name="Commodore St Germain" userId="420783ab-3e48-4f67-af00-cfba62042d5f" providerId="ADAL" clId="{5CFBCFCE-2BF9-427F-BF00-E9099D88084A}" dt="2026-06-04T20:47:00.075" v="7248" actId="1036"/>
          <ac:spMkLst>
            <pc:docMk/>
            <pc:sldMk cId="1189788877" sldId="495"/>
            <ac:spMk id="7" creationId="{67536D12-3E35-C0E0-8196-88E03E614C01}"/>
          </ac:spMkLst>
        </pc:spChg>
        <pc:spChg chg="add mod">
          <ac:chgData name="Commodore St Germain" userId="420783ab-3e48-4f67-af00-cfba62042d5f" providerId="ADAL" clId="{5CFBCFCE-2BF9-427F-BF00-E9099D88084A}" dt="2026-06-04T20:51:47.384" v="7492" actId="1076"/>
          <ac:spMkLst>
            <pc:docMk/>
            <pc:sldMk cId="1189788877" sldId="495"/>
            <ac:spMk id="8" creationId="{0DCDB366-9AF3-36C5-B653-2F26FE518D36}"/>
          </ac:spMkLst>
        </pc:spChg>
        <pc:inkChg chg="add del">
          <ac:chgData name="Commodore St Germain" userId="420783ab-3e48-4f67-af00-cfba62042d5f" providerId="ADAL" clId="{5CFBCFCE-2BF9-427F-BF00-E9099D88084A}" dt="2026-06-12T16:06:58.880" v="12874" actId="478"/>
          <ac:inkMkLst>
            <pc:docMk/>
            <pc:sldMk cId="1189788877" sldId="495"/>
            <ac:inkMk id="4" creationId="{BE674720-0B2A-2B58-CCC5-3EA1346543AD}"/>
          </ac:inkMkLst>
        </pc:inkChg>
        <pc:cxnChg chg="add del mod">
          <ac:chgData name="Commodore St Germain" userId="420783ab-3e48-4f67-af00-cfba62042d5f" providerId="ADAL" clId="{5CFBCFCE-2BF9-427F-BF00-E9099D88084A}" dt="2026-06-04T20:54:23.784" v="7510" actId="21"/>
          <ac:cxnSpMkLst>
            <pc:docMk/>
            <pc:sldMk cId="1189788877" sldId="495"/>
            <ac:cxnSpMk id="10" creationId="{9939F377-2D07-A630-FD90-9F07D0BD3F9F}"/>
          </ac:cxnSpMkLst>
        </pc:cxnChg>
        <pc:cxnChg chg="add del mod">
          <ac:chgData name="Commodore St Germain" userId="420783ab-3e48-4f67-af00-cfba62042d5f" providerId="ADAL" clId="{5CFBCFCE-2BF9-427F-BF00-E9099D88084A}" dt="2026-06-04T20:54:23.784" v="7510" actId="21"/>
          <ac:cxnSpMkLst>
            <pc:docMk/>
            <pc:sldMk cId="1189788877" sldId="495"/>
            <ac:cxnSpMk id="11" creationId="{A06CA4AF-F6FA-D772-990C-1DF38FD87A22}"/>
          </ac:cxnSpMkLst>
        </pc:cxnChg>
      </pc:sldChg>
      <pc:sldChg chg="add del">
        <pc:chgData name="Commodore St Germain" userId="420783ab-3e48-4f67-af00-cfba62042d5f" providerId="ADAL" clId="{5CFBCFCE-2BF9-427F-BF00-E9099D88084A}" dt="2026-06-04T19:38:23.413" v="6420" actId="47"/>
        <pc:sldMkLst>
          <pc:docMk/>
          <pc:sldMk cId="2712037432" sldId="495"/>
        </pc:sldMkLst>
      </pc:sldChg>
      <pc:sldChg chg="delSp modSp add del mod">
        <pc:chgData name="Commodore St Germain" userId="420783ab-3e48-4f67-af00-cfba62042d5f" providerId="ADAL" clId="{5CFBCFCE-2BF9-427F-BF00-E9099D88084A}" dt="2026-06-04T19:41:45.706" v="6526" actId="47"/>
        <pc:sldMkLst>
          <pc:docMk/>
          <pc:sldMk cId="3548208191" sldId="495"/>
        </pc:sldMkLst>
        <pc:spChg chg="mod">
          <ac:chgData name="Commodore St Germain" userId="420783ab-3e48-4f67-af00-cfba62042d5f" providerId="ADAL" clId="{5CFBCFCE-2BF9-427F-BF00-E9099D88084A}" dt="2026-06-04T19:38:40.264" v="6428" actId="20577"/>
          <ac:spMkLst>
            <pc:docMk/>
            <pc:sldMk cId="3548208191" sldId="495"/>
            <ac:spMk id="2" creationId="{7D326052-0F25-6F0E-586C-C3DEF4CF885A}"/>
          </ac:spMkLst>
        </pc:spChg>
        <pc:picChg chg="del">
          <ac:chgData name="Commodore St Germain" userId="420783ab-3e48-4f67-af00-cfba62042d5f" providerId="ADAL" clId="{5CFBCFCE-2BF9-427F-BF00-E9099D88084A}" dt="2026-06-04T19:38:43.026" v="6429" actId="478"/>
          <ac:picMkLst>
            <pc:docMk/>
            <pc:sldMk cId="3548208191" sldId="495"/>
            <ac:picMk id="12" creationId="{24EB8F75-EF7C-7699-D719-77018F7FD812}"/>
          </ac:picMkLst>
        </pc:picChg>
      </pc:sldChg>
      <pc:sldChg chg="addSp delSp modSp new mod">
        <pc:chgData name="Commodore St Germain" userId="420783ab-3e48-4f67-af00-cfba62042d5f" providerId="ADAL" clId="{5CFBCFCE-2BF9-427F-BF00-E9099D88084A}" dt="2026-06-12T16:07:11.072" v="12877" actId="478"/>
        <pc:sldMkLst>
          <pc:docMk/>
          <pc:sldMk cId="909720361" sldId="496"/>
        </pc:sldMkLst>
        <pc:spChg chg="mod">
          <ac:chgData name="Commodore St Germain" userId="420783ab-3e48-4f67-af00-cfba62042d5f" providerId="ADAL" clId="{5CFBCFCE-2BF9-427F-BF00-E9099D88084A}" dt="2026-06-04T22:25:48.208" v="9717" actId="6549"/>
          <ac:spMkLst>
            <pc:docMk/>
            <pc:sldMk cId="909720361" sldId="496"/>
            <ac:spMk id="2" creationId="{78B2983E-231B-3A34-6976-A0768D9EECFE}"/>
          </ac:spMkLst>
        </pc:spChg>
        <pc:spChg chg="del">
          <ac:chgData name="Commodore St Germain" userId="420783ab-3e48-4f67-af00-cfba62042d5f" providerId="ADAL" clId="{5CFBCFCE-2BF9-427F-BF00-E9099D88084A}" dt="2026-06-04T21:04:33.301" v="7779" actId="22"/>
          <ac:spMkLst>
            <pc:docMk/>
            <pc:sldMk cId="909720361" sldId="496"/>
            <ac:spMk id="3" creationId="{66ED1119-752D-2456-780F-0F2C739E6C14}"/>
          </ac:spMkLst>
        </pc:spChg>
        <pc:spChg chg="add mod">
          <ac:chgData name="Commodore St Germain" userId="420783ab-3e48-4f67-af00-cfba62042d5f" providerId="ADAL" clId="{5CFBCFCE-2BF9-427F-BF00-E9099D88084A}" dt="2026-06-04T21:02:37.652" v="7761" actId="20577"/>
          <ac:spMkLst>
            <pc:docMk/>
            <pc:sldMk cId="909720361" sldId="496"/>
            <ac:spMk id="6" creationId="{02A5107B-15A6-75C8-8214-E583A98AECB2}"/>
          </ac:spMkLst>
        </pc:spChg>
        <pc:spChg chg="add mod">
          <ac:chgData name="Commodore St Germain" userId="420783ab-3e48-4f67-af00-cfba62042d5f" providerId="ADAL" clId="{5CFBCFCE-2BF9-427F-BF00-E9099D88084A}" dt="2026-06-04T22:06:48.271" v="9667" actId="20577"/>
          <ac:spMkLst>
            <pc:docMk/>
            <pc:sldMk cId="909720361" sldId="496"/>
            <ac:spMk id="11" creationId="{D9B7676F-EFC0-BC18-CD0E-9142B03D59F2}"/>
          </ac:spMkLst>
        </pc:spChg>
        <pc:picChg chg="add del mod">
          <ac:chgData name="Commodore St Germain" userId="420783ab-3e48-4f67-af00-cfba62042d5f" providerId="ADAL" clId="{5CFBCFCE-2BF9-427F-BF00-E9099D88084A}" dt="2026-06-04T21:04:15.917" v="7776" actId="478"/>
          <ac:picMkLst>
            <pc:docMk/>
            <pc:sldMk cId="909720361" sldId="496"/>
            <ac:picMk id="5" creationId="{59C6B884-2EBC-6588-679C-DE1FAD0BB795}"/>
          </ac:picMkLst>
        </pc:picChg>
        <pc:picChg chg="add mod">
          <ac:chgData name="Commodore St Germain" userId="420783ab-3e48-4f67-af00-cfba62042d5f" providerId="ADAL" clId="{5CFBCFCE-2BF9-427F-BF00-E9099D88084A}" dt="2026-06-04T21:04:19.989" v="7778" actId="1076"/>
          <ac:picMkLst>
            <pc:docMk/>
            <pc:sldMk cId="909720361" sldId="496"/>
            <ac:picMk id="8" creationId="{D2071882-9362-C1CB-BB7B-14D01420EAA9}"/>
          </ac:picMkLst>
        </pc:picChg>
        <pc:picChg chg="add mod ord">
          <ac:chgData name="Commodore St Germain" userId="420783ab-3e48-4f67-af00-cfba62042d5f" providerId="ADAL" clId="{5CFBCFCE-2BF9-427F-BF00-E9099D88084A}" dt="2026-06-04T22:06:55.706" v="9679" actId="1035"/>
          <ac:picMkLst>
            <pc:docMk/>
            <pc:sldMk cId="909720361" sldId="496"/>
            <ac:picMk id="10" creationId="{D8B61A65-2A9A-10D8-8199-5FB4CBEC1E1A}"/>
          </ac:picMkLst>
        </pc:picChg>
        <pc:inkChg chg="add del">
          <ac:chgData name="Commodore St Germain" userId="420783ab-3e48-4f67-af00-cfba62042d5f" providerId="ADAL" clId="{5CFBCFCE-2BF9-427F-BF00-E9099D88084A}" dt="2026-06-12T16:07:11.072" v="12877" actId="478"/>
          <ac:inkMkLst>
            <pc:docMk/>
            <pc:sldMk cId="909720361" sldId="496"/>
            <ac:inkMk id="3" creationId="{3BBFB1E2-EF90-74CA-D8F1-46CE58BFDD73}"/>
          </ac:inkMkLst>
        </pc:inkChg>
      </pc:sldChg>
      <pc:sldChg chg="add del">
        <pc:chgData name="Commodore St Germain" userId="420783ab-3e48-4f67-af00-cfba62042d5f" providerId="ADAL" clId="{5CFBCFCE-2BF9-427F-BF00-E9099D88084A}" dt="2026-06-04T19:38:23.413" v="6420" actId="47"/>
        <pc:sldMkLst>
          <pc:docMk/>
          <pc:sldMk cId="1762061375" sldId="496"/>
        </pc:sldMkLst>
      </pc:sldChg>
      <pc:sldChg chg="addSp delSp modSp new mod">
        <pc:chgData name="Commodore St Germain" userId="420783ab-3e48-4f67-af00-cfba62042d5f" providerId="ADAL" clId="{5CFBCFCE-2BF9-427F-BF00-E9099D88084A}" dt="2026-06-12T16:07:23.603" v="12879" actId="478"/>
        <pc:sldMkLst>
          <pc:docMk/>
          <pc:sldMk cId="583264510" sldId="497"/>
        </pc:sldMkLst>
        <pc:spChg chg="mod">
          <ac:chgData name="Commodore St Germain" userId="420783ab-3e48-4f67-af00-cfba62042d5f" providerId="ADAL" clId="{5CFBCFCE-2BF9-427F-BF00-E9099D88084A}" dt="2026-06-04T22:25:56.873" v="9728" actId="20577"/>
          <ac:spMkLst>
            <pc:docMk/>
            <pc:sldMk cId="583264510" sldId="497"/>
            <ac:spMk id="2" creationId="{9843F3B1-C7FA-FE72-472D-938EEAE13C55}"/>
          </ac:spMkLst>
        </pc:spChg>
        <pc:spChg chg="mod">
          <ac:chgData name="Commodore St Germain" userId="420783ab-3e48-4f67-af00-cfba62042d5f" providerId="ADAL" clId="{5CFBCFCE-2BF9-427F-BF00-E9099D88084A}" dt="2026-06-04T21:22:26.902" v="8192"/>
          <ac:spMkLst>
            <pc:docMk/>
            <pc:sldMk cId="583264510" sldId="497"/>
            <ac:spMk id="3" creationId="{9ACA4E2F-90B2-E4B3-EA5C-E44E42AE1947}"/>
          </ac:spMkLst>
        </pc:spChg>
        <pc:spChg chg="add mod">
          <ac:chgData name="Commodore St Germain" userId="420783ab-3e48-4f67-af00-cfba62042d5f" providerId="ADAL" clId="{5CFBCFCE-2BF9-427F-BF00-E9099D88084A}" dt="2026-06-04T21:18:43.300" v="8155" actId="20577"/>
          <ac:spMkLst>
            <pc:docMk/>
            <pc:sldMk cId="583264510" sldId="497"/>
            <ac:spMk id="7" creationId="{9B5193BC-FA1D-72D2-C00D-37922C94E1B4}"/>
          </ac:spMkLst>
        </pc:spChg>
        <pc:spChg chg="add mod">
          <ac:chgData name="Commodore St Germain" userId="420783ab-3e48-4f67-af00-cfba62042d5f" providerId="ADAL" clId="{5CFBCFCE-2BF9-427F-BF00-E9099D88084A}" dt="2026-06-04T21:22:20.156" v="8190" actId="1076"/>
          <ac:spMkLst>
            <pc:docMk/>
            <pc:sldMk cId="583264510" sldId="497"/>
            <ac:spMk id="8" creationId="{7B4A5F86-EA43-1243-6D7E-83D00DEA9DF8}"/>
          </ac:spMkLst>
        </pc:spChg>
        <pc:spChg chg="add mod">
          <ac:chgData name="Commodore St Germain" userId="420783ab-3e48-4f67-af00-cfba62042d5f" providerId="ADAL" clId="{5CFBCFCE-2BF9-427F-BF00-E9099D88084A}" dt="2026-06-04T21:22:49.931" v="8221" actId="1076"/>
          <ac:spMkLst>
            <pc:docMk/>
            <pc:sldMk cId="583264510" sldId="497"/>
            <ac:spMk id="10" creationId="{E6C187F5-44F9-61D4-71E4-5303C27E9F7F}"/>
          </ac:spMkLst>
        </pc:spChg>
        <pc:picChg chg="add mod">
          <ac:chgData name="Commodore St Germain" userId="420783ab-3e48-4f67-af00-cfba62042d5f" providerId="ADAL" clId="{5CFBCFCE-2BF9-427F-BF00-E9099D88084A}" dt="2026-06-04T21:05:59.899" v="7873" actId="1076"/>
          <ac:picMkLst>
            <pc:docMk/>
            <pc:sldMk cId="583264510" sldId="497"/>
            <ac:picMk id="5" creationId="{71D09724-2612-10B0-0C14-13CDFA9E83A7}"/>
          </ac:picMkLst>
        </pc:picChg>
        <pc:picChg chg="add mod">
          <ac:chgData name="Commodore St Germain" userId="420783ab-3e48-4f67-af00-cfba62042d5f" providerId="ADAL" clId="{5CFBCFCE-2BF9-427F-BF00-E9099D88084A}" dt="2026-06-04T21:07:36.139" v="7890" actId="1076"/>
          <ac:picMkLst>
            <pc:docMk/>
            <pc:sldMk cId="583264510" sldId="497"/>
            <ac:picMk id="6" creationId="{E8200F41-5094-2637-4A85-D8FAA747383B}"/>
          </ac:picMkLst>
        </pc:picChg>
        <pc:inkChg chg="add del">
          <ac:chgData name="Commodore St Germain" userId="420783ab-3e48-4f67-af00-cfba62042d5f" providerId="ADAL" clId="{5CFBCFCE-2BF9-427F-BF00-E9099D88084A}" dt="2026-06-12T16:07:23.603" v="12879" actId="478"/>
          <ac:inkMkLst>
            <pc:docMk/>
            <pc:sldMk cId="583264510" sldId="497"/>
            <ac:inkMk id="4" creationId="{4CF33E96-0887-6CC2-8AAD-875E46E829F6}"/>
          </ac:inkMkLst>
        </pc:inkChg>
      </pc:sldChg>
      <pc:sldChg chg="add del">
        <pc:chgData name="Commodore St Germain" userId="420783ab-3e48-4f67-af00-cfba62042d5f" providerId="ADAL" clId="{5CFBCFCE-2BF9-427F-BF00-E9099D88084A}" dt="2026-06-04T19:38:27.668" v="6421" actId="47"/>
        <pc:sldMkLst>
          <pc:docMk/>
          <pc:sldMk cId="4087798024" sldId="497"/>
        </pc:sldMkLst>
      </pc:sldChg>
      <pc:sldChg chg="addSp modSp new del mod">
        <pc:chgData name="Commodore St Germain" userId="420783ab-3e48-4f67-af00-cfba62042d5f" providerId="ADAL" clId="{5CFBCFCE-2BF9-427F-BF00-E9099D88084A}" dt="2026-06-04T21:21:03.321" v="8164" actId="2696"/>
        <pc:sldMkLst>
          <pc:docMk/>
          <pc:sldMk cId="893692368" sldId="498"/>
        </pc:sldMkLst>
        <pc:spChg chg="mod">
          <ac:chgData name="Commodore St Germain" userId="420783ab-3e48-4f67-af00-cfba62042d5f" providerId="ADAL" clId="{5CFBCFCE-2BF9-427F-BF00-E9099D88084A}" dt="2026-06-04T21:07:15.118" v="7887" actId="14100"/>
          <ac:spMkLst>
            <pc:docMk/>
            <pc:sldMk cId="893692368" sldId="498"/>
            <ac:spMk id="2" creationId="{C1A64C30-DDBB-FA73-E082-F717D57B6B2D}"/>
          </ac:spMkLst>
        </pc:spChg>
        <pc:picChg chg="add mod">
          <ac:chgData name="Commodore St Germain" userId="420783ab-3e48-4f67-af00-cfba62042d5f" providerId="ADAL" clId="{5CFBCFCE-2BF9-427F-BF00-E9099D88084A}" dt="2026-06-04T21:07:20.140" v="7888" actId="1076"/>
          <ac:picMkLst>
            <pc:docMk/>
            <pc:sldMk cId="893692368" sldId="498"/>
            <ac:picMk id="5" creationId="{D5670F41-DA5C-25E5-F091-327534B9E00F}"/>
          </ac:picMkLst>
        </pc:picChg>
      </pc:sldChg>
      <pc:sldChg chg="add">
        <pc:chgData name="Commodore St Germain" userId="420783ab-3e48-4f67-af00-cfba62042d5f" providerId="ADAL" clId="{5CFBCFCE-2BF9-427F-BF00-E9099D88084A}" dt="2026-06-04T21:21:08.776" v="8165"/>
        <pc:sldMkLst>
          <pc:docMk/>
          <pc:sldMk cId="2635017718" sldId="498"/>
        </pc:sldMkLst>
      </pc:sldChg>
      <pc:sldChg chg="add del">
        <pc:chgData name="Commodore St Germain" userId="420783ab-3e48-4f67-af00-cfba62042d5f" providerId="ADAL" clId="{5CFBCFCE-2BF9-427F-BF00-E9099D88084A}" dt="2026-06-04T20:48:49.459" v="7293" actId="47"/>
        <pc:sldMkLst>
          <pc:docMk/>
          <pc:sldMk cId="3271426146" sldId="499"/>
        </pc:sldMkLst>
      </pc:sldChg>
      <pc:sldChg chg="addSp delSp modSp add mod ord">
        <pc:chgData name="Commodore St Germain" userId="420783ab-3e48-4f67-af00-cfba62042d5f" providerId="ADAL" clId="{5CFBCFCE-2BF9-427F-BF00-E9099D88084A}" dt="2026-06-12T16:07:01.748" v="12875" actId="478"/>
        <pc:sldMkLst>
          <pc:docMk/>
          <pc:sldMk cId="3406566351" sldId="499"/>
        </pc:sldMkLst>
        <pc:spChg chg="mod">
          <ac:chgData name="Commodore St Germain" userId="420783ab-3e48-4f67-af00-cfba62042d5f" providerId="ADAL" clId="{5CFBCFCE-2BF9-427F-BF00-E9099D88084A}" dt="2026-06-12T00:11:54.508" v="12773" actId="20577"/>
          <ac:spMkLst>
            <pc:docMk/>
            <pc:sldMk cId="3406566351" sldId="499"/>
            <ac:spMk id="3" creationId="{4FE466A8-23B4-6225-51C4-271ED6AE2DDA}"/>
          </ac:spMkLst>
        </pc:spChg>
        <pc:spChg chg="add mod">
          <ac:chgData name="Commodore St Germain" userId="420783ab-3e48-4f67-af00-cfba62042d5f" providerId="ADAL" clId="{5CFBCFCE-2BF9-427F-BF00-E9099D88084A}" dt="2026-06-04T20:51:54.891" v="7494" actId="1076"/>
          <ac:spMkLst>
            <pc:docMk/>
            <pc:sldMk cId="3406566351" sldId="499"/>
            <ac:spMk id="4" creationId="{DFD79029-983F-35C0-AE99-4F5A0DB72DDD}"/>
          </ac:spMkLst>
        </pc:spChg>
        <pc:spChg chg="mod">
          <ac:chgData name="Commodore St Germain" userId="420783ab-3e48-4f67-af00-cfba62042d5f" providerId="ADAL" clId="{5CFBCFCE-2BF9-427F-BF00-E9099D88084A}" dt="2026-06-04T20:49:52.296" v="7325" actId="1037"/>
          <ac:spMkLst>
            <pc:docMk/>
            <pc:sldMk cId="3406566351" sldId="499"/>
            <ac:spMk id="5" creationId="{449358CD-7FE8-5F5A-CA21-E775F27C1227}"/>
          </ac:spMkLst>
        </pc:spChg>
        <pc:spChg chg="mod">
          <ac:chgData name="Commodore St Germain" userId="420783ab-3e48-4f67-af00-cfba62042d5f" providerId="ADAL" clId="{5CFBCFCE-2BF9-427F-BF00-E9099D88084A}" dt="2026-06-04T20:49:52.296" v="7325" actId="1037"/>
          <ac:spMkLst>
            <pc:docMk/>
            <pc:sldMk cId="3406566351" sldId="499"/>
            <ac:spMk id="6" creationId="{659A8469-5E85-6A49-3CCC-FEC7B5217F2F}"/>
          </ac:spMkLst>
        </pc:spChg>
        <pc:spChg chg="mod">
          <ac:chgData name="Commodore St Germain" userId="420783ab-3e48-4f67-af00-cfba62042d5f" providerId="ADAL" clId="{5CFBCFCE-2BF9-427F-BF00-E9099D88084A}" dt="2026-06-04T20:49:52.296" v="7325" actId="1037"/>
          <ac:spMkLst>
            <pc:docMk/>
            <pc:sldMk cId="3406566351" sldId="499"/>
            <ac:spMk id="7" creationId="{67536D12-3E35-C0E0-8196-88E03E614C01}"/>
          </ac:spMkLst>
        </pc:spChg>
        <pc:spChg chg="add del mod">
          <ac:chgData name="Commodore St Germain" userId="420783ab-3e48-4f67-af00-cfba62042d5f" providerId="ADAL" clId="{5CFBCFCE-2BF9-427F-BF00-E9099D88084A}" dt="2026-06-04T20:54:34.754" v="7524" actId="1076"/>
          <ac:spMkLst>
            <pc:docMk/>
            <pc:sldMk cId="3406566351" sldId="499"/>
            <ac:spMk id="8" creationId="{4D676D46-BE87-E67A-8B53-BB63B977252B}"/>
          </ac:spMkLst>
        </pc:spChg>
        <pc:spChg chg="add mod">
          <ac:chgData name="Commodore St Germain" userId="420783ab-3e48-4f67-af00-cfba62042d5f" providerId="ADAL" clId="{5CFBCFCE-2BF9-427F-BF00-E9099D88084A}" dt="2026-06-04T20:54:06.756" v="7508"/>
          <ac:spMkLst>
            <pc:docMk/>
            <pc:sldMk cId="3406566351" sldId="499"/>
            <ac:spMk id="9" creationId="{4D676D46-BE87-E67A-8B53-BB63B977252B}"/>
          </ac:spMkLst>
        </pc:spChg>
        <pc:spChg chg="add mod">
          <ac:chgData name="Commodore St Germain" userId="420783ab-3e48-4f67-af00-cfba62042d5f" providerId="ADAL" clId="{5CFBCFCE-2BF9-427F-BF00-E9099D88084A}" dt="2026-06-04T20:54:43.607" v="7527" actId="14100"/>
          <ac:spMkLst>
            <pc:docMk/>
            <pc:sldMk cId="3406566351" sldId="499"/>
            <ac:spMk id="12" creationId="{0F5393B9-C4EC-187C-B6B6-B5C574006C2C}"/>
          </ac:spMkLst>
        </pc:spChg>
        <pc:inkChg chg="add del">
          <ac:chgData name="Commodore St Germain" userId="420783ab-3e48-4f67-af00-cfba62042d5f" providerId="ADAL" clId="{5CFBCFCE-2BF9-427F-BF00-E9099D88084A}" dt="2026-06-12T16:07:01.748" v="12875" actId="478"/>
          <ac:inkMkLst>
            <pc:docMk/>
            <pc:sldMk cId="3406566351" sldId="499"/>
            <ac:inkMk id="9" creationId="{CEF74D2D-6E65-C3D1-8668-E06959304298}"/>
          </ac:inkMkLst>
        </pc:inkChg>
        <pc:cxnChg chg="add mod">
          <ac:chgData name="Commodore St Germain" userId="420783ab-3e48-4f67-af00-cfba62042d5f" providerId="ADAL" clId="{5CFBCFCE-2BF9-427F-BF00-E9099D88084A}" dt="2026-06-04T20:54:27.931" v="7523" actId="1037"/>
          <ac:cxnSpMkLst>
            <pc:docMk/>
            <pc:sldMk cId="3406566351" sldId="499"/>
            <ac:cxnSpMk id="10" creationId="{9939F377-2D07-A630-FD90-9F07D0BD3F9F}"/>
          </ac:cxnSpMkLst>
        </pc:cxnChg>
        <pc:cxnChg chg="add mod">
          <ac:chgData name="Commodore St Germain" userId="420783ab-3e48-4f67-af00-cfba62042d5f" providerId="ADAL" clId="{5CFBCFCE-2BF9-427F-BF00-E9099D88084A}" dt="2026-06-04T20:54:27.931" v="7523" actId="1037"/>
          <ac:cxnSpMkLst>
            <pc:docMk/>
            <pc:sldMk cId="3406566351" sldId="499"/>
            <ac:cxnSpMk id="11" creationId="{A06CA4AF-F6FA-D772-990C-1DF38FD87A22}"/>
          </ac:cxnSpMkLst>
        </pc:cxnChg>
      </pc:sldChg>
      <pc:sldChg chg="addSp delSp modSp add mod">
        <pc:chgData name="Commodore St Germain" userId="420783ab-3e48-4f67-af00-cfba62042d5f" providerId="ADAL" clId="{5CFBCFCE-2BF9-427F-BF00-E9099D88084A}" dt="2026-06-12T16:07:05.680" v="12876" actId="478"/>
        <pc:sldMkLst>
          <pc:docMk/>
          <pc:sldMk cId="196352976" sldId="500"/>
        </pc:sldMkLst>
        <pc:spChg chg="mod">
          <ac:chgData name="Commodore St Germain" userId="420783ab-3e48-4f67-af00-cfba62042d5f" providerId="ADAL" clId="{5CFBCFCE-2BF9-427F-BF00-E9099D88084A}" dt="2026-06-12T00:12:19.419" v="12781" actId="20577"/>
          <ac:spMkLst>
            <pc:docMk/>
            <pc:sldMk cId="196352976" sldId="500"/>
            <ac:spMk id="3" creationId="{4FE466A8-23B4-6225-51C4-271ED6AE2DDA}"/>
          </ac:spMkLst>
        </pc:spChg>
        <pc:spChg chg="mod">
          <ac:chgData name="Commodore St Germain" userId="420783ab-3e48-4f67-af00-cfba62042d5f" providerId="ADAL" clId="{5CFBCFCE-2BF9-427F-BF00-E9099D88084A}" dt="2026-06-04T20:57:02.345" v="7642" actId="1076"/>
          <ac:spMkLst>
            <pc:docMk/>
            <pc:sldMk cId="196352976" sldId="500"/>
            <ac:spMk id="8" creationId="{4D676D46-BE87-E67A-8B53-BB63B977252B}"/>
          </ac:spMkLst>
        </pc:spChg>
        <pc:spChg chg="mod">
          <ac:chgData name="Commodore St Germain" userId="420783ab-3e48-4f67-af00-cfba62042d5f" providerId="ADAL" clId="{5CFBCFCE-2BF9-427F-BF00-E9099D88084A}" dt="2026-06-04T20:56:59.442" v="7641" actId="1076"/>
          <ac:spMkLst>
            <pc:docMk/>
            <pc:sldMk cId="196352976" sldId="500"/>
            <ac:spMk id="12" creationId="{0F5393B9-C4EC-187C-B6B6-B5C574006C2C}"/>
          </ac:spMkLst>
        </pc:spChg>
        <pc:inkChg chg="add del">
          <ac:chgData name="Commodore St Germain" userId="420783ab-3e48-4f67-af00-cfba62042d5f" providerId="ADAL" clId="{5CFBCFCE-2BF9-427F-BF00-E9099D88084A}" dt="2026-06-12T16:07:05.680" v="12876" actId="478"/>
          <ac:inkMkLst>
            <pc:docMk/>
            <pc:sldMk cId="196352976" sldId="500"/>
            <ac:inkMk id="9" creationId="{3B856B5B-7F28-A180-ACF7-F30DDADB00DB}"/>
          </ac:inkMkLst>
        </pc:inkChg>
        <pc:cxnChg chg="mod">
          <ac:chgData name="Commodore St Germain" userId="420783ab-3e48-4f67-af00-cfba62042d5f" providerId="ADAL" clId="{5CFBCFCE-2BF9-427F-BF00-E9099D88084A}" dt="2026-06-04T20:56:13.120" v="7621" actId="1037"/>
          <ac:cxnSpMkLst>
            <pc:docMk/>
            <pc:sldMk cId="196352976" sldId="500"/>
            <ac:cxnSpMk id="10" creationId="{9939F377-2D07-A630-FD90-9F07D0BD3F9F}"/>
          </ac:cxnSpMkLst>
        </pc:cxnChg>
        <pc:cxnChg chg="mod">
          <ac:chgData name="Commodore St Germain" userId="420783ab-3e48-4f67-af00-cfba62042d5f" providerId="ADAL" clId="{5CFBCFCE-2BF9-427F-BF00-E9099D88084A}" dt="2026-06-04T20:56:18.126" v="7630" actId="1037"/>
          <ac:cxnSpMkLst>
            <pc:docMk/>
            <pc:sldMk cId="196352976" sldId="500"/>
            <ac:cxnSpMk id="11" creationId="{A06CA4AF-F6FA-D772-990C-1DF38FD87A22}"/>
          </ac:cxnSpMkLst>
        </pc:cxnChg>
      </pc:sldChg>
      <pc:sldChg chg="add del">
        <pc:chgData name="Commodore St Germain" userId="420783ab-3e48-4f67-af00-cfba62042d5f" providerId="ADAL" clId="{5CFBCFCE-2BF9-427F-BF00-E9099D88084A}" dt="2026-06-04T20:48:49.459" v="7293" actId="47"/>
        <pc:sldMkLst>
          <pc:docMk/>
          <pc:sldMk cId="2133600211" sldId="500"/>
        </pc:sldMkLst>
      </pc:sldChg>
      <pc:sldChg chg="add">
        <pc:chgData name="Commodore St Germain" userId="420783ab-3e48-4f67-af00-cfba62042d5f" providerId="ADAL" clId="{5CFBCFCE-2BF9-427F-BF00-E9099D88084A}" dt="2026-06-04T21:21:08.776" v="8165"/>
        <pc:sldMkLst>
          <pc:docMk/>
          <pc:sldMk cId="510367849" sldId="501"/>
        </pc:sldMkLst>
      </pc:sldChg>
      <pc:sldChg chg="addSp delSp modSp add del mod ord">
        <pc:chgData name="Commodore St Germain" userId="420783ab-3e48-4f67-af00-cfba62042d5f" providerId="ADAL" clId="{5CFBCFCE-2BF9-427F-BF00-E9099D88084A}" dt="2026-06-04T21:21:03.321" v="8164" actId="2696"/>
        <pc:sldMkLst>
          <pc:docMk/>
          <pc:sldMk cId="1504315725" sldId="501"/>
        </pc:sldMkLst>
        <pc:spChg chg="mod">
          <ac:chgData name="Commodore St Germain" userId="420783ab-3e48-4f67-af00-cfba62042d5f" providerId="ADAL" clId="{5CFBCFCE-2BF9-427F-BF00-E9099D88084A}" dt="2026-06-04T21:02:44.941" v="7775" actId="20577"/>
          <ac:spMkLst>
            <pc:docMk/>
            <pc:sldMk cId="1504315725" sldId="501"/>
            <ac:spMk id="2" creationId="{78B2983E-231B-3A34-6976-A0768D9EECFE}"/>
          </ac:spMkLst>
        </pc:spChg>
        <pc:spChg chg="add mod">
          <ac:chgData name="Commodore St Germain" userId="420783ab-3e48-4f67-af00-cfba62042d5f" providerId="ADAL" clId="{5CFBCFCE-2BF9-427F-BF00-E9099D88084A}" dt="2026-06-04T21:02:30.227" v="7749"/>
          <ac:spMkLst>
            <pc:docMk/>
            <pc:sldMk cId="1504315725" sldId="501"/>
            <ac:spMk id="7" creationId="{3EDAFA92-2BB1-D8E1-680E-8CB3B7D41B03}"/>
          </ac:spMkLst>
        </pc:spChg>
        <pc:spChg chg="add mod">
          <ac:chgData name="Commodore St Germain" userId="420783ab-3e48-4f67-af00-cfba62042d5f" providerId="ADAL" clId="{5CFBCFCE-2BF9-427F-BF00-E9099D88084A}" dt="2026-06-04T21:17:36.858" v="8149" actId="1076"/>
          <ac:spMkLst>
            <pc:docMk/>
            <pc:sldMk cId="1504315725" sldId="501"/>
            <ac:spMk id="8" creationId="{97DE3E98-AFBB-9FE5-1D00-2CD3F76B7487}"/>
          </ac:spMkLst>
        </pc:spChg>
        <pc:spChg chg="add mod">
          <ac:chgData name="Commodore St Germain" userId="420783ab-3e48-4f67-af00-cfba62042d5f" providerId="ADAL" clId="{5CFBCFCE-2BF9-427F-BF00-E9099D88084A}" dt="2026-06-04T21:18:52.780" v="8157"/>
          <ac:spMkLst>
            <pc:docMk/>
            <pc:sldMk cId="1504315725" sldId="501"/>
            <ac:spMk id="9" creationId="{218C2C63-E49C-8102-8275-A646357629C8}"/>
          </ac:spMkLst>
        </pc:spChg>
        <pc:picChg chg="del">
          <ac:chgData name="Commodore St Germain" userId="420783ab-3e48-4f67-af00-cfba62042d5f" providerId="ADAL" clId="{5CFBCFCE-2BF9-427F-BF00-E9099D88084A}" dt="2026-06-04T21:01:57.814" v="7745" actId="478"/>
          <ac:picMkLst>
            <pc:docMk/>
            <pc:sldMk cId="1504315725" sldId="501"/>
            <ac:picMk id="5" creationId="{59C6B884-2EBC-6588-679C-DE1FAD0BB795}"/>
          </ac:picMkLst>
        </pc:picChg>
        <pc:picChg chg="add mod">
          <ac:chgData name="Commodore St Germain" userId="420783ab-3e48-4f67-af00-cfba62042d5f" providerId="ADAL" clId="{5CFBCFCE-2BF9-427F-BF00-E9099D88084A}" dt="2026-06-04T21:02:18.669" v="7748" actId="1076"/>
          <ac:picMkLst>
            <pc:docMk/>
            <pc:sldMk cId="1504315725" sldId="501"/>
            <ac:picMk id="6" creationId="{1D4E3BAC-8572-D3A2-262F-D3324D292759}"/>
          </ac:picMkLst>
        </pc:picChg>
      </pc:sldChg>
      <pc:sldChg chg="addSp delSp modSp new mod">
        <pc:chgData name="Commodore St Germain" userId="420783ab-3e48-4f67-af00-cfba62042d5f" providerId="ADAL" clId="{5CFBCFCE-2BF9-427F-BF00-E9099D88084A}" dt="2026-06-12T16:07:15.481" v="12878" actId="478"/>
        <pc:sldMkLst>
          <pc:docMk/>
          <pc:sldMk cId="4057525220" sldId="502"/>
        </pc:sldMkLst>
        <pc:spChg chg="mod">
          <ac:chgData name="Commodore St Germain" userId="420783ab-3e48-4f67-af00-cfba62042d5f" providerId="ADAL" clId="{5CFBCFCE-2BF9-427F-BF00-E9099D88084A}" dt="2026-06-04T22:26:03.600" v="9739" actId="20577"/>
          <ac:spMkLst>
            <pc:docMk/>
            <pc:sldMk cId="4057525220" sldId="502"/>
            <ac:spMk id="2" creationId="{A779D58C-CBD6-8F2A-0F7B-5E5015ECB659}"/>
          </ac:spMkLst>
        </pc:spChg>
        <pc:spChg chg="add del mod">
          <ac:chgData name="Commodore St Germain" userId="420783ab-3e48-4f67-af00-cfba62042d5f" providerId="ADAL" clId="{5CFBCFCE-2BF9-427F-BF00-E9099D88084A}" dt="2026-06-04T21:34:38.793" v="8653" actId="20577"/>
          <ac:spMkLst>
            <pc:docMk/>
            <pc:sldMk cId="4057525220" sldId="502"/>
            <ac:spMk id="3" creationId="{093C3748-E7EA-223F-06FD-47BC3D1C5172}"/>
          </ac:spMkLst>
        </pc:spChg>
        <pc:spChg chg="add mod">
          <ac:chgData name="Commodore St Germain" userId="420783ab-3e48-4f67-af00-cfba62042d5f" providerId="ADAL" clId="{5CFBCFCE-2BF9-427F-BF00-E9099D88084A}" dt="2026-06-04T21:18:51.636" v="8156"/>
          <ac:spMkLst>
            <pc:docMk/>
            <pc:sldMk cId="4057525220" sldId="502"/>
            <ac:spMk id="8" creationId="{7CF45E47-0CBD-FDA1-863F-F9612D41750B}"/>
          </ac:spMkLst>
        </pc:spChg>
        <pc:picChg chg="add del mod ord">
          <ac:chgData name="Commodore St Germain" userId="420783ab-3e48-4f67-af00-cfba62042d5f" providerId="ADAL" clId="{5CFBCFCE-2BF9-427F-BF00-E9099D88084A}" dt="2026-06-04T21:08:53.861" v="7971" actId="22"/>
          <ac:picMkLst>
            <pc:docMk/>
            <pc:sldMk cId="4057525220" sldId="502"/>
            <ac:picMk id="5" creationId="{DCED1D91-9258-7F5C-6431-B17E12F75FAD}"/>
          </ac:picMkLst>
        </pc:picChg>
        <pc:picChg chg="add mod">
          <ac:chgData name="Commodore St Germain" userId="420783ab-3e48-4f67-af00-cfba62042d5f" providerId="ADAL" clId="{5CFBCFCE-2BF9-427F-BF00-E9099D88084A}" dt="2026-06-04T21:09:02.631" v="7975" actId="1076"/>
          <ac:picMkLst>
            <pc:docMk/>
            <pc:sldMk cId="4057525220" sldId="502"/>
            <ac:picMk id="7" creationId="{984FA044-BD45-C038-9CD8-92C0E73A832A}"/>
          </ac:picMkLst>
        </pc:picChg>
        <pc:inkChg chg="add del">
          <ac:chgData name="Commodore St Germain" userId="420783ab-3e48-4f67-af00-cfba62042d5f" providerId="ADAL" clId="{5CFBCFCE-2BF9-427F-BF00-E9099D88084A}" dt="2026-06-12T16:07:15.481" v="12878" actId="478"/>
          <ac:inkMkLst>
            <pc:docMk/>
            <pc:sldMk cId="4057525220" sldId="502"/>
            <ac:inkMk id="4" creationId="{D7814CB6-9D3E-3413-9ABA-A3ED09CEFFA3}"/>
          </ac:inkMkLst>
        </pc:inkChg>
      </pc:sldChg>
      <pc:sldChg chg="add">
        <pc:chgData name="Commodore St Germain" userId="420783ab-3e48-4f67-af00-cfba62042d5f" providerId="ADAL" clId="{5CFBCFCE-2BF9-427F-BF00-E9099D88084A}" dt="2026-06-04T21:21:08.776" v="8165"/>
        <pc:sldMkLst>
          <pc:docMk/>
          <pc:sldMk cId="3466153949" sldId="503"/>
        </pc:sldMkLst>
      </pc:sldChg>
      <pc:sldChg chg="addSp delSp modSp add del mod">
        <pc:chgData name="Commodore St Germain" userId="420783ab-3e48-4f67-af00-cfba62042d5f" providerId="ADAL" clId="{5CFBCFCE-2BF9-427F-BF00-E9099D88084A}" dt="2026-06-04T21:21:03.321" v="8164" actId="2696"/>
        <pc:sldMkLst>
          <pc:docMk/>
          <pc:sldMk cId="4221031192" sldId="503"/>
        </pc:sldMkLst>
        <pc:spChg chg="mod">
          <ac:chgData name="Commodore St Germain" userId="420783ab-3e48-4f67-af00-cfba62042d5f" providerId="ADAL" clId="{5CFBCFCE-2BF9-427F-BF00-E9099D88084A}" dt="2026-06-04T21:09:15.263" v="7982" actId="20577"/>
          <ac:spMkLst>
            <pc:docMk/>
            <pc:sldMk cId="4221031192" sldId="503"/>
            <ac:spMk id="2" creationId="{A779D58C-CBD6-8F2A-0F7B-5E5015ECB659}"/>
          </ac:spMkLst>
        </pc:spChg>
        <pc:spChg chg="add del mod">
          <ac:chgData name="Commodore St Germain" userId="420783ab-3e48-4f67-af00-cfba62042d5f" providerId="ADAL" clId="{5CFBCFCE-2BF9-427F-BF00-E9099D88084A}" dt="2026-06-04T21:15:17.105" v="8068" actId="478"/>
          <ac:spMkLst>
            <pc:docMk/>
            <pc:sldMk cId="4221031192" sldId="503"/>
            <ac:spMk id="6" creationId="{8FCF5693-F49F-D189-D50D-5E9889180895}"/>
          </ac:spMkLst>
        </pc:spChg>
        <pc:spChg chg="add mod">
          <ac:chgData name="Commodore St Germain" userId="420783ab-3e48-4f67-af00-cfba62042d5f" providerId="ADAL" clId="{5CFBCFCE-2BF9-427F-BF00-E9099D88084A}" dt="2026-06-04T21:10:54.362" v="7996" actId="1035"/>
          <ac:spMkLst>
            <pc:docMk/>
            <pc:sldMk cId="4221031192" sldId="503"/>
            <ac:spMk id="8" creationId="{A3C4910C-BAC0-5DC5-58E7-9553B66FA792}"/>
          </ac:spMkLst>
        </pc:spChg>
        <pc:spChg chg="add mod">
          <ac:chgData name="Commodore St Germain" userId="420783ab-3e48-4f67-af00-cfba62042d5f" providerId="ADAL" clId="{5CFBCFCE-2BF9-427F-BF00-E9099D88084A}" dt="2026-06-04T21:11:27.689" v="8002" actId="14100"/>
          <ac:spMkLst>
            <pc:docMk/>
            <pc:sldMk cId="4221031192" sldId="503"/>
            <ac:spMk id="9" creationId="{31427E79-85E5-2896-65F0-1A8D664E82C4}"/>
          </ac:spMkLst>
        </pc:spChg>
        <pc:spChg chg="add del mod">
          <ac:chgData name="Commodore St Germain" userId="420783ab-3e48-4f67-af00-cfba62042d5f" providerId="ADAL" clId="{5CFBCFCE-2BF9-427F-BF00-E9099D88084A}" dt="2026-06-04T21:11:35.023" v="8005" actId="478"/>
          <ac:spMkLst>
            <pc:docMk/>
            <pc:sldMk cId="4221031192" sldId="503"/>
            <ac:spMk id="10" creationId="{564B16FD-2692-339E-E33A-79C1805BBAAF}"/>
          </ac:spMkLst>
        </pc:spChg>
        <pc:spChg chg="add mod">
          <ac:chgData name="Commodore St Germain" userId="420783ab-3e48-4f67-af00-cfba62042d5f" providerId="ADAL" clId="{5CFBCFCE-2BF9-427F-BF00-E9099D88084A}" dt="2026-06-04T21:13:00.102" v="8023" actId="14100"/>
          <ac:spMkLst>
            <pc:docMk/>
            <pc:sldMk cId="4221031192" sldId="503"/>
            <ac:spMk id="11" creationId="{98C05ED1-1A4D-6521-36F9-57B8A920EC52}"/>
          </ac:spMkLst>
        </pc:spChg>
        <pc:spChg chg="add mod">
          <ac:chgData name="Commodore St Germain" userId="420783ab-3e48-4f67-af00-cfba62042d5f" providerId="ADAL" clId="{5CFBCFCE-2BF9-427F-BF00-E9099D88084A}" dt="2026-06-04T21:13:14.162" v="8031" actId="1037"/>
          <ac:spMkLst>
            <pc:docMk/>
            <pc:sldMk cId="4221031192" sldId="503"/>
            <ac:spMk id="12" creationId="{7452695D-4498-6E11-939B-427CFB0BAC0C}"/>
          </ac:spMkLst>
        </pc:spChg>
        <pc:spChg chg="add del mod">
          <ac:chgData name="Commodore St Germain" userId="420783ab-3e48-4f67-af00-cfba62042d5f" providerId="ADAL" clId="{5CFBCFCE-2BF9-427F-BF00-E9099D88084A}" dt="2026-06-04T21:13:27.891" v="8035" actId="478"/>
          <ac:spMkLst>
            <pc:docMk/>
            <pc:sldMk cId="4221031192" sldId="503"/>
            <ac:spMk id="13" creationId="{392CF556-8D85-20D2-17B5-33E62B8D6486}"/>
          </ac:spMkLst>
        </pc:spChg>
        <pc:spChg chg="add mod">
          <ac:chgData name="Commodore St Germain" userId="420783ab-3e48-4f67-af00-cfba62042d5f" providerId="ADAL" clId="{5CFBCFCE-2BF9-427F-BF00-E9099D88084A}" dt="2026-06-04T21:14:21.211" v="8051" actId="692"/>
          <ac:spMkLst>
            <pc:docMk/>
            <pc:sldMk cId="4221031192" sldId="503"/>
            <ac:spMk id="14" creationId="{DC179CF2-09EA-7E0E-045E-B3D2D62C1953}"/>
          </ac:spMkLst>
        </pc:spChg>
        <pc:spChg chg="add mod">
          <ac:chgData name="Commodore St Germain" userId="420783ab-3e48-4f67-af00-cfba62042d5f" providerId="ADAL" clId="{5CFBCFCE-2BF9-427F-BF00-E9099D88084A}" dt="2026-06-04T21:14:38.906" v="8063" actId="14100"/>
          <ac:spMkLst>
            <pc:docMk/>
            <pc:sldMk cId="4221031192" sldId="503"/>
            <ac:spMk id="15" creationId="{C6E3DB96-8F83-1333-D2EB-C4E96F0AE4BD}"/>
          </ac:spMkLst>
        </pc:spChg>
        <pc:spChg chg="add mod">
          <ac:chgData name="Commodore St Germain" userId="420783ab-3e48-4f67-af00-cfba62042d5f" providerId="ADAL" clId="{5CFBCFCE-2BF9-427F-BF00-E9099D88084A}" dt="2026-06-04T21:15:11.739" v="8067" actId="14100"/>
          <ac:spMkLst>
            <pc:docMk/>
            <pc:sldMk cId="4221031192" sldId="503"/>
            <ac:spMk id="16" creationId="{A6A2CDF5-19A5-C873-CB79-D929D6F56161}"/>
          </ac:spMkLst>
        </pc:spChg>
        <pc:picChg chg="add mod">
          <ac:chgData name="Commodore St Germain" userId="420783ab-3e48-4f67-af00-cfba62042d5f" providerId="ADAL" clId="{5CFBCFCE-2BF9-427F-BF00-E9099D88084A}" dt="2026-06-04T21:09:54.417" v="7987" actId="1076"/>
          <ac:picMkLst>
            <pc:docMk/>
            <pc:sldMk cId="4221031192" sldId="503"/>
            <ac:picMk id="5" creationId="{D60F89A4-99B0-D06D-2F18-8B9234C1441D}"/>
          </ac:picMkLst>
        </pc:picChg>
        <pc:picChg chg="del">
          <ac:chgData name="Commodore St Germain" userId="420783ab-3e48-4f67-af00-cfba62042d5f" providerId="ADAL" clId="{5CFBCFCE-2BF9-427F-BF00-E9099D88084A}" dt="2026-06-04T21:09:17.016" v="7983" actId="478"/>
          <ac:picMkLst>
            <pc:docMk/>
            <pc:sldMk cId="4221031192" sldId="503"/>
            <ac:picMk id="7" creationId="{984FA044-BD45-C038-9CD8-92C0E73A832A}"/>
          </ac:picMkLst>
        </pc:picChg>
        <pc:cxnChg chg="add mod">
          <ac:chgData name="Commodore St Germain" userId="420783ab-3e48-4f67-af00-cfba62042d5f" providerId="ADAL" clId="{5CFBCFCE-2BF9-427F-BF00-E9099D88084A}" dt="2026-06-04T21:15:48.745" v="8076" actId="692"/>
          <ac:cxnSpMkLst>
            <pc:docMk/>
            <pc:sldMk cId="4221031192" sldId="503"/>
            <ac:cxnSpMk id="18" creationId="{EDF8C548-308B-1D4C-B9BA-E0D5DCDFA463}"/>
          </ac:cxnSpMkLst>
        </pc:cxnChg>
        <pc:cxnChg chg="add mod">
          <ac:chgData name="Commodore St Germain" userId="420783ab-3e48-4f67-af00-cfba62042d5f" providerId="ADAL" clId="{5CFBCFCE-2BF9-427F-BF00-E9099D88084A}" dt="2026-06-04T21:16:06.352" v="8083" actId="1035"/>
          <ac:cxnSpMkLst>
            <pc:docMk/>
            <pc:sldMk cId="4221031192" sldId="503"/>
            <ac:cxnSpMk id="20" creationId="{25DE6C1C-792B-EB5E-85C4-FF08CEED3DEC}"/>
          </ac:cxnSpMkLst>
        </pc:cxnChg>
        <pc:cxnChg chg="add mod">
          <ac:chgData name="Commodore St Germain" userId="420783ab-3e48-4f67-af00-cfba62042d5f" providerId="ADAL" clId="{5CFBCFCE-2BF9-427F-BF00-E9099D88084A}" dt="2026-06-04T21:16:15.600" v="8091" actId="1037"/>
          <ac:cxnSpMkLst>
            <pc:docMk/>
            <pc:sldMk cId="4221031192" sldId="503"/>
            <ac:cxnSpMk id="23" creationId="{E3131760-EA08-FF72-DCE2-7376802428A0}"/>
          </ac:cxnSpMkLst>
        </pc:cxnChg>
      </pc:sldChg>
      <pc:sldChg chg="addSp delSp modSp new mod">
        <pc:chgData name="Commodore St Germain" userId="420783ab-3e48-4f67-af00-cfba62042d5f" providerId="ADAL" clId="{5CFBCFCE-2BF9-427F-BF00-E9099D88084A}" dt="2026-06-12T16:07:27.220" v="12880" actId="478"/>
        <pc:sldMkLst>
          <pc:docMk/>
          <pc:sldMk cId="1918442713" sldId="504"/>
        </pc:sldMkLst>
        <pc:spChg chg="mod">
          <ac:chgData name="Commodore St Germain" userId="420783ab-3e48-4f67-af00-cfba62042d5f" providerId="ADAL" clId="{5CFBCFCE-2BF9-427F-BF00-E9099D88084A}" dt="2026-06-04T21:33:19.233" v="8462" actId="20577"/>
          <ac:spMkLst>
            <pc:docMk/>
            <pc:sldMk cId="1918442713" sldId="504"/>
            <ac:spMk id="2" creationId="{911E3A24-F6F0-9E9F-B19B-1536B9B41494}"/>
          </ac:spMkLst>
        </pc:spChg>
        <pc:spChg chg="del">
          <ac:chgData name="Commodore St Germain" userId="420783ab-3e48-4f67-af00-cfba62042d5f" providerId="ADAL" clId="{5CFBCFCE-2BF9-427F-BF00-E9099D88084A}" dt="2026-06-04T21:27:45.192" v="8278" actId="478"/>
          <ac:spMkLst>
            <pc:docMk/>
            <pc:sldMk cId="1918442713" sldId="504"/>
            <ac:spMk id="3" creationId="{EFEAE5F6-C8E5-62DD-E24D-482C8D8DC5B8}"/>
          </ac:spMkLst>
        </pc:spChg>
        <pc:spChg chg="add mod">
          <ac:chgData name="Commodore St Germain" userId="420783ab-3e48-4f67-af00-cfba62042d5f" providerId="ADAL" clId="{5CFBCFCE-2BF9-427F-BF00-E9099D88084A}" dt="2026-06-04T21:33:25.234" v="8467" actId="20577"/>
          <ac:spMkLst>
            <pc:docMk/>
            <pc:sldMk cId="1918442713" sldId="504"/>
            <ac:spMk id="6" creationId="{73EDBDAC-C7F4-F813-F241-4B485618F10C}"/>
          </ac:spMkLst>
        </pc:spChg>
        <pc:spChg chg="add mod">
          <ac:chgData name="Commodore St Germain" userId="420783ab-3e48-4f67-af00-cfba62042d5f" providerId="ADAL" clId="{5CFBCFCE-2BF9-427F-BF00-E9099D88084A}" dt="2026-06-04T21:34:56.999" v="8655" actId="1076"/>
          <ac:spMkLst>
            <pc:docMk/>
            <pc:sldMk cId="1918442713" sldId="504"/>
            <ac:spMk id="7" creationId="{395202E2-109D-A935-B799-6CFABA6BCD04}"/>
          </ac:spMkLst>
        </pc:spChg>
        <pc:spChg chg="add mod">
          <ac:chgData name="Commodore St Germain" userId="420783ab-3e48-4f67-af00-cfba62042d5f" providerId="ADAL" clId="{5CFBCFCE-2BF9-427F-BF00-E9099D88084A}" dt="2026-06-04T21:35:01.820" v="8656" actId="1076"/>
          <ac:spMkLst>
            <pc:docMk/>
            <pc:sldMk cId="1918442713" sldId="504"/>
            <ac:spMk id="8" creationId="{6E05FEED-3BBA-C4A4-2813-9579283BCCCD}"/>
          </ac:spMkLst>
        </pc:spChg>
        <pc:spChg chg="add mod">
          <ac:chgData name="Commodore St Germain" userId="420783ab-3e48-4f67-af00-cfba62042d5f" providerId="ADAL" clId="{5CFBCFCE-2BF9-427F-BF00-E9099D88084A}" dt="2026-06-04T21:56:06.165" v="9476" actId="1036"/>
          <ac:spMkLst>
            <pc:docMk/>
            <pc:sldMk cId="1918442713" sldId="504"/>
            <ac:spMk id="9" creationId="{DF5A5FF7-8285-0FF9-C780-30D8D1FA7685}"/>
          </ac:spMkLst>
        </pc:spChg>
        <pc:spChg chg="add del">
          <ac:chgData name="Commodore St Germain" userId="420783ab-3e48-4f67-af00-cfba62042d5f" providerId="ADAL" clId="{5CFBCFCE-2BF9-427F-BF00-E9099D88084A}" dt="2026-06-04T22:16:08.655" v="9681" actId="22"/>
          <ac:spMkLst>
            <pc:docMk/>
            <pc:sldMk cId="1918442713" sldId="504"/>
            <ac:spMk id="13" creationId="{25552E68-A211-8473-5E2A-A6EE75B24A58}"/>
          </ac:spMkLst>
        </pc:spChg>
        <pc:spChg chg="add mod">
          <ac:chgData name="Commodore St Germain" userId="420783ab-3e48-4f67-af00-cfba62042d5f" providerId="ADAL" clId="{5CFBCFCE-2BF9-427F-BF00-E9099D88084A}" dt="2026-06-04T22:16:21.457" v="9685" actId="20577"/>
          <ac:spMkLst>
            <pc:docMk/>
            <pc:sldMk cId="1918442713" sldId="504"/>
            <ac:spMk id="14" creationId="{30033051-AE00-B9F4-5DCD-7AA334BB78D5}"/>
          </ac:spMkLst>
        </pc:spChg>
        <pc:picChg chg="add mod modCrop">
          <ac:chgData name="Commodore St Germain" userId="420783ab-3e48-4f67-af00-cfba62042d5f" providerId="ADAL" clId="{5CFBCFCE-2BF9-427F-BF00-E9099D88084A}" dt="2026-06-04T21:29:08.314" v="8286" actId="1076"/>
          <ac:picMkLst>
            <pc:docMk/>
            <pc:sldMk cId="1918442713" sldId="504"/>
            <ac:picMk id="4" creationId="{6CEF70E2-418E-6DB1-DE9A-1825A6D5A6F1}"/>
          </ac:picMkLst>
        </pc:picChg>
        <pc:picChg chg="add mod modCrop">
          <ac:chgData name="Commodore St Germain" userId="420783ab-3e48-4f67-af00-cfba62042d5f" providerId="ADAL" clId="{5CFBCFCE-2BF9-427F-BF00-E9099D88084A}" dt="2026-06-04T21:29:04.848" v="8285" actId="732"/>
          <ac:picMkLst>
            <pc:docMk/>
            <pc:sldMk cId="1918442713" sldId="504"/>
            <ac:picMk id="5" creationId="{540002FD-1DE6-1BC0-C747-9E6E8A827190}"/>
          </ac:picMkLst>
        </pc:picChg>
        <pc:inkChg chg="add del">
          <ac:chgData name="Commodore St Germain" userId="420783ab-3e48-4f67-af00-cfba62042d5f" providerId="ADAL" clId="{5CFBCFCE-2BF9-427F-BF00-E9099D88084A}" dt="2026-06-12T16:07:27.220" v="12880" actId="478"/>
          <ac:inkMkLst>
            <pc:docMk/>
            <pc:sldMk cId="1918442713" sldId="504"/>
            <ac:inkMk id="3" creationId="{B49A9341-FF08-F3EB-FF7B-5127ED72B67D}"/>
          </ac:inkMkLst>
        </pc:inkChg>
        <pc:cxnChg chg="add mod">
          <ac:chgData name="Commodore St Germain" userId="420783ab-3e48-4f67-af00-cfba62042d5f" providerId="ADAL" clId="{5CFBCFCE-2BF9-427F-BF00-E9099D88084A}" dt="2026-06-04T21:54:13.356" v="9328" actId="1076"/>
          <ac:cxnSpMkLst>
            <pc:docMk/>
            <pc:sldMk cId="1918442713" sldId="504"/>
            <ac:cxnSpMk id="10" creationId="{364474BA-9E08-4D1E-1010-AC96E65AEBDA}"/>
          </ac:cxnSpMkLst>
        </pc:cxnChg>
        <pc:cxnChg chg="add mod">
          <ac:chgData name="Commodore St Germain" userId="420783ab-3e48-4f67-af00-cfba62042d5f" providerId="ADAL" clId="{5CFBCFCE-2BF9-427F-BF00-E9099D88084A}" dt="2026-06-04T21:54:16.936" v="9329" actId="1076"/>
          <ac:cxnSpMkLst>
            <pc:docMk/>
            <pc:sldMk cId="1918442713" sldId="504"/>
            <ac:cxnSpMk id="11" creationId="{1D48589E-85AF-79E0-57E4-F40204F4ACF0}"/>
          </ac:cxnSpMkLst>
        </pc:cxnChg>
      </pc:sldChg>
      <pc:sldChg chg="addSp delSp modSp new mod">
        <pc:chgData name="Commodore St Germain" userId="420783ab-3e48-4f67-af00-cfba62042d5f" providerId="ADAL" clId="{5CFBCFCE-2BF9-427F-BF00-E9099D88084A}" dt="2026-06-12T16:07:36.410" v="12882" actId="478"/>
        <pc:sldMkLst>
          <pc:docMk/>
          <pc:sldMk cId="3053010070" sldId="505"/>
        </pc:sldMkLst>
        <pc:spChg chg="add mod">
          <ac:chgData name="Commodore St Germain" userId="420783ab-3e48-4f67-af00-cfba62042d5f" providerId="ADAL" clId="{5CFBCFCE-2BF9-427F-BF00-E9099D88084A}" dt="2026-06-04T22:16:40.299" v="9700" actId="14100"/>
          <ac:spMkLst>
            <pc:docMk/>
            <pc:sldMk cId="3053010070" sldId="505"/>
            <ac:spMk id="6" creationId="{5C8FD23D-4119-D554-1D01-5CBA78314359}"/>
          </ac:spMkLst>
        </pc:spChg>
        <pc:picChg chg="add mod">
          <ac:chgData name="Commodore St Germain" userId="420783ab-3e48-4f67-af00-cfba62042d5f" providerId="ADAL" clId="{5CFBCFCE-2BF9-427F-BF00-E9099D88084A}" dt="2026-06-04T22:17:07.475" v="9705" actId="1076"/>
          <ac:picMkLst>
            <pc:docMk/>
            <pc:sldMk cId="3053010070" sldId="505"/>
            <ac:picMk id="5" creationId="{C2A3167E-B1E0-22BC-3B68-88F01ED5F3E5}"/>
          </ac:picMkLst>
        </pc:picChg>
        <pc:picChg chg="add mod">
          <ac:chgData name="Commodore St Germain" userId="420783ab-3e48-4f67-af00-cfba62042d5f" providerId="ADAL" clId="{5CFBCFCE-2BF9-427F-BF00-E9099D88084A}" dt="2026-06-04T22:17:03.018" v="9703" actId="1076"/>
          <ac:picMkLst>
            <pc:docMk/>
            <pc:sldMk cId="3053010070" sldId="505"/>
            <ac:picMk id="8" creationId="{32B7060B-73B7-F67F-E3B3-173390EA5F4E}"/>
          </ac:picMkLst>
        </pc:picChg>
        <pc:inkChg chg="add del">
          <ac:chgData name="Commodore St Germain" userId="420783ab-3e48-4f67-af00-cfba62042d5f" providerId="ADAL" clId="{5CFBCFCE-2BF9-427F-BF00-E9099D88084A}" dt="2026-06-12T16:07:36.410" v="12882" actId="478"/>
          <ac:inkMkLst>
            <pc:docMk/>
            <pc:sldMk cId="3053010070" sldId="505"/>
            <ac:inkMk id="4" creationId="{F853EF91-C6E0-B597-153F-D36040F706C5}"/>
          </ac:inkMkLst>
        </pc:inkChg>
      </pc:sldChg>
      <pc:sldChg chg="addSp delSp modSp new mod">
        <pc:chgData name="Commodore St Germain" userId="420783ab-3e48-4f67-af00-cfba62042d5f" providerId="ADAL" clId="{5CFBCFCE-2BF9-427F-BF00-E9099D88084A}" dt="2026-06-12T16:07:40.694" v="12883" actId="478"/>
        <pc:sldMkLst>
          <pc:docMk/>
          <pc:sldMk cId="1124540282" sldId="506"/>
        </pc:sldMkLst>
        <pc:spChg chg="add mod">
          <ac:chgData name="Commodore St Germain" userId="420783ab-3e48-4f67-af00-cfba62042d5f" providerId="ADAL" clId="{5CFBCFCE-2BF9-427F-BF00-E9099D88084A}" dt="2026-06-04T22:19:41.818" v="9711" actId="6549"/>
          <ac:spMkLst>
            <pc:docMk/>
            <pc:sldMk cId="1124540282" sldId="506"/>
            <ac:spMk id="6" creationId="{F614B897-FADD-FE1F-5156-6975D20AB84C}"/>
          </ac:spMkLst>
        </pc:spChg>
        <pc:picChg chg="add mod">
          <ac:chgData name="Commodore St Germain" userId="420783ab-3e48-4f67-af00-cfba62042d5f" providerId="ADAL" clId="{5CFBCFCE-2BF9-427F-BF00-E9099D88084A}" dt="2026-06-04T22:17:33.891" v="9709" actId="1076"/>
          <ac:picMkLst>
            <pc:docMk/>
            <pc:sldMk cId="1124540282" sldId="506"/>
            <ac:picMk id="5" creationId="{DF2766AD-8892-BC34-4A31-ECAEE6A6DE14}"/>
          </ac:picMkLst>
        </pc:picChg>
        <pc:picChg chg="add del mod">
          <ac:chgData name="Commodore St Germain" userId="420783ab-3e48-4f67-af00-cfba62042d5f" providerId="ADAL" clId="{5CFBCFCE-2BF9-427F-BF00-E9099D88084A}" dt="2026-06-04T22:28:22.449" v="9766" actId="21"/>
          <ac:picMkLst>
            <pc:docMk/>
            <pc:sldMk cId="1124540282" sldId="506"/>
            <ac:picMk id="8" creationId="{F4EBDA3C-61AD-5B79-1011-68502ADA9F22}"/>
          </ac:picMkLst>
        </pc:picChg>
        <pc:inkChg chg="add del">
          <ac:chgData name="Commodore St Germain" userId="420783ab-3e48-4f67-af00-cfba62042d5f" providerId="ADAL" clId="{5CFBCFCE-2BF9-427F-BF00-E9099D88084A}" dt="2026-06-12T16:07:40.694" v="12883" actId="478"/>
          <ac:inkMkLst>
            <pc:docMk/>
            <pc:sldMk cId="1124540282" sldId="506"/>
            <ac:inkMk id="4" creationId="{3166060C-7BFF-010B-593F-C88C29B0B172}"/>
          </ac:inkMkLst>
        </pc:inkChg>
      </pc:sldChg>
      <pc:sldChg chg="addSp delSp modSp new mod">
        <pc:chgData name="Commodore St Germain" userId="420783ab-3e48-4f67-af00-cfba62042d5f" providerId="ADAL" clId="{5CFBCFCE-2BF9-427F-BF00-E9099D88084A}" dt="2026-06-12T16:07:44.143" v="12884" actId="478"/>
        <pc:sldMkLst>
          <pc:docMk/>
          <pc:sldMk cId="257264047" sldId="507"/>
        </pc:sldMkLst>
        <pc:spChg chg="add mod">
          <ac:chgData name="Commodore St Germain" userId="420783ab-3e48-4f67-af00-cfba62042d5f" providerId="ADAL" clId="{5CFBCFCE-2BF9-427F-BF00-E9099D88084A}" dt="2026-06-04T22:27:32.992" v="9763" actId="20577"/>
          <ac:spMkLst>
            <pc:docMk/>
            <pc:sldMk cId="257264047" sldId="507"/>
            <ac:spMk id="6" creationId="{78078819-9BAE-9858-D7DD-B73381F4A4EB}"/>
          </ac:spMkLst>
        </pc:spChg>
        <pc:spChg chg="add mod">
          <ac:chgData name="Commodore St Germain" userId="420783ab-3e48-4f67-af00-cfba62042d5f" providerId="ADAL" clId="{5CFBCFCE-2BF9-427F-BF00-E9099D88084A}" dt="2026-06-04T22:29:58.954" v="9792" actId="1076"/>
          <ac:spMkLst>
            <pc:docMk/>
            <pc:sldMk cId="257264047" sldId="507"/>
            <ac:spMk id="7" creationId="{BB81286C-B2F5-A8D6-F542-B909F05DDD50}"/>
          </ac:spMkLst>
        </pc:spChg>
        <pc:picChg chg="add mod">
          <ac:chgData name="Commodore St Germain" userId="420783ab-3e48-4f67-af00-cfba62042d5f" providerId="ADAL" clId="{5CFBCFCE-2BF9-427F-BF00-E9099D88084A}" dt="2026-06-04T22:27:25.426" v="9741" actId="1076"/>
          <ac:picMkLst>
            <pc:docMk/>
            <pc:sldMk cId="257264047" sldId="507"/>
            <ac:picMk id="5" creationId="{B2D88BEC-98ED-451F-A548-972AD2226FCD}"/>
          </ac:picMkLst>
        </pc:picChg>
        <pc:picChg chg="add mod">
          <ac:chgData name="Commodore St Germain" userId="420783ab-3e48-4f67-af00-cfba62042d5f" providerId="ADAL" clId="{5CFBCFCE-2BF9-427F-BF00-E9099D88084A}" dt="2026-06-04T22:29:55.731" v="9791" actId="14100"/>
          <ac:picMkLst>
            <pc:docMk/>
            <pc:sldMk cId="257264047" sldId="507"/>
            <ac:picMk id="8" creationId="{F4EBDA3C-61AD-5B79-1011-68502ADA9F22}"/>
          </ac:picMkLst>
        </pc:picChg>
        <pc:inkChg chg="add del">
          <ac:chgData name="Commodore St Germain" userId="420783ab-3e48-4f67-af00-cfba62042d5f" providerId="ADAL" clId="{5CFBCFCE-2BF9-427F-BF00-E9099D88084A}" dt="2026-06-12T16:07:44.143" v="12884" actId="478"/>
          <ac:inkMkLst>
            <pc:docMk/>
            <pc:sldMk cId="257264047" sldId="507"/>
            <ac:inkMk id="4" creationId="{67414C81-C8BB-48A3-9978-C14ABCE064A4}"/>
          </ac:inkMkLst>
        </pc:inkChg>
      </pc:sldChg>
      <pc:sldChg chg="addSp delSp modSp new mod">
        <pc:chgData name="Commodore St Germain" userId="420783ab-3e48-4f67-af00-cfba62042d5f" providerId="ADAL" clId="{5CFBCFCE-2BF9-427F-BF00-E9099D88084A}" dt="2026-06-12T16:07:47.550" v="12885" actId="478"/>
        <pc:sldMkLst>
          <pc:docMk/>
          <pc:sldMk cId="371738810" sldId="508"/>
        </pc:sldMkLst>
        <pc:spChg chg="mod">
          <ac:chgData name="Commodore St Germain" userId="420783ab-3e48-4f67-af00-cfba62042d5f" providerId="ADAL" clId="{5CFBCFCE-2BF9-427F-BF00-E9099D88084A}" dt="2026-06-04T22:32:07.213" v="9830" actId="20577"/>
          <ac:spMkLst>
            <pc:docMk/>
            <pc:sldMk cId="371738810" sldId="508"/>
            <ac:spMk id="2" creationId="{13D38C9A-A01D-FC36-BFC2-36B0818B4B13}"/>
          </ac:spMkLst>
        </pc:spChg>
        <pc:spChg chg="mod">
          <ac:chgData name="Commodore St Germain" userId="420783ab-3e48-4f67-af00-cfba62042d5f" providerId="ADAL" clId="{5CFBCFCE-2BF9-427F-BF00-E9099D88084A}" dt="2026-06-04T22:32:57.711" v="9941" actId="20577"/>
          <ac:spMkLst>
            <pc:docMk/>
            <pc:sldMk cId="371738810" sldId="508"/>
            <ac:spMk id="3" creationId="{56640401-90A1-19B8-1BEE-72C8E128C49A}"/>
          </ac:spMkLst>
        </pc:spChg>
        <pc:spChg chg="add mod">
          <ac:chgData name="Commodore St Germain" userId="420783ab-3e48-4f67-af00-cfba62042d5f" providerId="ADAL" clId="{5CFBCFCE-2BF9-427F-BF00-E9099D88084A}" dt="2026-06-04T22:31:30.672" v="9806" actId="20577"/>
          <ac:spMkLst>
            <pc:docMk/>
            <pc:sldMk cId="371738810" sldId="508"/>
            <ac:spMk id="6" creationId="{639AA512-B6D9-1D97-150D-5DCD4C7ECFAF}"/>
          </ac:spMkLst>
        </pc:spChg>
        <pc:spChg chg="add mod">
          <ac:chgData name="Commodore St Germain" userId="420783ab-3e48-4f67-af00-cfba62042d5f" providerId="ADAL" clId="{5CFBCFCE-2BF9-427F-BF00-E9099D88084A}" dt="2026-06-04T22:34:26.977" v="10063" actId="1037"/>
          <ac:spMkLst>
            <pc:docMk/>
            <pc:sldMk cId="371738810" sldId="508"/>
            <ac:spMk id="7" creationId="{F15C4B08-13CE-41D3-7BC9-A77EFFDDAB70}"/>
          </ac:spMkLst>
        </pc:spChg>
        <pc:spChg chg="add mod">
          <ac:chgData name="Commodore St Germain" userId="420783ab-3e48-4f67-af00-cfba62042d5f" providerId="ADAL" clId="{5CFBCFCE-2BF9-427F-BF00-E9099D88084A}" dt="2026-06-04T22:34:35.881" v="10065" actId="14100"/>
          <ac:spMkLst>
            <pc:docMk/>
            <pc:sldMk cId="371738810" sldId="508"/>
            <ac:spMk id="8" creationId="{6954DA8B-0685-4E6B-8C32-D241807A99E4}"/>
          </ac:spMkLst>
        </pc:spChg>
        <pc:spChg chg="add mod">
          <ac:chgData name="Commodore St Germain" userId="420783ab-3e48-4f67-af00-cfba62042d5f" providerId="ADAL" clId="{5CFBCFCE-2BF9-427F-BF00-E9099D88084A}" dt="2026-06-04T22:35:25.404" v="10095" actId="1076"/>
          <ac:spMkLst>
            <pc:docMk/>
            <pc:sldMk cId="371738810" sldId="508"/>
            <ac:spMk id="9" creationId="{CF11CB97-CA2F-5297-C39B-0B963FA96DED}"/>
          </ac:spMkLst>
        </pc:spChg>
        <pc:spChg chg="add mod">
          <ac:chgData name="Commodore St Germain" userId="420783ab-3e48-4f67-af00-cfba62042d5f" providerId="ADAL" clId="{5CFBCFCE-2BF9-427F-BF00-E9099D88084A}" dt="2026-06-04T22:36:37.733" v="10140" actId="1076"/>
          <ac:spMkLst>
            <pc:docMk/>
            <pc:sldMk cId="371738810" sldId="508"/>
            <ac:spMk id="10" creationId="{2E338F11-27C8-83BD-0467-CE12048FE973}"/>
          </ac:spMkLst>
        </pc:spChg>
        <pc:spChg chg="add mod">
          <ac:chgData name="Commodore St Germain" userId="420783ab-3e48-4f67-af00-cfba62042d5f" providerId="ADAL" clId="{5CFBCFCE-2BF9-427F-BF00-E9099D88084A}" dt="2026-06-04T22:36:29.379" v="10138" actId="20577"/>
          <ac:spMkLst>
            <pc:docMk/>
            <pc:sldMk cId="371738810" sldId="508"/>
            <ac:spMk id="12" creationId="{1ED9C89A-12CA-71A2-A1D8-E919240AB1C6}"/>
          </ac:spMkLst>
        </pc:spChg>
        <pc:picChg chg="add mod">
          <ac:chgData name="Commodore St Germain" userId="420783ab-3e48-4f67-af00-cfba62042d5f" providerId="ADAL" clId="{5CFBCFCE-2BF9-427F-BF00-E9099D88084A}" dt="2026-06-04T22:34:18.179" v="10055" actId="1076"/>
          <ac:picMkLst>
            <pc:docMk/>
            <pc:sldMk cId="371738810" sldId="508"/>
            <ac:picMk id="5" creationId="{F8858CA4-2AA5-4837-508A-0ECC3BEE70C8}"/>
          </ac:picMkLst>
        </pc:picChg>
        <pc:inkChg chg="add del">
          <ac:chgData name="Commodore St Germain" userId="420783ab-3e48-4f67-af00-cfba62042d5f" providerId="ADAL" clId="{5CFBCFCE-2BF9-427F-BF00-E9099D88084A}" dt="2026-06-12T16:07:47.550" v="12885" actId="478"/>
          <ac:inkMkLst>
            <pc:docMk/>
            <pc:sldMk cId="371738810" sldId="508"/>
            <ac:inkMk id="4" creationId="{3468AE7D-F998-6273-BFB0-81939B7E272C}"/>
          </ac:inkMkLst>
        </pc:inkChg>
      </pc:sldChg>
      <pc:sldChg chg="addSp delSp modSp new mod">
        <pc:chgData name="Commodore St Germain" userId="420783ab-3e48-4f67-af00-cfba62042d5f" providerId="ADAL" clId="{5CFBCFCE-2BF9-427F-BF00-E9099D88084A}" dt="2026-06-12T16:07:55.120" v="12887" actId="478"/>
        <pc:sldMkLst>
          <pc:docMk/>
          <pc:sldMk cId="3490009447" sldId="509"/>
        </pc:sldMkLst>
        <pc:spChg chg="mod">
          <ac:chgData name="Commodore St Germain" userId="420783ab-3e48-4f67-af00-cfba62042d5f" providerId="ADAL" clId="{5CFBCFCE-2BF9-427F-BF00-E9099D88084A}" dt="2026-06-04T22:46:05.131" v="10375" actId="20577"/>
          <ac:spMkLst>
            <pc:docMk/>
            <pc:sldMk cId="3490009447" sldId="509"/>
            <ac:spMk id="2" creationId="{711328E0-77ED-6BD3-FEC7-4859ED18E5B3}"/>
          </ac:spMkLst>
        </pc:spChg>
        <pc:spChg chg="del">
          <ac:chgData name="Commodore St Germain" userId="420783ab-3e48-4f67-af00-cfba62042d5f" providerId="ADAL" clId="{5CFBCFCE-2BF9-427F-BF00-E9099D88084A}" dt="2026-06-04T22:49:24.944" v="10376" actId="478"/>
          <ac:spMkLst>
            <pc:docMk/>
            <pc:sldMk cId="3490009447" sldId="509"/>
            <ac:spMk id="3" creationId="{C3C9F104-B1D1-E260-ABCC-AFC94A7068E4}"/>
          </ac:spMkLst>
        </pc:spChg>
        <pc:spChg chg="add mod">
          <ac:chgData name="Commodore St Germain" userId="420783ab-3e48-4f67-af00-cfba62042d5f" providerId="ADAL" clId="{5CFBCFCE-2BF9-427F-BF00-E9099D88084A}" dt="2026-06-04T22:51:18.207" v="10389"/>
          <ac:spMkLst>
            <pc:docMk/>
            <pc:sldMk cId="3490009447" sldId="509"/>
            <ac:spMk id="10" creationId="{DB240348-C39E-0DF6-9115-C3CFBB5F6F1C}"/>
          </ac:spMkLst>
        </pc:spChg>
        <pc:spChg chg="add mod">
          <ac:chgData name="Commodore St Germain" userId="420783ab-3e48-4f67-af00-cfba62042d5f" providerId="ADAL" clId="{5CFBCFCE-2BF9-427F-BF00-E9099D88084A}" dt="2026-06-04T22:51:54.571" v="10410" actId="57"/>
          <ac:spMkLst>
            <pc:docMk/>
            <pc:sldMk cId="3490009447" sldId="509"/>
            <ac:spMk id="11" creationId="{5887FEC5-391C-F8D3-6DA7-B9AED3A00B80}"/>
          </ac:spMkLst>
        </pc:spChg>
        <pc:spChg chg="add mod">
          <ac:chgData name="Commodore St Germain" userId="420783ab-3e48-4f67-af00-cfba62042d5f" providerId="ADAL" clId="{5CFBCFCE-2BF9-427F-BF00-E9099D88084A}" dt="2026-06-04T22:52:11.112" v="10422" actId="20577"/>
          <ac:spMkLst>
            <pc:docMk/>
            <pc:sldMk cId="3490009447" sldId="509"/>
            <ac:spMk id="12" creationId="{9A521E18-14CA-B11A-91E7-39056C7BC41F}"/>
          </ac:spMkLst>
        </pc:spChg>
        <pc:spChg chg="add mod">
          <ac:chgData name="Commodore St Germain" userId="420783ab-3e48-4f67-af00-cfba62042d5f" providerId="ADAL" clId="{5CFBCFCE-2BF9-427F-BF00-E9099D88084A}" dt="2026-06-04T22:52:27.361" v="10426" actId="20577"/>
          <ac:spMkLst>
            <pc:docMk/>
            <pc:sldMk cId="3490009447" sldId="509"/>
            <ac:spMk id="13" creationId="{933D9FE9-DAB0-8EA6-CE8C-0B58FAA00626}"/>
          </ac:spMkLst>
        </pc:spChg>
        <pc:spChg chg="add mod">
          <ac:chgData name="Commodore St Germain" userId="420783ab-3e48-4f67-af00-cfba62042d5f" providerId="ADAL" clId="{5CFBCFCE-2BF9-427F-BF00-E9099D88084A}" dt="2026-06-04T22:52:44.656" v="10438" actId="20577"/>
          <ac:spMkLst>
            <pc:docMk/>
            <pc:sldMk cId="3490009447" sldId="509"/>
            <ac:spMk id="14" creationId="{5F84D990-E66E-261B-B645-66BEE8E36AE2}"/>
          </ac:spMkLst>
        </pc:spChg>
        <pc:picChg chg="add mod">
          <ac:chgData name="Commodore St Germain" userId="420783ab-3e48-4f67-af00-cfba62042d5f" providerId="ADAL" clId="{5CFBCFCE-2BF9-427F-BF00-E9099D88084A}" dt="2026-06-04T22:49:32.604" v="10379" actId="1076"/>
          <ac:picMkLst>
            <pc:docMk/>
            <pc:sldMk cId="3490009447" sldId="509"/>
            <ac:picMk id="5" creationId="{B9513183-8A60-289A-77DE-F1F6DC7B5396}"/>
          </ac:picMkLst>
        </pc:picChg>
        <pc:picChg chg="add mod">
          <ac:chgData name="Commodore St Germain" userId="420783ab-3e48-4f67-af00-cfba62042d5f" providerId="ADAL" clId="{5CFBCFCE-2BF9-427F-BF00-E9099D88084A}" dt="2026-06-04T22:50:40.573" v="10384" actId="1076"/>
          <ac:picMkLst>
            <pc:docMk/>
            <pc:sldMk cId="3490009447" sldId="509"/>
            <ac:picMk id="7" creationId="{49DD1487-683A-827A-467B-B1C52D484AAF}"/>
          </ac:picMkLst>
        </pc:picChg>
        <pc:picChg chg="add mod">
          <ac:chgData name="Commodore St Germain" userId="420783ab-3e48-4f67-af00-cfba62042d5f" providerId="ADAL" clId="{5CFBCFCE-2BF9-427F-BF00-E9099D88084A}" dt="2026-06-04T22:51:04.390" v="10388" actId="14100"/>
          <ac:picMkLst>
            <pc:docMk/>
            <pc:sldMk cId="3490009447" sldId="509"/>
            <ac:picMk id="9" creationId="{8AF52E64-F1E0-476E-86C4-1B74173FA606}"/>
          </ac:picMkLst>
        </pc:picChg>
        <pc:inkChg chg="add del">
          <ac:chgData name="Commodore St Germain" userId="420783ab-3e48-4f67-af00-cfba62042d5f" providerId="ADAL" clId="{5CFBCFCE-2BF9-427F-BF00-E9099D88084A}" dt="2026-06-12T16:07:55.120" v="12887" actId="478"/>
          <ac:inkMkLst>
            <pc:docMk/>
            <pc:sldMk cId="3490009447" sldId="509"/>
            <ac:inkMk id="3" creationId="{8EFD1A2E-7CF5-D7F8-7D02-E40A2BD720D7}"/>
          </ac:inkMkLst>
        </pc:inkChg>
      </pc:sldChg>
      <pc:sldChg chg="add del">
        <pc:chgData name="Commodore St Germain" userId="420783ab-3e48-4f67-af00-cfba62042d5f" providerId="ADAL" clId="{5CFBCFCE-2BF9-427F-BF00-E9099D88084A}" dt="2026-06-04T21:22:13.651" v="8189"/>
        <pc:sldMkLst>
          <pc:docMk/>
          <pc:sldMk cId="3294537783" sldId="510"/>
        </pc:sldMkLst>
      </pc:sldChg>
      <pc:sldChg chg="addSp delSp modSp add mod">
        <pc:chgData name="Commodore St Germain" userId="420783ab-3e48-4f67-af00-cfba62042d5f" providerId="ADAL" clId="{5CFBCFCE-2BF9-427F-BF00-E9099D88084A}" dt="2026-06-12T16:07:32.387" v="12881" actId="478"/>
        <pc:sldMkLst>
          <pc:docMk/>
          <pc:sldMk cId="3370116187" sldId="510"/>
        </pc:sldMkLst>
        <pc:spChg chg="mod">
          <ac:chgData name="Commodore St Germain" userId="420783ab-3e48-4f67-af00-cfba62042d5f" providerId="ADAL" clId="{5CFBCFCE-2BF9-427F-BF00-E9099D88084A}" dt="2026-06-04T21:35:26.998" v="8659" actId="20577"/>
          <ac:spMkLst>
            <pc:docMk/>
            <pc:sldMk cId="3370116187" sldId="510"/>
            <ac:spMk id="2" creationId="{911E3A24-F6F0-9E9F-B19B-1536B9B41494}"/>
          </ac:spMkLst>
        </pc:spChg>
        <pc:spChg chg="add mod">
          <ac:chgData name="Commodore St Germain" userId="420783ab-3e48-4f67-af00-cfba62042d5f" providerId="ADAL" clId="{5CFBCFCE-2BF9-427F-BF00-E9099D88084A}" dt="2026-06-04T21:51:12.827" v="9279" actId="1036"/>
          <ac:spMkLst>
            <pc:docMk/>
            <pc:sldMk cId="3370116187" sldId="510"/>
            <ac:spMk id="3" creationId="{CF4F9D66-B6FA-F679-CB6E-41D3C3972405}"/>
          </ac:spMkLst>
        </pc:spChg>
        <pc:spChg chg="mod ord">
          <ac:chgData name="Commodore St Germain" userId="420783ab-3e48-4f67-af00-cfba62042d5f" providerId="ADAL" clId="{5CFBCFCE-2BF9-427F-BF00-E9099D88084A}" dt="2026-06-04T21:53:49.749" v="9325" actId="16959"/>
          <ac:spMkLst>
            <pc:docMk/>
            <pc:sldMk cId="3370116187" sldId="510"/>
            <ac:spMk id="6" creationId="{73EDBDAC-C7F4-F813-F241-4B485618F10C}"/>
          </ac:spMkLst>
        </pc:spChg>
        <pc:spChg chg="mod">
          <ac:chgData name="Commodore St Germain" userId="420783ab-3e48-4f67-af00-cfba62042d5f" providerId="ADAL" clId="{5CFBCFCE-2BF9-427F-BF00-E9099D88084A}" dt="2026-06-04T21:51:12.827" v="9279" actId="1036"/>
          <ac:spMkLst>
            <pc:docMk/>
            <pc:sldMk cId="3370116187" sldId="510"/>
            <ac:spMk id="7" creationId="{395202E2-109D-A935-B799-6CFABA6BCD04}"/>
          </ac:spMkLst>
        </pc:spChg>
        <pc:spChg chg="mod">
          <ac:chgData name="Commodore St Germain" userId="420783ab-3e48-4f67-af00-cfba62042d5f" providerId="ADAL" clId="{5CFBCFCE-2BF9-427F-BF00-E9099D88084A}" dt="2026-06-04T21:51:12.827" v="9279" actId="1036"/>
          <ac:spMkLst>
            <pc:docMk/>
            <pc:sldMk cId="3370116187" sldId="510"/>
            <ac:spMk id="8" creationId="{6E05FEED-3BBA-C4A4-2813-9579283BCCCD}"/>
          </ac:spMkLst>
        </pc:spChg>
        <pc:spChg chg="mod">
          <ac:chgData name="Commodore St Germain" userId="420783ab-3e48-4f67-af00-cfba62042d5f" providerId="ADAL" clId="{5CFBCFCE-2BF9-427F-BF00-E9099D88084A}" dt="2026-06-04T21:55:32.681" v="9463" actId="20577"/>
          <ac:spMkLst>
            <pc:docMk/>
            <pc:sldMk cId="3370116187" sldId="510"/>
            <ac:spMk id="9" creationId="{DF5A5FF7-8285-0FF9-C780-30D8D1FA7685}"/>
          </ac:spMkLst>
        </pc:spChg>
        <pc:spChg chg="add mod">
          <ac:chgData name="Commodore St Germain" userId="420783ab-3e48-4f67-af00-cfba62042d5f" providerId="ADAL" clId="{5CFBCFCE-2BF9-427F-BF00-E9099D88084A}" dt="2026-06-04T21:51:12.827" v="9279" actId="1036"/>
          <ac:spMkLst>
            <pc:docMk/>
            <pc:sldMk cId="3370116187" sldId="510"/>
            <ac:spMk id="10" creationId="{4BBC8CCF-F9CE-949C-B2D7-015A2284EF57}"/>
          </ac:spMkLst>
        </pc:spChg>
        <pc:spChg chg="add mod">
          <ac:chgData name="Commodore St Germain" userId="420783ab-3e48-4f67-af00-cfba62042d5f" providerId="ADAL" clId="{5CFBCFCE-2BF9-427F-BF00-E9099D88084A}" dt="2026-06-04T22:16:30.451" v="9686"/>
          <ac:spMkLst>
            <pc:docMk/>
            <pc:sldMk cId="3370116187" sldId="510"/>
            <ac:spMk id="20" creationId="{C98DC1FB-3655-6814-F8EE-577379F6F020}"/>
          </ac:spMkLst>
        </pc:spChg>
        <pc:picChg chg="mod modCrop">
          <ac:chgData name="Commodore St Germain" userId="420783ab-3e48-4f67-af00-cfba62042d5f" providerId="ADAL" clId="{5CFBCFCE-2BF9-427F-BF00-E9099D88084A}" dt="2026-06-04T21:51:12.827" v="9279" actId="1036"/>
          <ac:picMkLst>
            <pc:docMk/>
            <pc:sldMk cId="3370116187" sldId="510"/>
            <ac:picMk id="4" creationId="{6CEF70E2-418E-6DB1-DE9A-1825A6D5A6F1}"/>
          </ac:picMkLst>
        </pc:picChg>
        <pc:picChg chg="mod modCrop">
          <ac:chgData name="Commodore St Germain" userId="420783ab-3e48-4f67-af00-cfba62042d5f" providerId="ADAL" clId="{5CFBCFCE-2BF9-427F-BF00-E9099D88084A}" dt="2026-06-04T21:51:12.827" v="9279" actId="1036"/>
          <ac:picMkLst>
            <pc:docMk/>
            <pc:sldMk cId="3370116187" sldId="510"/>
            <ac:picMk id="5" creationId="{540002FD-1DE6-1BC0-C747-9E6E8A827190}"/>
          </ac:picMkLst>
        </pc:picChg>
        <pc:inkChg chg="add del">
          <ac:chgData name="Commodore St Germain" userId="420783ab-3e48-4f67-af00-cfba62042d5f" providerId="ADAL" clId="{5CFBCFCE-2BF9-427F-BF00-E9099D88084A}" dt="2026-06-12T16:07:32.387" v="12881" actId="478"/>
          <ac:inkMkLst>
            <pc:docMk/>
            <pc:sldMk cId="3370116187" sldId="510"/>
            <ac:inkMk id="12" creationId="{3C2F757A-9B6A-4B27-1061-B21C42F65D92}"/>
          </ac:inkMkLst>
        </pc:inkChg>
        <pc:cxnChg chg="add mod">
          <ac:chgData name="Commodore St Germain" userId="420783ab-3e48-4f67-af00-cfba62042d5f" providerId="ADAL" clId="{5CFBCFCE-2BF9-427F-BF00-E9099D88084A}" dt="2026-06-04T21:54:49.798" v="9342" actId="692"/>
          <ac:cxnSpMkLst>
            <pc:docMk/>
            <pc:sldMk cId="3370116187" sldId="510"/>
            <ac:cxnSpMk id="11" creationId="{26ADF2AF-422C-6812-0119-09DB3A5EFB01}"/>
          </ac:cxnSpMkLst>
        </pc:cxnChg>
        <pc:cxnChg chg="add del mod">
          <ac:chgData name="Commodore St Germain" userId="420783ab-3e48-4f67-af00-cfba62042d5f" providerId="ADAL" clId="{5CFBCFCE-2BF9-427F-BF00-E9099D88084A}" dt="2026-06-04T21:54:37.498" v="9336" actId="478"/>
          <ac:cxnSpMkLst>
            <pc:docMk/>
            <pc:sldMk cId="3370116187" sldId="510"/>
            <ac:cxnSpMk id="12" creationId="{4E6377D3-6520-8BE9-DDA4-CCF8B5649A12}"/>
          </ac:cxnSpMkLst>
        </pc:cxnChg>
        <pc:cxnChg chg="add del mod">
          <ac:chgData name="Commodore St Germain" userId="420783ab-3e48-4f67-af00-cfba62042d5f" providerId="ADAL" clId="{5CFBCFCE-2BF9-427F-BF00-E9099D88084A}" dt="2026-06-04T21:54:52.839" v="9343" actId="478"/>
          <ac:cxnSpMkLst>
            <pc:docMk/>
            <pc:sldMk cId="3370116187" sldId="510"/>
            <ac:cxnSpMk id="15" creationId="{4B4B56F3-27E9-5A73-EF2A-18E58A5F333E}"/>
          </ac:cxnSpMkLst>
        </pc:cxnChg>
        <pc:cxnChg chg="add mod">
          <ac:chgData name="Commodore St Germain" userId="420783ab-3e48-4f67-af00-cfba62042d5f" providerId="ADAL" clId="{5CFBCFCE-2BF9-427F-BF00-E9099D88084A}" dt="2026-06-04T21:56:16.228" v="9478" actId="1076"/>
          <ac:cxnSpMkLst>
            <pc:docMk/>
            <pc:sldMk cId="3370116187" sldId="510"/>
            <ac:cxnSpMk id="16" creationId="{64A77454-1C74-216F-0A1D-752F7D5B36BF}"/>
          </ac:cxnSpMkLst>
        </pc:cxnChg>
        <pc:cxnChg chg="add mod">
          <ac:chgData name="Commodore St Germain" userId="420783ab-3e48-4f67-af00-cfba62042d5f" providerId="ADAL" clId="{5CFBCFCE-2BF9-427F-BF00-E9099D88084A}" dt="2026-06-04T21:56:20.355" v="9480" actId="1076"/>
          <ac:cxnSpMkLst>
            <pc:docMk/>
            <pc:sldMk cId="3370116187" sldId="510"/>
            <ac:cxnSpMk id="17" creationId="{5B37324D-C4C5-C28C-54FC-12199D574DC8}"/>
          </ac:cxnSpMkLst>
        </pc:cxnChg>
        <pc:cxnChg chg="add mod">
          <ac:chgData name="Commodore St Germain" userId="420783ab-3e48-4f67-af00-cfba62042d5f" providerId="ADAL" clId="{5CFBCFCE-2BF9-427F-BF00-E9099D88084A}" dt="2026-06-04T21:56:30.569" v="9490" actId="14100"/>
          <ac:cxnSpMkLst>
            <pc:docMk/>
            <pc:sldMk cId="3370116187" sldId="510"/>
            <ac:cxnSpMk id="18" creationId="{5D5A0283-3192-BC9A-380F-F824826BE7E8}"/>
          </ac:cxnSpMkLst>
        </pc:cxnChg>
      </pc:sldChg>
      <pc:sldChg chg="addSp delSp modSp add mod ord">
        <pc:chgData name="Commodore St Germain" userId="420783ab-3e48-4f67-af00-cfba62042d5f" providerId="ADAL" clId="{5CFBCFCE-2BF9-427F-BF00-E9099D88084A}" dt="2026-06-12T16:07:50.781" v="12886" actId="478"/>
        <pc:sldMkLst>
          <pc:docMk/>
          <pc:sldMk cId="178628471" sldId="511"/>
        </pc:sldMkLst>
        <pc:spChg chg="mod">
          <ac:chgData name="Commodore St Germain" userId="420783ab-3e48-4f67-af00-cfba62042d5f" providerId="ADAL" clId="{5CFBCFCE-2BF9-427F-BF00-E9099D88084A}" dt="2026-06-04T22:38:54.132" v="10194" actId="20577"/>
          <ac:spMkLst>
            <pc:docMk/>
            <pc:sldMk cId="178628471" sldId="511"/>
            <ac:spMk id="3" creationId="{56640401-90A1-19B8-1BEE-72C8E128C49A}"/>
          </ac:spMkLst>
        </pc:spChg>
        <pc:spChg chg="mod">
          <ac:chgData name="Commodore St Germain" userId="420783ab-3e48-4f67-af00-cfba62042d5f" providerId="ADAL" clId="{5CFBCFCE-2BF9-427F-BF00-E9099D88084A}" dt="2026-06-04T22:39:39.292" v="10250" actId="14100"/>
          <ac:spMkLst>
            <pc:docMk/>
            <pc:sldMk cId="178628471" sldId="511"/>
            <ac:spMk id="7" creationId="{F15C4B08-13CE-41D3-7BC9-A77EFFDDAB70}"/>
          </ac:spMkLst>
        </pc:spChg>
        <pc:spChg chg="mod">
          <ac:chgData name="Commodore St Germain" userId="420783ab-3e48-4f67-af00-cfba62042d5f" providerId="ADAL" clId="{5CFBCFCE-2BF9-427F-BF00-E9099D88084A}" dt="2026-06-04T22:39:46.772" v="10252" actId="14100"/>
          <ac:spMkLst>
            <pc:docMk/>
            <pc:sldMk cId="178628471" sldId="511"/>
            <ac:spMk id="8" creationId="{6954DA8B-0685-4E6B-8C32-D241807A99E4}"/>
          </ac:spMkLst>
        </pc:spChg>
        <pc:spChg chg="mod">
          <ac:chgData name="Commodore St Germain" userId="420783ab-3e48-4f67-af00-cfba62042d5f" providerId="ADAL" clId="{5CFBCFCE-2BF9-427F-BF00-E9099D88084A}" dt="2026-06-04T22:41:58.878" v="10253" actId="57"/>
          <ac:spMkLst>
            <pc:docMk/>
            <pc:sldMk cId="178628471" sldId="511"/>
            <ac:spMk id="9" creationId="{CF11CB97-CA2F-5297-C39B-0B963FA96DED}"/>
          </ac:spMkLst>
        </pc:spChg>
        <pc:spChg chg="mod">
          <ac:chgData name="Commodore St Germain" userId="420783ab-3e48-4f67-af00-cfba62042d5f" providerId="ADAL" clId="{5CFBCFCE-2BF9-427F-BF00-E9099D88084A}" dt="2026-06-04T22:42:30.343" v="10263" actId="20577"/>
          <ac:spMkLst>
            <pc:docMk/>
            <pc:sldMk cId="178628471" sldId="511"/>
            <ac:spMk id="10" creationId="{2E338F11-27C8-83BD-0467-CE12048FE973}"/>
          </ac:spMkLst>
        </pc:spChg>
        <pc:spChg chg="mod">
          <ac:chgData name="Commodore St Germain" userId="420783ab-3e48-4f67-af00-cfba62042d5f" providerId="ADAL" clId="{5CFBCFCE-2BF9-427F-BF00-E9099D88084A}" dt="2026-06-04T22:43:35.591" v="10307" actId="1076"/>
          <ac:spMkLst>
            <pc:docMk/>
            <pc:sldMk cId="178628471" sldId="511"/>
            <ac:spMk id="12" creationId="{1ED9C89A-12CA-71A2-A1D8-E919240AB1C6}"/>
          </ac:spMkLst>
        </pc:spChg>
        <pc:picChg chg="mod ord">
          <ac:chgData name="Commodore St Germain" userId="420783ab-3e48-4f67-af00-cfba62042d5f" providerId="ADAL" clId="{5CFBCFCE-2BF9-427F-BF00-E9099D88084A}" dt="2026-06-04T22:39:30.998" v="10248" actId="167"/>
          <ac:picMkLst>
            <pc:docMk/>
            <pc:sldMk cId="178628471" sldId="511"/>
            <ac:picMk id="5" creationId="{F8858CA4-2AA5-4837-508A-0ECC3BEE70C8}"/>
          </ac:picMkLst>
        </pc:picChg>
        <pc:inkChg chg="add del">
          <ac:chgData name="Commodore St Germain" userId="420783ab-3e48-4f67-af00-cfba62042d5f" providerId="ADAL" clId="{5CFBCFCE-2BF9-427F-BF00-E9099D88084A}" dt="2026-06-12T16:07:50.781" v="12886" actId="478"/>
          <ac:inkMkLst>
            <pc:docMk/>
            <pc:sldMk cId="178628471" sldId="511"/>
            <ac:inkMk id="4" creationId="{E8501F63-46AF-417A-D830-08852013A755}"/>
          </ac:inkMkLst>
        </pc:inkChg>
      </pc:sldChg>
      <pc:sldChg chg="add del">
        <pc:chgData name="Commodore St Germain" userId="420783ab-3e48-4f67-af00-cfba62042d5f" providerId="ADAL" clId="{5CFBCFCE-2BF9-427F-BF00-E9099D88084A}" dt="2026-06-04T21:22:13.651" v="8189"/>
        <pc:sldMkLst>
          <pc:docMk/>
          <pc:sldMk cId="3451853107" sldId="511"/>
        </pc:sldMkLst>
      </pc:sldChg>
      <pc:sldChg chg="add del">
        <pc:chgData name="Commodore St Germain" userId="420783ab-3e48-4f67-af00-cfba62042d5f" providerId="ADAL" clId="{5CFBCFCE-2BF9-427F-BF00-E9099D88084A}" dt="2026-06-04T21:22:13.651" v="8189"/>
        <pc:sldMkLst>
          <pc:docMk/>
          <pc:sldMk cId="1340936074" sldId="512"/>
        </pc:sldMkLst>
      </pc:sldChg>
      <pc:sldChg chg="addSp delSp modSp add mod">
        <pc:chgData name="Commodore St Germain" userId="420783ab-3e48-4f67-af00-cfba62042d5f" providerId="ADAL" clId="{5CFBCFCE-2BF9-427F-BF00-E9099D88084A}" dt="2026-06-12T16:06:56.057" v="12873" actId="478"/>
        <pc:sldMkLst>
          <pc:docMk/>
          <pc:sldMk cId="3817779411" sldId="512"/>
        </pc:sldMkLst>
        <pc:spChg chg="add del">
          <ac:chgData name="Commodore St Germain" userId="420783ab-3e48-4f67-af00-cfba62042d5f" providerId="ADAL" clId="{5CFBCFCE-2BF9-427F-BF00-E9099D88084A}" dt="2026-06-04T22:44:09.349" v="10311" actId="478"/>
          <ac:spMkLst>
            <pc:docMk/>
            <pc:sldMk cId="3817779411" sldId="512"/>
            <ac:spMk id="3" creationId="{4FE466A8-23B4-6225-51C4-271ED6AE2DDA}"/>
          </ac:spMkLst>
        </pc:spChg>
        <pc:spChg chg="mod">
          <ac:chgData name="Commodore St Germain" userId="420783ab-3e48-4f67-af00-cfba62042d5f" providerId="ADAL" clId="{5CFBCFCE-2BF9-427F-BF00-E9099D88084A}" dt="2026-06-04T22:45:12.923" v="10347" actId="1037"/>
          <ac:spMkLst>
            <pc:docMk/>
            <pc:sldMk cId="3817779411" sldId="512"/>
            <ac:spMk id="5" creationId="{449358CD-7FE8-5F5A-CA21-E775F27C1227}"/>
          </ac:spMkLst>
        </pc:spChg>
        <pc:spChg chg="mod">
          <ac:chgData name="Commodore St Germain" userId="420783ab-3e48-4f67-af00-cfba62042d5f" providerId="ADAL" clId="{5CFBCFCE-2BF9-427F-BF00-E9099D88084A}" dt="2026-06-04T22:44:36.433" v="10341" actId="14100"/>
          <ac:spMkLst>
            <pc:docMk/>
            <pc:sldMk cId="3817779411" sldId="512"/>
            <ac:spMk id="6" creationId="{659A8469-5E85-6A49-3CCC-FEC7B5217F2F}"/>
          </ac:spMkLst>
        </pc:spChg>
        <pc:spChg chg="mod">
          <ac:chgData name="Commodore St Germain" userId="420783ab-3e48-4f67-af00-cfba62042d5f" providerId="ADAL" clId="{5CFBCFCE-2BF9-427F-BF00-E9099D88084A}" dt="2026-06-04T22:44:58.165" v="10344" actId="14100"/>
          <ac:spMkLst>
            <pc:docMk/>
            <pc:sldMk cId="3817779411" sldId="512"/>
            <ac:spMk id="7" creationId="{67536D12-3E35-C0E0-8196-88E03E614C01}"/>
          </ac:spMkLst>
        </pc:spChg>
        <pc:spChg chg="del">
          <ac:chgData name="Commodore St Germain" userId="420783ab-3e48-4f67-af00-cfba62042d5f" providerId="ADAL" clId="{5CFBCFCE-2BF9-427F-BF00-E9099D88084A}" dt="2026-06-04T22:44:11.969" v="10312" actId="478"/>
          <ac:spMkLst>
            <pc:docMk/>
            <pc:sldMk cId="3817779411" sldId="512"/>
            <ac:spMk id="8" creationId="{0DCDB366-9AF3-36C5-B653-2F26FE518D36}"/>
          </ac:spMkLst>
        </pc:spChg>
        <pc:spChg chg="add del mod">
          <ac:chgData name="Commodore St Germain" userId="420783ab-3e48-4f67-af00-cfba62042d5f" providerId="ADAL" clId="{5CFBCFCE-2BF9-427F-BF00-E9099D88084A}" dt="2026-06-04T22:44:08.168" v="10310" actId="478"/>
          <ac:spMkLst>
            <pc:docMk/>
            <pc:sldMk cId="3817779411" sldId="512"/>
            <ac:spMk id="9" creationId="{9EE102EE-0386-95FA-2C75-A6453385508E}"/>
          </ac:spMkLst>
        </pc:spChg>
        <pc:spChg chg="add del mod">
          <ac:chgData name="Commodore St Germain" userId="420783ab-3e48-4f67-af00-cfba62042d5f" providerId="ADAL" clId="{5CFBCFCE-2BF9-427F-BF00-E9099D88084A}" dt="2026-06-04T22:44:16.255" v="10313" actId="478"/>
          <ac:spMkLst>
            <pc:docMk/>
            <pc:sldMk cId="3817779411" sldId="512"/>
            <ac:spMk id="11" creationId="{6966E974-5918-BE49-04BE-9CBCE60C8096}"/>
          </ac:spMkLst>
        </pc:spChg>
        <pc:inkChg chg="add del">
          <ac:chgData name="Commodore St Germain" userId="420783ab-3e48-4f67-af00-cfba62042d5f" providerId="ADAL" clId="{5CFBCFCE-2BF9-427F-BF00-E9099D88084A}" dt="2026-06-12T16:06:56.057" v="12873" actId="478"/>
          <ac:inkMkLst>
            <pc:docMk/>
            <pc:sldMk cId="3817779411" sldId="512"/>
            <ac:inkMk id="3" creationId="{DF5D49D6-AF78-0DBA-A762-999D447F0456}"/>
          </ac:inkMkLst>
        </pc:inkChg>
      </pc:sldChg>
      <pc:sldChg chg="addSp delSp modSp new mod">
        <pc:chgData name="Commodore St Germain" userId="420783ab-3e48-4f67-af00-cfba62042d5f" providerId="ADAL" clId="{5CFBCFCE-2BF9-427F-BF00-E9099D88084A}" dt="2026-06-12T16:07:59.899" v="12888" actId="478"/>
        <pc:sldMkLst>
          <pc:docMk/>
          <pc:sldMk cId="3734831353" sldId="513"/>
        </pc:sldMkLst>
        <pc:spChg chg="add mod">
          <ac:chgData name="Commodore St Germain" userId="420783ab-3e48-4f67-af00-cfba62042d5f" providerId="ADAL" clId="{5CFBCFCE-2BF9-427F-BF00-E9099D88084A}" dt="2026-06-04T22:53:37.368" v="10446"/>
          <ac:spMkLst>
            <pc:docMk/>
            <pc:sldMk cId="3734831353" sldId="513"/>
            <ac:spMk id="8" creationId="{28EBB79C-E34C-8523-CE3F-F61C31889A84}"/>
          </ac:spMkLst>
        </pc:spChg>
        <pc:picChg chg="add mod">
          <ac:chgData name="Commodore St Germain" userId="420783ab-3e48-4f67-af00-cfba62042d5f" providerId="ADAL" clId="{5CFBCFCE-2BF9-427F-BF00-E9099D88084A}" dt="2026-06-04T22:53:10.806" v="10441" actId="14100"/>
          <ac:picMkLst>
            <pc:docMk/>
            <pc:sldMk cId="3734831353" sldId="513"/>
            <ac:picMk id="5" creationId="{AAE47AFB-3AFB-C1E9-D836-43DC16469377}"/>
          </ac:picMkLst>
        </pc:picChg>
        <pc:picChg chg="add mod">
          <ac:chgData name="Commodore St Germain" userId="420783ab-3e48-4f67-af00-cfba62042d5f" providerId="ADAL" clId="{5CFBCFCE-2BF9-427F-BF00-E9099D88084A}" dt="2026-06-04T22:53:32.656" v="10445" actId="1076"/>
          <ac:picMkLst>
            <pc:docMk/>
            <pc:sldMk cId="3734831353" sldId="513"/>
            <ac:picMk id="7" creationId="{4427E8A4-2865-5A80-D0E4-094E10535510}"/>
          </ac:picMkLst>
        </pc:picChg>
        <pc:inkChg chg="add del">
          <ac:chgData name="Commodore St Germain" userId="420783ab-3e48-4f67-af00-cfba62042d5f" providerId="ADAL" clId="{5CFBCFCE-2BF9-427F-BF00-E9099D88084A}" dt="2026-06-12T16:07:59.899" v="12888" actId="478"/>
          <ac:inkMkLst>
            <pc:docMk/>
            <pc:sldMk cId="3734831353" sldId="513"/>
            <ac:inkMk id="4" creationId="{C2DCAD31-0A14-001F-D5D9-31C2B221423E}"/>
          </ac:inkMkLst>
        </pc:inkChg>
      </pc:sldChg>
      <pc:sldChg chg="new del">
        <pc:chgData name="Commodore St Germain" userId="420783ab-3e48-4f67-af00-cfba62042d5f" providerId="ADAL" clId="{5CFBCFCE-2BF9-427F-BF00-E9099D88084A}" dt="2026-06-05T03:10:46.138" v="10583" actId="47"/>
        <pc:sldMkLst>
          <pc:docMk/>
          <pc:sldMk cId="3939314872" sldId="514"/>
        </pc:sldMkLst>
      </pc:sldChg>
      <pc:sldChg chg="new del">
        <pc:chgData name="Commodore St Germain" userId="420783ab-3e48-4f67-af00-cfba62042d5f" providerId="ADAL" clId="{5CFBCFCE-2BF9-427F-BF00-E9099D88084A}" dt="2026-06-04T22:54:56.364" v="10450" actId="47"/>
        <pc:sldMkLst>
          <pc:docMk/>
          <pc:sldMk cId="4014942015" sldId="514"/>
        </pc:sldMkLst>
      </pc:sldChg>
      <pc:sldChg chg="new del">
        <pc:chgData name="Commodore St Germain" userId="420783ab-3e48-4f67-af00-cfba62042d5f" providerId="ADAL" clId="{5CFBCFCE-2BF9-427F-BF00-E9099D88084A}" dt="2026-06-04T22:54:52.691" v="10449" actId="47"/>
        <pc:sldMkLst>
          <pc:docMk/>
          <pc:sldMk cId="564289409" sldId="515"/>
        </pc:sldMkLst>
      </pc:sldChg>
      <pc:sldChg chg="new del">
        <pc:chgData name="Commodore St Germain" userId="420783ab-3e48-4f67-af00-cfba62042d5f" providerId="ADAL" clId="{5CFBCFCE-2BF9-427F-BF00-E9099D88084A}" dt="2026-06-05T03:10:46.138" v="10583" actId="47"/>
        <pc:sldMkLst>
          <pc:docMk/>
          <pc:sldMk cId="1291064997" sldId="515"/>
        </pc:sldMkLst>
      </pc:sldChg>
      <pc:sldChg chg="new del">
        <pc:chgData name="Commodore St Germain" userId="420783ab-3e48-4f67-af00-cfba62042d5f" providerId="ADAL" clId="{5CFBCFCE-2BF9-427F-BF00-E9099D88084A}" dt="2026-06-05T03:10:46.138" v="10583" actId="47"/>
        <pc:sldMkLst>
          <pc:docMk/>
          <pc:sldMk cId="3775181053" sldId="516"/>
        </pc:sldMkLst>
      </pc:sldChg>
      <pc:sldChg chg="new del">
        <pc:chgData name="Commodore St Germain" userId="420783ab-3e48-4f67-af00-cfba62042d5f" providerId="ADAL" clId="{5CFBCFCE-2BF9-427F-BF00-E9099D88084A}" dt="2026-06-05T03:10:46.138" v="10583" actId="47"/>
        <pc:sldMkLst>
          <pc:docMk/>
          <pc:sldMk cId="2821452139" sldId="517"/>
        </pc:sldMkLst>
      </pc:sldChg>
      <pc:sldChg chg="new del">
        <pc:chgData name="Commodore St Germain" userId="420783ab-3e48-4f67-af00-cfba62042d5f" providerId="ADAL" clId="{5CFBCFCE-2BF9-427F-BF00-E9099D88084A}" dt="2026-06-05T03:10:46.138" v="10583" actId="47"/>
        <pc:sldMkLst>
          <pc:docMk/>
          <pc:sldMk cId="661782046" sldId="518"/>
        </pc:sldMkLst>
      </pc:sldChg>
      <pc:sldChg chg="new del">
        <pc:chgData name="Commodore St Germain" userId="420783ab-3e48-4f67-af00-cfba62042d5f" providerId="ADAL" clId="{5CFBCFCE-2BF9-427F-BF00-E9099D88084A}" dt="2026-06-05T03:10:46.138" v="10583" actId="47"/>
        <pc:sldMkLst>
          <pc:docMk/>
          <pc:sldMk cId="1555293389" sldId="519"/>
        </pc:sldMkLst>
      </pc:sldChg>
      <pc:sldChg chg="modSp add mod">
        <pc:chgData name="Commodore St Germain" userId="420783ab-3e48-4f67-af00-cfba62042d5f" providerId="ADAL" clId="{5CFBCFCE-2BF9-427F-BF00-E9099D88084A}" dt="2026-06-05T03:09:33.540" v="10573" actId="27636"/>
        <pc:sldMkLst>
          <pc:docMk/>
          <pc:sldMk cId="2188028480" sldId="520"/>
        </pc:sldMkLst>
        <pc:spChg chg="mod">
          <ac:chgData name="Commodore St Germain" userId="420783ab-3e48-4f67-af00-cfba62042d5f" providerId="ADAL" clId="{5CFBCFCE-2BF9-427F-BF00-E9099D88084A}" dt="2026-06-05T03:09:21.250" v="10536" actId="1035"/>
          <ac:spMkLst>
            <pc:docMk/>
            <pc:sldMk cId="2188028480" sldId="520"/>
            <ac:spMk id="2" creationId="{8D9EC2C3-EE7A-C37F-8465-67016C90D0B9}"/>
          </ac:spMkLst>
        </pc:spChg>
        <pc:spChg chg="mod">
          <ac:chgData name="Commodore St Germain" userId="420783ab-3e48-4f67-af00-cfba62042d5f" providerId="ADAL" clId="{5CFBCFCE-2BF9-427F-BF00-E9099D88084A}" dt="2026-06-05T03:09:33.540" v="10573" actId="27636"/>
          <ac:spMkLst>
            <pc:docMk/>
            <pc:sldMk cId="2188028480" sldId="520"/>
            <ac:spMk id="3" creationId="{FAE6C167-8755-0957-EC44-727CF70712E3}"/>
          </ac:spMkLst>
        </pc:spChg>
      </pc:sldChg>
      <pc:sldChg chg="modSp add mod">
        <pc:chgData name="Commodore St Germain" userId="420783ab-3e48-4f67-af00-cfba62042d5f" providerId="ADAL" clId="{5CFBCFCE-2BF9-427F-BF00-E9099D88084A}" dt="2026-06-05T03:08:37.854" v="10511" actId="20577"/>
        <pc:sldMkLst>
          <pc:docMk/>
          <pc:sldMk cId="3812754875" sldId="521"/>
        </pc:sldMkLst>
        <pc:spChg chg="mod">
          <ac:chgData name="Commodore St Germain" userId="420783ab-3e48-4f67-af00-cfba62042d5f" providerId="ADAL" clId="{5CFBCFCE-2BF9-427F-BF00-E9099D88084A}" dt="2026-06-05T03:08:37.854" v="10511" actId="20577"/>
          <ac:spMkLst>
            <pc:docMk/>
            <pc:sldMk cId="3812754875" sldId="521"/>
            <ac:spMk id="2" creationId="{8D9EC2C3-EE7A-C37F-8465-67016C90D0B9}"/>
          </ac:spMkLst>
        </pc:spChg>
        <pc:spChg chg="mod">
          <ac:chgData name="Commodore St Germain" userId="420783ab-3e48-4f67-af00-cfba62042d5f" providerId="ADAL" clId="{5CFBCFCE-2BF9-427F-BF00-E9099D88084A}" dt="2026-06-05T03:03:34.722" v="10480" actId="20577"/>
          <ac:spMkLst>
            <pc:docMk/>
            <pc:sldMk cId="3812754875" sldId="521"/>
            <ac:spMk id="3" creationId="{FAE6C167-8755-0957-EC44-727CF70712E3}"/>
          </ac:spMkLst>
        </pc:spChg>
      </pc:sldChg>
      <pc:sldChg chg="add">
        <pc:chgData name="Commodore St Germain" userId="420783ab-3e48-4f67-af00-cfba62042d5f" providerId="ADAL" clId="{5CFBCFCE-2BF9-427F-BF00-E9099D88084A}" dt="2026-06-05T03:09:46.327" v="10574"/>
        <pc:sldMkLst>
          <pc:docMk/>
          <pc:sldMk cId="1254396451" sldId="522"/>
        </pc:sldMkLst>
      </pc:sldChg>
      <pc:sldChg chg="add">
        <pc:chgData name="Commodore St Germain" userId="420783ab-3e48-4f67-af00-cfba62042d5f" providerId="ADAL" clId="{5CFBCFCE-2BF9-427F-BF00-E9099D88084A}" dt="2026-06-05T03:09:53.830" v="10577"/>
        <pc:sldMkLst>
          <pc:docMk/>
          <pc:sldMk cId="3613005843" sldId="523"/>
        </pc:sldMkLst>
      </pc:sldChg>
      <pc:sldChg chg="add">
        <pc:chgData name="Commodore St Germain" userId="420783ab-3e48-4f67-af00-cfba62042d5f" providerId="ADAL" clId="{5CFBCFCE-2BF9-427F-BF00-E9099D88084A}" dt="2026-06-05T03:09:58.927" v="10579"/>
        <pc:sldMkLst>
          <pc:docMk/>
          <pc:sldMk cId="1235549792" sldId="524"/>
        </pc:sldMkLst>
      </pc:sldChg>
      <pc:sldChg chg="new del">
        <pc:chgData name="Commodore St Germain" userId="420783ab-3e48-4f67-af00-cfba62042d5f" providerId="ADAL" clId="{5CFBCFCE-2BF9-427F-BF00-E9099D88084A}" dt="2026-06-05T03:10:46.138" v="10583" actId="47"/>
        <pc:sldMkLst>
          <pc:docMk/>
          <pc:sldMk cId="1351493711" sldId="525"/>
        </pc:sldMkLst>
      </pc:sldChg>
      <pc:sldChg chg="new del">
        <pc:chgData name="Commodore St Germain" userId="420783ab-3e48-4f67-af00-cfba62042d5f" providerId="ADAL" clId="{5CFBCFCE-2BF9-427F-BF00-E9099D88084A}" dt="2026-06-05T03:11:35.822" v="10620" actId="47"/>
        <pc:sldMkLst>
          <pc:docMk/>
          <pc:sldMk cId="221465668" sldId="526"/>
        </pc:sldMkLst>
      </pc:sldChg>
      <pc:sldChg chg="modSp add mod">
        <pc:chgData name="Commodore St Germain" userId="420783ab-3e48-4f67-af00-cfba62042d5f" providerId="ADAL" clId="{5CFBCFCE-2BF9-427F-BF00-E9099D88084A}" dt="2026-06-05T03:11:10.807" v="10616" actId="20577"/>
        <pc:sldMkLst>
          <pc:docMk/>
          <pc:sldMk cId="2792066975" sldId="527"/>
        </pc:sldMkLst>
        <pc:spChg chg="mod">
          <ac:chgData name="Commodore St Germain" userId="420783ab-3e48-4f67-af00-cfba62042d5f" providerId="ADAL" clId="{5CFBCFCE-2BF9-427F-BF00-E9099D88084A}" dt="2026-06-05T03:11:10.807" v="10616" actId="20577"/>
          <ac:spMkLst>
            <pc:docMk/>
            <pc:sldMk cId="2792066975" sldId="527"/>
            <ac:spMk id="2" creationId="{47641DBE-2009-958F-48F4-9C3B50118109}"/>
          </ac:spMkLst>
        </pc:spChg>
      </pc:sldChg>
      <pc:sldChg chg="add">
        <pc:chgData name="Commodore St Germain" userId="420783ab-3e48-4f67-af00-cfba62042d5f" providerId="ADAL" clId="{5CFBCFCE-2BF9-427F-BF00-E9099D88084A}" dt="2026-06-05T03:10:57.147" v="10585"/>
        <pc:sldMkLst>
          <pc:docMk/>
          <pc:sldMk cId="208004239" sldId="528"/>
        </pc:sldMkLst>
      </pc:sldChg>
      <pc:sldChg chg="addSp delSp modSp new del mod">
        <pc:chgData name="Commodore St Germain" userId="420783ab-3e48-4f67-af00-cfba62042d5f" providerId="ADAL" clId="{5CFBCFCE-2BF9-427F-BF00-E9099D88084A}" dt="2026-06-05T03:58:31.138" v="11676" actId="47"/>
        <pc:sldMkLst>
          <pc:docMk/>
          <pc:sldMk cId="1809911259" sldId="529"/>
        </pc:sldMkLst>
        <pc:picChg chg="add del mod">
          <ac:chgData name="Commodore St Germain" userId="420783ab-3e48-4f67-af00-cfba62042d5f" providerId="ADAL" clId="{5CFBCFCE-2BF9-427F-BF00-E9099D88084A}" dt="2026-06-05T03:34:37.876" v="10811" actId="478"/>
          <ac:picMkLst>
            <pc:docMk/>
            <pc:sldMk cId="1809911259" sldId="529"/>
            <ac:picMk id="5" creationId="{DBF03AAD-34EA-8278-BA6C-D4410B1F089C}"/>
          </ac:picMkLst>
        </pc:picChg>
      </pc:sldChg>
      <pc:sldChg chg="new del">
        <pc:chgData name="Commodore St Germain" userId="420783ab-3e48-4f67-af00-cfba62042d5f" providerId="ADAL" clId="{5CFBCFCE-2BF9-427F-BF00-E9099D88084A}" dt="2026-06-05T03:11:25.209" v="10618" actId="47"/>
        <pc:sldMkLst>
          <pc:docMk/>
          <pc:sldMk cId="1414639031" sldId="530"/>
        </pc:sldMkLst>
      </pc:sldChg>
      <pc:sldChg chg="add del">
        <pc:chgData name="Commodore St Germain" userId="420783ab-3e48-4f67-af00-cfba62042d5f" providerId="ADAL" clId="{5CFBCFCE-2BF9-427F-BF00-E9099D88084A}" dt="2026-06-05T04:33:00.431" v="12010" actId="47"/>
        <pc:sldMkLst>
          <pc:docMk/>
          <pc:sldMk cId="2670414368" sldId="530"/>
        </pc:sldMkLst>
      </pc:sldChg>
      <pc:sldChg chg="addSp delSp modSp new mod">
        <pc:chgData name="Commodore St Germain" userId="420783ab-3e48-4f67-af00-cfba62042d5f" providerId="ADAL" clId="{5CFBCFCE-2BF9-427F-BF00-E9099D88084A}" dt="2026-06-12T16:08:45.112" v="12902" actId="478"/>
        <pc:sldMkLst>
          <pc:docMk/>
          <pc:sldMk cId="2816682944" sldId="531"/>
        </pc:sldMkLst>
        <pc:spChg chg="mod">
          <ac:chgData name="Commodore St Germain" userId="420783ab-3e48-4f67-af00-cfba62042d5f" providerId="ADAL" clId="{5CFBCFCE-2BF9-427F-BF00-E9099D88084A}" dt="2026-06-05T03:55:59.131" v="11563" actId="20577"/>
          <ac:spMkLst>
            <pc:docMk/>
            <pc:sldMk cId="2816682944" sldId="531"/>
            <ac:spMk id="2" creationId="{A9D3B8F5-1C91-96BC-CB30-E151A6EC4BB3}"/>
          </ac:spMkLst>
        </pc:spChg>
        <pc:spChg chg="del">
          <ac:chgData name="Commodore St Germain" userId="420783ab-3e48-4f67-af00-cfba62042d5f" providerId="ADAL" clId="{5CFBCFCE-2BF9-427F-BF00-E9099D88084A}" dt="2026-06-05T03:35:46.709" v="10901" actId="478"/>
          <ac:spMkLst>
            <pc:docMk/>
            <pc:sldMk cId="2816682944" sldId="531"/>
            <ac:spMk id="3" creationId="{115000C8-4DF9-D5DC-86BE-2B6DE9168C81}"/>
          </ac:spMkLst>
        </pc:spChg>
        <pc:spChg chg="add mod">
          <ac:chgData name="Commodore St Germain" userId="420783ab-3e48-4f67-af00-cfba62042d5f" providerId="ADAL" clId="{5CFBCFCE-2BF9-427F-BF00-E9099D88084A}" dt="2026-06-05T03:36:41.203" v="10920" actId="1038"/>
          <ac:spMkLst>
            <pc:docMk/>
            <pc:sldMk cId="2816682944" sldId="531"/>
            <ac:spMk id="5" creationId="{D3659808-96E6-E0D4-87ED-ED2D744F840D}"/>
          </ac:spMkLst>
        </pc:spChg>
        <pc:spChg chg="add mod">
          <ac:chgData name="Commodore St Germain" userId="420783ab-3e48-4f67-af00-cfba62042d5f" providerId="ADAL" clId="{5CFBCFCE-2BF9-427F-BF00-E9099D88084A}" dt="2026-06-05T03:41:22.990" v="11188" actId="1038"/>
          <ac:spMkLst>
            <pc:docMk/>
            <pc:sldMk cId="2816682944" sldId="531"/>
            <ac:spMk id="6" creationId="{D74C1C3F-36E7-08E8-F9EB-6656EDF2F909}"/>
          </ac:spMkLst>
        </pc:spChg>
        <pc:spChg chg="add mod">
          <ac:chgData name="Commodore St Germain" userId="420783ab-3e48-4f67-af00-cfba62042d5f" providerId="ADAL" clId="{5CFBCFCE-2BF9-427F-BF00-E9099D88084A}" dt="2026-06-05T03:41:22.990" v="11188" actId="1038"/>
          <ac:spMkLst>
            <pc:docMk/>
            <pc:sldMk cId="2816682944" sldId="531"/>
            <ac:spMk id="7" creationId="{FBDBCE75-C46C-EBFD-7BE7-775AC0D873F9}"/>
          </ac:spMkLst>
        </pc:spChg>
        <pc:spChg chg="add mod">
          <ac:chgData name="Commodore St Germain" userId="420783ab-3e48-4f67-af00-cfba62042d5f" providerId="ADAL" clId="{5CFBCFCE-2BF9-427F-BF00-E9099D88084A}" dt="2026-06-05T03:43:56.859" v="11238" actId="20577"/>
          <ac:spMkLst>
            <pc:docMk/>
            <pc:sldMk cId="2816682944" sldId="531"/>
            <ac:spMk id="8" creationId="{6E0A9AAB-FA22-1594-2BAB-22B57355C5D7}"/>
          </ac:spMkLst>
        </pc:spChg>
        <pc:spChg chg="add mod">
          <ac:chgData name="Commodore St Germain" userId="420783ab-3e48-4f67-af00-cfba62042d5f" providerId="ADAL" clId="{5CFBCFCE-2BF9-427F-BF00-E9099D88084A}" dt="2026-06-05T03:41:22.990" v="11188" actId="1038"/>
          <ac:spMkLst>
            <pc:docMk/>
            <pc:sldMk cId="2816682944" sldId="531"/>
            <ac:spMk id="9" creationId="{C13759D9-C765-E3B4-4992-913514E304E7}"/>
          </ac:spMkLst>
        </pc:spChg>
        <pc:spChg chg="add mod">
          <ac:chgData name="Commodore St Germain" userId="420783ab-3e48-4f67-af00-cfba62042d5f" providerId="ADAL" clId="{5CFBCFCE-2BF9-427F-BF00-E9099D88084A}" dt="2026-06-05T03:41:22.990" v="11188" actId="1038"/>
          <ac:spMkLst>
            <pc:docMk/>
            <pc:sldMk cId="2816682944" sldId="531"/>
            <ac:spMk id="10" creationId="{251B797E-48F1-B4A5-2C00-489EFC947D25}"/>
          </ac:spMkLst>
        </pc:spChg>
        <pc:spChg chg="add del mod">
          <ac:chgData name="Commodore St Germain" userId="420783ab-3e48-4f67-af00-cfba62042d5f" providerId="ADAL" clId="{5CFBCFCE-2BF9-427F-BF00-E9099D88084A}" dt="2026-06-12T01:16:02.337" v="12837" actId="478"/>
          <ac:spMkLst>
            <pc:docMk/>
            <pc:sldMk cId="2816682944" sldId="531"/>
            <ac:spMk id="12" creationId="{833F65D4-E62E-35F9-4F94-C2CE8805D258}"/>
          </ac:spMkLst>
        </pc:spChg>
        <pc:spChg chg="add del mod">
          <ac:chgData name="Commodore St Germain" userId="420783ab-3e48-4f67-af00-cfba62042d5f" providerId="ADAL" clId="{5CFBCFCE-2BF9-427F-BF00-E9099D88084A}" dt="2026-06-12T01:16:17.842" v="12840" actId="478"/>
          <ac:spMkLst>
            <pc:docMk/>
            <pc:sldMk cId="2816682944" sldId="531"/>
            <ac:spMk id="13" creationId="{01C61356-F9A4-91E4-7A77-E2BC32A9B334}"/>
          </ac:spMkLst>
        </pc:spChg>
        <pc:spChg chg="add del mod">
          <ac:chgData name="Commodore St Germain" userId="420783ab-3e48-4f67-af00-cfba62042d5f" providerId="ADAL" clId="{5CFBCFCE-2BF9-427F-BF00-E9099D88084A}" dt="2026-06-12T01:16:15.326" v="12839" actId="478"/>
          <ac:spMkLst>
            <pc:docMk/>
            <pc:sldMk cId="2816682944" sldId="531"/>
            <ac:spMk id="15" creationId="{A3060DB1-DDFE-C62B-F2C2-50F18CAB4857}"/>
          </ac:spMkLst>
        </pc:spChg>
        <pc:spChg chg="add del mod">
          <ac:chgData name="Commodore St Germain" userId="420783ab-3e48-4f67-af00-cfba62042d5f" providerId="ADAL" clId="{5CFBCFCE-2BF9-427F-BF00-E9099D88084A}" dt="2026-06-12T01:16:15.326" v="12839" actId="478"/>
          <ac:spMkLst>
            <pc:docMk/>
            <pc:sldMk cId="2816682944" sldId="531"/>
            <ac:spMk id="16" creationId="{D116F77E-3F80-455E-7DA6-33E0E36C009A}"/>
          </ac:spMkLst>
        </pc:spChg>
        <pc:spChg chg="add del mod">
          <ac:chgData name="Commodore St Germain" userId="420783ab-3e48-4f67-af00-cfba62042d5f" providerId="ADAL" clId="{5CFBCFCE-2BF9-427F-BF00-E9099D88084A}" dt="2026-06-12T01:16:15.326" v="12839" actId="478"/>
          <ac:spMkLst>
            <pc:docMk/>
            <pc:sldMk cId="2816682944" sldId="531"/>
            <ac:spMk id="17" creationId="{C2418BA0-AC6A-BAE0-32FB-11FBA9106765}"/>
          </ac:spMkLst>
        </pc:spChg>
        <pc:spChg chg="add del mod">
          <ac:chgData name="Commodore St Germain" userId="420783ab-3e48-4f67-af00-cfba62042d5f" providerId="ADAL" clId="{5CFBCFCE-2BF9-427F-BF00-E9099D88084A}" dt="2026-06-12T01:16:15.326" v="12839" actId="478"/>
          <ac:spMkLst>
            <pc:docMk/>
            <pc:sldMk cId="2816682944" sldId="531"/>
            <ac:spMk id="18" creationId="{A43FEE5E-F067-75CC-DB7A-EB5F9429A18F}"/>
          </ac:spMkLst>
        </pc:spChg>
        <pc:spChg chg="add del mod">
          <ac:chgData name="Commodore St Germain" userId="420783ab-3e48-4f67-af00-cfba62042d5f" providerId="ADAL" clId="{5CFBCFCE-2BF9-427F-BF00-E9099D88084A}" dt="2026-06-12T01:16:02.337" v="12837" actId="478"/>
          <ac:spMkLst>
            <pc:docMk/>
            <pc:sldMk cId="2816682944" sldId="531"/>
            <ac:spMk id="19" creationId="{3FEC1243-0938-DCB0-F597-0C28F40787D7}"/>
          </ac:spMkLst>
        </pc:spChg>
        <pc:spChg chg="add del mod">
          <ac:chgData name="Commodore St Germain" userId="420783ab-3e48-4f67-af00-cfba62042d5f" providerId="ADAL" clId="{5CFBCFCE-2BF9-427F-BF00-E9099D88084A}" dt="2026-06-12T01:15:58.900" v="12836" actId="478"/>
          <ac:spMkLst>
            <pc:docMk/>
            <pc:sldMk cId="2816682944" sldId="531"/>
            <ac:spMk id="20" creationId="{0C328F63-2610-28C8-0417-AC4BE1537CCD}"/>
          </ac:spMkLst>
        </pc:spChg>
        <pc:spChg chg="add del mod">
          <ac:chgData name="Commodore St Germain" userId="420783ab-3e48-4f67-af00-cfba62042d5f" providerId="ADAL" clId="{5CFBCFCE-2BF9-427F-BF00-E9099D88084A}" dt="2026-06-12T01:16:15.326" v="12839" actId="478"/>
          <ac:spMkLst>
            <pc:docMk/>
            <pc:sldMk cId="2816682944" sldId="531"/>
            <ac:spMk id="21" creationId="{FA0A6B24-B167-0981-12BE-AF28D4605637}"/>
          </ac:spMkLst>
        </pc:spChg>
        <pc:spChg chg="add mod">
          <ac:chgData name="Commodore St Germain" userId="420783ab-3e48-4f67-af00-cfba62042d5f" providerId="ADAL" clId="{5CFBCFCE-2BF9-427F-BF00-E9099D88084A}" dt="2026-06-05T04:33:41.629" v="12022" actId="20577"/>
          <ac:spMkLst>
            <pc:docMk/>
            <pc:sldMk cId="2816682944" sldId="531"/>
            <ac:spMk id="29" creationId="{A3D03482-D99B-6383-4AB0-28DB1B990253}"/>
          </ac:spMkLst>
        </pc:spChg>
        <pc:picChg chg="add mod modCrop">
          <ac:chgData name="Commodore St Germain" userId="420783ab-3e48-4f67-af00-cfba62042d5f" providerId="ADAL" clId="{5CFBCFCE-2BF9-427F-BF00-E9099D88084A}" dt="2026-06-05T03:38:50.256" v="10977" actId="1076"/>
          <ac:picMkLst>
            <pc:docMk/>
            <pc:sldMk cId="2816682944" sldId="531"/>
            <ac:picMk id="4" creationId="{0DD3AB76-E729-A7A7-3824-90E29F452AF3}"/>
          </ac:picMkLst>
        </pc:picChg>
        <pc:picChg chg="add mod">
          <ac:chgData name="Commodore St Germain" userId="420783ab-3e48-4f67-af00-cfba62042d5f" providerId="ADAL" clId="{5CFBCFCE-2BF9-427F-BF00-E9099D88084A}" dt="2026-06-05T03:39:49.794" v="10996" actId="571"/>
          <ac:picMkLst>
            <pc:docMk/>
            <pc:sldMk cId="2816682944" sldId="531"/>
            <ac:picMk id="11" creationId="{E5235FC2-6E5E-C960-BF7E-D53647491487}"/>
          </ac:picMkLst>
        </pc:picChg>
        <pc:picChg chg="add mod">
          <ac:chgData name="Commodore St Germain" userId="420783ab-3e48-4f67-af00-cfba62042d5f" providerId="ADAL" clId="{5CFBCFCE-2BF9-427F-BF00-E9099D88084A}" dt="2026-06-05T03:41:41.666" v="11192" actId="571"/>
          <ac:picMkLst>
            <pc:docMk/>
            <pc:sldMk cId="2816682944" sldId="531"/>
            <ac:picMk id="14" creationId="{2B2F2AF0-1AEC-18E4-A635-6D6DBD0344BB}"/>
          </ac:picMkLst>
        </pc:picChg>
        <pc:inkChg chg="add del">
          <ac:chgData name="Commodore St Germain" userId="420783ab-3e48-4f67-af00-cfba62042d5f" providerId="ADAL" clId="{5CFBCFCE-2BF9-427F-BF00-E9099D88084A}" dt="2026-06-12T16:08:45.112" v="12902" actId="478"/>
          <ac:inkMkLst>
            <pc:docMk/>
            <pc:sldMk cId="2816682944" sldId="531"/>
            <ac:inkMk id="3" creationId="{C4475F22-0B9F-917B-0EF7-5DDB39373DCD}"/>
          </ac:inkMkLst>
        </pc:inkChg>
        <pc:cxnChg chg="add mod">
          <ac:chgData name="Commodore St Germain" userId="420783ab-3e48-4f67-af00-cfba62042d5f" providerId="ADAL" clId="{5CFBCFCE-2BF9-427F-BF00-E9099D88084A}" dt="2026-06-05T03:45:19.443" v="11260" actId="692"/>
          <ac:cxnSpMkLst>
            <pc:docMk/>
            <pc:sldMk cId="2816682944" sldId="531"/>
            <ac:cxnSpMk id="23" creationId="{3BCE52A5-84F0-71FE-9EFC-53DEC546BAC2}"/>
          </ac:cxnSpMkLst>
        </pc:cxnChg>
        <pc:cxnChg chg="add del mod">
          <ac:chgData name="Commodore St Germain" userId="420783ab-3e48-4f67-af00-cfba62042d5f" providerId="ADAL" clId="{5CFBCFCE-2BF9-427F-BF00-E9099D88084A}" dt="2026-06-12T01:16:15.326" v="12839" actId="478"/>
          <ac:cxnSpMkLst>
            <pc:docMk/>
            <pc:sldMk cId="2816682944" sldId="531"/>
            <ac:cxnSpMk id="24" creationId="{3B43A050-E38A-24A8-79CD-15FFA89CC71E}"/>
          </ac:cxnSpMkLst>
        </pc:cxnChg>
        <pc:cxnChg chg="add del mod">
          <ac:chgData name="Commodore St Germain" userId="420783ab-3e48-4f67-af00-cfba62042d5f" providerId="ADAL" clId="{5CFBCFCE-2BF9-427F-BF00-E9099D88084A}" dt="2026-06-12T01:16:06.412" v="12838" actId="478"/>
          <ac:cxnSpMkLst>
            <pc:docMk/>
            <pc:sldMk cId="2816682944" sldId="531"/>
            <ac:cxnSpMk id="27" creationId="{A0F0D696-41CC-4175-CDF0-E8594A752E7C}"/>
          </ac:cxnSpMkLst>
        </pc:cxnChg>
      </pc:sldChg>
      <pc:sldChg chg="addSp delSp modSp new mod">
        <pc:chgData name="Commodore St Germain" userId="420783ab-3e48-4f67-af00-cfba62042d5f" providerId="ADAL" clId="{5CFBCFCE-2BF9-427F-BF00-E9099D88084A}" dt="2026-06-12T16:08:54.604" v="12904" actId="478"/>
        <pc:sldMkLst>
          <pc:docMk/>
          <pc:sldMk cId="2562567968" sldId="532"/>
        </pc:sldMkLst>
        <pc:spChg chg="mod">
          <ac:chgData name="Commodore St Germain" userId="420783ab-3e48-4f67-af00-cfba62042d5f" providerId="ADAL" clId="{5CFBCFCE-2BF9-427F-BF00-E9099D88084A}" dt="2026-06-05T03:58:12.333" v="11674" actId="20577"/>
          <ac:spMkLst>
            <pc:docMk/>
            <pc:sldMk cId="2562567968" sldId="532"/>
            <ac:spMk id="2" creationId="{EAD4D538-A20C-2210-69DC-93B1787E8304}"/>
          </ac:spMkLst>
        </pc:spChg>
        <pc:spChg chg="del">
          <ac:chgData name="Commodore St Germain" userId="420783ab-3e48-4f67-af00-cfba62042d5f" providerId="ADAL" clId="{5CFBCFCE-2BF9-427F-BF00-E9099D88084A}" dt="2026-06-05T03:34:47.750" v="10815" actId="478"/>
          <ac:spMkLst>
            <pc:docMk/>
            <pc:sldMk cId="2562567968" sldId="532"/>
            <ac:spMk id="3" creationId="{C75CA16C-A74B-F373-2F31-78869C32E167}"/>
          </ac:spMkLst>
        </pc:spChg>
        <pc:spChg chg="add mod">
          <ac:chgData name="Commodore St Germain" userId="420783ab-3e48-4f67-af00-cfba62042d5f" providerId="ADAL" clId="{5CFBCFCE-2BF9-427F-BF00-E9099D88084A}" dt="2026-06-05T03:50:07.653" v="11334"/>
          <ac:spMkLst>
            <pc:docMk/>
            <pc:sldMk cId="2562567968" sldId="532"/>
            <ac:spMk id="5" creationId="{873EA4D7-FF40-C368-5452-FB81DF045A91}"/>
          </ac:spMkLst>
        </pc:spChg>
        <pc:spChg chg="add mod">
          <ac:chgData name="Commodore St Germain" userId="420783ab-3e48-4f67-af00-cfba62042d5f" providerId="ADAL" clId="{5CFBCFCE-2BF9-427F-BF00-E9099D88084A}" dt="2026-06-05T03:58:24.282" v="11675"/>
          <ac:spMkLst>
            <pc:docMk/>
            <pc:sldMk cId="2562567968" sldId="532"/>
            <ac:spMk id="6" creationId="{34F2BFDF-58E0-CDCE-721F-0D02F6FE5063}"/>
          </ac:spMkLst>
        </pc:spChg>
        <pc:picChg chg="add mod">
          <ac:chgData name="Commodore St Germain" userId="420783ab-3e48-4f67-af00-cfba62042d5f" providerId="ADAL" clId="{5CFBCFCE-2BF9-427F-BF00-E9099D88084A}" dt="2026-06-05T03:57:51.432" v="11614" actId="1076"/>
          <ac:picMkLst>
            <pc:docMk/>
            <pc:sldMk cId="2562567968" sldId="532"/>
            <ac:picMk id="4" creationId="{A2D184AA-B2CE-E861-17FF-F6974A60FF1C}"/>
          </ac:picMkLst>
        </pc:picChg>
        <pc:inkChg chg="add del">
          <ac:chgData name="Commodore St Germain" userId="420783ab-3e48-4f67-af00-cfba62042d5f" providerId="ADAL" clId="{5CFBCFCE-2BF9-427F-BF00-E9099D88084A}" dt="2026-06-12T16:08:54.604" v="12904" actId="478"/>
          <ac:inkMkLst>
            <pc:docMk/>
            <pc:sldMk cId="2562567968" sldId="532"/>
            <ac:inkMk id="3" creationId="{FFB06018-96B9-5314-2A68-2CF7DCF0BBE1}"/>
          </ac:inkMkLst>
        </pc:inkChg>
      </pc:sldChg>
      <pc:sldChg chg="addSp delSp modSp new mod">
        <pc:chgData name="Commodore St Germain" userId="420783ab-3e48-4f67-af00-cfba62042d5f" providerId="ADAL" clId="{5CFBCFCE-2BF9-427F-BF00-E9099D88084A}" dt="2026-06-12T16:08:58.393" v="12905" actId="478"/>
        <pc:sldMkLst>
          <pc:docMk/>
          <pc:sldMk cId="1543869188" sldId="533"/>
        </pc:sldMkLst>
        <pc:spChg chg="add mod">
          <ac:chgData name="Commodore St Germain" userId="420783ab-3e48-4f67-af00-cfba62042d5f" providerId="ADAL" clId="{5CFBCFCE-2BF9-427F-BF00-E9099D88084A}" dt="2026-06-05T03:18:13.297" v="10643" actId="20577"/>
          <ac:spMkLst>
            <pc:docMk/>
            <pc:sldMk cId="1543869188" sldId="533"/>
            <ac:spMk id="8" creationId="{DE3491F2-FFC5-B73B-1E07-09FCBF5B8BAF}"/>
          </ac:spMkLst>
        </pc:spChg>
        <pc:picChg chg="add mod">
          <ac:chgData name="Commodore St Germain" userId="420783ab-3e48-4f67-af00-cfba62042d5f" providerId="ADAL" clId="{5CFBCFCE-2BF9-427F-BF00-E9099D88084A}" dt="2026-06-05T03:13:12.968" v="10632" actId="14100"/>
          <ac:picMkLst>
            <pc:docMk/>
            <pc:sldMk cId="1543869188" sldId="533"/>
            <ac:picMk id="5" creationId="{170A6949-D47D-12EE-6969-26ECD2E599AF}"/>
          </ac:picMkLst>
        </pc:picChg>
        <pc:picChg chg="add del mod">
          <ac:chgData name="Commodore St Germain" userId="420783ab-3e48-4f67-af00-cfba62042d5f" providerId="ADAL" clId="{5CFBCFCE-2BF9-427F-BF00-E9099D88084A}" dt="2026-06-05T03:14:45.453" v="10635" actId="478"/>
          <ac:picMkLst>
            <pc:docMk/>
            <pc:sldMk cId="1543869188" sldId="533"/>
            <ac:picMk id="7" creationId="{A63DFE7E-1A4A-B720-AD7F-173D962146E8}"/>
          </ac:picMkLst>
        </pc:picChg>
        <pc:picChg chg="add del">
          <ac:chgData name="Commodore St Germain" userId="420783ab-3e48-4f67-af00-cfba62042d5f" providerId="ADAL" clId="{5CFBCFCE-2BF9-427F-BF00-E9099D88084A}" dt="2026-06-05T03:18:49.714" v="10649" actId="478"/>
          <ac:picMkLst>
            <pc:docMk/>
            <pc:sldMk cId="1543869188" sldId="533"/>
            <ac:picMk id="10" creationId="{B9F9E1DB-52C1-90FA-E1B8-4B26D0ECFF19}"/>
          </ac:picMkLst>
        </pc:picChg>
        <pc:picChg chg="add mod">
          <ac:chgData name="Commodore St Germain" userId="420783ab-3e48-4f67-af00-cfba62042d5f" providerId="ADAL" clId="{5CFBCFCE-2BF9-427F-BF00-E9099D88084A}" dt="2026-06-05T03:18:36.257" v="10647" actId="14100"/>
          <ac:picMkLst>
            <pc:docMk/>
            <pc:sldMk cId="1543869188" sldId="533"/>
            <ac:picMk id="12" creationId="{92849522-FDF9-DE33-7003-B362C6677603}"/>
          </ac:picMkLst>
        </pc:picChg>
        <pc:picChg chg="add del mod">
          <ac:chgData name="Commodore St Germain" userId="420783ab-3e48-4f67-af00-cfba62042d5f" providerId="ADAL" clId="{5CFBCFCE-2BF9-427F-BF00-E9099D88084A}" dt="2026-06-05T03:21:42.413" v="10654" actId="478"/>
          <ac:picMkLst>
            <pc:docMk/>
            <pc:sldMk cId="1543869188" sldId="533"/>
            <ac:picMk id="13" creationId="{6EF666A2-D5E4-A5B9-0983-C1F4A4EEAA8E}"/>
          </ac:picMkLst>
        </pc:picChg>
        <pc:picChg chg="add mod">
          <ac:chgData name="Commodore St Germain" userId="420783ab-3e48-4f67-af00-cfba62042d5f" providerId="ADAL" clId="{5CFBCFCE-2BF9-427F-BF00-E9099D88084A}" dt="2026-06-05T03:22:08.847" v="10657" actId="692"/>
          <ac:picMkLst>
            <pc:docMk/>
            <pc:sldMk cId="1543869188" sldId="533"/>
            <ac:picMk id="15" creationId="{6328F7C0-6F8B-97FC-F041-BF8EC71AB40C}"/>
          </ac:picMkLst>
        </pc:picChg>
        <pc:inkChg chg="add del">
          <ac:chgData name="Commodore St Germain" userId="420783ab-3e48-4f67-af00-cfba62042d5f" providerId="ADAL" clId="{5CFBCFCE-2BF9-427F-BF00-E9099D88084A}" dt="2026-06-12T16:08:58.393" v="12905" actId="478"/>
          <ac:inkMkLst>
            <pc:docMk/>
            <pc:sldMk cId="1543869188" sldId="533"/>
            <ac:inkMk id="4" creationId="{93BAAA33-7C5E-7120-B12C-1521FEDBE612}"/>
          </ac:inkMkLst>
        </pc:inkChg>
      </pc:sldChg>
      <pc:sldChg chg="addSp new del mod ord">
        <pc:chgData name="Commodore St Germain" userId="420783ab-3e48-4f67-af00-cfba62042d5f" providerId="ADAL" clId="{5CFBCFCE-2BF9-427F-BF00-E9099D88084A}" dt="2026-06-05T04:33:00.431" v="12010" actId="47"/>
        <pc:sldMkLst>
          <pc:docMk/>
          <pc:sldMk cId="3449292318" sldId="534"/>
        </pc:sldMkLst>
        <pc:spChg chg="add">
          <ac:chgData name="Commodore St Germain" userId="420783ab-3e48-4f67-af00-cfba62042d5f" providerId="ADAL" clId="{5CFBCFCE-2BF9-427F-BF00-E9099D88084A}" dt="2026-06-05T03:14:55.277" v="10636"/>
          <ac:spMkLst>
            <pc:docMk/>
            <pc:sldMk cId="3449292318" sldId="534"/>
            <ac:spMk id="4" creationId="{0D99DF5A-6A8D-5348-A436-BC938B9DE182}"/>
          </ac:spMkLst>
        </pc:spChg>
        <pc:picChg chg="add">
          <ac:chgData name="Commodore St Germain" userId="420783ab-3e48-4f67-af00-cfba62042d5f" providerId="ADAL" clId="{5CFBCFCE-2BF9-427F-BF00-E9099D88084A}" dt="2026-06-05T03:15:20.828" v="10637" actId="22"/>
          <ac:picMkLst>
            <pc:docMk/>
            <pc:sldMk cId="3449292318" sldId="534"/>
            <ac:picMk id="6" creationId="{B8458048-C286-C9F2-FD5A-392195D19021}"/>
          </ac:picMkLst>
        </pc:picChg>
      </pc:sldChg>
      <pc:sldChg chg="new del">
        <pc:chgData name="Commodore St Germain" userId="420783ab-3e48-4f67-af00-cfba62042d5f" providerId="ADAL" clId="{5CFBCFCE-2BF9-427F-BF00-E9099D88084A}" dt="2026-06-05T03:28:36.857" v="10729" actId="47"/>
        <pc:sldMkLst>
          <pc:docMk/>
          <pc:sldMk cId="1748085728" sldId="535"/>
        </pc:sldMkLst>
      </pc:sldChg>
      <pc:sldChg chg="new del">
        <pc:chgData name="Commodore St Germain" userId="420783ab-3e48-4f67-af00-cfba62042d5f" providerId="ADAL" clId="{5CFBCFCE-2BF9-427F-BF00-E9099D88084A}" dt="2026-06-05T03:28:36.857" v="10729" actId="47"/>
        <pc:sldMkLst>
          <pc:docMk/>
          <pc:sldMk cId="166420590" sldId="536"/>
        </pc:sldMkLst>
      </pc:sldChg>
      <pc:sldChg chg="addSp delSp modSp add mod">
        <pc:chgData name="Commodore St Germain" userId="420783ab-3e48-4f67-af00-cfba62042d5f" providerId="ADAL" clId="{5CFBCFCE-2BF9-427F-BF00-E9099D88084A}" dt="2026-06-12T16:09:02.257" v="12906" actId="478"/>
        <pc:sldMkLst>
          <pc:docMk/>
          <pc:sldMk cId="1313168834" sldId="537"/>
        </pc:sldMkLst>
        <pc:picChg chg="del">
          <ac:chgData name="Commodore St Germain" userId="420783ab-3e48-4f67-af00-cfba62042d5f" providerId="ADAL" clId="{5CFBCFCE-2BF9-427F-BF00-E9099D88084A}" dt="2026-06-05T03:24:11.271" v="10668" actId="478"/>
          <ac:picMkLst>
            <pc:docMk/>
            <pc:sldMk cId="1313168834" sldId="537"/>
            <ac:picMk id="5" creationId="{170A6949-D47D-12EE-6969-26ECD2E599AF}"/>
          </ac:picMkLst>
        </pc:picChg>
        <pc:picChg chg="add mod">
          <ac:chgData name="Commodore St Germain" userId="420783ab-3e48-4f67-af00-cfba62042d5f" providerId="ADAL" clId="{5CFBCFCE-2BF9-427F-BF00-E9099D88084A}" dt="2026-06-05T03:22:41.006" v="10662" actId="14100"/>
          <ac:picMkLst>
            <pc:docMk/>
            <pc:sldMk cId="1313168834" sldId="537"/>
            <ac:picMk id="6" creationId="{339849BC-25F8-1989-F90E-01F0B1514546}"/>
          </ac:picMkLst>
        </pc:picChg>
        <pc:picChg chg="add mod">
          <ac:chgData name="Commodore St Germain" userId="420783ab-3e48-4f67-af00-cfba62042d5f" providerId="ADAL" clId="{5CFBCFCE-2BF9-427F-BF00-E9099D88084A}" dt="2026-06-05T03:24:33.361" v="10671" actId="14100"/>
          <ac:picMkLst>
            <pc:docMk/>
            <pc:sldMk cId="1313168834" sldId="537"/>
            <ac:picMk id="9" creationId="{C599F1F3-0D02-FD0C-FD71-7CAF665325A0}"/>
          </ac:picMkLst>
        </pc:picChg>
        <pc:picChg chg="del">
          <ac:chgData name="Commodore St Germain" userId="420783ab-3e48-4f67-af00-cfba62042d5f" providerId="ADAL" clId="{5CFBCFCE-2BF9-427F-BF00-E9099D88084A}" dt="2026-06-05T03:22:17.387" v="10659" actId="478"/>
          <ac:picMkLst>
            <pc:docMk/>
            <pc:sldMk cId="1313168834" sldId="537"/>
            <ac:picMk id="12" creationId="{92849522-FDF9-DE33-7003-B362C6677603}"/>
          </ac:picMkLst>
        </pc:picChg>
        <pc:inkChg chg="add del">
          <ac:chgData name="Commodore St Germain" userId="420783ab-3e48-4f67-af00-cfba62042d5f" providerId="ADAL" clId="{5CFBCFCE-2BF9-427F-BF00-E9099D88084A}" dt="2026-06-12T16:09:02.257" v="12906" actId="478"/>
          <ac:inkMkLst>
            <pc:docMk/>
            <pc:sldMk cId="1313168834" sldId="537"/>
            <ac:inkMk id="4" creationId="{B9B54BDC-BE61-A36F-F522-02C3FFACC29E}"/>
          </ac:inkMkLst>
        </pc:inkChg>
      </pc:sldChg>
      <pc:sldChg chg="addSp delSp modSp add mod">
        <pc:chgData name="Commodore St Germain" userId="420783ab-3e48-4f67-af00-cfba62042d5f" providerId="ADAL" clId="{5CFBCFCE-2BF9-427F-BF00-E9099D88084A}" dt="2026-06-12T16:09:08.083" v="12907" actId="478"/>
        <pc:sldMkLst>
          <pc:docMk/>
          <pc:sldMk cId="753067038" sldId="538"/>
        </pc:sldMkLst>
        <pc:picChg chg="del">
          <ac:chgData name="Commodore St Germain" userId="420783ab-3e48-4f67-af00-cfba62042d5f" providerId="ADAL" clId="{5CFBCFCE-2BF9-427F-BF00-E9099D88084A}" dt="2026-06-05T03:23:08.858" v="10665" actId="478"/>
          <ac:picMkLst>
            <pc:docMk/>
            <pc:sldMk cId="753067038" sldId="538"/>
            <ac:picMk id="5" creationId="{170A6949-D47D-12EE-6969-26ECD2E599AF}"/>
          </ac:picMkLst>
        </pc:picChg>
        <pc:picChg chg="add mod">
          <ac:chgData name="Commodore St Germain" userId="420783ab-3e48-4f67-af00-cfba62042d5f" providerId="ADAL" clId="{5CFBCFCE-2BF9-427F-BF00-E9099D88084A}" dt="2026-06-05T03:23:18.618" v="10667" actId="14100"/>
          <ac:picMkLst>
            <pc:docMk/>
            <pc:sldMk cId="753067038" sldId="538"/>
            <ac:picMk id="7" creationId="{215449DC-E512-30C3-EC39-F04E526CF1A2}"/>
          </ac:picMkLst>
        </pc:picChg>
        <pc:inkChg chg="add del">
          <ac:chgData name="Commodore St Germain" userId="420783ab-3e48-4f67-af00-cfba62042d5f" providerId="ADAL" clId="{5CFBCFCE-2BF9-427F-BF00-E9099D88084A}" dt="2026-06-12T16:09:08.083" v="12907" actId="478"/>
          <ac:inkMkLst>
            <pc:docMk/>
            <pc:sldMk cId="753067038" sldId="538"/>
            <ac:inkMk id="4" creationId="{B92F54C1-6E51-98EE-1E0D-11EB2F75541C}"/>
          </ac:inkMkLst>
        </pc:inkChg>
      </pc:sldChg>
      <pc:sldChg chg="addSp delSp modSp add mod">
        <pc:chgData name="Commodore St Germain" userId="420783ab-3e48-4f67-af00-cfba62042d5f" providerId="ADAL" clId="{5CFBCFCE-2BF9-427F-BF00-E9099D88084A}" dt="2026-06-12T16:09:15.716" v="12908" actId="478"/>
        <pc:sldMkLst>
          <pc:docMk/>
          <pc:sldMk cId="2742341767" sldId="539"/>
        </pc:sldMkLst>
        <pc:picChg chg="add mod">
          <ac:chgData name="Commodore St Germain" userId="420783ab-3e48-4f67-af00-cfba62042d5f" providerId="ADAL" clId="{5CFBCFCE-2BF9-427F-BF00-E9099D88084A}" dt="2026-06-05T03:25:16.592" v="10680" actId="1076"/>
          <ac:picMkLst>
            <pc:docMk/>
            <pc:sldMk cId="2742341767" sldId="539"/>
            <ac:picMk id="5" creationId="{46B09F9E-BC55-0CBA-E9FD-4AFA6CFA79A1}"/>
          </ac:picMkLst>
        </pc:picChg>
        <pc:picChg chg="del">
          <ac:chgData name="Commodore St Germain" userId="420783ab-3e48-4f67-af00-cfba62042d5f" providerId="ADAL" clId="{5CFBCFCE-2BF9-427F-BF00-E9099D88084A}" dt="2026-06-05T03:25:08.171" v="10676" actId="478"/>
          <ac:picMkLst>
            <pc:docMk/>
            <pc:sldMk cId="2742341767" sldId="539"/>
            <ac:picMk id="6" creationId="{339849BC-25F8-1989-F90E-01F0B1514546}"/>
          </ac:picMkLst>
        </pc:picChg>
        <pc:picChg chg="del">
          <ac:chgData name="Commodore St Germain" userId="420783ab-3e48-4f67-af00-cfba62042d5f" providerId="ADAL" clId="{5CFBCFCE-2BF9-427F-BF00-E9099D88084A}" dt="2026-06-05T03:25:03.494" v="10673" actId="478"/>
          <ac:picMkLst>
            <pc:docMk/>
            <pc:sldMk cId="2742341767" sldId="539"/>
            <ac:picMk id="7" creationId="{215449DC-E512-30C3-EC39-F04E526CF1A2}"/>
          </ac:picMkLst>
        </pc:picChg>
        <pc:picChg chg="add mod">
          <ac:chgData name="Commodore St Germain" userId="420783ab-3e48-4f67-af00-cfba62042d5f" providerId="ADAL" clId="{5CFBCFCE-2BF9-427F-BF00-E9099D88084A}" dt="2026-06-05T03:25:46.335" v="10683" actId="14100"/>
          <ac:picMkLst>
            <pc:docMk/>
            <pc:sldMk cId="2742341767" sldId="539"/>
            <ac:picMk id="10" creationId="{8D30A099-2785-3CA6-E272-FFE4988D9B7E}"/>
          </ac:picMkLst>
        </pc:picChg>
        <pc:picChg chg="add mod">
          <ac:chgData name="Commodore St Germain" userId="420783ab-3e48-4f67-af00-cfba62042d5f" providerId="ADAL" clId="{5CFBCFCE-2BF9-427F-BF00-E9099D88084A}" dt="2026-06-05T03:26:02.946" v="10686" actId="14100"/>
          <ac:picMkLst>
            <pc:docMk/>
            <pc:sldMk cId="2742341767" sldId="539"/>
            <ac:picMk id="12" creationId="{C9C906A7-1B59-17C2-78BC-51AF8DCAC0CE}"/>
          </ac:picMkLst>
        </pc:picChg>
        <pc:picChg chg="add mod">
          <ac:chgData name="Commodore St Germain" userId="420783ab-3e48-4f67-af00-cfba62042d5f" providerId="ADAL" clId="{5CFBCFCE-2BF9-427F-BF00-E9099D88084A}" dt="2026-06-05T03:26:21.710" v="10689" actId="14100"/>
          <ac:picMkLst>
            <pc:docMk/>
            <pc:sldMk cId="2742341767" sldId="539"/>
            <ac:picMk id="14" creationId="{A14B0E2E-0783-6663-D519-6B7656D8C4DB}"/>
          </ac:picMkLst>
        </pc:picChg>
        <pc:inkChg chg="add del">
          <ac:chgData name="Commodore St Germain" userId="420783ab-3e48-4f67-af00-cfba62042d5f" providerId="ADAL" clId="{5CFBCFCE-2BF9-427F-BF00-E9099D88084A}" dt="2026-06-12T16:09:15.716" v="12908" actId="478"/>
          <ac:inkMkLst>
            <pc:docMk/>
            <pc:sldMk cId="2742341767" sldId="539"/>
            <ac:inkMk id="4" creationId="{3A9D6228-7279-B5CC-BCDA-EAC887BA082E}"/>
          </ac:inkMkLst>
        </pc:inkChg>
      </pc:sldChg>
      <pc:sldChg chg="addSp delSp modSp add mod">
        <pc:chgData name="Commodore St Germain" userId="420783ab-3e48-4f67-af00-cfba62042d5f" providerId="ADAL" clId="{5CFBCFCE-2BF9-427F-BF00-E9099D88084A}" dt="2026-06-12T16:09:19.835" v="12909" actId="478"/>
        <pc:sldMkLst>
          <pc:docMk/>
          <pc:sldMk cId="3461387573" sldId="540"/>
        </pc:sldMkLst>
        <pc:picChg chg="del">
          <ac:chgData name="Commodore St Germain" userId="420783ab-3e48-4f67-af00-cfba62042d5f" providerId="ADAL" clId="{5CFBCFCE-2BF9-427F-BF00-E9099D88084A}" dt="2026-06-05T03:27:04.906" v="10691" actId="478"/>
          <ac:picMkLst>
            <pc:docMk/>
            <pc:sldMk cId="3461387573" sldId="540"/>
            <ac:picMk id="5" creationId="{46B09F9E-BC55-0CBA-E9FD-4AFA6CFA79A1}"/>
          </ac:picMkLst>
        </pc:picChg>
        <pc:picChg chg="add mod">
          <ac:chgData name="Commodore St Germain" userId="420783ab-3e48-4f67-af00-cfba62042d5f" providerId="ADAL" clId="{5CFBCFCE-2BF9-427F-BF00-E9099D88084A}" dt="2026-06-05T03:27:10.192" v="10695" actId="1076"/>
          <ac:picMkLst>
            <pc:docMk/>
            <pc:sldMk cId="3461387573" sldId="540"/>
            <ac:picMk id="6" creationId="{A349B596-A88C-8833-8081-634D96FCB626}"/>
          </ac:picMkLst>
        </pc:picChg>
        <pc:picChg chg="add mod">
          <ac:chgData name="Commodore St Germain" userId="420783ab-3e48-4f67-af00-cfba62042d5f" providerId="ADAL" clId="{5CFBCFCE-2BF9-427F-BF00-E9099D88084A}" dt="2026-06-05T03:27:31.540" v="10700" actId="1076"/>
          <ac:picMkLst>
            <pc:docMk/>
            <pc:sldMk cId="3461387573" sldId="540"/>
            <ac:picMk id="9" creationId="{60A80191-5E37-0C18-7387-7DA855F85AAE}"/>
          </ac:picMkLst>
        </pc:picChg>
        <pc:picChg chg="del">
          <ac:chgData name="Commodore St Germain" userId="420783ab-3e48-4f67-af00-cfba62042d5f" providerId="ADAL" clId="{5CFBCFCE-2BF9-427F-BF00-E9099D88084A}" dt="2026-06-05T03:27:22.705" v="10696" actId="478"/>
          <ac:picMkLst>
            <pc:docMk/>
            <pc:sldMk cId="3461387573" sldId="540"/>
            <ac:picMk id="10" creationId="{8D30A099-2785-3CA6-E272-FFE4988D9B7E}"/>
          </ac:picMkLst>
        </pc:picChg>
        <pc:picChg chg="del">
          <ac:chgData name="Commodore St Germain" userId="420783ab-3e48-4f67-af00-cfba62042d5f" providerId="ADAL" clId="{5CFBCFCE-2BF9-427F-BF00-E9099D88084A}" dt="2026-06-05T03:27:22.705" v="10696" actId="478"/>
          <ac:picMkLst>
            <pc:docMk/>
            <pc:sldMk cId="3461387573" sldId="540"/>
            <ac:picMk id="14" creationId="{A14B0E2E-0783-6663-D519-6B7656D8C4DB}"/>
          </ac:picMkLst>
        </pc:picChg>
        <pc:inkChg chg="add del">
          <ac:chgData name="Commodore St Germain" userId="420783ab-3e48-4f67-af00-cfba62042d5f" providerId="ADAL" clId="{5CFBCFCE-2BF9-427F-BF00-E9099D88084A}" dt="2026-06-12T16:09:19.835" v="12909" actId="478"/>
          <ac:inkMkLst>
            <pc:docMk/>
            <pc:sldMk cId="3461387573" sldId="540"/>
            <ac:inkMk id="4" creationId="{1BA2D6CB-3730-B394-E65C-8A987D47A0AE}"/>
          </ac:inkMkLst>
        </pc:inkChg>
      </pc:sldChg>
      <pc:sldChg chg="addSp delSp modSp add mod">
        <pc:chgData name="Commodore St Germain" userId="420783ab-3e48-4f67-af00-cfba62042d5f" providerId="ADAL" clId="{5CFBCFCE-2BF9-427F-BF00-E9099D88084A}" dt="2026-06-12T16:09:32.250" v="12912" actId="478"/>
        <pc:sldMkLst>
          <pc:docMk/>
          <pc:sldMk cId="2733088106" sldId="541"/>
        </pc:sldMkLst>
        <pc:spChg chg="del">
          <ac:chgData name="Commodore St Germain" userId="420783ab-3e48-4f67-af00-cfba62042d5f" providerId="ADAL" clId="{5CFBCFCE-2BF9-427F-BF00-E9099D88084A}" dt="2026-06-05T04:13:05.861" v="12009" actId="478"/>
          <ac:spMkLst>
            <pc:docMk/>
            <pc:sldMk cId="2733088106" sldId="541"/>
            <ac:spMk id="3" creationId="{3B185B6F-BA10-1B43-9416-C94B12B6503C}"/>
          </ac:spMkLst>
        </pc:spChg>
        <pc:picChg chg="add mod">
          <ac:chgData name="Commodore St Germain" userId="420783ab-3e48-4f67-af00-cfba62042d5f" providerId="ADAL" clId="{5CFBCFCE-2BF9-427F-BF00-E9099D88084A}" dt="2026-06-05T03:28:18.759" v="10724" actId="1076"/>
          <ac:picMkLst>
            <pc:docMk/>
            <pc:sldMk cId="2733088106" sldId="541"/>
            <ac:picMk id="5" creationId="{D81BB9FF-BC00-779B-375D-D6BE5F0708B1}"/>
          </ac:picMkLst>
        </pc:picChg>
        <pc:picChg chg="del">
          <ac:chgData name="Commodore St Germain" userId="420783ab-3e48-4f67-af00-cfba62042d5f" providerId="ADAL" clId="{5CFBCFCE-2BF9-427F-BF00-E9099D88084A}" dt="2026-06-05T03:28:03.524" v="10703" actId="478"/>
          <ac:picMkLst>
            <pc:docMk/>
            <pc:sldMk cId="2733088106" sldId="541"/>
            <ac:picMk id="6" creationId="{A349B596-A88C-8833-8081-634D96FCB626}"/>
          </ac:picMkLst>
        </pc:picChg>
        <pc:picChg chg="add mod">
          <ac:chgData name="Commodore St Germain" userId="420783ab-3e48-4f67-af00-cfba62042d5f" providerId="ADAL" clId="{5CFBCFCE-2BF9-427F-BF00-E9099D88084A}" dt="2026-06-05T03:28:28.403" v="10727" actId="1076"/>
          <ac:picMkLst>
            <pc:docMk/>
            <pc:sldMk cId="2733088106" sldId="541"/>
            <ac:picMk id="7" creationId="{86F716B9-9E30-C598-A7B6-6EDB17351AB4}"/>
          </ac:picMkLst>
        </pc:picChg>
        <pc:picChg chg="del">
          <ac:chgData name="Commodore St Germain" userId="420783ab-3e48-4f67-af00-cfba62042d5f" providerId="ADAL" clId="{5CFBCFCE-2BF9-427F-BF00-E9099D88084A}" dt="2026-06-05T03:28:09.843" v="10706" actId="478"/>
          <ac:picMkLst>
            <pc:docMk/>
            <pc:sldMk cId="2733088106" sldId="541"/>
            <ac:picMk id="9" creationId="{60A80191-5E37-0C18-7387-7DA855F85AAE}"/>
          </ac:picMkLst>
        </pc:picChg>
        <pc:picChg chg="add mod">
          <ac:chgData name="Commodore St Germain" userId="420783ab-3e48-4f67-af00-cfba62042d5f" providerId="ADAL" clId="{5CFBCFCE-2BF9-427F-BF00-E9099D88084A}" dt="2026-06-05T04:07:47.616" v="11856" actId="14100"/>
          <ac:picMkLst>
            <pc:docMk/>
            <pc:sldMk cId="2733088106" sldId="541"/>
            <ac:picMk id="10" creationId="{1B507CF3-76D9-09DA-47FA-C7211CDFBDD0}"/>
          </ac:picMkLst>
        </pc:picChg>
        <pc:picChg chg="mod">
          <ac:chgData name="Commodore St Germain" userId="420783ab-3e48-4f67-af00-cfba62042d5f" providerId="ADAL" clId="{5CFBCFCE-2BF9-427F-BF00-E9099D88084A}" dt="2026-06-05T03:28:20.729" v="10725" actId="1076"/>
          <ac:picMkLst>
            <pc:docMk/>
            <pc:sldMk cId="2733088106" sldId="541"/>
            <ac:picMk id="12" creationId="{C9C906A7-1B59-17C2-78BC-51AF8DCAC0CE}"/>
          </ac:picMkLst>
        </pc:picChg>
        <pc:picChg chg="del mod">
          <ac:chgData name="Commodore St Germain" userId="420783ab-3e48-4f67-af00-cfba62042d5f" providerId="ADAL" clId="{5CFBCFCE-2BF9-427F-BF00-E9099D88084A}" dt="2026-06-05T04:07:33.780" v="11852" actId="478"/>
          <ac:picMkLst>
            <pc:docMk/>
            <pc:sldMk cId="2733088106" sldId="541"/>
            <ac:picMk id="15" creationId="{6328F7C0-6F8B-97FC-F041-BF8EC71AB40C}"/>
          </ac:picMkLst>
        </pc:picChg>
        <pc:inkChg chg="add del">
          <ac:chgData name="Commodore St Germain" userId="420783ab-3e48-4f67-af00-cfba62042d5f" providerId="ADAL" clId="{5CFBCFCE-2BF9-427F-BF00-E9099D88084A}" dt="2026-06-12T16:09:32.250" v="12912" actId="478"/>
          <ac:inkMkLst>
            <pc:docMk/>
            <pc:sldMk cId="2733088106" sldId="541"/>
            <ac:inkMk id="3" creationId="{BFB5B5D4-4B18-E76B-E606-9F6AC44BC586}"/>
          </ac:inkMkLst>
        </pc:inkChg>
      </pc:sldChg>
      <pc:sldChg chg="addSp delSp modSp new del mod">
        <pc:chgData name="Commodore St Germain" userId="420783ab-3e48-4f67-af00-cfba62042d5f" providerId="ADAL" clId="{5CFBCFCE-2BF9-427F-BF00-E9099D88084A}" dt="2026-06-05T03:57:37.896" v="11612" actId="47"/>
        <pc:sldMkLst>
          <pc:docMk/>
          <pc:sldMk cId="26243384" sldId="542"/>
        </pc:sldMkLst>
        <pc:spChg chg="mod">
          <ac:chgData name="Commodore St Germain" userId="420783ab-3e48-4f67-af00-cfba62042d5f" providerId="ADAL" clId="{5CFBCFCE-2BF9-427F-BF00-E9099D88084A}" dt="2026-06-05T03:35:24.498" v="10897" actId="14100"/>
          <ac:spMkLst>
            <pc:docMk/>
            <pc:sldMk cId="26243384" sldId="542"/>
            <ac:spMk id="2" creationId="{FFFBC6EA-57B1-1301-6AB1-65411867A18C}"/>
          </ac:spMkLst>
        </pc:spChg>
        <pc:spChg chg="del">
          <ac:chgData name="Commodore St Germain" userId="420783ab-3e48-4f67-af00-cfba62042d5f" providerId="ADAL" clId="{5CFBCFCE-2BF9-427F-BF00-E9099D88084A}" dt="2026-06-05T03:35:29.546" v="10898" actId="478"/>
          <ac:spMkLst>
            <pc:docMk/>
            <pc:sldMk cId="26243384" sldId="542"/>
            <ac:spMk id="3" creationId="{E95B95F8-B815-1B4B-E6DC-7B0BAB4B070B}"/>
          </ac:spMkLst>
        </pc:spChg>
        <pc:spChg chg="add del mod">
          <ac:chgData name="Commodore St Germain" userId="420783ab-3e48-4f67-af00-cfba62042d5f" providerId="ADAL" clId="{5CFBCFCE-2BF9-427F-BF00-E9099D88084A}" dt="2026-06-05T03:52:54.072" v="11449" actId="21"/>
          <ac:spMkLst>
            <pc:docMk/>
            <pc:sldMk cId="26243384" sldId="542"/>
            <ac:spMk id="4" creationId="{D9604D9E-2F54-4F48-E01A-0572E56F97F1}"/>
          </ac:spMkLst>
        </pc:spChg>
        <pc:spChg chg="add mod">
          <ac:chgData name="Commodore St Germain" userId="420783ab-3e48-4f67-af00-cfba62042d5f" providerId="ADAL" clId="{5CFBCFCE-2BF9-427F-BF00-E9099D88084A}" dt="2026-06-05T03:51:17.757" v="11416" actId="20577"/>
          <ac:spMkLst>
            <pc:docMk/>
            <pc:sldMk cId="26243384" sldId="542"/>
            <ac:spMk id="5" creationId="{0EB2E40C-740D-CA91-EF2D-F8AC581B6776}"/>
          </ac:spMkLst>
        </pc:spChg>
        <pc:spChg chg="add mod">
          <ac:chgData name="Commodore St Germain" userId="420783ab-3e48-4f67-af00-cfba62042d5f" providerId="ADAL" clId="{5CFBCFCE-2BF9-427F-BF00-E9099D88084A}" dt="2026-06-05T03:51:32.562" v="11419" actId="20577"/>
          <ac:spMkLst>
            <pc:docMk/>
            <pc:sldMk cId="26243384" sldId="542"/>
            <ac:spMk id="6" creationId="{9B591C69-1CF8-71D0-7FDD-8A1EF9103B6D}"/>
          </ac:spMkLst>
        </pc:spChg>
        <pc:spChg chg="add mod">
          <ac:chgData name="Commodore St Germain" userId="420783ab-3e48-4f67-af00-cfba62042d5f" providerId="ADAL" clId="{5CFBCFCE-2BF9-427F-BF00-E9099D88084A}" dt="2026-06-05T03:50:02.589" v="11333"/>
          <ac:spMkLst>
            <pc:docMk/>
            <pc:sldMk cId="26243384" sldId="542"/>
            <ac:spMk id="7" creationId="{15FD136F-4AED-9BC5-EFAF-DBBA9882ABCA}"/>
          </ac:spMkLst>
        </pc:spChg>
        <pc:spChg chg="add mod">
          <ac:chgData name="Commodore St Germain" userId="420783ab-3e48-4f67-af00-cfba62042d5f" providerId="ADAL" clId="{5CFBCFCE-2BF9-427F-BF00-E9099D88084A}" dt="2026-06-05T03:50:44.870" v="11411" actId="1076"/>
          <ac:spMkLst>
            <pc:docMk/>
            <pc:sldMk cId="26243384" sldId="542"/>
            <ac:spMk id="8" creationId="{35184D42-400D-8B49-ABE3-2060D617C086}"/>
          </ac:spMkLst>
        </pc:spChg>
      </pc:sldChg>
      <pc:sldChg chg="new del">
        <pc:chgData name="Commodore St Germain" userId="420783ab-3e48-4f67-af00-cfba62042d5f" providerId="ADAL" clId="{5CFBCFCE-2BF9-427F-BF00-E9099D88084A}" dt="2026-06-05T03:28:32.618" v="10728" actId="47"/>
        <pc:sldMkLst>
          <pc:docMk/>
          <pc:sldMk cId="3065749079" sldId="542"/>
        </pc:sldMkLst>
      </pc:sldChg>
      <pc:sldChg chg="addSp delSp modSp add mod">
        <pc:chgData name="Commodore St Germain" userId="420783ab-3e48-4f67-af00-cfba62042d5f" providerId="ADAL" clId="{5CFBCFCE-2BF9-427F-BF00-E9099D88084A}" dt="2026-06-12T16:08:10.928" v="12899" actId="20577"/>
        <pc:sldMkLst>
          <pc:docMk/>
          <pc:sldMk cId="3801255328" sldId="543"/>
        </pc:sldMkLst>
        <pc:spChg chg="mod">
          <ac:chgData name="Commodore St Germain" userId="420783ab-3e48-4f67-af00-cfba62042d5f" providerId="ADAL" clId="{5CFBCFCE-2BF9-427F-BF00-E9099D88084A}" dt="2026-06-12T16:08:10.928" v="12899" actId="20577"/>
          <ac:spMkLst>
            <pc:docMk/>
            <pc:sldMk cId="3801255328" sldId="543"/>
            <ac:spMk id="3" creationId="{4FE466A8-23B4-6225-51C4-271ED6AE2DDA}"/>
          </ac:spMkLst>
        </pc:spChg>
        <pc:spChg chg="mod">
          <ac:chgData name="Commodore St Germain" userId="420783ab-3e48-4f67-af00-cfba62042d5f" providerId="ADAL" clId="{5CFBCFCE-2BF9-427F-BF00-E9099D88084A}" dt="2026-06-12T01:14:46.362" v="12796" actId="255"/>
          <ac:spMkLst>
            <pc:docMk/>
            <pc:sldMk cId="3801255328" sldId="543"/>
            <ac:spMk id="7" creationId="{67536D12-3E35-C0E0-8196-88E03E614C01}"/>
          </ac:spMkLst>
        </pc:spChg>
        <pc:inkChg chg="add del">
          <ac:chgData name="Commodore St Germain" userId="420783ab-3e48-4f67-af00-cfba62042d5f" providerId="ADAL" clId="{5CFBCFCE-2BF9-427F-BF00-E9099D88084A}" dt="2026-06-12T16:08:04.533" v="12889" actId="478"/>
          <ac:inkMkLst>
            <pc:docMk/>
            <pc:sldMk cId="3801255328" sldId="543"/>
            <ac:inkMk id="9" creationId="{F274E43A-A506-2C96-68C8-4B26F86B398D}"/>
          </ac:inkMkLst>
        </pc:inkChg>
      </pc:sldChg>
      <pc:sldChg chg="addSp delSp modSp add mod">
        <pc:chgData name="Commodore St Germain" userId="420783ab-3e48-4f67-af00-cfba62042d5f" providerId="ADAL" clId="{5CFBCFCE-2BF9-427F-BF00-E9099D88084A}" dt="2026-06-12T16:08:17.924" v="12900" actId="478"/>
        <pc:sldMkLst>
          <pc:docMk/>
          <pc:sldMk cId="1222945445" sldId="544"/>
        </pc:sldMkLst>
        <pc:spChg chg="mod">
          <ac:chgData name="Commodore St Germain" userId="420783ab-3e48-4f67-af00-cfba62042d5f" providerId="ADAL" clId="{5CFBCFCE-2BF9-427F-BF00-E9099D88084A}" dt="2026-06-05T03:55:02.344" v="11503" actId="20577"/>
          <ac:spMkLst>
            <pc:docMk/>
            <pc:sldMk cId="1222945445" sldId="544"/>
            <ac:spMk id="2" creationId="{495677BF-4B17-0D76-3F77-6625B2C63429}"/>
          </ac:spMkLst>
        </pc:spChg>
        <pc:spChg chg="mod">
          <ac:chgData name="Commodore St Germain" userId="420783ab-3e48-4f67-af00-cfba62042d5f" providerId="ADAL" clId="{5CFBCFCE-2BF9-427F-BF00-E9099D88084A}" dt="2026-06-12T01:14:03.167" v="12793" actId="20577"/>
          <ac:spMkLst>
            <pc:docMk/>
            <pc:sldMk cId="1222945445" sldId="544"/>
            <ac:spMk id="3" creationId="{4FE466A8-23B4-6225-51C4-271ED6AE2DDA}"/>
          </ac:spMkLst>
        </pc:spChg>
        <pc:spChg chg="add mod">
          <ac:chgData name="Commodore St Germain" userId="420783ab-3e48-4f67-af00-cfba62042d5f" providerId="ADAL" clId="{5CFBCFCE-2BF9-427F-BF00-E9099D88084A}" dt="2026-06-12T01:15:00.881" v="12813" actId="1036"/>
          <ac:spMkLst>
            <pc:docMk/>
            <pc:sldMk cId="1222945445" sldId="544"/>
            <ac:spMk id="4" creationId="{A636C2E4-95F1-F682-7F28-AFEE76AB29CC}"/>
          </ac:spMkLst>
        </pc:spChg>
        <pc:spChg chg="del mod">
          <ac:chgData name="Commodore St Germain" userId="420783ab-3e48-4f67-af00-cfba62042d5f" providerId="ADAL" clId="{5CFBCFCE-2BF9-427F-BF00-E9099D88084A}" dt="2026-06-05T03:52:24.650" v="11433" actId="478"/>
          <ac:spMkLst>
            <pc:docMk/>
            <pc:sldMk cId="1222945445" sldId="544"/>
            <ac:spMk id="4" creationId="{DFD79029-983F-35C0-AE99-4F5A0DB72DDD}"/>
          </ac:spMkLst>
        </pc:spChg>
        <pc:spChg chg="mod">
          <ac:chgData name="Commodore St Germain" userId="420783ab-3e48-4f67-af00-cfba62042d5f" providerId="ADAL" clId="{5CFBCFCE-2BF9-427F-BF00-E9099D88084A}" dt="2026-06-12T01:15:04.013" v="12820" actId="1035"/>
          <ac:spMkLst>
            <pc:docMk/>
            <pc:sldMk cId="1222945445" sldId="544"/>
            <ac:spMk id="6" creationId="{659A8469-5E85-6A49-3CCC-FEC7B5217F2F}"/>
          </ac:spMkLst>
        </pc:spChg>
        <pc:spChg chg="del mod">
          <ac:chgData name="Commodore St Germain" userId="420783ab-3e48-4f67-af00-cfba62042d5f" providerId="ADAL" clId="{5CFBCFCE-2BF9-427F-BF00-E9099D88084A}" dt="2026-06-12T01:14:56.995" v="12797" actId="478"/>
          <ac:spMkLst>
            <pc:docMk/>
            <pc:sldMk cId="1222945445" sldId="544"/>
            <ac:spMk id="7" creationId="{67536D12-3E35-C0E0-8196-88E03E614C01}"/>
          </ac:spMkLst>
        </pc:spChg>
        <pc:spChg chg="del">
          <ac:chgData name="Commodore St Germain" userId="420783ab-3e48-4f67-af00-cfba62042d5f" providerId="ADAL" clId="{5CFBCFCE-2BF9-427F-BF00-E9099D88084A}" dt="2026-06-05T03:52:15.026" v="11428" actId="478"/>
          <ac:spMkLst>
            <pc:docMk/>
            <pc:sldMk cId="1222945445" sldId="544"/>
            <ac:spMk id="8" creationId="{4D676D46-BE87-E67A-8B53-BB63B977252B}"/>
          </ac:spMkLst>
        </pc:spChg>
        <pc:spChg chg="add mod">
          <ac:chgData name="Commodore St Germain" userId="420783ab-3e48-4f67-af00-cfba62042d5f" providerId="ADAL" clId="{5CFBCFCE-2BF9-427F-BF00-E9099D88084A}" dt="2026-06-12T01:13:21.205" v="12783" actId="57"/>
          <ac:spMkLst>
            <pc:docMk/>
            <pc:sldMk cId="1222945445" sldId="544"/>
            <ac:spMk id="9" creationId="{D9604D9E-2F54-4F48-E01A-0572E56F97F1}"/>
          </ac:spMkLst>
        </pc:spChg>
        <pc:spChg chg="del">
          <ac:chgData name="Commodore St Germain" userId="420783ab-3e48-4f67-af00-cfba62042d5f" providerId="ADAL" clId="{5CFBCFCE-2BF9-427F-BF00-E9099D88084A}" dt="2026-06-05T03:52:16.768" v="11429" actId="478"/>
          <ac:spMkLst>
            <pc:docMk/>
            <pc:sldMk cId="1222945445" sldId="544"/>
            <ac:spMk id="12" creationId="{0F5393B9-C4EC-187C-B6B6-B5C574006C2C}"/>
          </ac:spMkLst>
        </pc:spChg>
        <pc:spChg chg="add mod">
          <ac:chgData name="Commodore St Germain" userId="420783ab-3e48-4f67-af00-cfba62042d5f" providerId="ADAL" clId="{5CFBCFCE-2BF9-427F-BF00-E9099D88084A}" dt="2026-06-12T01:13:24.362" v="12784" actId="57"/>
          <ac:spMkLst>
            <pc:docMk/>
            <pc:sldMk cId="1222945445" sldId="544"/>
            <ac:spMk id="13" creationId="{D097352E-29B3-EA28-BF8C-1480F5C69F39}"/>
          </ac:spMkLst>
        </pc:spChg>
        <pc:spChg chg="add mod">
          <ac:chgData name="Commodore St Germain" userId="420783ab-3e48-4f67-af00-cfba62042d5f" providerId="ADAL" clId="{5CFBCFCE-2BF9-427F-BF00-E9099D88084A}" dt="2026-06-12T01:13:29.633" v="12785" actId="57"/>
          <ac:spMkLst>
            <pc:docMk/>
            <pc:sldMk cId="1222945445" sldId="544"/>
            <ac:spMk id="14" creationId="{40D79CC5-F310-CB16-08A4-B8DF2AD181C9}"/>
          </ac:spMkLst>
        </pc:spChg>
        <pc:spChg chg="add mod">
          <ac:chgData name="Commodore St Germain" userId="420783ab-3e48-4f67-af00-cfba62042d5f" providerId="ADAL" clId="{5CFBCFCE-2BF9-427F-BF00-E9099D88084A}" dt="2026-06-05T03:54:16.029" v="11471" actId="1076"/>
          <ac:spMkLst>
            <pc:docMk/>
            <pc:sldMk cId="1222945445" sldId="544"/>
            <ac:spMk id="15" creationId="{C81FB3D1-8434-BA43-6D01-7999AC47238E}"/>
          </ac:spMkLst>
        </pc:spChg>
        <pc:spChg chg="add mod">
          <ac:chgData name="Commodore St Germain" userId="420783ab-3e48-4f67-af00-cfba62042d5f" providerId="ADAL" clId="{5CFBCFCE-2BF9-427F-BF00-E9099D88084A}" dt="2026-06-05T03:54:32.760" v="11474" actId="1076"/>
          <ac:spMkLst>
            <pc:docMk/>
            <pc:sldMk cId="1222945445" sldId="544"/>
            <ac:spMk id="16" creationId="{F488CE9B-B6B8-B266-758B-B067DCF22E9E}"/>
          </ac:spMkLst>
        </pc:spChg>
        <pc:inkChg chg="add del">
          <ac:chgData name="Commodore St Germain" userId="420783ab-3e48-4f67-af00-cfba62042d5f" providerId="ADAL" clId="{5CFBCFCE-2BF9-427F-BF00-E9099D88084A}" dt="2026-06-12T16:08:17.924" v="12900" actId="478"/>
          <ac:inkMkLst>
            <pc:docMk/>
            <pc:sldMk cId="1222945445" sldId="544"/>
            <ac:inkMk id="8" creationId="{E830C7C0-4F64-9F01-B419-7D689653FE13}"/>
          </ac:inkMkLst>
        </pc:inkChg>
        <pc:cxnChg chg="del">
          <ac:chgData name="Commodore St Germain" userId="420783ab-3e48-4f67-af00-cfba62042d5f" providerId="ADAL" clId="{5CFBCFCE-2BF9-427F-BF00-E9099D88084A}" dt="2026-06-05T03:52:11.059" v="11426" actId="478"/>
          <ac:cxnSpMkLst>
            <pc:docMk/>
            <pc:sldMk cId="1222945445" sldId="544"/>
            <ac:cxnSpMk id="10" creationId="{9939F377-2D07-A630-FD90-9F07D0BD3F9F}"/>
          </ac:cxnSpMkLst>
        </pc:cxnChg>
        <pc:cxnChg chg="del">
          <ac:chgData name="Commodore St Germain" userId="420783ab-3e48-4f67-af00-cfba62042d5f" providerId="ADAL" clId="{5CFBCFCE-2BF9-427F-BF00-E9099D88084A}" dt="2026-06-05T03:52:13.364" v="11427" actId="478"/>
          <ac:cxnSpMkLst>
            <pc:docMk/>
            <pc:sldMk cId="1222945445" sldId="544"/>
            <ac:cxnSpMk id="11" creationId="{A06CA4AF-F6FA-D772-990C-1DF38FD87A22}"/>
          </ac:cxnSpMkLst>
        </pc:cxnChg>
      </pc:sldChg>
      <pc:sldChg chg="addSp delSp modSp add mod ord">
        <pc:chgData name="Commodore St Germain" userId="420783ab-3e48-4f67-af00-cfba62042d5f" providerId="ADAL" clId="{5CFBCFCE-2BF9-427F-BF00-E9099D88084A}" dt="2026-06-12T16:08:22.694" v="12901" actId="478"/>
        <pc:sldMkLst>
          <pc:docMk/>
          <pc:sldMk cId="3176344502" sldId="545"/>
        </pc:sldMkLst>
        <pc:spChg chg="mod">
          <ac:chgData name="Commodore St Germain" userId="420783ab-3e48-4f67-af00-cfba62042d5f" providerId="ADAL" clId="{5CFBCFCE-2BF9-427F-BF00-E9099D88084A}" dt="2026-06-05T03:55:45.714" v="11507"/>
          <ac:spMkLst>
            <pc:docMk/>
            <pc:sldMk cId="3176344502" sldId="545"/>
            <ac:spMk id="2" creationId="{495677BF-4B17-0D76-3F77-6625B2C63429}"/>
          </ac:spMkLst>
        </pc:spChg>
        <pc:spChg chg="mod">
          <ac:chgData name="Commodore St Germain" userId="420783ab-3e48-4f67-af00-cfba62042d5f" providerId="ADAL" clId="{5CFBCFCE-2BF9-427F-BF00-E9099D88084A}" dt="2026-06-12T01:15:12.453" v="12822" actId="20577"/>
          <ac:spMkLst>
            <pc:docMk/>
            <pc:sldMk cId="3176344502" sldId="545"/>
            <ac:spMk id="3" creationId="{4FE466A8-23B4-6225-51C4-271ED6AE2DDA}"/>
          </ac:spMkLst>
        </pc:spChg>
        <pc:spChg chg="add mod">
          <ac:chgData name="Commodore St Germain" userId="420783ab-3e48-4f67-af00-cfba62042d5f" providerId="ADAL" clId="{5CFBCFCE-2BF9-427F-BF00-E9099D88084A}" dt="2026-06-05T03:56:51.720" v="11573" actId="1076"/>
          <ac:spMkLst>
            <pc:docMk/>
            <pc:sldMk cId="3176344502" sldId="545"/>
            <ac:spMk id="4" creationId="{CC7E2E2F-4125-3877-889B-BAD77923E900}"/>
          </ac:spMkLst>
        </pc:spChg>
        <pc:spChg chg="del">
          <ac:chgData name="Commodore St Germain" userId="420783ab-3e48-4f67-af00-cfba62042d5f" providerId="ADAL" clId="{5CFBCFCE-2BF9-427F-BF00-E9099D88084A}" dt="2026-06-12T01:15:18.251" v="12824" actId="478"/>
          <ac:spMkLst>
            <pc:docMk/>
            <pc:sldMk cId="3176344502" sldId="545"/>
            <ac:spMk id="7" creationId="{67536D12-3E35-C0E0-8196-88E03E614C01}"/>
          </ac:spMkLst>
        </pc:spChg>
        <pc:spChg chg="add mod">
          <ac:chgData name="Commodore St Germain" userId="420783ab-3e48-4f67-af00-cfba62042d5f" providerId="ADAL" clId="{5CFBCFCE-2BF9-427F-BF00-E9099D88084A}" dt="2026-06-05T03:56:38.031" v="11569" actId="1076"/>
          <ac:spMkLst>
            <pc:docMk/>
            <pc:sldMk cId="3176344502" sldId="545"/>
            <ac:spMk id="8" creationId="{0C42AEC2-F593-9438-EEC5-4826D3184242}"/>
          </ac:spMkLst>
        </pc:spChg>
        <pc:spChg chg="add mod">
          <ac:chgData name="Commodore St Germain" userId="420783ab-3e48-4f67-af00-cfba62042d5f" providerId="ADAL" clId="{5CFBCFCE-2BF9-427F-BF00-E9099D88084A}" dt="2026-06-12T01:15:15.229" v="12823"/>
          <ac:spMkLst>
            <pc:docMk/>
            <pc:sldMk cId="3176344502" sldId="545"/>
            <ac:spMk id="9" creationId="{50BD2610-774E-6B22-C916-B3944D6AEDC1}"/>
          </ac:spMkLst>
        </pc:spChg>
        <pc:spChg chg="del">
          <ac:chgData name="Commodore St Germain" userId="420783ab-3e48-4f67-af00-cfba62042d5f" providerId="ADAL" clId="{5CFBCFCE-2BF9-427F-BF00-E9099D88084A}" dt="2026-06-05T03:56:20.623" v="11564" actId="478"/>
          <ac:spMkLst>
            <pc:docMk/>
            <pc:sldMk cId="3176344502" sldId="545"/>
            <ac:spMk id="9" creationId="{D9604D9E-2F54-4F48-E01A-0572E56F97F1}"/>
          </ac:spMkLst>
        </pc:spChg>
        <pc:spChg chg="add mod">
          <ac:chgData name="Commodore St Germain" userId="420783ab-3e48-4f67-af00-cfba62042d5f" providerId="ADAL" clId="{5CFBCFCE-2BF9-427F-BF00-E9099D88084A}" dt="2026-06-05T03:56:38.031" v="11569" actId="1076"/>
          <ac:spMkLst>
            <pc:docMk/>
            <pc:sldMk cId="3176344502" sldId="545"/>
            <ac:spMk id="10" creationId="{41F5E4B3-DF22-7F33-1676-84F9513F6BEF}"/>
          </ac:spMkLst>
        </pc:spChg>
        <pc:spChg chg="add mod">
          <ac:chgData name="Commodore St Germain" userId="420783ab-3e48-4f67-af00-cfba62042d5f" providerId="ADAL" clId="{5CFBCFCE-2BF9-427F-BF00-E9099D88084A}" dt="2026-06-12T01:15:22.152" v="12826" actId="1076"/>
          <ac:spMkLst>
            <pc:docMk/>
            <pc:sldMk cId="3176344502" sldId="545"/>
            <ac:spMk id="11" creationId="{1249D8E6-E845-F22C-E66E-F877AD43B88E}"/>
          </ac:spMkLst>
        </pc:spChg>
        <pc:spChg chg="add del mod">
          <ac:chgData name="Commodore St Germain" userId="420783ab-3e48-4f67-af00-cfba62042d5f" providerId="ADAL" clId="{5CFBCFCE-2BF9-427F-BF00-E9099D88084A}" dt="2026-06-05T03:56:42.081" v="11570" actId="478"/>
          <ac:spMkLst>
            <pc:docMk/>
            <pc:sldMk cId="3176344502" sldId="545"/>
            <ac:spMk id="11" creationId="{74F73540-F9E8-CD72-71A9-9BA9DE2BB0B5}"/>
          </ac:spMkLst>
        </pc:spChg>
        <pc:spChg chg="del">
          <ac:chgData name="Commodore St Germain" userId="420783ab-3e48-4f67-af00-cfba62042d5f" providerId="ADAL" clId="{5CFBCFCE-2BF9-427F-BF00-E9099D88084A}" dt="2026-06-05T03:56:23.984" v="11565" actId="478"/>
          <ac:spMkLst>
            <pc:docMk/>
            <pc:sldMk cId="3176344502" sldId="545"/>
            <ac:spMk id="13" creationId="{D097352E-29B3-EA28-BF8C-1480F5C69F39}"/>
          </ac:spMkLst>
        </pc:spChg>
        <pc:spChg chg="del">
          <ac:chgData name="Commodore St Germain" userId="420783ab-3e48-4f67-af00-cfba62042d5f" providerId="ADAL" clId="{5CFBCFCE-2BF9-427F-BF00-E9099D88084A}" dt="2026-06-05T03:56:26.601" v="11566" actId="478"/>
          <ac:spMkLst>
            <pc:docMk/>
            <pc:sldMk cId="3176344502" sldId="545"/>
            <ac:spMk id="14" creationId="{40D79CC5-F310-CB16-08A4-B8DF2AD181C9}"/>
          </ac:spMkLst>
        </pc:spChg>
        <pc:spChg chg="del">
          <ac:chgData name="Commodore St Germain" userId="420783ab-3e48-4f67-af00-cfba62042d5f" providerId="ADAL" clId="{5CFBCFCE-2BF9-427F-BF00-E9099D88084A}" dt="2026-06-05T03:56:43.890" v="11571" actId="478"/>
          <ac:spMkLst>
            <pc:docMk/>
            <pc:sldMk cId="3176344502" sldId="545"/>
            <ac:spMk id="16" creationId="{F488CE9B-B6B8-B266-758B-B067DCF22E9E}"/>
          </ac:spMkLst>
        </pc:spChg>
        <pc:inkChg chg="add del">
          <ac:chgData name="Commodore St Germain" userId="420783ab-3e48-4f67-af00-cfba62042d5f" providerId="ADAL" clId="{5CFBCFCE-2BF9-427F-BF00-E9099D88084A}" dt="2026-06-12T16:08:22.694" v="12901" actId="478"/>
          <ac:inkMkLst>
            <pc:docMk/>
            <pc:sldMk cId="3176344502" sldId="545"/>
            <ac:inkMk id="12" creationId="{689349CF-F456-CEB4-F6A8-BD773038BA37}"/>
          </ac:inkMkLst>
        </pc:inkChg>
      </pc:sldChg>
      <pc:sldChg chg="addSp delSp modSp new mod">
        <pc:chgData name="Commodore St Germain" userId="420783ab-3e48-4f67-af00-cfba62042d5f" providerId="ADAL" clId="{5CFBCFCE-2BF9-427F-BF00-E9099D88084A}" dt="2026-06-12T16:09:26.231" v="12911" actId="478"/>
        <pc:sldMkLst>
          <pc:docMk/>
          <pc:sldMk cId="1351365853" sldId="546"/>
        </pc:sldMkLst>
        <pc:spChg chg="mod">
          <ac:chgData name="Commodore St Germain" userId="420783ab-3e48-4f67-af00-cfba62042d5f" providerId="ADAL" clId="{5CFBCFCE-2BF9-427F-BF00-E9099D88084A}" dt="2026-06-05T04:11:12.358" v="11919" actId="20577"/>
          <ac:spMkLst>
            <pc:docMk/>
            <pc:sldMk cId="1351365853" sldId="546"/>
            <ac:spMk id="2" creationId="{C8D65D12-11DB-F730-AA67-B3E0C2C09781}"/>
          </ac:spMkLst>
        </pc:spChg>
        <pc:spChg chg="del">
          <ac:chgData name="Commodore St Germain" userId="420783ab-3e48-4f67-af00-cfba62042d5f" providerId="ADAL" clId="{5CFBCFCE-2BF9-427F-BF00-E9099D88084A}" dt="2026-06-05T04:11:25.424" v="11935" actId="478"/>
          <ac:spMkLst>
            <pc:docMk/>
            <pc:sldMk cId="1351365853" sldId="546"/>
            <ac:spMk id="3" creationId="{C5EAEF44-884A-B069-8160-04EAA4F1483A}"/>
          </ac:spMkLst>
        </pc:spChg>
        <pc:spChg chg="add mod">
          <ac:chgData name="Commodore St Germain" userId="420783ab-3e48-4f67-af00-cfba62042d5f" providerId="ADAL" clId="{5CFBCFCE-2BF9-427F-BF00-E9099D88084A}" dt="2026-06-05T04:12:20.497" v="11995" actId="1037"/>
          <ac:spMkLst>
            <pc:docMk/>
            <pc:sldMk cId="1351365853" sldId="546"/>
            <ac:spMk id="6" creationId="{083E52AC-D734-9DFF-FCF4-0A42CF283B0B}"/>
          </ac:spMkLst>
        </pc:spChg>
        <pc:spChg chg="add mod">
          <ac:chgData name="Commodore St Germain" userId="420783ab-3e48-4f67-af00-cfba62042d5f" providerId="ADAL" clId="{5CFBCFCE-2BF9-427F-BF00-E9099D88084A}" dt="2026-06-12T01:54:51.550" v="12843" actId="58"/>
          <ac:spMkLst>
            <pc:docMk/>
            <pc:sldMk cId="1351365853" sldId="546"/>
            <ac:spMk id="7" creationId="{5AD2F47F-8BF8-95F2-A031-56DD714EDEE4}"/>
          </ac:spMkLst>
        </pc:spChg>
        <pc:spChg chg="add mod">
          <ac:chgData name="Commodore St Germain" userId="420783ab-3e48-4f67-af00-cfba62042d5f" providerId="ADAL" clId="{5CFBCFCE-2BF9-427F-BF00-E9099D88084A}" dt="2026-06-05T04:12:20.497" v="11995" actId="1037"/>
          <ac:spMkLst>
            <pc:docMk/>
            <pc:sldMk cId="1351365853" sldId="546"/>
            <ac:spMk id="8" creationId="{05647C9A-C61E-5096-7CB0-A11E61856F3F}"/>
          </ac:spMkLst>
        </pc:spChg>
        <pc:spChg chg="add mod">
          <ac:chgData name="Commodore St Germain" userId="420783ab-3e48-4f67-af00-cfba62042d5f" providerId="ADAL" clId="{5CFBCFCE-2BF9-427F-BF00-E9099D88084A}" dt="2026-06-05T04:12:20.497" v="11995" actId="1037"/>
          <ac:spMkLst>
            <pc:docMk/>
            <pc:sldMk cId="1351365853" sldId="546"/>
            <ac:spMk id="9" creationId="{DC01ECC2-2332-0691-A354-B36FC3E03B76}"/>
          </ac:spMkLst>
        </pc:spChg>
        <pc:spChg chg="add mod">
          <ac:chgData name="Commodore St Germain" userId="420783ab-3e48-4f67-af00-cfba62042d5f" providerId="ADAL" clId="{5CFBCFCE-2BF9-427F-BF00-E9099D88084A}" dt="2026-06-12T01:54:57.740" v="12844" actId="58"/>
          <ac:spMkLst>
            <pc:docMk/>
            <pc:sldMk cId="1351365853" sldId="546"/>
            <ac:spMk id="10" creationId="{08618EF6-22BF-7512-3445-0359EC47037D}"/>
          </ac:spMkLst>
        </pc:spChg>
        <pc:spChg chg="add mod">
          <ac:chgData name="Commodore St Germain" userId="420783ab-3e48-4f67-af00-cfba62042d5f" providerId="ADAL" clId="{5CFBCFCE-2BF9-427F-BF00-E9099D88084A}" dt="2026-06-05T04:12:41.691" v="11998" actId="1076"/>
          <ac:spMkLst>
            <pc:docMk/>
            <pc:sldMk cId="1351365853" sldId="546"/>
            <ac:spMk id="11" creationId="{A17EA78D-89CE-7CF7-92BC-9D86C844D270}"/>
          </ac:spMkLst>
        </pc:spChg>
        <pc:spChg chg="add mod">
          <ac:chgData name="Commodore St Germain" userId="420783ab-3e48-4f67-af00-cfba62042d5f" providerId="ADAL" clId="{5CFBCFCE-2BF9-427F-BF00-E9099D88084A}" dt="2026-06-05T04:12:48.460" v="12004" actId="20577"/>
          <ac:spMkLst>
            <pc:docMk/>
            <pc:sldMk cId="1351365853" sldId="546"/>
            <ac:spMk id="12" creationId="{A7765BAA-B2C3-5B01-905A-70FDBBAAB5BA}"/>
          </ac:spMkLst>
        </pc:spChg>
        <pc:spChg chg="add mod">
          <ac:chgData name="Commodore St Germain" userId="420783ab-3e48-4f67-af00-cfba62042d5f" providerId="ADAL" clId="{5CFBCFCE-2BF9-427F-BF00-E9099D88084A}" dt="2026-06-05T04:12:53.340" v="12008" actId="20577"/>
          <ac:spMkLst>
            <pc:docMk/>
            <pc:sldMk cId="1351365853" sldId="546"/>
            <ac:spMk id="13" creationId="{70C1E1ED-CE69-B096-7C81-BE26567A26C8}"/>
          </ac:spMkLst>
        </pc:spChg>
        <pc:picChg chg="add mod">
          <ac:chgData name="Commodore St Germain" userId="420783ab-3e48-4f67-af00-cfba62042d5f" providerId="ADAL" clId="{5CFBCFCE-2BF9-427F-BF00-E9099D88084A}" dt="2026-06-05T04:07:30.244" v="11851" actId="1076"/>
          <ac:picMkLst>
            <pc:docMk/>
            <pc:sldMk cId="1351365853" sldId="546"/>
            <ac:picMk id="5" creationId="{058956D4-B61D-2CE5-E58C-1F168651F197}"/>
          </ac:picMkLst>
        </pc:picChg>
        <pc:inkChg chg="add del">
          <ac:chgData name="Commodore St Germain" userId="420783ab-3e48-4f67-af00-cfba62042d5f" providerId="ADAL" clId="{5CFBCFCE-2BF9-427F-BF00-E9099D88084A}" dt="2026-06-12T16:09:23.998" v="12910" actId="478"/>
          <ac:inkMkLst>
            <pc:docMk/>
            <pc:sldMk cId="1351365853" sldId="546"/>
            <ac:inkMk id="3" creationId="{ACB6D110-C4AE-223E-7E55-59A60B13D809}"/>
          </ac:inkMkLst>
        </pc:inkChg>
        <pc:inkChg chg="add del">
          <ac:chgData name="Commodore St Germain" userId="420783ab-3e48-4f67-af00-cfba62042d5f" providerId="ADAL" clId="{5CFBCFCE-2BF9-427F-BF00-E9099D88084A}" dt="2026-06-12T16:09:26.231" v="12911" actId="478"/>
          <ac:inkMkLst>
            <pc:docMk/>
            <pc:sldMk cId="1351365853" sldId="546"/>
            <ac:inkMk id="4" creationId="{1C4A2DB5-9325-48BC-1D44-71560D6C1F84}"/>
          </ac:inkMkLst>
        </pc:inkChg>
      </pc:sldChg>
      <pc:sldChg chg="addSp delSp modSp new mod">
        <pc:chgData name="Commodore St Germain" userId="420783ab-3e48-4f67-af00-cfba62042d5f" providerId="ADAL" clId="{5CFBCFCE-2BF9-427F-BF00-E9099D88084A}" dt="2026-06-12T16:40:48.536" v="12917" actId="20577"/>
        <pc:sldMkLst>
          <pc:docMk/>
          <pc:sldMk cId="3979800489" sldId="547"/>
        </pc:sldMkLst>
        <pc:spChg chg="mod">
          <ac:chgData name="Commodore St Germain" userId="420783ab-3e48-4f67-af00-cfba62042d5f" providerId="ADAL" clId="{5CFBCFCE-2BF9-427F-BF00-E9099D88084A}" dt="2026-06-11T15:13:39.481" v="12064" actId="20577"/>
          <ac:spMkLst>
            <pc:docMk/>
            <pc:sldMk cId="3979800489" sldId="547"/>
            <ac:spMk id="2" creationId="{C4400265-2BCB-3DFE-FF35-FDE5EDD2B34E}"/>
          </ac:spMkLst>
        </pc:spChg>
        <pc:spChg chg="mod">
          <ac:chgData name="Commodore St Germain" userId="420783ab-3e48-4f67-af00-cfba62042d5f" providerId="ADAL" clId="{5CFBCFCE-2BF9-427F-BF00-E9099D88084A}" dt="2026-06-12T16:40:48.536" v="12917" actId="20577"/>
          <ac:spMkLst>
            <pc:docMk/>
            <pc:sldMk cId="3979800489" sldId="547"/>
            <ac:spMk id="3" creationId="{ADC9298D-805F-D0AC-FE4A-5A802179EE76}"/>
          </ac:spMkLst>
        </pc:spChg>
        <pc:picChg chg="add del mod">
          <ac:chgData name="Commodore St Germain" userId="420783ab-3e48-4f67-af00-cfba62042d5f" providerId="ADAL" clId="{5CFBCFCE-2BF9-427F-BF00-E9099D88084A}" dt="2026-06-11T15:17:12.702" v="12325" actId="478"/>
          <ac:picMkLst>
            <pc:docMk/>
            <pc:sldMk cId="3979800489" sldId="547"/>
            <ac:picMk id="5" creationId="{80517EE2-35BD-28E4-3058-7220BA0EDC83}"/>
          </ac:picMkLst>
        </pc:picChg>
        <pc:inkChg chg="add del">
          <ac:chgData name="Commodore St Germain" userId="420783ab-3e48-4f67-af00-cfba62042d5f" providerId="ADAL" clId="{5CFBCFCE-2BF9-427F-BF00-E9099D88084A}" dt="2026-06-12T16:06:01.652" v="12864" actId="478"/>
          <ac:inkMkLst>
            <pc:docMk/>
            <pc:sldMk cId="3979800489" sldId="547"/>
            <ac:inkMk id="6" creationId="{0ADE9679-AD8E-A4F7-4D81-84B5B0F3FBE6}"/>
          </ac:inkMkLst>
        </pc:inkChg>
      </pc:sldChg>
      <pc:sldChg chg="addSp delSp modSp new del mod">
        <pc:chgData name="Commodore St Germain" userId="420783ab-3e48-4f67-af00-cfba62042d5f" providerId="ADAL" clId="{5CFBCFCE-2BF9-427F-BF00-E9099D88084A}" dt="2026-06-12T16:05:57.250" v="12863" actId="47"/>
        <pc:sldMkLst>
          <pc:docMk/>
          <pc:sldMk cId="913539363" sldId="548"/>
        </pc:sldMkLst>
        <pc:picChg chg="add del mod">
          <ac:chgData name="Commodore St Germain" userId="420783ab-3e48-4f67-af00-cfba62042d5f" providerId="ADAL" clId="{5CFBCFCE-2BF9-427F-BF00-E9099D88084A}" dt="2026-06-12T16:05:48.722" v="12861" actId="478"/>
          <ac:picMkLst>
            <pc:docMk/>
            <pc:sldMk cId="913539363" sldId="548"/>
            <ac:picMk id="5" creationId="{6B63C4D3-18B1-AEFE-3659-6A777462B1E4}"/>
          </ac:picMkLst>
        </pc:picChg>
        <pc:inkChg chg="add del">
          <ac:chgData name="Commodore St Germain" userId="420783ab-3e48-4f67-af00-cfba62042d5f" providerId="ADAL" clId="{5CFBCFCE-2BF9-427F-BF00-E9099D88084A}" dt="2026-06-12T16:05:54.727" v="12862" actId="478"/>
          <ac:inkMkLst>
            <pc:docMk/>
            <pc:sldMk cId="913539363" sldId="548"/>
            <ac:inkMk id="6" creationId="{BCA9673A-5FC0-DCE6-1D03-AF3BF8180162}"/>
          </ac:inkMkLst>
        </pc:inkChg>
      </pc:sldChg>
      <pc:sldChg chg="addSp delSp modSp new mod">
        <pc:chgData name="Commodore St Germain" userId="420783ab-3e48-4f67-af00-cfba62042d5f" providerId="ADAL" clId="{5CFBCFCE-2BF9-427F-BF00-E9099D88084A}" dt="2026-06-12T16:47:10.733" v="13080" actId="255"/>
        <pc:sldMkLst>
          <pc:docMk/>
          <pc:sldMk cId="467404505" sldId="549"/>
        </pc:sldMkLst>
        <pc:spChg chg="mod">
          <ac:chgData name="Commodore St Germain" userId="420783ab-3e48-4f67-af00-cfba62042d5f" providerId="ADAL" clId="{5CFBCFCE-2BF9-427F-BF00-E9099D88084A}" dt="2026-06-11T22:58:30.145" v="12561" actId="14100"/>
          <ac:spMkLst>
            <pc:docMk/>
            <pc:sldMk cId="467404505" sldId="549"/>
            <ac:spMk id="2" creationId="{3CD4A3EA-8A53-52E6-D28B-5F520BC78BCB}"/>
          </ac:spMkLst>
        </pc:spChg>
        <pc:spChg chg="mod">
          <ac:chgData name="Commodore St Germain" userId="420783ab-3e48-4f67-af00-cfba62042d5f" providerId="ADAL" clId="{5CFBCFCE-2BF9-427F-BF00-E9099D88084A}" dt="2026-06-12T16:47:10.733" v="13080" actId="255"/>
          <ac:spMkLst>
            <pc:docMk/>
            <pc:sldMk cId="467404505" sldId="549"/>
            <ac:spMk id="3" creationId="{E1DF2207-1712-5D7C-EDC1-0E8341301AEC}"/>
          </ac:spMkLst>
        </pc:spChg>
        <pc:spChg chg="add mod">
          <ac:chgData name="Commodore St Germain" userId="420783ab-3e48-4f67-af00-cfba62042d5f" providerId="ADAL" clId="{5CFBCFCE-2BF9-427F-BF00-E9099D88084A}" dt="2026-06-12T16:46:44.330" v="13060" actId="1076"/>
          <ac:spMkLst>
            <pc:docMk/>
            <pc:sldMk cId="467404505" sldId="549"/>
            <ac:spMk id="22" creationId="{34E23E32-53D7-56F7-732D-36B51F1858A7}"/>
          </ac:spMkLst>
        </pc:spChg>
        <pc:picChg chg="add mod">
          <ac:chgData name="Commodore St Germain" userId="420783ab-3e48-4f67-af00-cfba62042d5f" providerId="ADAL" clId="{5CFBCFCE-2BF9-427F-BF00-E9099D88084A}" dt="2026-06-12T16:43:32.979" v="12954" actId="1076"/>
          <ac:picMkLst>
            <pc:docMk/>
            <pc:sldMk cId="467404505" sldId="549"/>
            <ac:picMk id="5" creationId="{B8553D49-6244-6821-4FF1-1AA556CD97BF}"/>
          </ac:picMkLst>
        </pc:picChg>
        <pc:picChg chg="add mod">
          <ac:chgData name="Commodore St Germain" userId="420783ab-3e48-4f67-af00-cfba62042d5f" providerId="ADAL" clId="{5CFBCFCE-2BF9-427F-BF00-E9099D88084A}" dt="2026-06-12T16:44:51.473" v="12957" actId="1076"/>
          <ac:picMkLst>
            <pc:docMk/>
            <pc:sldMk cId="467404505" sldId="549"/>
            <ac:picMk id="7" creationId="{665183A8-6130-4829-2345-8AACE3591BE2}"/>
          </ac:picMkLst>
        </pc:picChg>
        <pc:picChg chg="add del">
          <ac:chgData name="Commodore St Germain" userId="420783ab-3e48-4f67-af00-cfba62042d5f" providerId="ADAL" clId="{5CFBCFCE-2BF9-427F-BF00-E9099D88084A}" dt="2026-06-12T16:45:38.712" v="12965" actId="478"/>
          <ac:picMkLst>
            <pc:docMk/>
            <pc:sldMk cId="467404505" sldId="549"/>
            <ac:picMk id="11" creationId="{68D49D15-3F43-1054-A0A7-0AA4952B165A}"/>
          </ac:picMkLst>
        </pc:picChg>
        <pc:cxnChg chg="add mod">
          <ac:chgData name="Commodore St Germain" userId="420783ab-3e48-4f67-af00-cfba62042d5f" providerId="ADAL" clId="{5CFBCFCE-2BF9-427F-BF00-E9099D88084A}" dt="2026-06-12T16:46:06.779" v="12975" actId="14100"/>
          <ac:cxnSpMkLst>
            <pc:docMk/>
            <pc:sldMk cId="467404505" sldId="549"/>
            <ac:cxnSpMk id="9" creationId="{498E06D7-2F2F-6C95-8CCF-65BB122EAD29}"/>
          </ac:cxnSpMkLst>
        </pc:cxnChg>
        <pc:cxnChg chg="add mod">
          <ac:chgData name="Commodore St Germain" userId="420783ab-3e48-4f67-af00-cfba62042d5f" providerId="ADAL" clId="{5CFBCFCE-2BF9-427F-BF00-E9099D88084A}" dt="2026-06-12T16:46:10.845" v="12976" actId="14100"/>
          <ac:cxnSpMkLst>
            <pc:docMk/>
            <pc:sldMk cId="467404505" sldId="549"/>
            <ac:cxnSpMk id="13" creationId="{BC7725B5-FBAE-7900-BC0F-CF8331584C1C}"/>
          </ac:cxnSpMkLst>
        </pc:cxnChg>
        <pc:cxnChg chg="add mod">
          <ac:chgData name="Commodore St Germain" userId="420783ab-3e48-4f67-af00-cfba62042d5f" providerId="ADAL" clId="{5CFBCFCE-2BF9-427F-BF00-E9099D88084A}" dt="2026-06-12T16:45:54.481" v="12971" actId="14100"/>
          <ac:cxnSpMkLst>
            <pc:docMk/>
            <pc:sldMk cId="467404505" sldId="549"/>
            <ac:cxnSpMk id="15" creationId="{D452AC27-347B-633A-7F71-0650909F0DE7}"/>
          </ac:cxnSpMkLst>
        </pc:cxnChg>
        <pc:cxnChg chg="add mod">
          <ac:chgData name="Commodore St Germain" userId="420783ab-3e48-4f67-af00-cfba62042d5f" providerId="ADAL" clId="{5CFBCFCE-2BF9-427F-BF00-E9099D88084A}" dt="2026-06-12T16:46:01.391" v="12974" actId="14100"/>
          <ac:cxnSpMkLst>
            <pc:docMk/>
            <pc:sldMk cId="467404505" sldId="549"/>
            <ac:cxnSpMk id="18" creationId="{FE1F2CD7-7B79-A817-3D60-2A2483A954F9}"/>
          </ac:cxnSpMkLst>
        </pc:cxnChg>
      </pc:sldChg>
      <pc:sldChg chg="addSp delSp modSp add mod ord">
        <pc:chgData name="Commodore St Germain" userId="420783ab-3e48-4f67-af00-cfba62042d5f" providerId="ADAL" clId="{5CFBCFCE-2BF9-427F-BF00-E9099D88084A}" dt="2026-06-12T16:41:02.280" v="12918" actId="6549"/>
        <pc:sldMkLst>
          <pc:docMk/>
          <pc:sldMk cId="1348586274" sldId="550"/>
        </pc:sldMkLst>
        <pc:spChg chg="mod">
          <ac:chgData name="Commodore St Germain" userId="420783ab-3e48-4f67-af00-cfba62042d5f" providerId="ADAL" clId="{5CFBCFCE-2BF9-427F-BF00-E9099D88084A}" dt="2026-06-12T16:41:02.280" v="12918" actId="6549"/>
          <ac:spMkLst>
            <pc:docMk/>
            <pc:sldMk cId="1348586274" sldId="550"/>
            <ac:spMk id="3" creationId="{ADC9298D-805F-D0AC-FE4A-5A802179EE76}"/>
          </ac:spMkLst>
        </pc:spChg>
        <pc:inkChg chg="add del">
          <ac:chgData name="Commodore St Germain" userId="420783ab-3e48-4f67-af00-cfba62042d5f" providerId="ADAL" clId="{5CFBCFCE-2BF9-427F-BF00-E9099D88084A}" dt="2026-06-12T16:06:51.249" v="12872" actId="478"/>
          <ac:inkMkLst>
            <pc:docMk/>
            <pc:sldMk cId="1348586274" sldId="550"/>
            <ac:inkMk id="4" creationId="{CDE57941-B8DE-E5B4-BAA0-6DA2F25CFADC}"/>
          </ac:inkMkLst>
        </pc:inkChg>
        <pc:inkChg chg="del">
          <ac:chgData name="Commodore St Germain" userId="420783ab-3e48-4f67-af00-cfba62042d5f" providerId="ADAL" clId="{5CFBCFCE-2BF9-427F-BF00-E9099D88084A}" dt="2026-06-11T23:02:30.499" v="12628" actId="478"/>
          <ac:inkMkLst>
            <pc:docMk/>
            <pc:sldMk cId="1348586274" sldId="550"/>
            <ac:inkMk id="6" creationId="{0ADE9679-AD8E-A4F7-4D81-84B5B0F3FBE6}"/>
          </ac:inkMkLst>
        </pc:inkChg>
      </pc:sldChg>
      <pc:sldChg chg="modSp add mod">
        <pc:chgData name="Commodore St Germain" userId="420783ab-3e48-4f67-af00-cfba62042d5f" providerId="ADAL" clId="{5CFBCFCE-2BF9-427F-BF00-E9099D88084A}" dt="2026-06-12T16:41:10.010" v="12919" actId="6549"/>
        <pc:sldMkLst>
          <pc:docMk/>
          <pc:sldMk cId="4200625495" sldId="551"/>
        </pc:sldMkLst>
        <pc:spChg chg="mod">
          <ac:chgData name="Commodore St Germain" userId="420783ab-3e48-4f67-af00-cfba62042d5f" providerId="ADAL" clId="{5CFBCFCE-2BF9-427F-BF00-E9099D88084A}" dt="2026-06-12T16:41:10.010" v="12919" actId="6549"/>
          <ac:spMkLst>
            <pc:docMk/>
            <pc:sldMk cId="4200625495" sldId="551"/>
            <ac:spMk id="3" creationId="{ADC9298D-805F-D0AC-FE4A-5A802179EE76}"/>
          </ac:spMkLst>
        </pc:spChg>
      </pc:sldChg>
      <pc:sldChg chg="addSp delSp modSp add mod">
        <pc:chgData name="Commodore St Germain" userId="420783ab-3e48-4f67-af00-cfba62042d5f" providerId="ADAL" clId="{5CFBCFCE-2BF9-427F-BF00-E9099D88084A}" dt="2026-06-12T16:08:49.932" v="12903" actId="478"/>
        <pc:sldMkLst>
          <pc:docMk/>
          <pc:sldMk cId="1414915842" sldId="552"/>
        </pc:sldMkLst>
        <pc:spChg chg="del">
          <ac:chgData name="Commodore St Germain" userId="420783ab-3e48-4f67-af00-cfba62042d5f" providerId="ADAL" clId="{5CFBCFCE-2BF9-427F-BF00-E9099D88084A}" dt="2026-06-12T01:15:51.686" v="12834" actId="478"/>
          <ac:spMkLst>
            <pc:docMk/>
            <pc:sldMk cId="1414915842" sldId="552"/>
            <ac:spMk id="5" creationId="{D3659808-96E6-E0D4-87ED-ED2D744F840D}"/>
          </ac:spMkLst>
        </pc:spChg>
        <pc:spChg chg="del mod">
          <ac:chgData name="Commodore St Germain" userId="420783ab-3e48-4f67-af00-cfba62042d5f" providerId="ADAL" clId="{5CFBCFCE-2BF9-427F-BF00-E9099D88084A}" dt="2026-06-12T01:15:43.113" v="12831" actId="478"/>
          <ac:spMkLst>
            <pc:docMk/>
            <pc:sldMk cId="1414915842" sldId="552"/>
            <ac:spMk id="6" creationId="{D74C1C3F-36E7-08E8-F9EB-6656EDF2F909}"/>
          </ac:spMkLst>
        </pc:spChg>
        <pc:spChg chg="del">
          <ac:chgData name="Commodore St Germain" userId="420783ab-3e48-4f67-af00-cfba62042d5f" providerId="ADAL" clId="{5CFBCFCE-2BF9-427F-BF00-E9099D88084A}" dt="2026-06-12T01:15:38.952" v="12829" actId="478"/>
          <ac:spMkLst>
            <pc:docMk/>
            <pc:sldMk cId="1414915842" sldId="552"/>
            <ac:spMk id="7" creationId="{FBDBCE75-C46C-EBFD-7BE7-775AC0D873F9}"/>
          </ac:spMkLst>
        </pc:spChg>
        <pc:spChg chg="del">
          <ac:chgData name="Commodore St Germain" userId="420783ab-3e48-4f67-af00-cfba62042d5f" providerId="ADAL" clId="{5CFBCFCE-2BF9-427F-BF00-E9099D88084A}" dt="2026-06-12T01:15:45.528" v="12832" actId="478"/>
          <ac:spMkLst>
            <pc:docMk/>
            <pc:sldMk cId="1414915842" sldId="552"/>
            <ac:spMk id="8" creationId="{6E0A9AAB-FA22-1594-2BAB-22B57355C5D7}"/>
          </ac:spMkLst>
        </pc:spChg>
        <pc:spChg chg="del">
          <ac:chgData name="Commodore St Germain" userId="420783ab-3e48-4f67-af00-cfba62042d5f" providerId="ADAL" clId="{5CFBCFCE-2BF9-427F-BF00-E9099D88084A}" dt="2026-06-12T01:15:54.256" v="12835" actId="478"/>
          <ac:spMkLst>
            <pc:docMk/>
            <pc:sldMk cId="1414915842" sldId="552"/>
            <ac:spMk id="9" creationId="{C13759D9-C765-E3B4-4992-913514E304E7}"/>
          </ac:spMkLst>
        </pc:spChg>
        <pc:spChg chg="del">
          <ac:chgData name="Commodore St Germain" userId="420783ab-3e48-4f67-af00-cfba62042d5f" providerId="ADAL" clId="{5CFBCFCE-2BF9-427F-BF00-E9099D88084A}" dt="2026-06-12T01:15:36.576" v="12828" actId="478"/>
          <ac:spMkLst>
            <pc:docMk/>
            <pc:sldMk cId="1414915842" sldId="552"/>
            <ac:spMk id="10" creationId="{251B797E-48F1-B4A5-2C00-489EFC947D25}"/>
          </ac:spMkLst>
        </pc:spChg>
        <pc:inkChg chg="add del">
          <ac:chgData name="Commodore St Germain" userId="420783ab-3e48-4f67-af00-cfba62042d5f" providerId="ADAL" clId="{5CFBCFCE-2BF9-427F-BF00-E9099D88084A}" dt="2026-06-12T16:08:49.932" v="12903" actId="478"/>
          <ac:inkMkLst>
            <pc:docMk/>
            <pc:sldMk cId="1414915842" sldId="552"/>
            <ac:inkMk id="3" creationId="{91DDF16D-A60A-C81D-B50D-854B6DE38EC3}"/>
          </ac:inkMkLst>
        </pc:inkChg>
        <pc:cxnChg chg="del mod">
          <ac:chgData name="Commodore St Germain" userId="420783ab-3e48-4f67-af00-cfba62042d5f" providerId="ADAL" clId="{5CFBCFCE-2BF9-427F-BF00-E9099D88084A}" dt="2026-06-12T01:15:47.076" v="12833" actId="478"/>
          <ac:cxnSpMkLst>
            <pc:docMk/>
            <pc:sldMk cId="1414915842" sldId="552"/>
            <ac:cxnSpMk id="23" creationId="{3BCE52A5-84F0-71FE-9EFC-53DEC546BAC2}"/>
          </ac:cxnSpMkLst>
        </pc:cxnChg>
      </pc:sldChg>
      <pc:sldChg chg="add del">
        <pc:chgData name="Commodore St Germain" userId="420783ab-3e48-4f67-af00-cfba62042d5f" providerId="ADAL" clId="{5CFBCFCE-2BF9-427F-BF00-E9099D88084A}" dt="2026-06-12T01:14:27.132" v="12794" actId="47"/>
        <pc:sldMkLst>
          <pc:docMk/>
          <pc:sldMk cId="3011699687" sldId="552"/>
        </pc:sldMkLst>
      </pc:sldChg>
    </pc:docChg>
  </pc:docChgLst>
  <pc:docChgLst>
    <pc:chgData name="Commodore St Germain" userId="420783ab-3e48-4f67-af00-cfba62042d5f" providerId="ADAL" clId="{DD1B7A10-BE32-4CF4-AD88-DA6C9D899118}"/>
    <pc:docChg chg="undo custSel addSld delSld modSld sldOrd">
      <pc:chgData name="Commodore St Germain" userId="420783ab-3e48-4f67-af00-cfba62042d5f" providerId="ADAL" clId="{DD1B7A10-BE32-4CF4-AD88-DA6C9D899118}" dt="2026-06-02T15:59:39.905" v="5084" actId="478"/>
      <pc:docMkLst>
        <pc:docMk/>
      </pc:docMkLst>
      <pc:sldChg chg="modSp mod">
        <pc:chgData name="Commodore St Germain" userId="420783ab-3e48-4f67-af00-cfba62042d5f" providerId="ADAL" clId="{DD1B7A10-BE32-4CF4-AD88-DA6C9D899118}" dt="2026-04-02T22:31:26.866" v="3116" actId="20577"/>
        <pc:sldMkLst>
          <pc:docMk/>
          <pc:sldMk cId="490152429" sldId="256"/>
        </pc:sldMkLst>
        <pc:spChg chg="mod">
          <ac:chgData name="Commodore St Germain" userId="420783ab-3e48-4f67-af00-cfba62042d5f" providerId="ADAL" clId="{DD1B7A10-BE32-4CF4-AD88-DA6C9D899118}" dt="2026-04-02T21:38:02.149" v="2988" actId="20577"/>
          <ac:spMkLst>
            <pc:docMk/>
            <pc:sldMk cId="490152429" sldId="256"/>
            <ac:spMk id="2" creationId="{8D9EC2C3-EE7A-C37F-8465-67016C90D0B9}"/>
          </ac:spMkLst>
        </pc:spChg>
        <pc:spChg chg="mod">
          <ac:chgData name="Commodore St Germain" userId="420783ab-3e48-4f67-af00-cfba62042d5f" providerId="ADAL" clId="{DD1B7A10-BE32-4CF4-AD88-DA6C9D899118}" dt="2026-04-02T22:31:26.866" v="3116" actId="20577"/>
          <ac:spMkLst>
            <pc:docMk/>
            <pc:sldMk cId="490152429" sldId="256"/>
            <ac:spMk id="3" creationId="{FAE6C167-8755-0957-EC44-727CF70712E3}"/>
          </ac:spMkLst>
        </pc:spChg>
      </pc:sldChg>
      <pc:sldChg chg="del">
        <pc:chgData name="Commodore St Germain" userId="420783ab-3e48-4f67-af00-cfba62042d5f" providerId="ADAL" clId="{DD1B7A10-BE32-4CF4-AD88-DA6C9D899118}" dt="2026-03-25T17:08:26.855" v="23" actId="47"/>
        <pc:sldMkLst>
          <pc:docMk/>
          <pc:sldMk cId="3618327651" sldId="261"/>
        </pc:sldMkLst>
      </pc:sldChg>
      <pc:sldChg chg="addSp delSp modSp del mod">
        <pc:chgData name="Commodore St Germain" userId="420783ab-3e48-4f67-af00-cfba62042d5f" providerId="ADAL" clId="{DD1B7A10-BE32-4CF4-AD88-DA6C9D899118}" dt="2026-04-02T20:20:48.073" v="709" actId="2696"/>
        <pc:sldMkLst>
          <pc:docMk/>
          <pc:sldMk cId="1726688188" sldId="269"/>
        </pc:sldMkLst>
        <pc:spChg chg="add del">
          <ac:chgData name="Commodore St Germain" userId="420783ab-3e48-4f67-af00-cfba62042d5f" providerId="ADAL" clId="{DD1B7A10-BE32-4CF4-AD88-DA6C9D899118}" dt="2026-03-25T17:15:43.113" v="25" actId="22"/>
          <ac:spMkLst>
            <pc:docMk/>
            <pc:sldMk cId="1726688188" sldId="269"/>
            <ac:spMk id="6" creationId="{9F863737-C65B-9FC9-5B22-6B7C6EA6C8AA}"/>
          </ac:spMkLst>
        </pc:spChg>
        <pc:spChg chg="add del mod">
          <ac:chgData name="Commodore St Germain" userId="420783ab-3e48-4f67-af00-cfba62042d5f" providerId="ADAL" clId="{DD1B7A10-BE32-4CF4-AD88-DA6C9D899118}" dt="2026-03-25T17:16:22.937" v="41" actId="478"/>
          <ac:spMkLst>
            <pc:docMk/>
            <pc:sldMk cId="1726688188" sldId="269"/>
            <ac:spMk id="7" creationId="{89D7B06D-ACF1-5DB8-FBC5-DEB55B6C7042}"/>
          </ac:spMkLst>
        </pc:spChg>
        <pc:spChg chg="add del mod">
          <ac:chgData name="Commodore St Germain" userId="420783ab-3e48-4f67-af00-cfba62042d5f" providerId="ADAL" clId="{DD1B7A10-BE32-4CF4-AD88-DA6C9D899118}" dt="2026-03-25T17:16:31.113" v="50" actId="20577"/>
          <ac:spMkLst>
            <pc:docMk/>
            <pc:sldMk cId="1726688188" sldId="269"/>
            <ac:spMk id="8" creationId="{E959DF26-E62F-E676-CCB0-ED307E7ABFB1}"/>
          </ac:spMkLst>
        </pc:spChg>
      </pc:sldChg>
      <pc:sldChg chg="addSp add">
        <pc:chgData name="Commodore St Germain" userId="420783ab-3e48-4f67-af00-cfba62042d5f" providerId="ADAL" clId="{DD1B7A10-BE32-4CF4-AD88-DA6C9D899118}" dt="2026-05-28T23:22:20.789" v="5080"/>
        <pc:sldMkLst>
          <pc:docMk/>
          <pc:sldMk cId="2529775196" sldId="269"/>
        </pc:sldMkLst>
        <pc:inkChg chg="add">
          <ac:chgData name="Commodore St Germain" userId="420783ab-3e48-4f67-af00-cfba62042d5f" providerId="ADAL" clId="{DD1B7A10-BE32-4CF4-AD88-DA6C9D899118}" dt="2026-05-28T23:22:20.789" v="5080"/>
          <ac:inkMkLst>
            <pc:docMk/>
            <pc:sldMk cId="2529775196" sldId="269"/>
            <ac:inkMk id="4" creationId="{7862C9D4-FFC2-4093-0575-3F19CD1C7F20}"/>
          </ac:inkMkLst>
        </pc:inkChg>
      </pc:sldChg>
      <pc:sldChg chg="addSp modSp del">
        <pc:chgData name="Commodore St Germain" userId="420783ab-3e48-4f67-af00-cfba62042d5f" providerId="ADAL" clId="{DD1B7A10-BE32-4CF4-AD88-DA6C9D899118}" dt="2026-04-02T20:20:48.073" v="709" actId="2696"/>
        <pc:sldMkLst>
          <pc:docMk/>
          <pc:sldMk cId="1333781969" sldId="270"/>
        </pc:sldMkLst>
        <pc:spChg chg="add mod">
          <ac:chgData name="Commodore St Germain" userId="420783ab-3e48-4f67-af00-cfba62042d5f" providerId="ADAL" clId="{DD1B7A10-BE32-4CF4-AD88-DA6C9D899118}" dt="2026-03-25T17:16:34.462" v="51"/>
          <ac:spMkLst>
            <pc:docMk/>
            <pc:sldMk cId="1333781969" sldId="270"/>
            <ac:spMk id="4" creationId="{D22D2F82-231C-8B4C-3C4B-5623BCCEE91E}"/>
          </ac:spMkLst>
        </pc:spChg>
      </pc:sldChg>
      <pc:sldChg chg="addSp delSp modSp add mod">
        <pc:chgData name="Commodore St Germain" userId="420783ab-3e48-4f67-af00-cfba62042d5f" providerId="ADAL" clId="{DD1B7A10-BE32-4CF4-AD88-DA6C9D899118}" dt="2026-05-28T23:22:20.789" v="5080"/>
        <pc:sldMkLst>
          <pc:docMk/>
          <pc:sldMk cId="3663225097" sldId="270"/>
        </pc:sldMkLst>
        <pc:spChg chg="del">
          <ac:chgData name="Commodore St Germain" userId="420783ab-3e48-4f67-af00-cfba62042d5f" providerId="ADAL" clId="{DD1B7A10-BE32-4CF4-AD88-DA6C9D899118}" dt="2026-04-02T21:21:20.736" v="1995" actId="478"/>
          <ac:spMkLst>
            <pc:docMk/>
            <pc:sldMk cId="3663225097" sldId="270"/>
            <ac:spMk id="3" creationId="{8909739A-2F63-895E-4AB2-3F1C4FA07A54}"/>
          </ac:spMkLst>
        </pc:spChg>
        <pc:spChg chg="add mod">
          <ac:chgData name="Commodore St Germain" userId="420783ab-3e48-4f67-af00-cfba62042d5f" providerId="ADAL" clId="{DD1B7A10-BE32-4CF4-AD88-DA6C9D899118}" dt="2026-04-02T21:21:01.409" v="1977" actId="692"/>
          <ac:spMkLst>
            <pc:docMk/>
            <pc:sldMk cId="3663225097" sldId="270"/>
            <ac:spMk id="6" creationId="{7B023B2C-5F9C-498B-F231-1135E9B7C9C6}"/>
          </ac:spMkLst>
        </pc:spChg>
        <pc:spChg chg="add mod">
          <ac:chgData name="Commodore St Germain" userId="420783ab-3e48-4f67-af00-cfba62042d5f" providerId="ADAL" clId="{DD1B7A10-BE32-4CF4-AD88-DA6C9D899118}" dt="2026-04-02T21:22:09.851" v="2022" actId="20577"/>
          <ac:spMkLst>
            <pc:docMk/>
            <pc:sldMk cId="3663225097" sldId="270"/>
            <ac:spMk id="7" creationId="{E57DD77E-1738-1E6C-0D75-938F8CDBA97A}"/>
          </ac:spMkLst>
        </pc:spChg>
        <pc:spChg chg="add mod">
          <ac:chgData name="Commodore St Germain" userId="420783ab-3e48-4f67-af00-cfba62042d5f" providerId="ADAL" clId="{DD1B7A10-BE32-4CF4-AD88-DA6C9D899118}" dt="2026-04-02T21:21:33.337" v="1999" actId="1076"/>
          <ac:spMkLst>
            <pc:docMk/>
            <pc:sldMk cId="3663225097" sldId="270"/>
            <ac:spMk id="8" creationId="{D8F61BB8-E4B2-C9E6-07AF-BB451A8A816F}"/>
          </ac:spMkLst>
        </pc:spChg>
        <pc:spChg chg="add mod">
          <ac:chgData name="Commodore St Germain" userId="420783ab-3e48-4f67-af00-cfba62042d5f" providerId="ADAL" clId="{DD1B7A10-BE32-4CF4-AD88-DA6C9D899118}" dt="2026-04-02T21:21:43.248" v="2001" actId="1076"/>
          <ac:spMkLst>
            <pc:docMk/>
            <pc:sldMk cId="3663225097" sldId="270"/>
            <ac:spMk id="9" creationId="{BE1F2BA6-F242-B64E-6FF8-12F595574D94}"/>
          </ac:spMkLst>
        </pc:spChg>
        <pc:spChg chg="add mod">
          <ac:chgData name="Commodore St Germain" userId="420783ab-3e48-4f67-af00-cfba62042d5f" providerId="ADAL" clId="{DD1B7A10-BE32-4CF4-AD88-DA6C9D899118}" dt="2026-04-02T21:21:58.891" v="2009" actId="1076"/>
          <ac:spMkLst>
            <pc:docMk/>
            <pc:sldMk cId="3663225097" sldId="270"/>
            <ac:spMk id="10" creationId="{B4A0D96B-EA95-CFC2-1A71-FAE119781FAD}"/>
          </ac:spMkLst>
        </pc:spChg>
        <pc:spChg chg="add mod">
          <ac:chgData name="Commodore St Germain" userId="420783ab-3e48-4f67-af00-cfba62042d5f" providerId="ADAL" clId="{DD1B7A10-BE32-4CF4-AD88-DA6C9D899118}" dt="2026-04-02T21:24:37.451" v="2200" actId="20577"/>
          <ac:spMkLst>
            <pc:docMk/>
            <pc:sldMk cId="3663225097" sldId="270"/>
            <ac:spMk id="11" creationId="{6C22946A-D837-DFAC-1C00-C065D74D5C1B}"/>
          </ac:spMkLst>
        </pc:spChg>
        <pc:picChg chg="mod">
          <ac:chgData name="Commodore St Germain" userId="420783ab-3e48-4f67-af00-cfba62042d5f" providerId="ADAL" clId="{DD1B7A10-BE32-4CF4-AD88-DA6C9D899118}" dt="2026-04-02T21:21:11.883" v="1994" actId="1038"/>
          <ac:picMkLst>
            <pc:docMk/>
            <pc:sldMk cId="3663225097" sldId="270"/>
            <ac:picMk id="5" creationId="{1DEC929C-88BC-B7A5-D2AA-7C7668CBB030}"/>
          </ac:picMkLst>
        </pc:picChg>
        <pc:inkChg chg="add">
          <ac:chgData name="Commodore St Germain" userId="420783ab-3e48-4f67-af00-cfba62042d5f" providerId="ADAL" clId="{DD1B7A10-BE32-4CF4-AD88-DA6C9D899118}" dt="2026-05-28T23:22:20.789" v="5080"/>
          <ac:inkMkLst>
            <pc:docMk/>
            <pc:sldMk cId="3663225097" sldId="270"/>
            <ac:inkMk id="3" creationId="{2FDCBE6C-CD7A-3718-B167-9032928B54C5}"/>
          </ac:inkMkLst>
        </pc:inkChg>
      </pc:sldChg>
      <pc:sldChg chg="addSp add">
        <pc:chgData name="Commodore St Germain" userId="420783ab-3e48-4f67-af00-cfba62042d5f" providerId="ADAL" clId="{DD1B7A10-BE32-4CF4-AD88-DA6C9D899118}" dt="2026-05-28T23:22:20.789" v="5080"/>
        <pc:sldMkLst>
          <pc:docMk/>
          <pc:sldMk cId="2621071" sldId="271"/>
        </pc:sldMkLst>
        <pc:inkChg chg="add">
          <ac:chgData name="Commodore St Germain" userId="420783ab-3e48-4f67-af00-cfba62042d5f" providerId="ADAL" clId="{DD1B7A10-BE32-4CF4-AD88-DA6C9D899118}" dt="2026-05-28T23:22:20.789" v="5080"/>
          <ac:inkMkLst>
            <pc:docMk/>
            <pc:sldMk cId="2621071" sldId="271"/>
            <ac:inkMk id="6" creationId="{BDBE5D9C-43A9-6742-8C27-823B595B3BBB}"/>
          </ac:inkMkLst>
        </pc:inkChg>
      </pc:sldChg>
      <pc:sldChg chg="addSp modSp del">
        <pc:chgData name="Commodore St Germain" userId="420783ab-3e48-4f67-af00-cfba62042d5f" providerId="ADAL" clId="{DD1B7A10-BE32-4CF4-AD88-DA6C9D899118}" dt="2026-04-02T20:20:48.073" v="709" actId="2696"/>
        <pc:sldMkLst>
          <pc:docMk/>
          <pc:sldMk cId="1187105507" sldId="271"/>
        </pc:sldMkLst>
        <pc:spChg chg="add mod">
          <ac:chgData name="Commodore St Germain" userId="420783ab-3e48-4f67-af00-cfba62042d5f" providerId="ADAL" clId="{DD1B7A10-BE32-4CF4-AD88-DA6C9D899118}" dt="2026-03-25T17:16:42.671" v="55"/>
          <ac:spMkLst>
            <pc:docMk/>
            <pc:sldMk cId="1187105507" sldId="271"/>
            <ac:spMk id="4" creationId="{B4CF0730-99DD-1A55-D12C-7E26A288FCED}"/>
          </ac:spMkLst>
        </pc:spChg>
      </pc:sldChg>
      <pc:sldChg chg="addSp add">
        <pc:chgData name="Commodore St Germain" userId="420783ab-3e48-4f67-af00-cfba62042d5f" providerId="ADAL" clId="{DD1B7A10-BE32-4CF4-AD88-DA6C9D899118}" dt="2026-05-28T23:22:20.789" v="5080"/>
        <pc:sldMkLst>
          <pc:docMk/>
          <pc:sldMk cId="731291704" sldId="272"/>
        </pc:sldMkLst>
        <pc:inkChg chg="add">
          <ac:chgData name="Commodore St Germain" userId="420783ab-3e48-4f67-af00-cfba62042d5f" providerId="ADAL" clId="{DD1B7A10-BE32-4CF4-AD88-DA6C9D899118}" dt="2026-05-28T23:22:20.789" v="5080"/>
          <ac:inkMkLst>
            <pc:docMk/>
            <pc:sldMk cId="731291704" sldId="272"/>
            <ac:inkMk id="6" creationId="{1168F267-B83A-9A68-14C2-E911433E1B14}"/>
          </ac:inkMkLst>
        </pc:inkChg>
      </pc:sldChg>
      <pc:sldChg chg="addSp modSp del">
        <pc:chgData name="Commodore St Germain" userId="420783ab-3e48-4f67-af00-cfba62042d5f" providerId="ADAL" clId="{DD1B7A10-BE32-4CF4-AD88-DA6C9D899118}" dt="2026-04-02T20:20:48.073" v="709" actId="2696"/>
        <pc:sldMkLst>
          <pc:docMk/>
          <pc:sldMk cId="1205457803" sldId="272"/>
        </pc:sldMkLst>
        <pc:spChg chg="add mod">
          <ac:chgData name="Commodore St Germain" userId="420783ab-3e48-4f67-af00-cfba62042d5f" providerId="ADAL" clId="{DD1B7A10-BE32-4CF4-AD88-DA6C9D899118}" dt="2026-03-25T17:16:41.693" v="54"/>
          <ac:spMkLst>
            <pc:docMk/>
            <pc:sldMk cId="1205457803" sldId="272"/>
            <ac:spMk id="4" creationId="{0F04799A-AE63-6636-6DFE-B10F9B068054}"/>
          </ac:spMkLst>
        </pc:spChg>
      </pc:sldChg>
      <pc:sldChg chg="del">
        <pc:chgData name="Commodore St Germain" userId="420783ab-3e48-4f67-af00-cfba62042d5f" providerId="ADAL" clId="{DD1B7A10-BE32-4CF4-AD88-DA6C9D899118}" dt="2026-03-25T17:08:26.855" v="23" actId="47"/>
        <pc:sldMkLst>
          <pc:docMk/>
          <pc:sldMk cId="2822954819" sldId="273"/>
        </pc:sldMkLst>
      </pc:sldChg>
      <pc:sldChg chg="del">
        <pc:chgData name="Commodore St Germain" userId="420783ab-3e48-4f67-af00-cfba62042d5f" providerId="ADAL" clId="{DD1B7A10-BE32-4CF4-AD88-DA6C9D899118}" dt="2026-03-25T17:08:26.855" v="23" actId="47"/>
        <pc:sldMkLst>
          <pc:docMk/>
          <pc:sldMk cId="1039283715" sldId="274"/>
        </pc:sldMkLst>
      </pc:sldChg>
      <pc:sldChg chg="del">
        <pc:chgData name="Commodore St Germain" userId="420783ab-3e48-4f67-af00-cfba62042d5f" providerId="ADAL" clId="{DD1B7A10-BE32-4CF4-AD88-DA6C9D899118}" dt="2026-03-25T17:08:26.855" v="23" actId="47"/>
        <pc:sldMkLst>
          <pc:docMk/>
          <pc:sldMk cId="4224144324" sldId="275"/>
        </pc:sldMkLst>
      </pc:sldChg>
      <pc:sldChg chg="addSp add">
        <pc:chgData name="Commodore St Germain" userId="420783ab-3e48-4f67-af00-cfba62042d5f" providerId="ADAL" clId="{DD1B7A10-BE32-4CF4-AD88-DA6C9D899118}" dt="2026-05-28T23:22:20.789" v="5080"/>
        <pc:sldMkLst>
          <pc:docMk/>
          <pc:sldMk cId="1939850931" sldId="286"/>
        </pc:sldMkLst>
        <pc:inkChg chg="add">
          <ac:chgData name="Commodore St Germain" userId="420783ab-3e48-4f67-af00-cfba62042d5f" providerId="ADAL" clId="{DD1B7A10-BE32-4CF4-AD88-DA6C9D899118}" dt="2026-05-28T23:22:20.789" v="5080"/>
          <ac:inkMkLst>
            <pc:docMk/>
            <pc:sldMk cId="1939850931" sldId="286"/>
            <ac:inkMk id="6" creationId="{8051193F-B32C-23D7-1E8C-F8CF0ADE1FE8}"/>
          </ac:inkMkLst>
        </pc:inkChg>
      </pc:sldChg>
      <pc:sldChg chg="addSp modSp del">
        <pc:chgData name="Commodore St Germain" userId="420783ab-3e48-4f67-af00-cfba62042d5f" providerId="ADAL" clId="{DD1B7A10-BE32-4CF4-AD88-DA6C9D899118}" dt="2026-04-02T20:20:48.073" v="709" actId="2696"/>
        <pc:sldMkLst>
          <pc:docMk/>
          <pc:sldMk cId="3138853666" sldId="286"/>
        </pc:sldMkLst>
        <pc:spChg chg="add mod">
          <ac:chgData name="Commodore St Germain" userId="420783ab-3e48-4f67-af00-cfba62042d5f" providerId="ADAL" clId="{DD1B7A10-BE32-4CF4-AD88-DA6C9D899118}" dt="2026-03-25T17:16:35.336" v="52"/>
          <ac:spMkLst>
            <pc:docMk/>
            <pc:sldMk cId="3138853666" sldId="286"/>
            <ac:spMk id="4" creationId="{E60A7076-85B0-37C7-B6BD-71716611C70D}"/>
          </ac:spMkLst>
        </pc:spChg>
      </pc:sldChg>
      <pc:sldChg chg="addSp modSp del">
        <pc:chgData name="Commodore St Germain" userId="420783ab-3e48-4f67-af00-cfba62042d5f" providerId="ADAL" clId="{DD1B7A10-BE32-4CF4-AD88-DA6C9D899118}" dt="2026-04-02T20:20:48.073" v="709" actId="2696"/>
        <pc:sldMkLst>
          <pc:docMk/>
          <pc:sldMk cId="830999383" sldId="287"/>
        </pc:sldMkLst>
        <pc:spChg chg="add mod">
          <ac:chgData name="Commodore St Germain" userId="420783ab-3e48-4f67-af00-cfba62042d5f" providerId="ADAL" clId="{DD1B7A10-BE32-4CF4-AD88-DA6C9D899118}" dt="2026-03-25T17:16:36.886" v="53"/>
          <ac:spMkLst>
            <pc:docMk/>
            <pc:sldMk cId="830999383" sldId="287"/>
            <ac:spMk id="3" creationId="{CC88CCF2-1B44-5727-DD5D-D50EC191B3AB}"/>
          </ac:spMkLst>
        </pc:spChg>
      </pc:sldChg>
      <pc:sldChg chg="addSp add">
        <pc:chgData name="Commodore St Germain" userId="420783ab-3e48-4f67-af00-cfba62042d5f" providerId="ADAL" clId="{DD1B7A10-BE32-4CF4-AD88-DA6C9D899118}" dt="2026-05-28T23:22:20.789" v="5080"/>
        <pc:sldMkLst>
          <pc:docMk/>
          <pc:sldMk cId="1697549984" sldId="287"/>
        </pc:sldMkLst>
        <pc:inkChg chg="add">
          <ac:chgData name="Commodore St Germain" userId="420783ab-3e48-4f67-af00-cfba62042d5f" providerId="ADAL" clId="{DD1B7A10-BE32-4CF4-AD88-DA6C9D899118}" dt="2026-05-28T23:22:20.789" v="5080"/>
          <ac:inkMkLst>
            <pc:docMk/>
            <pc:sldMk cId="1697549984" sldId="287"/>
            <ac:inkMk id="5" creationId="{50F71FC2-9669-D855-1844-F95569F70597}"/>
          </ac:inkMkLst>
        </pc:inkChg>
      </pc:sldChg>
      <pc:sldChg chg="del">
        <pc:chgData name="Commodore St Germain" userId="420783ab-3e48-4f67-af00-cfba62042d5f" providerId="ADAL" clId="{DD1B7A10-BE32-4CF4-AD88-DA6C9D899118}" dt="2026-03-25T17:08:26.855" v="23" actId="47"/>
        <pc:sldMkLst>
          <pc:docMk/>
          <pc:sldMk cId="2969642395" sldId="288"/>
        </pc:sldMkLst>
      </pc:sldChg>
      <pc:sldChg chg="del">
        <pc:chgData name="Commodore St Germain" userId="420783ab-3e48-4f67-af00-cfba62042d5f" providerId="ADAL" clId="{DD1B7A10-BE32-4CF4-AD88-DA6C9D899118}" dt="2026-03-25T17:08:26.855" v="23" actId="47"/>
        <pc:sldMkLst>
          <pc:docMk/>
          <pc:sldMk cId="3229496810" sldId="289"/>
        </pc:sldMkLst>
      </pc:sldChg>
      <pc:sldChg chg="del">
        <pc:chgData name="Commodore St Germain" userId="420783ab-3e48-4f67-af00-cfba62042d5f" providerId="ADAL" clId="{DD1B7A10-BE32-4CF4-AD88-DA6C9D899118}" dt="2026-03-25T17:08:26.855" v="23" actId="47"/>
        <pc:sldMkLst>
          <pc:docMk/>
          <pc:sldMk cId="2593251253" sldId="290"/>
        </pc:sldMkLst>
      </pc:sldChg>
      <pc:sldChg chg="del">
        <pc:chgData name="Commodore St Germain" userId="420783ab-3e48-4f67-af00-cfba62042d5f" providerId="ADAL" clId="{DD1B7A10-BE32-4CF4-AD88-DA6C9D899118}" dt="2026-03-25T17:08:26.855" v="23" actId="47"/>
        <pc:sldMkLst>
          <pc:docMk/>
          <pc:sldMk cId="1039702203" sldId="291"/>
        </pc:sldMkLst>
      </pc:sldChg>
      <pc:sldChg chg="del">
        <pc:chgData name="Commodore St Germain" userId="420783ab-3e48-4f67-af00-cfba62042d5f" providerId="ADAL" clId="{DD1B7A10-BE32-4CF4-AD88-DA6C9D899118}" dt="2026-03-25T17:08:26.855" v="23" actId="47"/>
        <pc:sldMkLst>
          <pc:docMk/>
          <pc:sldMk cId="3609744906" sldId="293"/>
        </pc:sldMkLst>
      </pc:sldChg>
      <pc:sldChg chg="del">
        <pc:chgData name="Commodore St Germain" userId="420783ab-3e48-4f67-af00-cfba62042d5f" providerId="ADAL" clId="{DD1B7A10-BE32-4CF4-AD88-DA6C9D899118}" dt="2026-03-25T17:08:26.855" v="23" actId="47"/>
        <pc:sldMkLst>
          <pc:docMk/>
          <pc:sldMk cId="2048587846" sldId="294"/>
        </pc:sldMkLst>
      </pc:sldChg>
      <pc:sldChg chg="del">
        <pc:chgData name="Commodore St Germain" userId="420783ab-3e48-4f67-af00-cfba62042d5f" providerId="ADAL" clId="{DD1B7A10-BE32-4CF4-AD88-DA6C9D899118}" dt="2026-03-25T17:08:26.855" v="23" actId="47"/>
        <pc:sldMkLst>
          <pc:docMk/>
          <pc:sldMk cId="2576210207" sldId="295"/>
        </pc:sldMkLst>
      </pc:sldChg>
      <pc:sldChg chg="del">
        <pc:chgData name="Commodore St Germain" userId="420783ab-3e48-4f67-af00-cfba62042d5f" providerId="ADAL" clId="{DD1B7A10-BE32-4CF4-AD88-DA6C9D899118}" dt="2026-03-25T17:08:26.855" v="23" actId="47"/>
        <pc:sldMkLst>
          <pc:docMk/>
          <pc:sldMk cId="1171624760" sldId="296"/>
        </pc:sldMkLst>
      </pc:sldChg>
      <pc:sldChg chg="del">
        <pc:chgData name="Commodore St Germain" userId="420783ab-3e48-4f67-af00-cfba62042d5f" providerId="ADAL" clId="{DD1B7A10-BE32-4CF4-AD88-DA6C9D899118}" dt="2026-03-25T17:08:26.855" v="23" actId="47"/>
        <pc:sldMkLst>
          <pc:docMk/>
          <pc:sldMk cId="2812790301" sldId="297"/>
        </pc:sldMkLst>
      </pc:sldChg>
      <pc:sldChg chg="del">
        <pc:chgData name="Commodore St Germain" userId="420783ab-3e48-4f67-af00-cfba62042d5f" providerId="ADAL" clId="{DD1B7A10-BE32-4CF4-AD88-DA6C9D899118}" dt="2026-03-25T17:08:26.855" v="23" actId="47"/>
        <pc:sldMkLst>
          <pc:docMk/>
          <pc:sldMk cId="1141021235" sldId="298"/>
        </pc:sldMkLst>
      </pc:sldChg>
      <pc:sldChg chg="del">
        <pc:chgData name="Commodore St Germain" userId="420783ab-3e48-4f67-af00-cfba62042d5f" providerId="ADAL" clId="{DD1B7A10-BE32-4CF4-AD88-DA6C9D899118}" dt="2026-03-25T17:08:26.855" v="23" actId="47"/>
        <pc:sldMkLst>
          <pc:docMk/>
          <pc:sldMk cId="3406647448" sldId="299"/>
        </pc:sldMkLst>
      </pc:sldChg>
      <pc:sldChg chg="del">
        <pc:chgData name="Commodore St Germain" userId="420783ab-3e48-4f67-af00-cfba62042d5f" providerId="ADAL" clId="{DD1B7A10-BE32-4CF4-AD88-DA6C9D899118}" dt="2026-04-02T21:35:40.360" v="2926" actId="47"/>
        <pc:sldMkLst>
          <pc:docMk/>
          <pc:sldMk cId="1505214996" sldId="300"/>
        </pc:sldMkLst>
      </pc:sldChg>
      <pc:sldChg chg="addSp modSp add mod">
        <pc:chgData name="Commodore St Germain" userId="420783ab-3e48-4f67-af00-cfba62042d5f" providerId="ADAL" clId="{DD1B7A10-BE32-4CF4-AD88-DA6C9D899118}" dt="2026-05-28T23:22:20.789" v="5080"/>
        <pc:sldMkLst>
          <pc:docMk/>
          <pc:sldMk cId="3740031918" sldId="301"/>
        </pc:sldMkLst>
        <pc:spChg chg="mod">
          <ac:chgData name="Commodore St Germain" userId="420783ab-3e48-4f67-af00-cfba62042d5f" providerId="ADAL" clId="{DD1B7A10-BE32-4CF4-AD88-DA6C9D899118}" dt="2026-04-02T22:03:04.983" v="3079"/>
          <ac:spMkLst>
            <pc:docMk/>
            <pc:sldMk cId="3740031918" sldId="301"/>
            <ac:spMk id="2" creationId="{89CFA028-A444-F5A5-D31A-09AC3A39A1DF}"/>
          </ac:spMkLst>
        </pc:spChg>
        <pc:spChg chg="mod">
          <ac:chgData name="Commodore St Germain" userId="420783ab-3e48-4f67-af00-cfba62042d5f" providerId="ADAL" clId="{DD1B7A10-BE32-4CF4-AD88-DA6C9D899118}" dt="2026-04-02T22:03:19.013" v="3098" actId="20577"/>
          <ac:spMkLst>
            <pc:docMk/>
            <pc:sldMk cId="3740031918" sldId="301"/>
            <ac:spMk id="3" creationId="{92FD7851-841A-85C7-1753-9C54024F3468}"/>
          </ac:spMkLst>
        </pc:spChg>
        <pc:picChg chg="add mod modCrop">
          <ac:chgData name="Commodore St Germain" userId="420783ab-3e48-4f67-af00-cfba62042d5f" providerId="ADAL" clId="{DD1B7A10-BE32-4CF4-AD88-DA6C9D899118}" dt="2026-04-02T22:04:32.914" v="3109" actId="1076"/>
          <ac:picMkLst>
            <pc:docMk/>
            <pc:sldMk cId="3740031918" sldId="301"/>
            <ac:picMk id="5" creationId="{7D2F569E-12D7-904B-B591-051ED4F3703B}"/>
          </ac:picMkLst>
        </pc:picChg>
        <pc:inkChg chg="add">
          <ac:chgData name="Commodore St Germain" userId="420783ab-3e48-4f67-af00-cfba62042d5f" providerId="ADAL" clId="{DD1B7A10-BE32-4CF4-AD88-DA6C9D899118}" dt="2026-05-28T23:22:20.789" v="5080"/>
          <ac:inkMkLst>
            <pc:docMk/>
            <pc:sldMk cId="3740031918" sldId="301"/>
            <ac:inkMk id="6" creationId="{7028AAA8-5B5D-87CD-6979-F190DD7F08B6}"/>
          </ac:inkMkLst>
        </pc:inkChg>
      </pc:sldChg>
      <pc:sldChg chg="del">
        <pc:chgData name="Commodore St Germain" userId="420783ab-3e48-4f67-af00-cfba62042d5f" providerId="ADAL" clId="{DD1B7A10-BE32-4CF4-AD88-DA6C9D899118}" dt="2026-03-25T17:08:26.855" v="23" actId="47"/>
        <pc:sldMkLst>
          <pc:docMk/>
          <pc:sldMk cId="4246797346" sldId="301"/>
        </pc:sldMkLst>
      </pc:sldChg>
      <pc:sldChg chg="modSp del mod">
        <pc:chgData name="Commodore St Germain" userId="420783ab-3e48-4f67-af00-cfba62042d5f" providerId="ADAL" clId="{DD1B7A10-BE32-4CF4-AD88-DA6C9D899118}" dt="2026-04-02T21:42:07.226" v="3044" actId="2696"/>
        <pc:sldMkLst>
          <pc:docMk/>
          <pc:sldMk cId="2320277183" sldId="303"/>
        </pc:sldMkLst>
        <pc:spChg chg="mod">
          <ac:chgData name="Commodore St Germain" userId="420783ab-3e48-4f67-af00-cfba62042d5f" providerId="ADAL" clId="{DD1B7A10-BE32-4CF4-AD88-DA6C9D899118}" dt="2026-04-02T21:40:20.630" v="3043" actId="20577"/>
          <ac:spMkLst>
            <pc:docMk/>
            <pc:sldMk cId="2320277183" sldId="303"/>
            <ac:spMk id="3" creationId="{268459E8-78B7-D55E-5167-733DBF77B426}"/>
          </ac:spMkLst>
        </pc:spChg>
      </pc:sldChg>
      <pc:sldChg chg="addSp delSp modSp new mod">
        <pc:chgData name="Commodore St Germain" userId="420783ab-3e48-4f67-af00-cfba62042d5f" providerId="ADAL" clId="{DD1B7A10-BE32-4CF4-AD88-DA6C9D899118}" dt="2026-06-02T15:59:39.905" v="5084" actId="478"/>
        <pc:sldMkLst>
          <pc:docMk/>
          <pc:sldMk cId="1851643530" sldId="304"/>
        </pc:sldMkLst>
        <pc:spChg chg="mod">
          <ac:chgData name="Commodore St Germain" userId="420783ab-3e48-4f67-af00-cfba62042d5f" providerId="ADAL" clId="{DD1B7A10-BE32-4CF4-AD88-DA6C9D899118}" dt="2026-03-25T17:18:48.416" v="135" actId="20577"/>
          <ac:spMkLst>
            <pc:docMk/>
            <pc:sldMk cId="1851643530" sldId="304"/>
            <ac:spMk id="2" creationId="{AE2D8282-7434-39EC-19E0-9E85000D9629}"/>
          </ac:spMkLst>
        </pc:spChg>
        <pc:spChg chg="add mod">
          <ac:chgData name="Commodore St Germain" userId="420783ab-3e48-4f67-af00-cfba62042d5f" providerId="ADAL" clId="{DD1B7A10-BE32-4CF4-AD88-DA6C9D899118}" dt="2026-03-25T17:22:22.308" v="189" actId="20577"/>
          <ac:spMkLst>
            <pc:docMk/>
            <pc:sldMk cId="1851643530" sldId="304"/>
            <ac:spMk id="6" creationId="{D5BA4817-F922-BA1A-61CD-722C28311856}"/>
          </ac:spMkLst>
        </pc:spChg>
        <pc:picChg chg="add mod">
          <ac:chgData name="Commodore St Germain" userId="420783ab-3e48-4f67-af00-cfba62042d5f" providerId="ADAL" clId="{DD1B7A10-BE32-4CF4-AD88-DA6C9D899118}" dt="2026-03-25T17:18:51.612" v="136" actId="1076"/>
          <ac:picMkLst>
            <pc:docMk/>
            <pc:sldMk cId="1851643530" sldId="304"/>
            <ac:picMk id="5" creationId="{31615202-EDCC-E358-E921-351F6643569B}"/>
          </ac:picMkLst>
        </pc:picChg>
        <pc:inkChg chg="add del">
          <ac:chgData name="Commodore St Germain" userId="420783ab-3e48-4f67-af00-cfba62042d5f" providerId="ADAL" clId="{DD1B7A10-BE32-4CF4-AD88-DA6C9D899118}" dt="2026-06-02T15:59:39.905" v="5084" actId="478"/>
          <ac:inkMkLst>
            <pc:docMk/>
            <pc:sldMk cId="1851643530" sldId="304"/>
            <ac:inkMk id="4" creationId="{24A5E96E-67B9-0846-2DB4-F1FBA6F9601B}"/>
          </ac:inkMkLst>
        </pc:inkChg>
      </pc:sldChg>
      <pc:sldChg chg="addSp modSp new mod">
        <pc:chgData name="Commodore St Germain" userId="420783ab-3e48-4f67-af00-cfba62042d5f" providerId="ADAL" clId="{DD1B7A10-BE32-4CF4-AD88-DA6C9D899118}" dt="2026-05-28T20:58:54.642" v="5077"/>
        <pc:sldMkLst>
          <pc:docMk/>
          <pc:sldMk cId="2667079879" sldId="305"/>
        </pc:sldMkLst>
        <pc:spChg chg="mod">
          <ac:chgData name="Commodore St Germain" userId="420783ab-3e48-4f67-af00-cfba62042d5f" providerId="ADAL" clId="{DD1B7A10-BE32-4CF4-AD88-DA6C9D899118}" dt="2026-04-02T20:36:17.098" v="983" actId="20577"/>
          <ac:spMkLst>
            <pc:docMk/>
            <pc:sldMk cId="2667079879" sldId="305"/>
            <ac:spMk id="2" creationId="{C4F1FAD2-E5DC-809E-B276-6BC44D925994}"/>
          </ac:spMkLst>
        </pc:spChg>
        <pc:spChg chg="mod">
          <ac:chgData name="Commodore St Germain" userId="420783ab-3e48-4f67-af00-cfba62042d5f" providerId="ADAL" clId="{DD1B7A10-BE32-4CF4-AD88-DA6C9D899118}" dt="2026-04-02T20:23:41.285" v="795" actId="20577"/>
          <ac:spMkLst>
            <pc:docMk/>
            <pc:sldMk cId="2667079879" sldId="305"/>
            <ac:spMk id="3" creationId="{8C5565C2-A0DB-8117-CBDF-EBCDE04CFC4B}"/>
          </ac:spMkLst>
        </pc:spChg>
        <pc:spChg chg="add mod">
          <ac:chgData name="Commodore St Germain" userId="420783ab-3e48-4f67-af00-cfba62042d5f" providerId="ADAL" clId="{DD1B7A10-BE32-4CF4-AD88-DA6C9D899118}" dt="2026-04-02T20:29:33.421" v="881" actId="20577"/>
          <ac:spMkLst>
            <pc:docMk/>
            <pc:sldMk cId="2667079879" sldId="305"/>
            <ac:spMk id="4" creationId="{8DBA5B64-6DB9-8B1F-7818-C048CB0DEF38}"/>
          </ac:spMkLst>
        </pc:spChg>
        <pc:picChg chg="add mod">
          <ac:chgData name="Commodore St Germain" userId="420783ab-3e48-4f67-af00-cfba62042d5f" providerId="ADAL" clId="{DD1B7A10-BE32-4CF4-AD88-DA6C9D899118}" dt="2026-04-02T20:22:14.629" v="713" actId="1076"/>
          <ac:picMkLst>
            <pc:docMk/>
            <pc:sldMk cId="2667079879" sldId="305"/>
            <ac:picMk id="6" creationId="{ABD73FC5-A035-AB7F-4B1F-614DAB42D2D6}"/>
          </ac:picMkLst>
        </pc:picChg>
        <pc:inkChg chg="add">
          <ac:chgData name="Commodore St Germain" userId="420783ab-3e48-4f67-af00-cfba62042d5f" providerId="ADAL" clId="{DD1B7A10-BE32-4CF4-AD88-DA6C9D899118}" dt="2026-05-28T20:58:54.642" v="5077"/>
          <ac:inkMkLst>
            <pc:docMk/>
            <pc:sldMk cId="2667079879" sldId="305"/>
            <ac:inkMk id="5" creationId="{9E212D68-8412-4FAC-EA3B-11B0DCD33EC5}"/>
          </ac:inkMkLst>
        </pc:inkChg>
      </pc:sldChg>
      <pc:sldChg chg="addSp delSp modSp new del mod ord">
        <pc:chgData name="Commodore St Germain" userId="420783ab-3e48-4f67-af00-cfba62042d5f" providerId="ADAL" clId="{DD1B7A10-BE32-4CF4-AD88-DA6C9D899118}" dt="2026-04-02T20:29:43.418" v="885" actId="47"/>
        <pc:sldMkLst>
          <pc:docMk/>
          <pc:sldMk cId="1917962766" sldId="306"/>
        </pc:sldMkLst>
        <pc:spChg chg="mod">
          <ac:chgData name="Commodore St Germain" userId="420783ab-3e48-4f67-af00-cfba62042d5f" providerId="ADAL" clId="{DD1B7A10-BE32-4CF4-AD88-DA6C9D899118}" dt="2026-04-02T20:28:53.952" v="875"/>
          <ac:spMkLst>
            <pc:docMk/>
            <pc:sldMk cId="1917962766" sldId="306"/>
            <ac:spMk id="2" creationId="{E7DE6C03-200F-2D3A-32E9-12356E89A175}"/>
          </ac:spMkLst>
        </pc:spChg>
        <pc:spChg chg="add del">
          <ac:chgData name="Commodore St Germain" userId="420783ab-3e48-4f67-af00-cfba62042d5f" providerId="ADAL" clId="{DD1B7A10-BE32-4CF4-AD88-DA6C9D899118}" dt="2026-04-02T20:28:52.985" v="874" actId="22"/>
          <ac:spMkLst>
            <pc:docMk/>
            <pc:sldMk cId="1917962766" sldId="306"/>
            <ac:spMk id="5" creationId="{1B091F34-A1EA-E122-B72B-0B3AA5794F6F}"/>
          </ac:spMkLst>
        </pc:spChg>
      </pc:sldChg>
      <pc:sldChg chg="addSp modSp add mod modNotesTx">
        <pc:chgData name="Commodore St Germain" userId="420783ab-3e48-4f67-af00-cfba62042d5f" providerId="ADAL" clId="{DD1B7A10-BE32-4CF4-AD88-DA6C9D899118}" dt="2026-05-28T20:58:54.642" v="5077"/>
        <pc:sldMkLst>
          <pc:docMk/>
          <pc:sldMk cId="2970130952" sldId="311"/>
        </pc:sldMkLst>
        <pc:picChg chg="mod modCrop">
          <ac:chgData name="Commodore St Germain" userId="420783ab-3e48-4f67-af00-cfba62042d5f" providerId="ADAL" clId="{DD1B7A10-BE32-4CF4-AD88-DA6C9D899118}" dt="2026-04-02T20:25:54.091" v="825" actId="1076"/>
          <ac:picMkLst>
            <pc:docMk/>
            <pc:sldMk cId="2970130952" sldId="311"/>
            <ac:picMk id="6" creationId="{739C4116-F9CE-4DA7-732D-44BFDEA59027}"/>
          </ac:picMkLst>
        </pc:picChg>
        <pc:picChg chg="mod">
          <ac:chgData name="Commodore St Germain" userId="420783ab-3e48-4f67-af00-cfba62042d5f" providerId="ADAL" clId="{DD1B7A10-BE32-4CF4-AD88-DA6C9D899118}" dt="2026-04-02T20:24:42.089" v="817" actId="1076"/>
          <ac:picMkLst>
            <pc:docMk/>
            <pc:sldMk cId="2970130952" sldId="311"/>
            <ac:picMk id="7" creationId="{C41878C2-2A9E-DF7F-31EA-86C82016BCF3}"/>
          </ac:picMkLst>
        </pc:picChg>
        <pc:picChg chg="mod">
          <ac:chgData name="Commodore St Germain" userId="420783ab-3e48-4f67-af00-cfba62042d5f" providerId="ADAL" clId="{DD1B7A10-BE32-4CF4-AD88-DA6C9D899118}" dt="2026-04-02T20:24:47.535" v="819" actId="14100"/>
          <ac:picMkLst>
            <pc:docMk/>
            <pc:sldMk cId="2970130952" sldId="311"/>
            <ac:picMk id="8" creationId="{4122F450-E118-827D-E538-1DB5DCD1CA7F}"/>
          </ac:picMkLst>
        </pc:picChg>
        <pc:inkChg chg="add">
          <ac:chgData name="Commodore St Germain" userId="420783ab-3e48-4f67-af00-cfba62042d5f" providerId="ADAL" clId="{DD1B7A10-BE32-4CF4-AD88-DA6C9D899118}" dt="2026-05-28T20:58:54.642" v="5077"/>
          <ac:inkMkLst>
            <pc:docMk/>
            <pc:sldMk cId="2970130952" sldId="311"/>
            <ac:inkMk id="4" creationId="{BF3AAE47-765F-B550-A56A-8B495894DDED}"/>
          </ac:inkMkLst>
        </pc:inkChg>
      </pc:sldChg>
      <pc:sldChg chg="addSp modSp add mod modNotesTx">
        <pc:chgData name="Commodore St Germain" userId="420783ab-3e48-4f67-af00-cfba62042d5f" providerId="ADAL" clId="{DD1B7A10-BE32-4CF4-AD88-DA6C9D899118}" dt="2026-05-28T20:58:54.642" v="5077"/>
        <pc:sldMkLst>
          <pc:docMk/>
          <pc:sldMk cId="3920571133" sldId="312"/>
        </pc:sldMkLst>
        <pc:picChg chg="mod modCrop">
          <ac:chgData name="Commodore St Germain" userId="420783ab-3e48-4f67-af00-cfba62042d5f" providerId="ADAL" clId="{DD1B7A10-BE32-4CF4-AD88-DA6C9D899118}" dt="2026-04-02T20:27:06.093" v="831" actId="1076"/>
          <ac:picMkLst>
            <pc:docMk/>
            <pc:sldMk cId="3920571133" sldId="312"/>
            <ac:picMk id="5" creationId="{046073BD-3A7B-596C-0148-32620D29BDAE}"/>
          </ac:picMkLst>
        </pc:picChg>
        <pc:inkChg chg="add">
          <ac:chgData name="Commodore St Germain" userId="420783ab-3e48-4f67-af00-cfba62042d5f" providerId="ADAL" clId="{DD1B7A10-BE32-4CF4-AD88-DA6C9D899118}" dt="2026-05-28T20:58:54.642" v="5077"/>
          <ac:inkMkLst>
            <pc:docMk/>
            <pc:sldMk cId="3920571133" sldId="312"/>
            <ac:inkMk id="4" creationId="{B2597406-6A3F-ACD5-6A44-CBA57C384E07}"/>
          </ac:inkMkLst>
        </pc:inkChg>
      </pc:sldChg>
      <pc:sldChg chg="addSp modSp add mod ord modNotesTx">
        <pc:chgData name="Commodore St Germain" userId="420783ab-3e48-4f67-af00-cfba62042d5f" providerId="ADAL" clId="{DD1B7A10-BE32-4CF4-AD88-DA6C9D899118}" dt="2026-05-28T20:58:54.642" v="5077"/>
        <pc:sldMkLst>
          <pc:docMk/>
          <pc:sldMk cId="1717343445" sldId="316"/>
        </pc:sldMkLst>
        <pc:spChg chg="mod">
          <ac:chgData name="Commodore St Germain" userId="420783ab-3e48-4f67-af00-cfba62042d5f" providerId="ADAL" clId="{DD1B7A10-BE32-4CF4-AD88-DA6C9D899118}" dt="2026-03-25T17:21:30.799" v="171" actId="20577"/>
          <ac:spMkLst>
            <pc:docMk/>
            <pc:sldMk cId="1717343445" sldId="316"/>
            <ac:spMk id="2" creationId="{33BD3291-323E-7527-03B5-88CBDF123819}"/>
          </ac:spMkLst>
        </pc:spChg>
        <pc:spChg chg="add mod">
          <ac:chgData name="Commodore St Germain" userId="420783ab-3e48-4f67-af00-cfba62042d5f" providerId="ADAL" clId="{DD1B7A10-BE32-4CF4-AD88-DA6C9D899118}" dt="2026-03-25T17:31:40.750" v="398" actId="1076"/>
          <ac:spMkLst>
            <pc:docMk/>
            <pc:sldMk cId="1717343445" sldId="316"/>
            <ac:spMk id="4" creationId="{9A816BA3-352A-0F3C-56F3-7C851CFB2FD9}"/>
          </ac:spMkLst>
        </pc:spChg>
        <pc:spChg chg="add mod">
          <ac:chgData name="Commodore St Germain" userId="420783ab-3e48-4f67-af00-cfba62042d5f" providerId="ADAL" clId="{DD1B7A10-BE32-4CF4-AD88-DA6C9D899118}" dt="2026-03-25T17:31:46.583" v="401" actId="1076"/>
          <ac:spMkLst>
            <pc:docMk/>
            <pc:sldMk cId="1717343445" sldId="316"/>
            <ac:spMk id="6" creationId="{DAA28731-B255-7D59-D056-E9B61A9526AC}"/>
          </ac:spMkLst>
        </pc:spChg>
        <pc:inkChg chg="add">
          <ac:chgData name="Commodore St Germain" userId="420783ab-3e48-4f67-af00-cfba62042d5f" providerId="ADAL" clId="{DD1B7A10-BE32-4CF4-AD88-DA6C9D899118}" dt="2026-05-28T20:58:54.642" v="5077"/>
          <ac:inkMkLst>
            <pc:docMk/>
            <pc:sldMk cId="1717343445" sldId="316"/>
            <ac:inkMk id="4" creationId="{EA8B71D9-1931-D04E-E04E-55CF3916ED99}"/>
          </ac:inkMkLst>
        </pc:inkChg>
      </pc:sldChg>
      <pc:sldChg chg="addSp modSp new add del mod modNotesTx">
        <pc:chgData name="Commodore St Germain" userId="420783ab-3e48-4f67-af00-cfba62042d5f" providerId="ADAL" clId="{DD1B7A10-BE32-4CF4-AD88-DA6C9D899118}" dt="2026-05-28T20:58:54.642" v="5077"/>
        <pc:sldMkLst>
          <pc:docMk/>
          <pc:sldMk cId="1808162060" sldId="317"/>
        </pc:sldMkLst>
        <pc:spChg chg="mod">
          <ac:chgData name="Commodore St Germain" userId="420783ab-3e48-4f67-af00-cfba62042d5f" providerId="ADAL" clId="{DD1B7A10-BE32-4CF4-AD88-DA6C9D899118}" dt="2026-03-25T17:25:42.539" v="354" actId="20577"/>
          <ac:spMkLst>
            <pc:docMk/>
            <pc:sldMk cId="1808162060" sldId="317"/>
            <ac:spMk id="2" creationId="{1AE2F2C6-A556-5B76-99A4-212A4D827F11}"/>
          </ac:spMkLst>
        </pc:spChg>
        <pc:spChg chg="add mod">
          <ac:chgData name="Commodore St Germain" userId="420783ab-3e48-4f67-af00-cfba62042d5f" providerId="ADAL" clId="{DD1B7A10-BE32-4CF4-AD88-DA6C9D899118}" dt="2026-04-02T19:18:53.878" v="475" actId="20577"/>
          <ac:spMkLst>
            <pc:docMk/>
            <pc:sldMk cId="1808162060" sldId="317"/>
            <ac:spMk id="7" creationId="{0A40478D-160B-FA5A-9251-027CA7FBD219}"/>
          </ac:spMkLst>
        </pc:spChg>
        <pc:picChg chg="add mod">
          <ac:chgData name="Commodore St Germain" userId="420783ab-3e48-4f67-af00-cfba62042d5f" providerId="ADAL" clId="{DD1B7A10-BE32-4CF4-AD88-DA6C9D899118}" dt="2026-03-25T17:25:45.730" v="356" actId="1076"/>
          <ac:picMkLst>
            <pc:docMk/>
            <pc:sldMk cId="1808162060" sldId="317"/>
            <ac:picMk id="5" creationId="{7C4D5042-1041-8C90-CB1B-69457AA619BB}"/>
          </ac:picMkLst>
        </pc:picChg>
        <pc:picChg chg="add mod">
          <ac:chgData name="Commodore St Germain" userId="420783ab-3e48-4f67-af00-cfba62042d5f" providerId="ADAL" clId="{DD1B7A10-BE32-4CF4-AD88-DA6C9D899118}" dt="2026-04-02T19:18:10.970" v="466" actId="1076"/>
          <ac:picMkLst>
            <pc:docMk/>
            <pc:sldMk cId="1808162060" sldId="317"/>
            <ac:picMk id="6" creationId="{4374D12F-C646-4886-9A47-E92F22FAA4C0}"/>
          </ac:picMkLst>
        </pc:picChg>
        <pc:inkChg chg="add">
          <ac:chgData name="Commodore St Germain" userId="420783ab-3e48-4f67-af00-cfba62042d5f" providerId="ADAL" clId="{DD1B7A10-BE32-4CF4-AD88-DA6C9D899118}" dt="2026-05-28T20:58:54.642" v="5077"/>
          <ac:inkMkLst>
            <pc:docMk/>
            <pc:sldMk cId="1808162060" sldId="317"/>
            <ac:inkMk id="4" creationId="{5FCD3FE4-65FF-093D-8DB2-4232727C1216}"/>
          </ac:inkMkLst>
        </pc:inkChg>
      </pc:sldChg>
      <pc:sldChg chg="addSp delSp add mod modNotesTx">
        <pc:chgData name="Commodore St Germain" userId="420783ab-3e48-4f67-af00-cfba62042d5f" providerId="ADAL" clId="{DD1B7A10-BE32-4CF4-AD88-DA6C9D899118}" dt="2026-06-02T15:59:39.478" v="5083" actId="478"/>
        <pc:sldMkLst>
          <pc:docMk/>
          <pc:sldMk cId="3929449540" sldId="319"/>
        </pc:sldMkLst>
        <pc:inkChg chg="add del">
          <ac:chgData name="Commodore St Germain" userId="420783ab-3e48-4f67-af00-cfba62042d5f" providerId="ADAL" clId="{DD1B7A10-BE32-4CF4-AD88-DA6C9D899118}" dt="2026-06-02T15:59:39.478" v="5083" actId="478"/>
          <ac:inkMkLst>
            <pc:docMk/>
            <pc:sldMk cId="3929449540" sldId="319"/>
            <ac:inkMk id="4" creationId="{2991519D-3927-C87E-896D-96BC7056DCDE}"/>
          </ac:inkMkLst>
        </pc:inkChg>
      </pc:sldChg>
      <pc:sldChg chg="addSp delSp modSp add mod">
        <pc:chgData name="Commodore St Germain" userId="420783ab-3e48-4f67-af00-cfba62042d5f" providerId="ADAL" clId="{DD1B7A10-BE32-4CF4-AD88-DA6C9D899118}" dt="2026-05-28T20:58:54.642" v="5077"/>
        <pc:sldMkLst>
          <pc:docMk/>
          <pc:sldMk cId="3934514614" sldId="320"/>
        </pc:sldMkLst>
        <pc:spChg chg="mod">
          <ac:chgData name="Commodore St Germain" userId="420783ab-3e48-4f67-af00-cfba62042d5f" providerId="ADAL" clId="{DD1B7A10-BE32-4CF4-AD88-DA6C9D899118}" dt="2026-04-02T20:30:01.833" v="887" actId="6549"/>
          <ac:spMkLst>
            <pc:docMk/>
            <pc:sldMk cId="3934514614" sldId="320"/>
            <ac:spMk id="3" creationId="{8C5565C2-A0DB-8117-CBDF-EBCDE04CFC4B}"/>
          </ac:spMkLst>
        </pc:spChg>
        <pc:spChg chg="add mod">
          <ac:chgData name="Commodore St Germain" userId="420783ab-3e48-4f67-af00-cfba62042d5f" providerId="ADAL" clId="{DD1B7A10-BE32-4CF4-AD88-DA6C9D899118}" dt="2026-05-28T20:00:45.275" v="4901"/>
          <ac:spMkLst>
            <pc:docMk/>
            <pc:sldMk cId="3934514614" sldId="320"/>
            <ac:spMk id="8" creationId="{49E05CE0-B597-24C7-59F9-C2B150C14458}"/>
          </ac:spMkLst>
        </pc:spChg>
        <pc:spChg chg="add mod">
          <ac:chgData name="Commodore St Germain" userId="420783ab-3e48-4f67-af00-cfba62042d5f" providerId="ADAL" clId="{DD1B7A10-BE32-4CF4-AD88-DA6C9D899118}" dt="2026-05-28T20:00:45.275" v="4901"/>
          <ac:spMkLst>
            <pc:docMk/>
            <pc:sldMk cId="3934514614" sldId="320"/>
            <ac:spMk id="9" creationId="{9ED6AF8D-F4C9-8956-FC70-FFD3AED2F4F1}"/>
          </ac:spMkLst>
        </pc:spChg>
        <pc:spChg chg="add mod">
          <ac:chgData name="Commodore St Germain" userId="420783ab-3e48-4f67-af00-cfba62042d5f" providerId="ADAL" clId="{DD1B7A10-BE32-4CF4-AD88-DA6C9D899118}" dt="2026-05-28T20:00:45.275" v="4901"/>
          <ac:spMkLst>
            <pc:docMk/>
            <pc:sldMk cId="3934514614" sldId="320"/>
            <ac:spMk id="10" creationId="{0B81C679-1CAA-5553-AAA8-75B9DEAC9531}"/>
          </ac:spMkLst>
        </pc:spChg>
        <pc:picChg chg="add mod">
          <ac:chgData name="Commodore St Germain" userId="420783ab-3e48-4f67-af00-cfba62042d5f" providerId="ADAL" clId="{DD1B7A10-BE32-4CF4-AD88-DA6C9D899118}" dt="2026-05-28T20:00:11.885" v="4900"/>
          <ac:picMkLst>
            <pc:docMk/>
            <pc:sldMk cId="3934514614" sldId="320"/>
            <ac:picMk id="5" creationId="{1C2E6090-13A3-A279-7725-79AD8CC2A5AC}"/>
          </ac:picMkLst>
        </pc:picChg>
        <pc:picChg chg="del">
          <ac:chgData name="Commodore St Germain" userId="420783ab-3e48-4f67-af00-cfba62042d5f" providerId="ADAL" clId="{DD1B7A10-BE32-4CF4-AD88-DA6C9D899118}" dt="2026-04-02T20:29:59.071" v="886" actId="478"/>
          <ac:picMkLst>
            <pc:docMk/>
            <pc:sldMk cId="3934514614" sldId="320"/>
            <ac:picMk id="6" creationId="{ABD73FC5-A035-AB7F-4B1F-614DAB42D2D6}"/>
          </ac:picMkLst>
        </pc:picChg>
        <pc:picChg chg="add mod">
          <ac:chgData name="Commodore St Germain" userId="420783ab-3e48-4f67-af00-cfba62042d5f" providerId="ADAL" clId="{DD1B7A10-BE32-4CF4-AD88-DA6C9D899118}" dt="2026-05-28T20:00:45.275" v="4901"/>
          <ac:picMkLst>
            <pc:docMk/>
            <pc:sldMk cId="3934514614" sldId="320"/>
            <ac:picMk id="6" creationId="{EDA6AD9A-15EF-F447-102B-4C2234E40077}"/>
          </ac:picMkLst>
        </pc:picChg>
        <pc:picChg chg="add del mod">
          <ac:chgData name="Commodore St Germain" userId="420783ab-3e48-4f67-af00-cfba62042d5f" providerId="ADAL" clId="{DD1B7A10-BE32-4CF4-AD88-DA6C9D899118}" dt="2026-05-28T20:00:11.186" v="4899" actId="478"/>
          <ac:picMkLst>
            <pc:docMk/>
            <pc:sldMk cId="3934514614" sldId="320"/>
            <ac:picMk id="7" creationId="{091864F4-6B20-1938-139C-2B11A82EDA2A}"/>
          </ac:picMkLst>
        </pc:picChg>
        <pc:picChg chg="add mod">
          <ac:chgData name="Commodore St Germain" userId="420783ab-3e48-4f67-af00-cfba62042d5f" providerId="ADAL" clId="{DD1B7A10-BE32-4CF4-AD88-DA6C9D899118}" dt="2026-05-28T20:00:45.275" v="4901"/>
          <ac:picMkLst>
            <pc:docMk/>
            <pc:sldMk cId="3934514614" sldId="320"/>
            <ac:picMk id="11" creationId="{3B879E84-5CD6-4144-6330-89E31BF889EF}"/>
          </ac:picMkLst>
        </pc:picChg>
        <pc:picChg chg="add mod">
          <ac:chgData name="Commodore St Germain" userId="420783ab-3e48-4f67-af00-cfba62042d5f" providerId="ADAL" clId="{DD1B7A10-BE32-4CF4-AD88-DA6C9D899118}" dt="2026-05-28T20:00:45.275" v="4901"/>
          <ac:picMkLst>
            <pc:docMk/>
            <pc:sldMk cId="3934514614" sldId="320"/>
            <ac:picMk id="12" creationId="{E8B8B2EB-1F89-E1DA-9893-87B69F32D1B3}"/>
          </ac:picMkLst>
        </pc:picChg>
        <pc:picChg chg="add mod">
          <ac:chgData name="Commodore St Germain" userId="420783ab-3e48-4f67-af00-cfba62042d5f" providerId="ADAL" clId="{DD1B7A10-BE32-4CF4-AD88-DA6C9D899118}" dt="2026-05-28T20:00:45.275" v="4901"/>
          <ac:picMkLst>
            <pc:docMk/>
            <pc:sldMk cId="3934514614" sldId="320"/>
            <ac:picMk id="13" creationId="{D1EE35E5-6788-1FFA-BE06-8E461E446FE6}"/>
          </ac:picMkLst>
        </pc:picChg>
        <pc:picChg chg="add mod">
          <ac:chgData name="Commodore St Germain" userId="420783ab-3e48-4f67-af00-cfba62042d5f" providerId="ADAL" clId="{DD1B7A10-BE32-4CF4-AD88-DA6C9D899118}" dt="2026-05-28T20:00:45.275" v="4901"/>
          <ac:picMkLst>
            <pc:docMk/>
            <pc:sldMk cId="3934514614" sldId="320"/>
            <ac:picMk id="14" creationId="{C59EE258-3BD9-A389-2D3A-656D3A4C63A2}"/>
          </ac:picMkLst>
        </pc:picChg>
        <pc:picChg chg="add mod">
          <ac:chgData name="Commodore St Germain" userId="420783ab-3e48-4f67-af00-cfba62042d5f" providerId="ADAL" clId="{DD1B7A10-BE32-4CF4-AD88-DA6C9D899118}" dt="2026-05-28T20:00:45.275" v="4901"/>
          <ac:picMkLst>
            <pc:docMk/>
            <pc:sldMk cId="3934514614" sldId="320"/>
            <ac:picMk id="15" creationId="{4929FFC3-7523-8C74-5493-642A403BA742}"/>
          </ac:picMkLst>
        </pc:picChg>
        <pc:picChg chg="add mod">
          <ac:chgData name="Commodore St Germain" userId="420783ab-3e48-4f67-af00-cfba62042d5f" providerId="ADAL" clId="{DD1B7A10-BE32-4CF4-AD88-DA6C9D899118}" dt="2026-05-28T20:00:45.275" v="4901"/>
          <ac:picMkLst>
            <pc:docMk/>
            <pc:sldMk cId="3934514614" sldId="320"/>
            <ac:picMk id="16" creationId="{B9A69AF2-4C3B-0CA6-6430-BCE09298BA1A}"/>
          </ac:picMkLst>
        </pc:picChg>
        <pc:picChg chg="add mod">
          <ac:chgData name="Commodore St Germain" userId="420783ab-3e48-4f67-af00-cfba62042d5f" providerId="ADAL" clId="{DD1B7A10-BE32-4CF4-AD88-DA6C9D899118}" dt="2026-05-28T20:00:45.275" v="4901"/>
          <ac:picMkLst>
            <pc:docMk/>
            <pc:sldMk cId="3934514614" sldId="320"/>
            <ac:picMk id="17" creationId="{4B941D73-40F5-B851-D0CD-FA7D47C500EF}"/>
          </ac:picMkLst>
        </pc:picChg>
        <pc:picChg chg="add mod">
          <ac:chgData name="Commodore St Germain" userId="420783ab-3e48-4f67-af00-cfba62042d5f" providerId="ADAL" clId="{DD1B7A10-BE32-4CF4-AD88-DA6C9D899118}" dt="2026-05-28T20:00:45.275" v="4901"/>
          <ac:picMkLst>
            <pc:docMk/>
            <pc:sldMk cId="3934514614" sldId="320"/>
            <ac:picMk id="18" creationId="{B4B0395E-C9F9-C87C-C179-32228CE6817A}"/>
          </ac:picMkLst>
        </pc:picChg>
        <pc:picChg chg="add mod">
          <ac:chgData name="Commodore St Germain" userId="420783ab-3e48-4f67-af00-cfba62042d5f" providerId="ADAL" clId="{DD1B7A10-BE32-4CF4-AD88-DA6C9D899118}" dt="2026-05-28T20:00:45.275" v="4901"/>
          <ac:picMkLst>
            <pc:docMk/>
            <pc:sldMk cId="3934514614" sldId="320"/>
            <ac:picMk id="19" creationId="{B2A7A5D0-6918-C460-EA49-0907D0DB7A62}"/>
          </ac:picMkLst>
        </pc:picChg>
        <pc:picChg chg="add mod">
          <ac:chgData name="Commodore St Germain" userId="420783ab-3e48-4f67-af00-cfba62042d5f" providerId="ADAL" clId="{DD1B7A10-BE32-4CF4-AD88-DA6C9D899118}" dt="2026-05-28T20:00:45.275" v="4901"/>
          <ac:picMkLst>
            <pc:docMk/>
            <pc:sldMk cId="3934514614" sldId="320"/>
            <ac:picMk id="20" creationId="{F0A69006-318C-3724-C78F-1C66646943F3}"/>
          </ac:picMkLst>
        </pc:picChg>
        <pc:inkChg chg="add">
          <ac:chgData name="Commodore St Germain" userId="420783ab-3e48-4f67-af00-cfba62042d5f" providerId="ADAL" clId="{DD1B7A10-BE32-4CF4-AD88-DA6C9D899118}" dt="2026-05-28T20:58:54.642" v="5077"/>
          <ac:inkMkLst>
            <pc:docMk/>
            <pc:sldMk cId="3934514614" sldId="320"/>
            <ac:inkMk id="21" creationId="{02564A7C-6B29-EBFC-F849-1448823F15F7}"/>
          </ac:inkMkLst>
        </pc:inkChg>
      </pc:sldChg>
      <pc:sldChg chg="addSp modSp new mod">
        <pc:chgData name="Commodore St Germain" userId="420783ab-3e48-4f67-af00-cfba62042d5f" providerId="ADAL" clId="{DD1B7A10-BE32-4CF4-AD88-DA6C9D899118}" dt="2026-05-28T20:58:54.642" v="5077"/>
        <pc:sldMkLst>
          <pc:docMk/>
          <pc:sldMk cId="206750692" sldId="321"/>
        </pc:sldMkLst>
        <pc:spChg chg="mod">
          <ac:chgData name="Commodore St Germain" userId="420783ab-3e48-4f67-af00-cfba62042d5f" providerId="ADAL" clId="{DD1B7A10-BE32-4CF4-AD88-DA6C9D899118}" dt="2026-04-02T20:33:57.417" v="899" actId="20577"/>
          <ac:spMkLst>
            <pc:docMk/>
            <pc:sldMk cId="206750692" sldId="321"/>
            <ac:spMk id="2" creationId="{4E8F7152-46A4-C8B1-8F29-26B069307CA1}"/>
          </ac:spMkLst>
        </pc:spChg>
        <pc:spChg chg="add mod">
          <ac:chgData name="Commodore St Germain" userId="420783ab-3e48-4f67-af00-cfba62042d5f" providerId="ADAL" clId="{DD1B7A10-BE32-4CF4-AD88-DA6C9D899118}" dt="2026-04-02T20:34:18.863" v="900"/>
          <ac:spMkLst>
            <pc:docMk/>
            <pc:sldMk cId="206750692" sldId="321"/>
            <ac:spMk id="6" creationId="{7BE56C4E-A20D-7550-EBE7-6AE56CE24B3E}"/>
          </ac:spMkLst>
        </pc:spChg>
        <pc:picChg chg="add mod">
          <ac:chgData name="Commodore St Germain" userId="420783ab-3e48-4f67-af00-cfba62042d5f" providerId="ADAL" clId="{DD1B7A10-BE32-4CF4-AD88-DA6C9D899118}" dt="2026-04-02T20:33:32.855" v="895" actId="1076"/>
          <ac:picMkLst>
            <pc:docMk/>
            <pc:sldMk cId="206750692" sldId="321"/>
            <ac:picMk id="5" creationId="{3CB317C3-CFBE-F750-8387-D91278763041}"/>
          </ac:picMkLst>
        </pc:picChg>
        <pc:inkChg chg="add">
          <ac:chgData name="Commodore St Germain" userId="420783ab-3e48-4f67-af00-cfba62042d5f" providerId="ADAL" clId="{DD1B7A10-BE32-4CF4-AD88-DA6C9D899118}" dt="2026-05-28T20:58:54.642" v="5077"/>
          <ac:inkMkLst>
            <pc:docMk/>
            <pc:sldMk cId="206750692" sldId="321"/>
            <ac:inkMk id="4" creationId="{CA627975-9687-A953-5255-A614330DA47F}"/>
          </ac:inkMkLst>
        </pc:inkChg>
      </pc:sldChg>
      <pc:sldChg chg="addSp modSp new del mod">
        <pc:chgData name="Commodore St Germain" userId="420783ab-3e48-4f67-af00-cfba62042d5f" providerId="ADAL" clId="{DD1B7A10-BE32-4CF4-AD88-DA6C9D899118}" dt="2026-04-02T20:53:29.975" v="1299" actId="47"/>
        <pc:sldMkLst>
          <pc:docMk/>
          <pc:sldMk cId="1224869329" sldId="322"/>
        </pc:sldMkLst>
        <pc:spChg chg="add mod">
          <ac:chgData name="Commodore St Germain" userId="420783ab-3e48-4f67-af00-cfba62042d5f" providerId="ADAL" clId="{DD1B7A10-BE32-4CF4-AD88-DA6C9D899118}" dt="2026-04-02T20:37:01.450" v="990" actId="20577"/>
          <ac:spMkLst>
            <pc:docMk/>
            <pc:sldMk cId="1224869329" sldId="322"/>
            <ac:spMk id="4" creationId="{52CF0409-3D95-46A9-DBD0-1D01969FB2F6}"/>
          </ac:spMkLst>
        </pc:spChg>
      </pc:sldChg>
      <pc:sldChg chg="addSp modSp add mod ord">
        <pc:chgData name="Commodore St Germain" userId="420783ab-3e48-4f67-af00-cfba62042d5f" providerId="ADAL" clId="{DD1B7A10-BE32-4CF4-AD88-DA6C9D899118}" dt="2026-05-28T23:22:20.789" v="5080"/>
        <pc:sldMkLst>
          <pc:docMk/>
          <pc:sldMk cId="1314694161" sldId="322"/>
        </pc:sldMkLst>
        <pc:spChg chg="mod">
          <ac:chgData name="Commodore St Germain" userId="420783ab-3e48-4f67-af00-cfba62042d5f" providerId="ADAL" clId="{DD1B7A10-BE32-4CF4-AD88-DA6C9D899118}" dt="2026-04-02T23:30:05.519" v="4060" actId="27636"/>
          <ac:spMkLst>
            <pc:docMk/>
            <pc:sldMk cId="1314694161" sldId="322"/>
            <ac:spMk id="3" creationId="{B251DBF3-1841-F2C5-5E9B-145D72ED36CC}"/>
          </ac:spMkLst>
        </pc:spChg>
        <pc:picChg chg="add mod">
          <ac:chgData name="Commodore St Germain" userId="420783ab-3e48-4f67-af00-cfba62042d5f" providerId="ADAL" clId="{DD1B7A10-BE32-4CF4-AD88-DA6C9D899118}" dt="2026-04-02T23:30:20.060" v="4063" actId="14100"/>
          <ac:picMkLst>
            <pc:docMk/>
            <pc:sldMk cId="1314694161" sldId="322"/>
            <ac:picMk id="5" creationId="{EC319005-5D17-3305-A64A-D4681DE7A43E}"/>
          </ac:picMkLst>
        </pc:picChg>
        <pc:picChg chg="mod">
          <ac:chgData name="Commodore St Germain" userId="420783ab-3e48-4f67-af00-cfba62042d5f" providerId="ADAL" clId="{DD1B7A10-BE32-4CF4-AD88-DA6C9D899118}" dt="2026-04-02T23:30:23.904" v="4064" actId="1076"/>
          <ac:picMkLst>
            <pc:docMk/>
            <pc:sldMk cId="1314694161" sldId="322"/>
            <ac:picMk id="7" creationId="{1E54F28E-4609-0E60-8F12-C446D329A1D8}"/>
          </ac:picMkLst>
        </pc:picChg>
        <pc:inkChg chg="add">
          <ac:chgData name="Commodore St Germain" userId="420783ab-3e48-4f67-af00-cfba62042d5f" providerId="ADAL" clId="{DD1B7A10-BE32-4CF4-AD88-DA6C9D899118}" dt="2026-05-28T23:22:20.789" v="5080"/>
          <ac:inkMkLst>
            <pc:docMk/>
            <pc:sldMk cId="1314694161" sldId="322"/>
            <ac:inkMk id="6" creationId="{C9164D38-E80E-F658-4ADB-2AD93F2B2298}"/>
          </ac:inkMkLst>
        </pc:inkChg>
      </pc:sldChg>
      <pc:sldChg chg="addSp delSp modSp new mod">
        <pc:chgData name="Commodore St Germain" userId="420783ab-3e48-4f67-af00-cfba62042d5f" providerId="ADAL" clId="{DD1B7A10-BE32-4CF4-AD88-DA6C9D899118}" dt="2026-05-28T22:08:21.561" v="5079"/>
        <pc:sldMkLst>
          <pc:docMk/>
          <pc:sldMk cId="2512435690" sldId="323"/>
        </pc:sldMkLst>
        <pc:spChg chg="mod">
          <ac:chgData name="Commodore St Germain" userId="420783ab-3e48-4f67-af00-cfba62042d5f" providerId="ADAL" clId="{DD1B7A10-BE32-4CF4-AD88-DA6C9D899118}" dt="2026-04-02T20:36:01.797" v="965" actId="20577"/>
          <ac:spMkLst>
            <pc:docMk/>
            <pc:sldMk cId="2512435690" sldId="323"/>
            <ac:spMk id="2" creationId="{46E8B9D7-18D1-8AD3-6864-8DE862DF6592}"/>
          </ac:spMkLst>
        </pc:spChg>
        <pc:spChg chg="del">
          <ac:chgData name="Commodore St Germain" userId="420783ab-3e48-4f67-af00-cfba62042d5f" providerId="ADAL" clId="{DD1B7A10-BE32-4CF4-AD88-DA6C9D899118}" dt="2026-04-02T20:53:52.295" v="1300" actId="478"/>
          <ac:spMkLst>
            <pc:docMk/>
            <pc:sldMk cId="2512435690" sldId="323"/>
            <ac:spMk id="3" creationId="{C487EBB0-61CD-0E2A-3554-21FF38C1B7F0}"/>
          </ac:spMkLst>
        </pc:spChg>
        <pc:spChg chg="add mod">
          <ac:chgData name="Commodore St Germain" userId="420783ab-3e48-4f67-af00-cfba62042d5f" providerId="ADAL" clId="{DD1B7A10-BE32-4CF4-AD88-DA6C9D899118}" dt="2026-05-28T21:29:58.430" v="5078" actId="20577"/>
          <ac:spMkLst>
            <pc:docMk/>
            <pc:sldMk cId="2512435690" sldId="323"/>
            <ac:spMk id="4" creationId="{6D967E70-209A-353D-2472-9F9728C66E29}"/>
          </ac:spMkLst>
        </pc:spChg>
        <pc:spChg chg="add mod">
          <ac:chgData name="Commodore St Germain" userId="420783ab-3e48-4f67-af00-cfba62042d5f" providerId="ADAL" clId="{DD1B7A10-BE32-4CF4-AD88-DA6C9D899118}" dt="2026-04-02T20:58:27.944" v="1439"/>
          <ac:spMkLst>
            <pc:docMk/>
            <pc:sldMk cId="2512435690" sldId="323"/>
            <ac:spMk id="10" creationId="{B5700C93-7225-C7D6-2E4A-D446E35A98EA}"/>
          </ac:spMkLst>
        </pc:spChg>
        <pc:picChg chg="add mod">
          <ac:chgData name="Commodore St Germain" userId="420783ab-3e48-4f67-af00-cfba62042d5f" providerId="ADAL" clId="{DD1B7A10-BE32-4CF4-AD88-DA6C9D899118}" dt="2026-04-02T20:55:09.499" v="1355" actId="1076"/>
          <ac:picMkLst>
            <pc:docMk/>
            <pc:sldMk cId="2512435690" sldId="323"/>
            <ac:picMk id="6" creationId="{3A203D90-BC2E-1444-58DC-7F2F168C5A2F}"/>
          </ac:picMkLst>
        </pc:picChg>
        <pc:picChg chg="add mod modCrop">
          <ac:chgData name="Commodore St Germain" userId="420783ab-3e48-4f67-af00-cfba62042d5f" providerId="ADAL" clId="{DD1B7A10-BE32-4CF4-AD88-DA6C9D899118}" dt="2026-04-02T20:55:42.779" v="1360" actId="732"/>
          <ac:picMkLst>
            <pc:docMk/>
            <pc:sldMk cId="2512435690" sldId="323"/>
            <ac:picMk id="8" creationId="{89A84204-465F-EE80-C9D6-B31879973C7B}"/>
          </ac:picMkLst>
        </pc:picChg>
        <pc:picChg chg="add mod modCrop">
          <ac:chgData name="Commodore St Germain" userId="420783ab-3e48-4f67-af00-cfba62042d5f" providerId="ADAL" clId="{DD1B7A10-BE32-4CF4-AD88-DA6C9D899118}" dt="2026-04-02T20:55:49.270" v="1361" actId="732"/>
          <ac:picMkLst>
            <pc:docMk/>
            <pc:sldMk cId="2512435690" sldId="323"/>
            <ac:picMk id="9" creationId="{8F2EA39E-B17B-861E-DFDC-F65E2D89B34A}"/>
          </ac:picMkLst>
        </pc:picChg>
        <pc:inkChg chg="add">
          <ac:chgData name="Commodore St Germain" userId="420783ab-3e48-4f67-af00-cfba62042d5f" providerId="ADAL" clId="{DD1B7A10-BE32-4CF4-AD88-DA6C9D899118}" dt="2026-05-28T22:08:21.561" v="5079"/>
          <ac:inkMkLst>
            <pc:docMk/>
            <pc:sldMk cId="2512435690" sldId="323"/>
            <ac:inkMk id="3" creationId="{BB5526F1-73C7-39B5-5167-E1BE47E3C084}"/>
          </ac:inkMkLst>
        </pc:inkChg>
      </pc:sldChg>
      <pc:sldChg chg="add del">
        <pc:chgData name="Commodore St Germain" userId="420783ab-3e48-4f67-af00-cfba62042d5f" providerId="ADAL" clId="{DD1B7A10-BE32-4CF4-AD88-DA6C9D899118}" dt="2026-04-02T20:34:25.808" v="902"/>
        <pc:sldMkLst>
          <pc:docMk/>
          <pc:sldMk cId="33318281" sldId="324"/>
        </pc:sldMkLst>
      </pc:sldChg>
      <pc:sldChg chg="addSp delSp modSp add mod">
        <pc:chgData name="Commodore St Germain" userId="420783ab-3e48-4f67-af00-cfba62042d5f" providerId="ADAL" clId="{DD1B7A10-BE32-4CF4-AD88-DA6C9D899118}" dt="2026-05-28T20:58:54.642" v="5077"/>
        <pc:sldMkLst>
          <pc:docMk/>
          <pc:sldMk cId="1627793317" sldId="324"/>
        </pc:sldMkLst>
        <pc:spChg chg="mod">
          <ac:chgData name="Commodore St Germain" userId="420783ab-3e48-4f67-af00-cfba62042d5f" providerId="ADAL" clId="{DD1B7A10-BE32-4CF4-AD88-DA6C9D899118}" dt="2026-04-02T20:34:34.134" v="912" actId="20577"/>
          <ac:spMkLst>
            <pc:docMk/>
            <pc:sldMk cId="1627793317" sldId="324"/>
            <ac:spMk id="2" creationId="{4E8F7152-46A4-C8B1-8F29-26B069307CA1}"/>
          </ac:spMkLst>
        </pc:spChg>
        <pc:picChg chg="del">
          <ac:chgData name="Commodore St Germain" userId="420783ab-3e48-4f67-af00-cfba62042d5f" providerId="ADAL" clId="{DD1B7A10-BE32-4CF4-AD88-DA6C9D899118}" dt="2026-04-02T20:34:38.359" v="913" actId="478"/>
          <ac:picMkLst>
            <pc:docMk/>
            <pc:sldMk cId="1627793317" sldId="324"/>
            <ac:picMk id="5" creationId="{3CB317C3-CFBE-F750-8387-D91278763041}"/>
          </ac:picMkLst>
        </pc:picChg>
        <pc:picChg chg="add mod">
          <ac:chgData name="Commodore St Germain" userId="420783ab-3e48-4f67-af00-cfba62042d5f" providerId="ADAL" clId="{DD1B7A10-BE32-4CF4-AD88-DA6C9D899118}" dt="2026-04-02T20:34:51.764" v="915" actId="1076"/>
          <ac:picMkLst>
            <pc:docMk/>
            <pc:sldMk cId="1627793317" sldId="324"/>
            <ac:picMk id="7" creationId="{DF55144E-738C-8D25-5440-A79E72D5CB91}"/>
          </ac:picMkLst>
        </pc:picChg>
        <pc:inkChg chg="add">
          <ac:chgData name="Commodore St Germain" userId="420783ab-3e48-4f67-af00-cfba62042d5f" providerId="ADAL" clId="{DD1B7A10-BE32-4CF4-AD88-DA6C9D899118}" dt="2026-05-28T20:58:54.642" v="5077"/>
          <ac:inkMkLst>
            <pc:docMk/>
            <pc:sldMk cId="1627793317" sldId="324"/>
            <ac:inkMk id="4" creationId="{988C5310-8446-D0CF-63F8-334BD404A669}"/>
          </ac:inkMkLst>
        </pc:inkChg>
      </pc:sldChg>
      <pc:sldChg chg="addSp delSp modSp add mod">
        <pc:chgData name="Commodore St Germain" userId="420783ab-3e48-4f67-af00-cfba62042d5f" providerId="ADAL" clId="{DD1B7A10-BE32-4CF4-AD88-DA6C9D899118}" dt="2026-05-28T20:58:54.642" v="5077"/>
        <pc:sldMkLst>
          <pc:docMk/>
          <pc:sldMk cId="4276003775" sldId="325"/>
        </pc:sldMkLst>
        <pc:picChg chg="add mod">
          <ac:chgData name="Commodore St Germain" userId="420783ab-3e48-4f67-af00-cfba62042d5f" providerId="ADAL" clId="{DD1B7A10-BE32-4CF4-AD88-DA6C9D899118}" dt="2026-04-02T20:35:28.033" v="919" actId="1076"/>
          <ac:picMkLst>
            <pc:docMk/>
            <pc:sldMk cId="4276003775" sldId="325"/>
            <ac:picMk id="5" creationId="{C5BF47D9-735B-BBC1-76F1-F6E331B4B8E9}"/>
          </ac:picMkLst>
        </pc:picChg>
        <pc:picChg chg="del">
          <ac:chgData name="Commodore St Germain" userId="420783ab-3e48-4f67-af00-cfba62042d5f" providerId="ADAL" clId="{DD1B7A10-BE32-4CF4-AD88-DA6C9D899118}" dt="2026-04-02T20:35:12.801" v="917" actId="478"/>
          <ac:picMkLst>
            <pc:docMk/>
            <pc:sldMk cId="4276003775" sldId="325"/>
            <ac:picMk id="7" creationId="{DF55144E-738C-8D25-5440-A79E72D5CB91}"/>
          </ac:picMkLst>
        </pc:picChg>
        <pc:inkChg chg="add">
          <ac:chgData name="Commodore St Germain" userId="420783ab-3e48-4f67-af00-cfba62042d5f" providerId="ADAL" clId="{DD1B7A10-BE32-4CF4-AD88-DA6C9D899118}" dt="2026-05-28T20:58:54.642" v="5077"/>
          <ac:inkMkLst>
            <pc:docMk/>
            <pc:sldMk cId="4276003775" sldId="325"/>
            <ac:inkMk id="4" creationId="{9BF5D116-6EB0-6EE2-F734-5556ADA158C5}"/>
          </ac:inkMkLst>
        </pc:inkChg>
      </pc:sldChg>
      <pc:sldChg chg="addSp modSp new mod">
        <pc:chgData name="Commodore St Germain" userId="420783ab-3e48-4f67-af00-cfba62042d5f" providerId="ADAL" clId="{DD1B7A10-BE32-4CF4-AD88-DA6C9D899118}" dt="2026-05-28T20:58:54.642" v="5077"/>
        <pc:sldMkLst>
          <pc:docMk/>
          <pc:sldMk cId="636434489" sldId="326"/>
        </pc:sldMkLst>
        <pc:spChg chg="mod">
          <ac:chgData name="Commodore St Germain" userId="420783ab-3e48-4f67-af00-cfba62042d5f" providerId="ADAL" clId="{DD1B7A10-BE32-4CF4-AD88-DA6C9D899118}" dt="2026-04-02T20:51:41.026" v="1286" actId="20577"/>
          <ac:spMkLst>
            <pc:docMk/>
            <pc:sldMk cId="636434489" sldId="326"/>
            <ac:spMk id="2" creationId="{BC729535-2854-41D4-362F-2C986AFFB48F}"/>
          </ac:spMkLst>
        </pc:spChg>
        <pc:spChg chg="add mod">
          <ac:chgData name="Commodore St Germain" userId="420783ab-3e48-4f67-af00-cfba62042d5f" providerId="ADAL" clId="{DD1B7A10-BE32-4CF4-AD88-DA6C9D899118}" dt="2026-04-02T20:51:55.642" v="1293" actId="20577"/>
          <ac:spMkLst>
            <pc:docMk/>
            <pc:sldMk cId="636434489" sldId="326"/>
            <ac:spMk id="4" creationId="{4F0C0359-5E50-7BEF-20AB-BC268A53FF8C}"/>
          </ac:spMkLst>
        </pc:spChg>
        <pc:picChg chg="add">
          <ac:chgData name="Commodore St Germain" userId="420783ab-3e48-4f67-af00-cfba62042d5f" providerId="ADAL" clId="{DD1B7A10-BE32-4CF4-AD88-DA6C9D899118}" dt="2026-04-02T20:52:29.256" v="1294" actId="22"/>
          <ac:picMkLst>
            <pc:docMk/>
            <pc:sldMk cId="636434489" sldId="326"/>
            <ac:picMk id="6" creationId="{75A084B7-6951-840A-92DA-C800DAE00E82}"/>
          </ac:picMkLst>
        </pc:picChg>
        <pc:inkChg chg="add">
          <ac:chgData name="Commodore St Germain" userId="420783ab-3e48-4f67-af00-cfba62042d5f" providerId="ADAL" clId="{DD1B7A10-BE32-4CF4-AD88-DA6C9D899118}" dt="2026-05-28T20:58:54.642" v="5077"/>
          <ac:inkMkLst>
            <pc:docMk/>
            <pc:sldMk cId="636434489" sldId="326"/>
            <ac:inkMk id="5" creationId="{632E895C-96BC-8A6A-83E5-EBF143270CEC}"/>
          </ac:inkMkLst>
        </pc:inkChg>
      </pc:sldChg>
      <pc:sldChg chg="addSp modSp new mod ord">
        <pc:chgData name="Commodore St Germain" userId="420783ab-3e48-4f67-af00-cfba62042d5f" providerId="ADAL" clId="{DD1B7A10-BE32-4CF4-AD88-DA6C9D899118}" dt="2026-05-28T20:58:54.642" v="5077"/>
        <pc:sldMkLst>
          <pc:docMk/>
          <pc:sldMk cId="1830802884" sldId="327"/>
        </pc:sldMkLst>
        <pc:spChg chg="mod">
          <ac:chgData name="Commodore St Germain" userId="420783ab-3e48-4f67-af00-cfba62042d5f" providerId="ADAL" clId="{DD1B7A10-BE32-4CF4-AD88-DA6C9D899118}" dt="2026-04-02T20:49:22.686" v="1261" actId="20577"/>
          <ac:spMkLst>
            <pc:docMk/>
            <pc:sldMk cId="1830802884" sldId="327"/>
            <ac:spMk id="2" creationId="{0D257F45-D191-75F8-1A34-A1429EAB79BD}"/>
          </ac:spMkLst>
        </pc:spChg>
        <pc:spChg chg="add mod">
          <ac:chgData name="Commodore St Germain" userId="420783ab-3e48-4f67-af00-cfba62042d5f" providerId="ADAL" clId="{DD1B7A10-BE32-4CF4-AD88-DA6C9D899118}" dt="2026-04-02T20:50:18.579" v="1270" actId="20577"/>
          <ac:spMkLst>
            <pc:docMk/>
            <pc:sldMk cId="1830802884" sldId="327"/>
            <ac:spMk id="4" creationId="{60A2B16C-0698-68B7-3086-B0F6F80AC188}"/>
          </ac:spMkLst>
        </pc:spChg>
        <pc:picChg chg="add mod">
          <ac:chgData name="Commodore St Germain" userId="420783ab-3e48-4f67-af00-cfba62042d5f" providerId="ADAL" clId="{DD1B7A10-BE32-4CF4-AD88-DA6C9D899118}" dt="2026-04-02T20:50:53.019" v="1272" actId="1076"/>
          <ac:picMkLst>
            <pc:docMk/>
            <pc:sldMk cId="1830802884" sldId="327"/>
            <ac:picMk id="6" creationId="{4B6BA547-BB32-D636-ABA3-8F625B79E255}"/>
          </ac:picMkLst>
        </pc:picChg>
        <pc:picChg chg="add mod">
          <ac:chgData name="Commodore St Germain" userId="420783ab-3e48-4f67-af00-cfba62042d5f" providerId="ADAL" clId="{DD1B7A10-BE32-4CF4-AD88-DA6C9D899118}" dt="2026-04-02T20:51:19.274" v="1275" actId="1035"/>
          <ac:picMkLst>
            <pc:docMk/>
            <pc:sldMk cId="1830802884" sldId="327"/>
            <ac:picMk id="8" creationId="{59D13BD9-5534-8373-94C0-304051380A0A}"/>
          </ac:picMkLst>
        </pc:picChg>
        <pc:inkChg chg="add">
          <ac:chgData name="Commodore St Germain" userId="420783ab-3e48-4f67-af00-cfba62042d5f" providerId="ADAL" clId="{DD1B7A10-BE32-4CF4-AD88-DA6C9D899118}" dt="2026-05-28T20:58:54.642" v="5077"/>
          <ac:inkMkLst>
            <pc:docMk/>
            <pc:sldMk cId="1830802884" sldId="327"/>
            <ac:inkMk id="5" creationId="{5460AC7F-CF5C-1964-5ACE-2C79B82AE221}"/>
          </ac:inkMkLst>
        </pc:inkChg>
      </pc:sldChg>
      <pc:sldChg chg="addSp delSp modSp add mod modNotesTx">
        <pc:chgData name="Commodore St Germain" userId="420783ab-3e48-4f67-af00-cfba62042d5f" providerId="ADAL" clId="{DD1B7A10-BE32-4CF4-AD88-DA6C9D899118}" dt="2026-05-28T20:58:54.642" v="5077"/>
        <pc:sldMkLst>
          <pc:docMk/>
          <pc:sldMk cId="184704594" sldId="328"/>
        </pc:sldMkLst>
        <pc:spChg chg="del">
          <ac:chgData name="Commodore St Germain" userId="420783ab-3e48-4f67-af00-cfba62042d5f" providerId="ADAL" clId="{DD1B7A10-BE32-4CF4-AD88-DA6C9D899118}" dt="2026-04-02T20:52:41.255" v="1297" actId="478"/>
          <ac:spMkLst>
            <pc:docMk/>
            <pc:sldMk cId="184704594" sldId="328"/>
            <ac:spMk id="3" creationId="{351EC4F8-ADFA-F54F-7DC4-00A902FE0CCC}"/>
          </ac:spMkLst>
        </pc:spChg>
        <pc:spChg chg="del">
          <ac:chgData name="Commodore St Germain" userId="420783ab-3e48-4f67-af00-cfba62042d5f" providerId="ADAL" clId="{DD1B7A10-BE32-4CF4-AD88-DA6C9D899118}" dt="2026-04-02T20:52:46.451" v="1298" actId="478"/>
          <ac:spMkLst>
            <pc:docMk/>
            <pc:sldMk cId="184704594" sldId="328"/>
            <ac:spMk id="4" creationId="{4F0C0359-5E50-7BEF-20AB-BC268A53FF8C}"/>
          </ac:spMkLst>
        </pc:spChg>
        <pc:spChg chg="add mod">
          <ac:chgData name="Commodore St Germain" userId="420783ab-3e48-4f67-af00-cfba62042d5f" providerId="ADAL" clId="{DD1B7A10-BE32-4CF4-AD88-DA6C9D899118}" dt="2026-04-02T21:13:10.493" v="1841" actId="20577"/>
          <ac:spMkLst>
            <pc:docMk/>
            <pc:sldMk cId="184704594" sldId="328"/>
            <ac:spMk id="5" creationId="{184B836A-2721-F35B-3F12-028B02B72732}"/>
          </ac:spMkLst>
        </pc:spChg>
        <pc:spChg chg="add mod">
          <ac:chgData name="Commodore St Germain" userId="420783ab-3e48-4f67-af00-cfba62042d5f" providerId="ADAL" clId="{DD1B7A10-BE32-4CF4-AD88-DA6C9D899118}" dt="2026-04-02T21:13:56.181" v="1849" actId="20577"/>
          <ac:spMkLst>
            <pc:docMk/>
            <pc:sldMk cId="184704594" sldId="328"/>
            <ac:spMk id="7" creationId="{E0B0C4AA-AC72-C69B-5FFC-F74C03F52821}"/>
          </ac:spMkLst>
        </pc:spChg>
        <pc:spChg chg="add mod">
          <ac:chgData name="Commodore St Germain" userId="420783ab-3e48-4f67-af00-cfba62042d5f" providerId="ADAL" clId="{DD1B7A10-BE32-4CF4-AD88-DA6C9D899118}" dt="2026-04-02T21:14:25.536" v="1854" actId="6549"/>
          <ac:spMkLst>
            <pc:docMk/>
            <pc:sldMk cId="184704594" sldId="328"/>
            <ac:spMk id="8" creationId="{A082CA1A-BC49-8FA8-C20B-FD0958256444}"/>
          </ac:spMkLst>
        </pc:spChg>
        <pc:picChg chg="del">
          <ac:chgData name="Commodore St Germain" userId="420783ab-3e48-4f67-af00-cfba62042d5f" providerId="ADAL" clId="{DD1B7A10-BE32-4CF4-AD88-DA6C9D899118}" dt="2026-04-02T20:52:38.246" v="1296" actId="478"/>
          <ac:picMkLst>
            <pc:docMk/>
            <pc:sldMk cId="184704594" sldId="328"/>
            <ac:picMk id="6" creationId="{75A084B7-6951-840A-92DA-C800DAE00E82}"/>
          </ac:picMkLst>
        </pc:picChg>
        <pc:inkChg chg="add">
          <ac:chgData name="Commodore St Germain" userId="420783ab-3e48-4f67-af00-cfba62042d5f" providerId="ADAL" clId="{DD1B7A10-BE32-4CF4-AD88-DA6C9D899118}" dt="2026-05-28T20:58:54.642" v="5077"/>
          <ac:inkMkLst>
            <pc:docMk/>
            <pc:sldMk cId="184704594" sldId="328"/>
            <ac:inkMk id="3" creationId="{FDEB69AF-0328-7EAD-8D8D-25376CFBEEE6}"/>
          </ac:inkMkLst>
        </pc:inkChg>
      </pc:sldChg>
      <pc:sldChg chg="new del">
        <pc:chgData name="Commodore St Germain" userId="420783ab-3e48-4f67-af00-cfba62042d5f" providerId="ADAL" clId="{DD1B7A10-BE32-4CF4-AD88-DA6C9D899118}" dt="2026-04-02T21:15:50.120" v="1856" actId="47"/>
        <pc:sldMkLst>
          <pc:docMk/>
          <pc:sldMk cId="2312953895" sldId="329"/>
        </pc:sldMkLst>
      </pc:sldChg>
      <pc:sldChg chg="new del">
        <pc:chgData name="Commodore St Germain" userId="420783ab-3e48-4f67-af00-cfba62042d5f" providerId="ADAL" clId="{DD1B7A10-BE32-4CF4-AD88-DA6C9D899118}" dt="2026-04-02T21:15:50.120" v="1856" actId="47"/>
        <pc:sldMkLst>
          <pc:docMk/>
          <pc:sldMk cId="4244615512" sldId="330"/>
        </pc:sldMkLst>
      </pc:sldChg>
      <pc:sldChg chg="new del">
        <pc:chgData name="Commodore St Germain" userId="420783ab-3e48-4f67-af00-cfba62042d5f" providerId="ADAL" clId="{DD1B7A10-BE32-4CF4-AD88-DA6C9D899118}" dt="2026-04-02T21:15:50.120" v="1856" actId="47"/>
        <pc:sldMkLst>
          <pc:docMk/>
          <pc:sldMk cId="1249917219" sldId="331"/>
        </pc:sldMkLst>
      </pc:sldChg>
      <pc:sldChg chg="new del">
        <pc:chgData name="Commodore St Germain" userId="420783ab-3e48-4f67-af00-cfba62042d5f" providerId="ADAL" clId="{DD1B7A10-BE32-4CF4-AD88-DA6C9D899118}" dt="2026-04-02T21:15:50.120" v="1856" actId="47"/>
        <pc:sldMkLst>
          <pc:docMk/>
          <pc:sldMk cId="2280053051" sldId="332"/>
        </pc:sldMkLst>
      </pc:sldChg>
      <pc:sldChg chg="new del">
        <pc:chgData name="Commodore St Germain" userId="420783ab-3e48-4f67-af00-cfba62042d5f" providerId="ADAL" clId="{DD1B7A10-BE32-4CF4-AD88-DA6C9D899118}" dt="2026-04-02T21:15:50.120" v="1856" actId="47"/>
        <pc:sldMkLst>
          <pc:docMk/>
          <pc:sldMk cId="3805496878" sldId="333"/>
        </pc:sldMkLst>
      </pc:sldChg>
      <pc:sldChg chg="addSp modSp new mod">
        <pc:chgData name="Commodore St Germain" userId="420783ab-3e48-4f67-af00-cfba62042d5f" providerId="ADAL" clId="{DD1B7A10-BE32-4CF4-AD88-DA6C9D899118}" dt="2026-05-28T22:08:21.561" v="5079"/>
        <pc:sldMkLst>
          <pc:docMk/>
          <pc:sldMk cId="2906018904" sldId="334"/>
        </pc:sldMkLst>
        <pc:spChg chg="mod">
          <ac:chgData name="Commodore St Germain" userId="420783ab-3e48-4f67-af00-cfba62042d5f" providerId="ADAL" clId="{DD1B7A10-BE32-4CF4-AD88-DA6C9D899118}" dt="2026-04-02T20:57:39.287" v="1434" actId="20577"/>
          <ac:spMkLst>
            <pc:docMk/>
            <pc:sldMk cId="2906018904" sldId="334"/>
            <ac:spMk id="2" creationId="{E99A4F3D-1FC2-5124-C152-2C0DD9064708}"/>
          </ac:spMkLst>
        </pc:spChg>
        <pc:spChg chg="add mod">
          <ac:chgData name="Commodore St Germain" userId="420783ab-3e48-4f67-af00-cfba62042d5f" providerId="ADAL" clId="{DD1B7A10-BE32-4CF4-AD88-DA6C9D899118}" dt="2026-04-02T20:58:29.454" v="1440"/>
          <ac:spMkLst>
            <pc:docMk/>
            <pc:sldMk cId="2906018904" sldId="334"/>
            <ac:spMk id="6" creationId="{332AFDD2-E92A-7977-FD1B-058FDBE47839}"/>
          </ac:spMkLst>
        </pc:spChg>
        <pc:picChg chg="add mod">
          <ac:chgData name="Commodore St Germain" userId="420783ab-3e48-4f67-af00-cfba62042d5f" providerId="ADAL" clId="{DD1B7A10-BE32-4CF4-AD88-DA6C9D899118}" dt="2026-04-02T20:57:58.354" v="1438" actId="14100"/>
          <ac:picMkLst>
            <pc:docMk/>
            <pc:sldMk cId="2906018904" sldId="334"/>
            <ac:picMk id="5" creationId="{BF4055E5-9507-B330-A5A1-0409349C717A}"/>
          </ac:picMkLst>
        </pc:picChg>
        <pc:inkChg chg="add">
          <ac:chgData name="Commodore St Germain" userId="420783ab-3e48-4f67-af00-cfba62042d5f" providerId="ADAL" clId="{DD1B7A10-BE32-4CF4-AD88-DA6C9D899118}" dt="2026-05-28T22:08:21.561" v="5079"/>
          <ac:inkMkLst>
            <pc:docMk/>
            <pc:sldMk cId="2906018904" sldId="334"/>
            <ac:inkMk id="4" creationId="{21D1A0D5-869D-35A2-F90A-4267E21ADCAB}"/>
          </ac:inkMkLst>
        </pc:inkChg>
      </pc:sldChg>
      <pc:sldChg chg="new del">
        <pc:chgData name="Commodore St Germain" userId="420783ab-3e48-4f67-af00-cfba62042d5f" providerId="ADAL" clId="{DD1B7A10-BE32-4CF4-AD88-DA6C9D899118}" dt="2026-04-02T21:15:35.733" v="1855" actId="47"/>
        <pc:sldMkLst>
          <pc:docMk/>
          <pc:sldMk cId="2804727880" sldId="335"/>
        </pc:sldMkLst>
      </pc:sldChg>
      <pc:sldChg chg="new del">
        <pc:chgData name="Commodore St Germain" userId="420783ab-3e48-4f67-af00-cfba62042d5f" providerId="ADAL" clId="{DD1B7A10-BE32-4CF4-AD88-DA6C9D899118}" dt="2026-04-02T21:15:35.733" v="1855" actId="47"/>
        <pc:sldMkLst>
          <pc:docMk/>
          <pc:sldMk cId="3479967271" sldId="336"/>
        </pc:sldMkLst>
      </pc:sldChg>
      <pc:sldChg chg="new del">
        <pc:chgData name="Commodore St Germain" userId="420783ab-3e48-4f67-af00-cfba62042d5f" providerId="ADAL" clId="{DD1B7A10-BE32-4CF4-AD88-DA6C9D899118}" dt="2026-04-02T21:15:35.733" v="1855" actId="47"/>
        <pc:sldMkLst>
          <pc:docMk/>
          <pc:sldMk cId="1049631844" sldId="337"/>
        </pc:sldMkLst>
      </pc:sldChg>
      <pc:sldChg chg="addSp delSp modSp add mod">
        <pc:chgData name="Commodore St Germain" userId="420783ab-3e48-4f67-af00-cfba62042d5f" providerId="ADAL" clId="{DD1B7A10-BE32-4CF4-AD88-DA6C9D899118}" dt="2026-05-28T22:08:21.561" v="5079"/>
        <pc:sldMkLst>
          <pc:docMk/>
          <pc:sldMk cId="1714200882" sldId="338"/>
        </pc:sldMkLst>
        <pc:spChg chg="mod">
          <ac:chgData name="Commodore St Germain" userId="420783ab-3e48-4f67-af00-cfba62042d5f" providerId="ADAL" clId="{DD1B7A10-BE32-4CF4-AD88-DA6C9D899118}" dt="2026-04-02T20:58:41.933" v="1454" actId="20577"/>
          <ac:spMkLst>
            <pc:docMk/>
            <pc:sldMk cId="1714200882" sldId="338"/>
            <ac:spMk id="2" creationId="{E99A4F3D-1FC2-5124-C152-2C0DD9064708}"/>
          </ac:spMkLst>
        </pc:spChg>
        <pc:spChg chg="del">
          <ac:chgData name="Commodore St Germain" userId="420783ab-3e48-4f67-af00-cfba62042d5f" providerId="ADAL" clId="{DD1B7A10-BE32-4CF4-AD88-DA6C9D899118}" dt="2026-04-02T21:00:03.658" v="1460" actId="478"/>
          <ac:spMkLst>
            <pc:docMk/>
            <pc:sldMk cId="1714200882" sldId="338"/>
            <ac:spMk id="3" creationId="{8AD4C373-6836-45E1-AB3B-60D368B00F15}"/>
          </ac:spMkLst>
        </pc:spChg>
        <pc:spChg chg="add mod">
          <ac:chgData name="Commodore St Germain" userId="420783ab-3e48-4f67-af00-cfba62042d5f" providerId="ADAL" clId="{DD1B7A10-BE32-4CF4-AD88-DA6C9D899118}" dt="2026-04-02T21:00:02.099" v="1459"/>
          <ac:spMkLst>
            <pc:docMk/>
            <pc:sldMk cId="1714200882" sldId="338"/>
            <ac:spMk id="4" creationId="{A33FE6F1-55B0-9576-D7D0-682A1CE66FFC}"/>
          </ac:spMkLst>
        </pc:spChg>
        <pc:spChg chg="del">
          <ac:chgData name="Commodore St Germain" userId="420783ab-3e48-4f67-af00-cfba62042d5f" providerId="ADAL" clId="{DD1B7A10-BE32-4CF4-AD88-DA6C9D899118}" dt="2026-04-02T21:02:50.282" v="1738" actId="478"/>
          <ac:spMkLst>
            <pc:docMk/>
            <pc:sldMk cId="1714200882" sldId="338"/>
            <ac:spMk id="6" creationId="{332AFDD2-E92A-7977-FD1B-058FDBE47839}"/>
          </ac:spMkLst>
        </pc:spChg>
        <pc:spChg chg="add mod">
          <ac:chgData name="Commodore St Germain" userId="420783ab-3e48-4f67-af00-cfba62042d5f" providerId="ADAL" clId="{DD1B7A10-BE32-4CF4-AD88-DA6C9D899118}" dt="2026-04-02T21:02:41.189" v="1737" actId="20577"/>
          <ac:spMkLst>
            <pc:docMk/>
            <pc:sldMk cId="1714200882" sldId="338"/>
            <ac:spMk id="7" creationId="{7B7B7958-0089-0CD1-F97F-58079E2D1BA8}"/>
          </ac:spMkLst>
        </pc:spChg>
        <pc:picChg chg="del">
          <ac:chgData name="Commodore St Germain" userId="420783ab-3e48-4f67-af00-cfba62042d5f" providerId="ADAL" clId="{DD1B7A10-BE32-4CF4-AD88-DA6C9D899118}" dt="2026-04-02T20:58:43.890" v="1455" actId="478"/>
          <ac:picMkLst>
            <pc:docMk/>
            <pc:sldMk cId="1714200882" sldId="338"/>
            <ac:picMk id="5" creationId="{BF4055E5-9507-B330-A5A1-0409349C717A}"/>
          </ac:picMkLst>
        </pc:picChg>
        <pc:inkChg chg="add">
          <ac:chgData name="Commodore St Germain" userId="420783ab-3e48-4f67-af00-cfba62042d5f" providerId="ADAL" clId="{DD1B7A10-BE32-4CF4-AD88-DA6C9D899118}" dt="2026-05-28T22:08:21.561" v="5079"/>
          <ac:inkMkLst>
            <pc:docMk/>
            <pc:sldMk cId="1714200882" sldId="338"/>
            <ac:inkMk id="3" creationId="{2136FC8E-076E-B921-3F11-3B62FD39A8DC}"/>
          </ac:inkMkLst>
        </pc:inkChg>
      </pc:sldChg>
      <pc:sldChg chg="addSp delSp modSp add del mod">
        <pc:chgData name="Commodore St Germain" userId="420783ab-3e48-4f67-af00-cfba62042d5f" providerId="ADAL" clId="{DD1B7A10-BE32-4CF4-AD88-DA6C9D899118}" dt="2026-04-02T21:11:41.534" v="1826" actId="47"/>
        <pc:sldMkLst>
          <pc:docMk/>
          <pc:sldMk cId="172976032" sldId="339"/>
        </pc:sldMkLst>
        <pc:spChg chg="mod">
          <ac:chgData name="Commodore St Germain" userId="420783ab-3e48-4f67-af00-cfba62042d5f" providerId="ADAL" clId="{DD1B7A10-BE32-4CF4-AD88-DA6C9D899118}" dt="2026-04-02T21:03:56.022" v="1749" actId="6549"/>
          <ac:spMkLst>
            <pc:docMk/>
            <pc:sldMk cId="172976032" sldId="339"/>
            <ac:spMk id="2" creationId="{E99A4F3D-1FC2-5124-C152-2C0DD9064708}"/>
          </ac:spMkLst>
        </pc:spChg>
        <pc:spChg chg="add mod">
          <ac:chgData name="Commodore St Germain" userId="420783ab-3e48-4f67-af00-cfba62042d5f" providerId="ADAL" clId="{DD1B7A10-BE32-4CF4-AD88-DA6C9D899118}" dt="2026-04-02T21:07:17.973" v="1775" actId="20577"/>
          <ac:spMkLst>
            <pc:docMk/>
            <pc:sldMk cId="172976032" sldId="339"/>
            <ac:spMk id="3" creationId="{D29618A8-7052-7F62-E7F7-973E2D9DB98C}"/>
          </ac:spMkLst>
        </pc:spChg>
        <pc:spChg chg="add mod">
          <ac:chgData name="Commodore St Germain" userId="420783ab-3e48-4f67-af00-cfba62042d5f" providerId="ADAL" clId="{DD1B7A10-BE32-4CF4-AD88-DA6C9D899118}" dt="2026-04-02T21:07:24.988" v="1778" actId="20577"/>
          <ac:spMkLst>
            <pc:docMk/>
            <pc:sldMk cId="172976032" sldId="339"/>
            <ac:spMk id="4" creationId="{348DF9CB-7102-DEBA-09CA-4C142E1A2CB9}"/>
          </ac:spMkLst>
        </pc:spChg>
        <pc:spChg chg="add del">
          <ac:chgData name="Commodore St Germain" userId="420783ab-3e48-4f67-af00-cfba62042d5f" providerId="ADAL" clId="{DD1B7A10-BE32-4CF4-AD88-DA6C9D899118}" dt="2026-04-02T21:07:02.211" v="1772" actId="22"/>
          <ac:spMkLst>
            <pc:docMk/>
            <pc:sldMk cId="172976032" sldId="339"/>
            <ac:spMk id="6" creationId="{78C05C91-D0E3-5548-5164-8F8189A191A8}"/>
          </ac:spMkLst>
        </pc:spChg>
        <pc:spChg chg="mod">
          <ac:chgData name="Commodore St Germain" userId="420783ab-3e48-4f67-af00-cfba62042d5f" providerId="ADAL" clId="{DD1B7A10-BE32-4CF4-AD88-DA6C9D899118}" dt="2026-04-02T21:03:37.910" v="1748" actId="27636"/>
          <ac:spMkLst>
            <pc:docMk/>
            <pc:sldMk cId="172976032" sldId="339"/>
            <ac:spMk id="7" creationId="{7B7B7958-0089-0CD1-F97F-58079E2D1BA8}"/>
          </ac:spMkLst>
        </pc:spChg>
      </pc:sldChg>
      <pc:sldChg chg="addSp add">
        <pc:chgData name="Commodore St Germain" userId="420783ab-3e48-4f67-af00-cfba62042d5f" providerId="ADAL" clId="{DD1B7A10-BE32-4CF4-AD88-DA6C9D899118}" dt="2026-05-28T22:08:21.561" v="5079"/>
        <pc:sldMkLst>
          <pc:docMk/>
          <pc:sldMk cId="2984460423" sldId="340"/>
        </pc:sldMkLst>
        <pc:inkChg chg="add">
          <ac:chgData name="Commodore St Germain" userId="420783ab-3e48-4f67-af00-cfba62042d5f" providerId="ADAL" clId="{DD1B7A10-BE32-4CF4-AD88-DA6C9D899118}" dt="2026-05-28T22:08:21.561" v="5079"/>
          <ac:inkMkLst>
            <pc:docMk/>
            <pc:sldMk cId="2984460423" sldId="340"/>
            <ac:inkMk id="5" creationId="{8E6047A0-F276-220C-5F76-04CFD9E62885}"/>
          </ac:inkMkLst>
        </pc:inkChg>
      </pc:sldChg>
      <pc:sldChg chg="addSp modSp add mod">
        <pc:chgData name="Commodore St Germain" userId="420783ab-3e48-4f67-af00-cfba62042d5f" providerId="ADAL" clId="{DD1B7A10-BE32-4CF4-AD88-DA6C9D899118}" dt="2026-05-28T22:08:21.561" v="5079"/>
        <pc:sldMkLst>
          <pc:docMk/>
          <pc:sldMk cId="3689378719" sldId="341"/>
        </pc:sldMkLst>
        <pc:spChg chg="mod">
          <ac:chgData name="Commodore St Germain" userId="420783ab-3e48-4f67-af00-cfba62042d5f" providerId="ADAL" clId="{DD1B7A10-BE32-4CF4-AD88-DA6C9D899118}" dt="2026-04-02T21:07:39.129" v="1783" actId="20577"/>
          <ac:spMkLst>
            <pc:docMk/>
            <pc:sldMk cId="3689378719" sldId="341"/>
            <ac:spMk id="3" creationId="{D29618A8-7052-7F62-E7F7-973E2D9DB98C}"/>
          </ac:spMkLst>
        </pc:spChg>
        <pc:spChg chg="mod">
          <ac:chgData name="Commodore St Germain" userId="420783ab-3e48-4f67-af00-cfba62042d5f" providerId="ADAL" clId="{DD1B7A10-BE32-4CF4-AD88-DA6C9D899118}" dt="2026-04-02T21:07:44.217" v="1785" actId="20577"/>
          <ac:spMkLst>
            <pc:docMk/>
            <pc:sldMk cId="3689378719" sldId="341"/>
            <ac:spMk id="4" creationId="{348DF9CB-7102-DEBA-09CA-4C142E1A2CB9}"/>
          </ac:spMkLst>
        </pc:spChg>
        <pc:inkChg chg="add">
          <ac:chgData name="Commodore St Germain" userId="420783ab-3e48-4f67-af00-cfba62042d5f" providerId="ADAL" clId="{DD1B7A10-BE32-4CF4-AD88-DA6C9D899118}" dt="2026-05-28T22:08:21.561" v="5079"/>
          <ac:inkMkLst>
            <pc:docMk/>
            <pc:sldMk cId="3689378719" sldId="341"/>
            <ac:inkMk id="5" creationId="{BBDA3895-69F9-B4B2-2262-1252A7B3A67F}"/>
          </ac:inkMkLst>
        </pc:inkChg>
      </pc:sldChg>
      <pc:sldChg chg="addSp modSp add mod">
        <pc:chgData name="Commodore St Germain" userId="420783ab-3e48-4f67-af00-cfba62042d5f" providerId="ADAL" clId="{DD1B7A10-BE32-4CF4-AD88-DA6C9D899118}" dt="2026-05-28T22:08:21.561" v="5079"/>
        <pc:sldMkLst>
          <pc:docMk/>
          <pc:sldMk cId="3916839879" sldId="342"/>
        </pc:sldMkLst>
        <pc:spChg chg="mod">
          <ac:chgData name="Commodore St Germain" userId="420783ab-3e48-4f67-af00-cfba62042d5f" providerId="ADAL" clId="{DD1B7A10-BE32-4CF4-AD88-DA6C9D899118}" dt="2026-04-02T21:10:11.092" v="1807"/>
          <ac:spMkLst>
            <pc:docMk/>
            <pc:sldMk cId="3916839879" sldId="342"/>
            <ac:spMk id="3" creationId="{D29618A8-7052-7F62-E7F7-973E2D9DB98C}"/>
          </ac:spMkLst>
        </pc:spChg>
        <pc:spChg chg="mod">
          <ac:chgData name="Commodore St Germain" userId="420783ab-3e48-4f67-af00-cfba62042d5f" providerId="ADAL" clId="{DD1B7A10-BE32-4CF4-AD88-DA6C9D899118}" dt="2026-04-02T21:10:46.874" v="1817"/>
          <ac:spMkLst>
            <pc:docMk/>
            <pc:sldMk cId="3916839879" sldId="342"/>
            <ac:spMk id="4" creationId="{348DF9CB-7102-DEBA-09CA-4C142E1A2CB9}"/>
          </ac:spMkLst>
        </pc:spChg>
        <pc:inkChg chg="add">
          <ac:chgData name="Commodore St Germain" userId="420783ab-3e48-4f67-af00-cfba62042d5f" providerId="ADAL" clId="{DD1B7A10-BE32-4CF4-AD88-DA6C9D899118}" dt="2026-05-28T22:08:21.561" v="5079"/>
          <ac:inkMkLst>
            <pc:docMk/>
            <pc:sldMk cId="3916839879" sldId="342"/>
            <ac:inkMk id="5" creationId="{38B8F850-A19F-8561-379D-312D6AA5E6BD}"/>
          </ac:inkMkLst>
        </pc:inkChg>
      </pc:sldChg>
      <pc:sldChg chg="addSp modSp add mod">
        <pc:chgData name="Commodore St Germain" userId="420783ab-3e48-4f67-af00-cfba62042d5f" providerId="ADAL" clId="{DD1B7A10-BE32-4CF4-AD88-DA6C9D899118}" dt="2026-05-28T22:08:21.561" v="5079"/>
        <pc:sldMkLst>
          <pc:docMk/>
          <pc:sldMk cId="452985267" sldId="343"/>
        </pc:sldMkLst>
        <pc:spChg chg="mod">
          <ac:chgData name="Commodore St Germain" userId="420783ab-3e48-4f67-af00-cfba62042d5f" providerId="ADAL" clId="{DD1B7A10-BE32-4CF4-AD88-DA6C9D899118}" dt="2026-04-02T21:11:18.201" v="1823" actId="20577"/>
          <ac:spMkLst>
            <pc:docMk/>
            <pc:sldMk cId="452985267" sldId="343"/>
            <ac:spMk id="3" creationId="{D29618A8-7052-7F62-E7F7-973E2D9DB98C}"/>
          </ac:spMkLst>
        </pc:spChg>
        <pc:spChg chg="mod">
          <ac:chgData name="Commodore St Germain" userId="420783ab-3e48-4f67-af00-cfba62042d5f" providerId="ADAL" clId="{DD1B7A10-BE32-4CF4-AD88-DA6C9D899118}" dt="2026-04-02T21:11:27.816" v="1825" actId="6549"/>
          <ac:spMkLst>
            <pc:docMk/>
            <pc:sldMk cId="452985267" sldId="343"/>
            <ac:spMk id="4" creationId="{348DF9CB-7102-DEBA-09CA-4C142E1A2CB9}"/>
          </ac:spMkLst>
        </pc:spChg>
        <pc:inkChg chg="add">
          <ac:chgData name="Commodore St Germain" userId="420783ab-3e48-4f67-af00-cfba62042d5f" providerId="ADAL" clId="{DD1B7A10-BE32-4CF4-AD88-DA6C9D899118}" dt="2026-05-28T22:08:21.561" v="5079"/>
          <ac:inkMkLst>
            <pc:docMk/>
            <pc:sldMk cId="452985267" sldId="343"/>
            <ac:inkMk id="5" creationId="{AEE406AB-4C7B-7596-8458-C4D2A759B498}"/>
          </ac:inkMkLst>
        </pc:inkChg>
      </pc:sldChg>
      <pc:sldChg chg="addSp delSp modSp add mod">
        <pc:chgData name="Commodore St Germain" userId="420783ab-3e48-4f67-af00-cfba62042d5f" providerId="ADAL" clId="{DD1B7A10-BE32-4CF4-AD88-DA6C9D899118}" dt="2026-05-28T23:22:20.789" v="5080"/>
        <pc:sldMkLst>
          <pc:docMk/>
          <pc:sldMk cId="3796425296" sldId="344"/>
        </pc:sldMkLst>
        <pc:spChg chg="mod">
          <ac:chgData name="Commodore St Germain" userId="420783ab-3e48-4f67-af00-cfba62042d5f" providerId="ADAL" clId="{DD1B7A10-BE32-4CF4-AD88-DA6C9D899118}" dt="2026-04-02T21:18:56.604" v="1887" actId="20577"/>
          <ac:spMkLst>
            <pc:docMk/>
            <pc:sldMk cId="3796425296" sldId="344"/>
            <ac:spMk id="2" creationId="{07740EE7-CA91-E387-4ACD-CB9F8FEFCDE8}"/>
          </ac:spMkLst>
        </pc:spChg>
        <pc:spChg chg="del">
          <ac:chgData name="Commodore St Germain" userId="420783ab-3e48-4f67-af00-cfba62042d5f" providerId="ADAL" clId="{DD1B7A10-BE32-4CF4-AD88-DA6C9D899118}" dt="2026-04-02T21:22:34.028" v="2027" actId="478"/>
          <ac:spMkLst>
            <pc:docMk/>
            <pc:sldMk cId="3796425296" sldId="344"/>
            <ac:spMk id="3" creationId="{8909739A-2F63-895E-4AB2-3F1C4FA07A54}"/>
          </ac:spMkLst>
        </pc:spChg>
        <pc:spChg chg="mod">
          <ac:chgData name="Commodore St Germain" userId="420783ab-3e48-4f67-af00-cfba62042d5f" providerId="ADAL" clId="{DD1B7A10-BE32-4CF4-AD88-DA6C9D899118}" dt="2026-04-02T22:31:37.875" v="3118" actId="20577"/>
          <ac:spMkLst>
            <pc:docMk/>
            <pc:sldMk cId="3796425296" sldId="344"/>
            <ac:spMk id="4" creationId="{D22D2F82-231C-8B4C-3C4B-5623BCCEE91E}"/>
          </ac:spMkLst>
        </pc:spChg>
        <pc:spChg chg="add mod">
          <ac:chgData name="Commodore St Germain" userId="420783ab-3e48-4f67-af00-cfba62042d5f" providerId="ADAL" clId="{DD1B7A10-BE32-4CF4-AD88-DA6C9D899118}" dt="2026-04-02T21:23:03.974" v="2101" actId="14100"/>
          <ac:spMkLst>
            <pc:docMk/>
            <pc:sldMk cId="3796425296" sldId="344"/>
            <ac:spMk id="8" creationId="{1D54A8A8-00DE-5F36-AF79-CDAB190439AD}"/>
          </ac:spMkLst>
        </pc:spChg>
        <pc:spChg chg="add del mod">
          <ac:chgData name="Commodore St Germain" userId="420783ab-3e48-4f67-af00-cfba62042d5f" providerId="ADAL" clId="{DD1B7A10-BE32-4CF4-AD88-DA6C9D899118}" dt="2026-04-02T21:24:57.569" v="2202" actId="478"/>
          <ac:spMkLst>
            <pc:docMk/>
            <pc:sldMk cId="3796425296" sldId="344"/>
            <ac:spMk id="9" creationId="{6B44A926-67F8-EB97-8068-D88B4AC79661}"/>
          </ac:spMkLst>
        </pc:spChg>
        <pc:spChg chg="add del mod">
          <ac:chgData name="Commodore St Germain" userId="420783ab-3e48-4f67-af00-cfba62042d5f" providerId="ADAL" clId="{DD1B7A10-BE32-4CF4-AD88-DA6C9D899118}" dt="2026-04-02T21:23:26.740" v="2114" actId="478"/>
          <ac:spMkLst>
            <pc:docMk/>
            <pc:sldMk cId="3796425296" sldId="344"/>
            <ac:spMk id="10" creationId="{38239468-41D4-EB4B-A318-279BD0939173}"/>
          </ac:spMkLst>
        </pc:spChg>
        <pc:spChg chg="add mod">
          <ac:chgData name="Commodore St Germain" userId="420783ab-3e48-4f67-af00-cfba62042d5f" providerId="ADAL" clId="{DD1B7A10-BE32-4CF4-AD88-DA6C9D899118}" dt="2026-04-02T21:23:43.017" v="2136" actId="14100"/>
          <ac:spMkLst>
            <pc:docMk/>
            <pc:sldMk cId="3796425296" sldId="344"/>
            <ac:spMk id="11" creationId="{2CBA8485-860C-32C0-47F6-3671DF2DE1C0}"/>
          </ac:spMkLst>
        </pc:spChg>
        <pc:spChg chg="add del mod">
          <ac:chgData name="Commodore St Germain" userId="420783ab-3e48-4f67-af00-cfba62042d5f" providerId="ADAL" clId="{DD1B7A10-BE32-4CF4-AD88-DA6C9D899118}" dt="2026-04-02T21:23:23.659" v="2113" actId="478"/>
          <ac:spMkLst>
            <pc:docMk/>
            <pc:sldMk cId="3796425296" sldId="344"/>
            <ac:spMk id="12" creationId="{6C9B8D3B-EBD0-86A7-0533-B3F0E13F1D7E}"/>
          </ac:spMkLst>
        </pc:spChg>
        <pc:spChg chg="add mod">
          <ac:chgData name="Commodore St Germain" userId="420783ab-3e48-4f67-af00-cfba62042d5f" providerId="ADAL" clId="{DD1B7A10-BE32-4CF4-AD88-DA6C9D899118}" dt="2026-04-02T21:25:50.439" v="2280" actId="1076"/>
          <ac:spMkLst>
            <pc:docMk/>
            <pc:sldMk cId="3796425296" sldId="344"/>
            <ac:spMk id="13" creationId="{3526C502-B153-6091-3498-191BD01058B5}"/>
          </ac:spMkLst>
        </pc:spChg>
        <pc:spChg chg="add mod">
          <ac:chgData name="Commodore St Germain" userId="420783ab-3e48-4f67-af00-cfba62042d5f" providerId="ADAL" clId="{DD1B7A10-BE32-4CF4-AD88-DA6C9D899118}" dt="2026-04-02T21:25:04.233" v="2203" actId="1076"/>
          <ac:spMkLst>
            <pc:docMk/>
            <pc:sldMk cId="3796425296" sldId="344"/>
            <ac:spMk id="14" creationId="{7F320D68-7A6C-D73E-4399-5D062015B186}"/>
          </ac:spMkLst>
        </pc:spChg>
        <pc:picChg chg="del">
          <ac:chgData name="Commodore St Germain" userId="420783ab-3e48-4f67-af00-cfba62042d5f" providerId="ADAL" clId="{DD1B7A10-BE32-4CF4-AD88-DA6C9D899118}" dt="2026-04-02T21:18:25.204" v="1858" actId="478"/>
          <ac:picMkLst>
            <pc:docMk/>
            <pc:sldMk cId="3796425296" sldId="344"/>
            <ac:picMk id="5" creationId="{1DEC929C-88BC-B7A5-D2AA-7C7668CBB030}"/>
          </ac:picMkLst>
        </pc:picChg>
        <pc:picChg chg="add mod">
          <ac:chgData name="Commodore St Germain" userId="420783ab-3e48-4f67-af00-cfba62042d5f" providerId="ADAL" clId="{DD1B7A10-BE32-4CF4-AD88-DA6C9D899118}" dt="2026-04-02T21:22:41.492" v="2062" actId="1036"/>
          <ac:picMkLst>
            <pc:docMk/>
            <pc:sldMk cId="3796425296" sldId="344"/>
            <ac:picMk id="7" creationId="{F332682E-B532-E190-D77B-CB83404BED82}"/>
          </ac:picMkLst>
        </pc:picChg>
        <pc:inkChg chg="add">
          <ac:chgData name="Commodore St Germain" userId="420783ab-3e48-4f67-af00-cfba62042d5f" providerId="ADAL" clId="{DD1B7A10-BE32-4CF4-AD88-DA6C9D899118}" dt="2026-05-28T23:22:20.789" v="5080"/>
          <ac:inkMkLst>
            <pc:docMk/>
            <pc:sldMk cId="3796425296" sldId="344"/>
            <ac:inkMk id="3" creationId="{E00C8393-497E-218F-5D56-2BC2BCCE8FE8}"/>
          </ac:inkMkLst>
        </pc:inkChg>
      </pc:sldChg>
      <pc:sldChg chg="addSp delSp modSp add mod">
        <pc:chgData name="Commodore St Germain" userId="420783ab-3e48-4f67-af00-cfba62042d5f" providerId="ADAL" clId="{DD1B7A10-BE32-4CF4-AD88-DA6C9D899118}" dt="2026-05-28T23:22:20.789" v="5080"/>
        <pc:sldMkLst>
          <pc:docMk/>
          <pc:sldMk cId="220046398" sldId="345"/>
        </pc:sldMkLst>
        <pc:spChg chg="mod">
          <ac:chgData name="Commodore St Germain" userId="420783ab-3e48-4f67-af00-cfba62042d5f" providerId="ADAL" clId="{DD1B7A10-BE32-4CF4-AD88-DA6C9D899118}" dt="2026-04-02T21:28:55.392" v="2358" actId="20577"/>
          <ac:spMkLst>
            <pc:docMk/>
            <pc:sldMk cId="220046398" sldId="345"/>
            <ac:spMk id="2" creationId="{BC729535-2854-41D4-362F-2C986AFFB48F}"/>
          </ac:spMkLst>
        </pc:spChg>
        <pc:spChg chg="add mod">
          <ac:chgData name="Commodore St Germain" userId="420783ab-3e48-4f67-af00-cfba62042d5f" providerId="ADAL" clId="{DD1B7A10-BE32-4CF4-AD88-DA6C9D899118}" dt="2026-04-02T21:35:15.874" v="2894" actId="1035"/>
          <ac:spMkLst>
            <pc:docMk/>
            <pc:sldMk cId="220046398" sldId="345"/>
            <ac:spMk id="3" creationId="{B573DE8B-6D40-8EBD-FAA2-02553659DA23}"/>
          </ac:spMkLst>
        </pc:spChg>
        <pc:spChg chg="add mod">
          <ac:chgData name="Commodore St Germain" userId="420783ab-3e48-4f67-af00-cfba62042d5f" providerId="ADAL" clId="{DD1B7A10-BE32-4CF4-AD88-DA6C9D899118}" dt="2026-04-02T21:35:15.874" v="2894" actId="1035"/>
          <ac:spMkLst>
            <pc:docMk/>
            <pc:sldMk cId="220046398" sldId="345"/>
            <ac:spMk id="4" creationId="{90D8862E-9C1D-7AF1-F1E0-6DDB38CA4B3B}"/>
          </ac:spMkLst>
        </pc:spChg>
        <pc:spChg chg="del mod">
          <ac:chgData name="Commodore St Germain" userId="420783ab-3e48-4f67-af00-cfba62042d5f" providerId="ADAL" clId="{DD1B7A10-BE32-4CF4-AD88-DA6C9D899118}" dt="2026-04-02T21:29:09.064" v="2362" actId="478"/>
          <ac:spMkLst>
            <pc:docMk/>
            <pc:sldMk cId="220046398" sldId="345"/>
            <ac:spMk id="5" creationId="{184B836A-2721-F35B-3F12-028B02B72732}"/>
          </ac:spMkLst>
        </pc:spChg>
        <pc:spChg chg="add mod">
          <ac:chgData name="Commodore St Germain" userId="420783ab-3e48-4f67-af00-cfba62042d5f" providerId="ADAL" clId="{DD1B7A10-BE32-4CF4-AD88-DA6C9D899118}" dt="2026-04-02T21:35:22.959" v="2925" actId="1035"/>
          <ac:spMkLst>
            <pc:docMk/>
            <pc:sldMk cId="220046398" sldId="345"/>
            <ac:spMk id="6" creationId="{5E710738-CC4A-241E-BEAD-F0084A2F29A8}"/>
          </ac:spMkLst>
        </pc:spChg>
        <pc:spChg chg="mod">
          <ac:chgData name="Commodore St Germain" userId="420783ab-3e48-4f67-af00-cfba62042d5f" providerId="ADAL" clId="{DD1B7A10-BE32-4CF4-AD88-DA6C9D899118}" dt="2026-04-02T21:35:15.874" v="2894" actId="1035"/>
          <ac:spMkLst>
            <pc:docMk/>
            <pc:sldMk cId="220046398" sldId="345"/>
            <ac:spMk id="7" creationId="{E0B0C4AA-AC72-C69B-5FFC-F74C03F52821}"/>
          </ac:spMkLst>
        </pc:spChg>
        <pc:spChg chg="del">
          <ac:chgData name="Commodore St Germain" userId="420783ab-3e48-4f67-af00-cfba62042d5f" providerId="ADAL" clId="{DD1B7A10-BE32-4CF4-AD88-DA6C9D899118}" dt="2026-04-02T21:30:45.174" v="2386" actId="478"/>
          <ac:spMkLst>
            <pc:docMk/>
            <pc:sldMk cId="220046398" sldId="345"/>
            <ac:spMk id="8" creationId="{A082CA1A-BC49-8FA8-C20B-FD0958256444}"/>
          </ac:spMkLst>
        </pc:spChg>
        <pc:spChg chg="add mod">
          <ac:chgData name="Commodore St Germain" userId="420783ab-3e48-4f67-af00-cfba62042d5f" providerId="ADAL" clId="{DD1B7A10-BE32-4CF4-AD88-DA6C9D899118}" dt="2026-04-02T21:35:22.959" v="2925" actId="1035"/>
          <ac:spMkLst>
            <pc:docMk/>
            <pc:sldMk cId="220046398" sldId="345"/>
            <ac:spMk id="9" creationId="{23C1E91E-FE0E-AC52-FBED-77A3308DF243}"/>
          </ac:spMkLst>
        </pc:spChg>
        <pc:spChg chg="add mod">
          <ac:chgData name="Commodore St Germain" userId="420783ab-3e48-4f67-af00-cfba62042d5f" providerId="ADAL" clId="{DD1B7A10-BE32-4CF4-AD88-DA6C9D899118}" dt="2026-04-02T21:35:22.959" v="2925" actId="1035"/>
          <ac:spMkLst>
            <pc:docMk/>
            <pc:sldMk cId="220046398" sldId="345"/>
            <ac:spMk id="10" creationId="{81701443-411F-F86F-D2B5-8239E5D1D6AB}"/>
          </ac:spMkLst>
        </pc:spChg>
        <pc:spChg chg="add mod">
          <ac:chgData name="Commodore St Germain" userId="420783ab-3e48-4f67-af00-cfba62042d5f" providerId="ADAL" clId="{DD1B7A10-BE32-4CF4-AD88-DA6C9D899118}" dt="2026-04-02T21:35:05.338" v="2842" actId="20577"/>
          <ac:spMkLst>
            <pc:docMk/>
            <pc:sldMk cId="220046398" sldId="345"/>
            <ac:spMk id="11" creationId="{2FD083ED-37DB-6074-4327-7367D517D29F}"/>
          </ac:spMkLst>
        </pc:spChg>
        <pc:inkChg chg="add">
          <ac:chgData name="Commodore St Germain" userId="420783ab-3e48-4f67-af00-cfba62042d5f" providerId="ADAL" clId="{DD1B7A10-BE32-4CF4-AD88-DA6C9D899118}" dt="2026-05-28T23:22:20.789" v="5080"/>
          <ac:inkMkLst>
            <pc:docMk/>
            <pc:sldMk cId="220046398" sldId="345"/>
            <ac:inkMk id="5" creationId="{63343516-2D81-2B4A-AAA0-452C3499641E}"/>
          </ac:inkMkLst>
        </pc:inkChg>
      </pc:sldChg>
      <pc:sldChg chg="new del">
        <pc:chgData name="Commodore St Germain" userId="420783ab-3e48-4f67-af00-cfba62042d5f" providerId="ADAL" clId="{DD1B7A10-BE32-4CF4-AD88-DA6C9D899118}" dt="2026-04-02T22:05:07.007" v="3114" actId="47"/>
        <pc:sldMkLst>
          <pc:docMk/>
          <pc:sldMk cId="3185874620" sldId="346"/>
        </pc:sldMkLst>
      </pc:sldChg>
      <pc:sldChg chg="delSp modSp add del mod">
        <pc:chgData name="Commodore St Germain" userId="420783ab-3e48-4f67-af00-cfba62042d5f" providerId="ADAL" clId="{DD1B7A10-BE32-4CF4-AD88-DA6C9D899118}" dt="2026-04-02T22:03:28.950" v="3099" actId="47"/>
        <pc:sldMkLst>
          <pc:docMk/>
          <pc:sldMk cId="587085911" sldId="347"/>
        </pc:sldMkLst>
        <pc:spChg chg="mod">
          <ac:chgData name="Commodore St Germain" userId="420783ab-3e48-4f67-af00-cfba62042d5f" providerId="ADAL" clId="{DD1B7A10-BE32-4CF4-AD88-DA6C9D899118}" dt="2026-04-02T22:03:02.079" v="3078" actId="21"/>
          <ac:spMkLst>
            <pc:docMk/>
            <pc:sldMk cId="587085911" sldId="347"/>
            <ac:spMk id="2" creationId="{3BCED401-F447-4827-1E0E-EF9E19274D24}"/>
          </ac:spMkLst>
        </pc:spChg>
        <pc:picChg chg="del">
          <ac:chgData name="Commodore St Germain" userId="420783ab-3e48-4f67-af00-cfba62042d5f" providerId="ADAL" clId="{DD1B7A10-BE32-4CF4-AD88-DA6C9D899118}" dt="2026-04-02T22:02:22.615" v="3076" actId="478"/>
          <ac:picMkLst>
            <pc:docMk/>
            <pc:sldMk cId="587085911" sldId="347"/>
            <ac:picMk id="5" creationId="{EC319005-5D17-3305-A64A-D4681DE7A43E}"/>
          </ac:picMkLst>
        </pc:picChg>
        <pc:picChg chg="del">
          <ac:chgData name="Commodore St Germain" userId="420783ab-3e48-4f67-af00-cfba62042d5f" providerId="ADAL" clId="{DD1B7A10-BE32-4CF4-AD88-DA6C9D899118}" dt="2026-04-02T22:02:21.273" v="3075" actId="478"/>
          <ac:picMkLst>
            <pc:docMk/>
            <pc:sldMk cId="587085911" sldId="347"/>
            <ac:picMk id="7" creationId="{1E54F28E-4609-0E60-8F12-C446D329A1D8}"/>
          </ac:picMkLst>
        </pc:picChg>
      </pc:sldChg>
      <pc:sldChg chg="addSp delSp modSp add mod">
        <pc:chgData name="Commodore St Germain" userId="420783ab-3e48-4f67-af00-cfba62042d5f" providerId="ADAL" clId="{DD1B7A10-BE32-4CF4-AD88-DA6C9D899118}" dt="2026-05-28T23:22:20.789" v="5080"/>
        <pc:sldMkLst>
          <pc:docMk/>
          <pc:sldMk cId="3051607058" sldId="347"/>
        </pc:sldMkLst>
        <pc:spChg chg="add mod">
          <ac:chgData name="Commodore St Germain" userId="420783ab-3e48-4f67-af00-cfba62042d5f" providerId="ADAL" clId="{DD1B7A10-BE32-4CF4-AD88-DA6C9D899118}" dt="2026-04-21T23:51:13.949" v="4636" actId="1076"/>
          <ac:spMkLst>
            <pc:docMk/>
            <pc:sldMk cId="3051607058" sldId="347"/>
            <ac:spMk id="5" creationId="{D170F2A5-AE7A-1391-C324-007869850E06}"/>
          </ac:spMkLst>
        </pc:spChg>
        <pc:picChg chg="del">
          <ac:chgData name="Commodore St Germain" userId="420783ab-3e48-4f67-af00-cfba62042d5f" providerId="ADAL" clId="{DD1B7A10-BE32-4CF4-AD88-DA6C9D899118}" dt="2026-04-02T22:04:41.314" v="3111" actId="478"/>
          <ac:picMkLst>
            <pc:docMk/>
            <pc:sldMk cId="3051607058" sldId="347"/>
            <ac:picMk id="5" creationId="{7D2F569E-12D7-904B-B591-051ED4F3703B}"/>
          </ac:picMkLst>
        </pc:picChg>
        <pc:picChg chg="add mod">
          <ac:chgData name="Commodore St Germain" userId="420783ab-3e48-4f67-af00-cfba62042d5f" providerId="ADAL" clId="{DD1B7A10-BE32-4CF4-AD88-DA6C9D899118}" dt="2026-04-02T22:04:55.116" v="3113" actId="1076"/>
          <ac:picMkLst>
            <pc:docMk/>
            <pc:sldMk cId="3051607058" sldId="347"/>
            <ac:picMk id="6" creationId="{651153CE-107B-8223-3C7C-F3E6349429A4}"/>
          </ac:picMkLst>
        </pc:picChg>
        <pc:inkChg chg="add">
          <ac:chgData name="Commodore St Germain" userId="420783ab-3e48-4f67-af00-cfba62042d5f" providerId="ADAL" clId="{DD1B7A10-BE32-4CF4-AD88-DA6C9D899118}" dt="2026-05-28T23:22:20.789" v="5080"/>
          <ac:inkMkLst>
            <pc:docMk/>
            <pc:sldMk cId="3051607058" sldId="347"/>
            <ac:inkMk id="7" creationId="{549528BC-E8C4-BC9B-DB31-2A2BE26D4061}"/>
          </ac:inkMkLst>
        </pc:inkChg>
      </pc:sldChg>
      <pc:sldChg chg="addSp modSp new mod ord">
        <pc:chgData name="Commodore St Germain" userId="420783ab-3e48-4f67-af00-cfba62042d5f" providerId="ADAL" clId="{DD1B7A10-BE32-4CF4-AD88-DA6C9D899118}" dt="2026-05-28T20:58:54.642" v="5077"/>
        <pc:sldMkLst>
          <pc:docMk/>
          <pc:sldMk cId="1114037617" sldId="348"/>
        </pc:sldMkLst>
        <pc:spChg chg="mod">
          <ac:chgData name="Commodore St Germain" userId="420783ab-3e48-4f67-af00-cfba62042d5f" providerId="ADAL" clId="{DD1B7A10-BE32-4CF4-AD88-DA6C9D899118}" dt="2026-04-02T23:02:39.433" v="3136" actId="20577"/>
          <ac:spMkLst>
            <pc:docMk/>
            <pc:sldMk cId="1114037617" sldId="348"/>
            <ac:spMk id="2" creationId="{0F09B7AC-D70D-9D5A-DE8D-B2A85AEEF2D3}"/>
          </ac:spMkLst>
        </pc:spChg>
        <pc:spChg chg="mod">
          <ac:chgData name="Commodore St Germain" userId="420783ab-3e48-4f67-af00-cfba62042d5f" providerId="ADAL" clId="{DD1B7A10-BE32-4CF4-AD88-DA6C9D899118}" dt="2026-05-28T20:20:21.057" v="4986" actId="20577"/>
          <ac:spMkLst>
            <pc:docMk/>
            <pc:sldMk cId="1114037617" sldId="348"/>
            <ac:spMk id="3" creationId="{0C94029A-93FD-88FC-B4B2-A8620065771A}"/>
          </ac:spMkLst>
        </pc:spChg>
        <pc:inkChg chg="add">
          <ac:chgData name="Commodore St Germain" userId="420783ab-3e48-4f67-af00-cfba62042d5f" providerId="ADAL" clId="{DD1B7A10-BE32-4CF4-AD88-DA6C9D899118}" dt="2026-05-28T20:58:54.642" v="5077"/>
          <ac:inkMkLst>
            <pc:docMk/>
            <pc:sldMk cId="1114037617" sldId="348"/>
            <ac:inkMk id="4" creationId="{9E41591D-D17B-8ACB-0517-52109AF9D5B5}"/>
          </ac:inkMkLst>
        </pc:inkChg>
      </pc:sldChg>
      <pc:sldChg chg="addSp modSp new mod ord">
        <pc:chgData name="Commodore St Germain" userId="420783ab-3e48-4f67-af00-cfba62042d5f" providerId="ADAL" clId="{DD1B7A10-BE32-4CF4-AD88-DA6C9D899118}" dt="2026-05-28T20:58:54.642" v="5077"/>
        <pc:sldMkLst>
          <pc:docMk/>
          <pc:sldMk cId="91423328" sldId="349"/>
        </pc:sldMkLst>
        <pc:spChg chg="mod">
          <ac:chgData name="Commodore St Germain" userId="420783ab-3e48-4f67-af00-cfba62042d5f" providerId="ADAL" clId="{DD1B7A10-BE32-4CF4-AD88-DA6C9D899118}" dt="2026-04-02T23:12:23.065" v="3402" actId="20577"/>
          <ac:spMkLst>
            <pc:docMk/>
            <pc:sldMk cId="91423328" sldId="349"/>
            <ac:spMk id="2" creationId="{B1BC79BD-D8F1-E706-6875-9EFEF6A0AFAA}"/>
          </ac:spMkLst>
        </pc:spChg>
        <pc:picChg chg="add mod">
          <ac:chgData name="Commodore St Germain" userId="420783ab-3e48-4f67-af00-cfba62042d5f" providerId="ADAL" clId="{DD1B7A10-BE32-4CF4-AD88-DA6C9D899118}" dt="2026-04-02T23:15:39.578" v="3433" actId="1035"/>
          <ac:picMkLst>
            <pc:docMk/>
            <pc:sldMk cId="91423328" sldId="349"/>
            <ac:picMk id="5" creationId="{0FDE2C27-133B-D44F-49ED-D65DCBAE5F5F}"/>
          </ac:picMkLst>
        </pc:picChg>
        <pc:picChg chg="add mod">
          <ac:chgData name="Commodore St Germain" userId="420783ab-3e48-4f67-af00-cfba62042d5f" providerId="ADAL" clId="{DD1B7A10-BE32-4CF4-AD88-DA6C9D899118}" dt="2026-04-02T23:16:33.338" v="3439" actId="1036"/>
          <ac:picMkLst>
            <pc:docMk/>
            <pc:sldMk cId="91423328" sldId="349"/>
            <ac:picMk id="7" creationId="{E0893BEC-B008-4482-13A7-1765057E884B}"/>
          </ac:picMkLst>
        </pc:picChg>
        <pc:picChg chg="add mod modCrop">
          <ac:chgData name="Commodore St Germain" userId="420783ab-3e48-4f67-af00-cfba62042d5f" providerId="ADAL" clId="{DD1B7A10-BE32-4CF4-AD88-DA6C9D899118}" dt="2026-04-02T23:15:51.912" v="3434" actId="732"/>
          <ac:picMkLst>
            <pc:docMk/>
            <pc:sldMk cId="91423328" sldId="349"/>
            <ac:picMk id="9" creationId="{05925353-B1E4-7AED-4678-38D2107E09CF}"/>
          </ac:picMkLst>
        </pc:picChg>
        <pc:picChg chg="add mod">
          <ac:chgData name="Commodore St Germain" userId="420783ab-3e48-4f67-af00-cfba62042d5f" providerId="ADAL" clId="{DD1B7A10-BE32-4CF4-AD88-DA6C9D899118}" dt="2026-04-02T23:16:24.970" v="3436" actId="1076"/>
          <ac:picMkLst>
            <pc:docMk/>
            <pc:sldMk cId="91423328" sldId="349"/>
            <ac:picMk id="11" creationId="{DB2C4E0F-864B-44FC-E3E4-E2986E40D4E5}"/>
          </ac:picMkLst>
        </pc:picChg>
        <pc:inkChg chg="add">
          <ac:chgData name="Commodore St Germain" userId="420783ab-3e48-4f67-af00-cfba62042d5f" providerId="ADAL" clId="{DD1B7A10-BE32-4CF4-AD88-DA6C9D899118}" dt="2026-05-28T20:58:54.642" v="5077"/>
          <ac:inkMkLst>
            <pc:docMk/>
            <pc:sldMk cId="91423328" sldId="349"/>
            <ac:inkMk id="4" creationId="{189EF5CD-99C9-E484-48BD-A1E3D8E241DF}"/>
          </ac:inkMkLst>
        </pc:inkChg>
      </pc:sldChg>
      <pc:sldChg chg="addSp modSp new mod">
        <pc:chgData name="Commodore St Germain" userId="420783ab-3e48-4f67-af00-cfba62042d5f" providerId="ADAL" clId="{DD1B7A10-BE32-4CF4-AD88-DA6C9D899118}" dt="2026-05-28T22:08:21.561" v="5079"/>
        <pc:sldMkLst>
          <pc:docMk/>
          <pc:sldMk cId="3479662517" sldId="350"/>
        </pc:sldMkLst>
        <pc:spChg chg="mod">
          <ac:chgData name="Commodore St Germain" userId="420783ab-3e48-4f67-af00-cfba62042d5f" providerId="ADAL" clId="{DD1B7A10-BE32-4CF4-AD88-DA6C9D899118}" dt="2026-04-02T23:17:46.693" v="3501" actId="20577"/>
          <ac:spMkLst>
            <pc:docMk/>
            <pc:sldMk cId="3479662517" sldId="350"/>
            <ac:spMk id="2" creationId="{A3E21478-0AF6-105A-FCD9-AD9DD321F178}"/>
          </ac:spMkLst>
        </pc:spChg>
        <pc:spChg chg="add mod">
          <ac:chgData name="Commodore St Germain" userId="420783ab-3e48-4f67-af00-cfba62042d5f" providerId="ADAL" clId="{DD1B7A10-BE32-4CF4-AD88-DA6C9D899118}" dt="2026-04-02T23:22:18.009" v="4028"/>
          <ac:spMkLst>
            <pc:docMk/>
            <pc:sldMk cId="3479662517" sldId="350"/>
            <ac:spMk id="6" creationId="{1E31153C-EAFC-84CE-8C60-6B0455668057}"/>
          </ac:spMkLst>
        </pc:spChg>
        <pc:picChg chg="add mod">
          <ac:chgData name="Commodore St Germain" userId="420783ab-3e48-4f67-af00-cfba62042d5f" providerId="ADAL" clId="{DD1B7A10-BE32-4CF4-AD88-DA6C9D899118}" dt="2026-04-02T23:17:25.557" v="3442" actId="1076"/>
          <ac:picMkLst>
            <pc:docMk/>
            <pc:sldMk cId="3479662517" sldId="350"/>
            <ac:picMk id="5" creationId="{912D04DE-7045-3A63-D346-16992D0CF743}"/>
          </ac:picMkLst>
        </pc:picChg>
        <pc:inkChg chg="add">
          <ac:chgData name="Commodore St Germain" userId="420783ab-3e48-4f67-af00-cfba62042d5f" providerId="ADAL" clId="{DD1B7A10-BE32-4CF4-AD88-DA6C9D899118}" dt="2026-05-28T22:08:21.561" v="5079"/>
          <ac:inkMkLst>
            <pc:docMk/>
            <pc:sldMk cId="3479662517" sldId="350"/>
            <ac:inkMk id="4" creationId="{223778BB-9481-9DD0-6F8A-65C054DE7F6B}"/>
          </ac:inkMkLst>
        </pc:inkChg>
      </pc:sldChg>
      <pc:sldChg chg="addSp modSp new mod ord">
        <pc:chgData name="Commodore St Germain" userId="420783ab-3e48-4f67-af00-cfba62042d5f" providerId="ADAL" clId="{DD1B7A10-BE32-4CF4-AD88-DA6C9D899118}" dt="2026-05-28T22:08:21.561" v="5079"/>
        <pc:sldMkLst>
          <pc:docMk/>
          <pc:sldMk cId="2692084283" sldId="351"/>
        </pc:sldMkLst>
        <pc:spChg chg="mod">
          <ac:chgData name="Commodore St Germain" userId="420783ab-3e48-4f67-af00-cfba62042d5f" providerId="ADAL" clId="{DD1B7A10-BE32-4CF4-AD88-DA6C9D899118}" dt="2026-04-02T23:18:28.562" v="3622" actId="20577"/>
          <ac:spMkLst>
            <pc:docMk/>
            <pc:sldMk cId="2692084283" sldId="351"/>
            <ac:spMk id="2" creationId="{6743D906-33EC-EE2F-373E-18DFF8210A12}"/>
          </ac:spMkLst>
        </pc:spChg>
        <pc:spChg chg="mod">
          <ac:chgData name="Commodore St Germain" userId="420783ab-3e48-4f67-af00-cfba62042d5f" providerId="ADAL" clId="{DD1B7A10-BE32-4CF4-AD88-DA6C9D899118}" dt="2026-05-28T20:20:51.790" v="5069" actId="20577"/>
          <ac:spMkLst>
            <pc:docMk/>
            <pc:sldMk cId="2692084283" sldId="351"/>
            <ac:spMk id="3" creationId="{0980EB9F-3ED2-2C05-3B4C-C05EF7BE9D9B}"/>
          </ac:spMkLst>
        </pc:spChg>
        <pc:inkChg chg="add">
          <ac:chgData name="Commodore St Germain" userId="420783ab-3e48-4f67-af00-cfba62042d5f" providerId="ADAL" clId="{DD1B7A10-BE32-4CF4-AD88-DA6C9D899118}" dt="2026-05-28T22:08:21.561" v="5079"/>
          <ac:inkMkLst>
            <pc:docMk/>
            <pc:sldMk cId="2692084283" sldId="351"/>
            <ac:inkMk id="4" creationId="{B8A6909D-AC60-7E0A-3A72-9CAFC7C4236C}"/>
          </ac:inkMkLst>
        </pc:inkChg>
      </pc:sldChg>
      <pc:sldChg chg="new del">
        <pc:chgData name="Commodore St Germain" userId="420783ab-3e48-4f67-af00-cfba62042d5f" providerId="ADAL" clId="{DD1B7A10-BE32-4CF4-AD88-DA6C9D899118}" dt="2026-04-21T23:22:10.540" v="4120" actId="680"/>
        <pc:sldMkLst>
          <pc:docMk/>
          <pc:sldMk cId="863995815" sldId="352"/>
        </pc:sldMkLst>
      </pc:sldChg>
      <pc:sldChg chg="addSp modSp new mod">
        <pc:chgData name="Commodore St Germain" userId="420783ab-3e48-4f67-af00-cfba62042d5f" providerId="ADAL" clId="{DD1B7A10-BE32-4CF4-AD88-DA6C9D899118}" dt="2026-05-28T20:58:54.642" v="5077"/>
        <pc:sldMkLst>
          <pc:docMk/>
          <pc:sldMk cId="2975294198" sldId="352"/>
        </pc:sldMkLst>
        <pc:spChg chg="mod">
          <ac:chgData name="Commodore St Germain" userId="420783ab-3e48-4f67-af00-cfba62042d5f" providerId="ADAL" clId="{DD1B7A10-BE32-4CF4-AD88-DA6C9D899118}" dt="2026-04-21T23:23:42.665" v="4293" actId="20577"/>
          <ac:spMkLst>
            <pc:docMk/>
            <pc:sldMk cId="2975294198" sldId="352"/>
            <ac:spMk id="3" creationId="{521F3143-101B-07AC-9DEE-8A845050106E}"/>
          </ac:spMkLst>
        </pc:spChg>
        <pc:inkChg chg="add">
          <ac:chgData name="Commodore St Germain" userId="420783ab-3e48-4f67-af00-cfba62042d5f" providerId="ADAL" clId="{DD1B7A10-BE32-4CF4-AD88-DA6C9D899118}" dt="2026-05-28T20:58:54.642" v="5077"/>
          <ac:inkMkLst>
            <pc:docMk/>
            <pc:sldMk cId="2975294198" sldId="352"/>
            <ac:inkMk id="4" creationId="{6DB7E919-E101-9C92-95B6-7159E4DF1F84}"/>
          </ac:inkMkLst>
        </pc:inkChg>
      </pc:sldChg>
      <pc:sldChg chg="addSp modSp new mod">
        <pc:chgData name="Commodore St Germain" userId="420783ab-3e48-4f67-af00-cfba62042d5f" providerId="ADAL" clId="{DD1B7A10-BE32-4CF4-AD88-DA6C9D899118}" dt="2026-05-28T23:22:20.789" v="5080"/>
        <pc:sldMkLst>
          <pc:docMk/>
          <pc:sldMk cId="3665710241" sldId="353"/>
        </pc:sldMkLst>
        <pc:spChg chg="mod">
          <ac:chgData name="Commodore St Germain" userId="420783ab-3e48-4f67-af00-cfba62042d5f" providerId="ADAL" clId="{DD1B7A10-BE32-4CF4-AD88-DA6C9D899118}" dt="2026-04-22T15:21:18.371" v="4746" actId="20577"/>
          <ac:spMkLst>
            <pc:docMk/>
            <pc:sldMk cId="3665710241" sldId="353"/>
            <ac:spMk id="2" creationId="{14508630-F3D8-0D71-7E9E-8C32D1BA81FB}"/>
          </ac:spMkLst>
        </pc:spChg>
        <pc:spChg chg="mod">
          <ac:chgData name="Commodore St Germain" userId="420783ab-3e48-4f67-af00-cfba62042d5f" providerId="ADAL" clId="{DD1B7A10-BE32-4CF4-AD88-DA6C9D899118}" dt="2026-04-22T15:21:10.871" v="4715" actId="20577"/>
          <ac:spMkLst>
            <pc:docMk/>
            <pc:sldMk cId="3665710241" sldId="353"/>
            <ac:spMk id="3" creationId="{F0539438-E6F3-634E-4D22-29059464CB51}"/>
          </ac:spMkLst>
        </pc:spChg>
        <pc:inkChg chg="add">
          <ac:chgData name="Commodore St Germain" userId="420783ab-3e48-4f67-af00-cfba62042d5f" providerId="ADAL" clId="{DD1B7A10-BE32-4CF4-AD88-DA6C9D899118}" dt="2026-05-28T23:22:20.789" v="5080"/>
          <ac:inkMkLst>
            <pc:docMk/>
            <pc:sldMk cId="3665710241" sldId="353"/>
            <ac:inkMk id="4" creationId="{C591DEE6-255D-B3BA-4368-5F21CB7C443B}"/>
          </ac:inkMkLst>
        </pc:inkChg>
      </pc:sldChg>
      <pc:sldChg chg="new del">
        <pc:chgData name="Commodore St Germain" userId="420783ab-3e48-4f67-af00-cfba62042d5f" providerId="ADAL" clId="{DD1B7A10-BE32-4CF4-AD88-DA6C9D899118}" dt="2026-05-28T19:55:50.694" v="4830" actId="47"/>
        <pc:sldMkLst>
          <pc:docMk/>
          <pc:sldMk cId="2641133729" sldId="354"/>
        </pc:sldMkLst>
      </pc:sldChg>
      <pc:sldChg chg="new del">
        <pc:chgData name="Commodore St Germain" userId="420783ab-3e48-4f67-af00-cfba62042d5f" providerId="ADAL" clId="{DD1B7A10-BE32-4CF4-AD88-DA6C9D899118}" dt="2026-05-28T19:54:53.749" v="4791" actId="47"/>
        <pc:sldMkLst>
          <pc:docMk/>
          <pc:sldMk cId="3135318991" sldId="355"/>
        </pc:sldMkLst>
      </pc:sldChg>
      <pc:sldChg chg="add">
        <pc:chgData name="Commodore St Germain" userId="420783ab-3e48-4f67-af00-cfba62042d5f" providerId="ADAL" clId="{DD1B7A10-BE32-4CF4-AD88-DA6C9D899118}" dt="2026-05-28T19:53:34.511" v="4751"/>
        <pc:sldMkLst>
          <pc:docMk/>
          <pc:sldMk cId="4127687460" sldId="356"/>
        </pc:sldMkLst>
      </pc:sldChg>
      <pc:sldChg chg="modSp add mod">
        <pc:chgData name="Commodore St Germain" userId="420783ab-3e48-4f67-af00-cfba62042d5f" providerId="ADAL" clId="{DD1B7A10-BE32-4CF4-AD88-DA6C9D899118}" dt="2026-05-28T19:54:28.028" v="4790" actId="20577"/>
        <pc:sldMkLst>
          <pc:docMk/>
          <pc:sldMk cId="2747046731" sldId="357"/>
        </pc:sldMkLst>
        <pc:spChg chg="mod">
          <ac:chgData name="Commodore St Germain" userId="420783ab-3e48-4f67-af00-cfba62042d5f" providerId="ADAL" clId="{DD1B7A10-BE32-4CF4-AD88-DA6C9D899118}" dt="2026-05-28T19:54:28.028" v="4790" actId="20577"/>
          <ac:spMkLst>
            <pc:docMk/>
            <pc:sldMk cId="2747046731" sldId="357"/>
            <ac:spMk id="2" creationId="{8D9EC2C3-EE7A-C37F-8465-67016C90D0B9}"/>
          </ac:spMkLst>
        </pc:spChg>
      </pc:sldChg>
      <pc:sldChg chg="add">
        <pc:chgData name="Commodore St Germain" userId="420783ab-3e48-4f67-af00-cfba62042d5f" providerId="ADAL" clId="{DD1B7A10-BE32-4CF4-AD88-DA6C9D899118}" dt="2026-05-28T19:54:56.744" v="4792"/>
        <pc:sldMkLst>
          <pc:docMk/>
          <pc:sldMk cId="4269579287" sldId="358"/>
        </pc:sldMkLst>
      </pc:sldChg>
      <pc:sldChg chg="add">
        <pc:chgData name="Commodore St Germain" userId="420783ab-3e48-4f67-af00-cfba62042d5f" providerId="ADAL" clId="{DD1B7A10-BE32-4CF4-AD88-DA6C9D899118}" dt="2026-05-28T19:54:56.744" v="4792"/>
        <pc:sldMkLst>
          <pc:docMk/>
          <pc:sldMk cId="3691386379" sldId="359"/>
        </pc:sldMkLst>
      </pc:sldChg>
      <pc:sldChg chg="modSp add mod">
        <pc:chgData name="Commodore St Germain" userId="420783ab-3e48-4f67-af00-cfba62042d5f" providerId="ADAL" clId="{DD1B7A10-BE32-4CF4-AD88-DA6C9D899118}" dt="2026-05-28T19:55:36.776" v="4829" actId="27636"/>
        <pc:sldMkLst>
          <pc:docMk/>
          <pc:sldMk cId="4112118178" sldId="360"/>
        </pc:sldMkLst>
        <pc:spChg chg="mod">
          <ac:chgData name="Commodore St Germain" userId="420783ab-3e48-4f67-af00-cfba62042d5f" providerId="ADAL" clId="{DD1B7A10-BE32-4CF4-AD88-DA6C9D899118}" dt="2026-05-28T19:55:36.776" v="4829" actId="27636"/>
          <ac:spMkLst>
            <pc:docMk/>
            <pc:sldMk cId="4112118178" sldId="360"/>
            <ac:spMk id="2" creationId="{8D9EC2C3-EE7A-C37F-8465-67016C90D0B9}"/>
          </ac:spMkLst>
        </pc:spChg>
      </pc:sldChg>
      <pc:sldChg chg="addSp modSp add mod">
        <pc:chgData name="Commodore St Germain" userId="420783ab-3e48-4f67-af00-cfba62042d5f" providerId="ADAL" clId="{DD1B7A10-BE32-4CF4-AD88-DA6C9D899118}" dt="2026-05-28T20:58:54.642" v="5077"/>
        <pc:sldMkLst>
          <pc:docMk/>
          <pc:sldMk cId="1843656722" sldId="361"/>
        </pc:sldMkLst>
        <pc:spChg chg="mod">
          <ac:chgData name="Commodore St Germain" userId="420783ab-3e48-4f67-af00-cfba62042d5f" providerId="ADAL" clId="{DD1B7A10-BE32-4CF4-AD88-DA6C9D899118}" dt="2026-05-28T20:20:08.281" v="4979" actId="6549"/>
          <ac:spMkLst>
            <pc:docMk/>
            <pc:sldMk cId="1843656722" sldId="361"/>
            <ac:spMk id="2" creationId="{6743D906-33EC-EE2F-373E-18DFF8210A12}"/>
          </ac:spMkLst>
        </pc:spChg>
        <pc:spChg chg="mod">
          <ac:chgData name="Commodore St Germain" userId="420783ab-3e48-4f67-af00-cfba62042d5f" providerId="ADAL" clId="{DD1B7A10-BE32-4CF4-AD88-DA6C9D899118}" dt="2026-05-28T20:21:02.279" v="5076" actId="20577"/>
          <ac:spMkLst>
            <pc:docMk/>
            <pc:sldMk cId="1843656722" sldId="361"/>
            <ac:spMk id="3" creationId="{0980EB9F-3ED2-2C05-3B4C-C05EF7BE9D9B}"/>
          </ac:spMkLst>
        </pc:spChg>
        <pc:inkChg chg="add">
          <ac:chgData name="Commodore St Germain" userId="420783ab-3e48-4f67-af00-cfba62042d5f" providerId="ADAL" clId="{DD1B7A10-BE32-4CF4-AD88-DA6C9D899118}" dt="2026-05-28T20:58:54.642" v="5077"/>
          <ac:inkMkLst>
            <pc:docMk/>
            <pc:sldMk cId="1843656722" sldId="361"/>
            <ac:inkMk id="4" creationId="{1267AE05-067B-439A-96F1-CD6B52869400}"/>
          </ac:inkMkLst>
        </pc:inkChg>
      </pc:sldChg>
      <pc:sldChg chg="add">
        <pc:chgData name="Commodore St Germain" userId="420783ab-3e48-4f67-af00-cfba62042d5f" providerId="ADAL" clId="{DD1B7A10-BE32-4CF4-AD88-DA6C9D899118}" dt="2026-05-28T19:56:05.835" v="4833"/>
        <pc:sldMkLst>
          <pc:docMk/>
          <pc:sldMk cId="1691546338" sldId="362"/>
        </pc:sldMkLst>
      </pc:sldChg>
      <pc:sldChg chg="add del">
        <pc:chgData name="Commodore St Germain" userId="420783ab-3e48-4f67-af00-cfba62042d5f" providerId="ADAL" clId="{DD1B7A10-BE32-4CF4-AD88-DA6C9D899118}" dt="2026-05-28T19:55:55.110" v="4832"/>
        <pc:sldMkLst>
          <pc:docMk/>
          <pc:sldMk cId="3777648425" sldId="362"/>
        </pc:sldMkLst>
      </pc:sldChg>
      <pc:sldChg chg="add">
        <pc:chgData name="Commodore St Germain" userId="420783ab-3e48-4f67-af00-cfba62042d5f" providerId="ADAL" clId="{DD1B7A10-BE32-4CF4-AD88-DA6C9D899118}" dt="2026-05-28T19:56:05.835" v="4833"/>
        <pc:sldMkLst>
          <pc:docMk/>
          <pc:sldMk cId="3472628026" sldId="363"/>
        </pc:sldMkLst>
      </pc:sldChg>
      <pc:sldChg chg="modSp add mod">
        <pc:chgData name="Commodore St Germain" userId="420783ab-3e48-4f67-af00-cfba62042d5f" providerId="ADAL" clId="{DD1B7A10-BE32-4CF4-AD88-DA6C9D899118}" dt="2026-05-28T19:56:29.093" v="4898" actId="20577"/>
        <pc:sldMkLst>
          <pc:docMk/>
          <pc:sldMk cId="4062519916" sldId="364"/>
        </pc:sldMkLst>
        <pc:spChg chg="mod">
          <ac:chgData name="Commodore St Germain" userId="420783ab-3e48-4f67-af00-cfba62042d5f" providerId="ADAL" clId="{DD1B7A10-BE32-4CF4-AD88-DA6C9D899118}" dt="2026-05-28T19:56:29.093" v="4898" actId="20577"/>
          <ac:spMkLst>
            <pc:docMk/>
            <pc:sldMk cId="4062519916" sldId="364"/>
            <ac:spMk id="2" creationId="{8D9EC2C3-EE7A-C37F-8465-67016C90D0B9}"/>
          </ac:spMkLst>
        </pc:spChg>
      </pc:sldChg>
    </pc:docChg>
  </pc:docChgLst>
  <pc:docChgLst>
    <pc:chgData name="Commodore St Germain" userId="420783ab-3e48-4f67-af00-cfba62042d5f" providerId="ADAL" clId="{F988E86C-033D-4D63-B141-A9D59FA56523}"/>
    <pc:docChg chg="undo custSel addSld delSld">
      <pc:chgData name="Commodore St Germain" userId="420783ab-3e48-4f67-af00-cfba62042d5f" providerId="ADAL" clId="{F988E86C-033D-4D63-B141-A9D59FA56523}" dt="2026-06-27T04:23:35.295" v="5" actId="47"/>
      <pc:docMkLst>
        <pc:docMk/>
      </pc:docMkLst>
      <pc:sldChg chg="del">
        <pc:chgData name="Commodore St Germain" userId="420783ab-3e48-4f67-af00-cfba62042d5f" providerId="ADAL" clId="{F988E86C-033D-4D63-B141-A9D59FA56523}" dt="2026-06-27T04:23:16.021" v="0" actId="47"/>
        <pc:sldMkLst>
          <pc:docMk/>
          <pc:sldMk cId="1013330262" sldId="671"/>
        </pc:sldMkLst>
      </pc:sldChg>
      <pc:sldChg chg="del">
        <pc:chgData name="Commodore St Germain" userId="420783ab-3e48-4f67-af00-cfba62042d5f" providerId="ADAL" clId="{F988E86C-033D-4D63-B141-A9D59FA56523}" dt="2026-06-27T04:23:16.021" v="0" actId="47"/>
        <pc:sldMkLst>
          <pc:docMk/>
          <pc:sldMk cId="4047587503" sldId="672"/>
        </pc:sldMkLst>
      </pc:sldChg>
      <pc:sldChg chg="del">
        <pc:chgData name="Commodore St Germain" userId="420783ab-3e48-4f67-af00-cfba62042d5f" providerId="ADAL" clId="{F988E86C-033D-4D63-B141-A9D59FA56523}" dt="2026-06-27T04:23:21.241" v="1" actId="47"/>
        <pc:sldMkLst>
          <pc:docMk/>
          <pc:sldMk cId="1945353638" sldId="690"/>
        </pc:sldMkLst>
      </pc:sldChg>
      <pc:sldChg chg="del">
        <pc:chgData name="Commodore St Germain" userId="420783ab-3e48-4f67-af00-cfba62042d5f" providerId="ADAL" clId="{F988E86C-033D-4D63-B141-A9D59FA56523}" dt="2026-06-27T04:23:21.241" v="1" actId="47"/>
        <pc:sldMkLst>
          <pc:docMk/>
          <pc:sldMk cId="2804043940" sldId="691"/>
        </pc:sldMkLst>
      </pc:sldChg>
      <pc:sldChg chg="del">
        <pc:chgData name="Commodore St Germain" userId="420783ab-3e48-4f67-af00-cfba62042d5f" providerId="ADAL" clId="{F988E86C-033D-4D63-B141-A9D59FA56523}" dt="2026-06-27T04:23:35.295" v="5" actId="47"/>
        <pc:sldMkLst>
          <pc:docMk/>
          <pc:sldMk cId="3517568922" sldId="693"/>
        </pc:sldMkLst>
      </pc:sldChg>
      <pc:sldChg chg="add del">
        <pc:chgData name="Commodore St Germain" userId="420783ab-3e48-4f67-af00-cfba62042d5f" providerId="ADAL" clId="{F988E86C-033D-4D63-B141-A9D59FA56523}" dt="2026-06-27T04:23:31.684" v="4" actId="47"/>
        <pc:sldMkLst>
          <pc:docMk/>
          <pc:sldMk cId="3924042520" sldId="722"/>
        </pc:sldMkLst>
      </pc:sldChg>
      <pc:sldChg chg="del">
        <pc:chgData name="Commodore St Germain" userId="420783ab-3e48-4f67-af00-cfba62042d5f" providerId="ADAL" clId="{F988E86C-033D-4D63-B141-A9D59FA56523}" dt="2026-06-27T04:23:31.684" v="4" actId="47"/>
        <pc:sldMkLst>
          <pc:docMk/>
          <pc:sldMk cId="437156991" sldId="723"/>
        </pc:sldMkLst>
      </pc:sldChg>
    </pc:docChg>
  </pc:docChgLst>
  <pc:docChgLst>
    <pc:chgData name="Commodore St Germain" userId="420783ab-3e48-4f67-af00-cfba62042d5f" providerId="ADAL" clId="{D85A31B5-A721-4A72-9C03-6B8113CB4940}"/>
    <pc:docChg chg="undo redo custSel addSld delSld modSld sldOrd">
      <pc:chgData name="Commodore St Germain" userId="420783ab-3e48-4f67-af00-cfba62042d5f" providerId="ADAL" clId="{D85A31B5-A721-4A72-9C03-6B8113CB4940}" dt="2026-06-15T20:04:13.911" v="7964" actId="47"/>
      <pc:docMkLst>
        <pc:docMk/>
      </pc:docMkLst>
      <pc:sldChg chg="delSp add del mod">
        <pc:chgData name="Commodore St Germain" userId="420783ab-3e48-4f67-af00-cfba62042d5f" providerId="ADAL" clId="{D85A31B5-A721-4A72-9C03-6B8113CB4940}" dt="2026-06-13T19:27:04.815" v="227" actId="47"/>
        <pc:sldMkLst>
          <pc:docMk/>
          <pc:sldMk cId="3663225097" sldId="270"/>
        </pc:sldMkLst>
        <pc:inkChg chg="del">
          <ac:chgData name="Commodore St Germain" userId="420783ab-3e48-4f67-af00-cfba62042d5f" providerId="ADAL" clId="{D85A31B5-A721-4A72-9C03-6B8113CB4940}" dt="2026-06-13T19:19:39.141" v="79" actId="478"/>
          <ac:inkMkLst>
            <pc:docMk/>
            <pc:sldMk cId="3663225097" sldId="270"/>
            <ac:inkMk id="3" creationId="{2FDCBE6C-CD7A-3718-B167-9032928B54C5}"/>
          </ac:inkMkLst>
        </pc:inkChg>
      </pc:sldChg>
      <pc:sldChg chg="del">
        <pc:chgData name="Commodore St Germain" userId="420783ab-3e48-4f67-af00-cfba62042d5f" providerId="ADAL" clId="{D85A31B5-A721-4A72-9C03-6B8113CB4940}" dt="2026-06-15T20:04:13.911" v="7964" actId="47"/>
        <pc:sldMkLst>
          <pc:docMk/>
          <pc:sldMk cId="2746476453" sldId="553"/>
        </pc:sldMkLst>
      </pc:sldChg>
      <pc:sldChg chg="del">
        <pc:chgData name="Commodore St Germain" userId="420783ab-3e48-4f67-af00-cfba62042d5f" providerId="ADAL" clId="{D85A31B5-A721-4A72-9C03-6B8113CB4940}" dt="2026-06-15T20:04:13.911" v="7964" actId="47"/>
        <pc:sldMkLst>
          <pc:docMk/>
          <pc:sldMk cId="4022694360" sldId="554"/>
        </pc:sldMkLst>
      </pc:sldChg>
      <pc:sldChg chg="del">
        <pc:chgData name="Commodore St Germain" userId="420783ab-3e48-4f67-af00-cfba62042d5f" providerId="ADAL" clId="{D85A31B5-A721-4A72-9C03-6B8113CB4940}" dt="2026-06-15T20:04:13.911" v="7964" actId="47"/>
        <pc:sldMkLst>
          <pc:docMk/>
          <pc:sldMk cId="3936140050" sldId="555"/>
        </pc:sldMkLst>
      </pc:sldChg>
      <pc:sldChg chg="del">
        <pc:chgData name="Commodore St Germain" userId="420783ab-3e48-4f67-af00-cfba62042d5f" providerId="ADAL" clId="{D85A31B5-A721-4A72-9C03-6B8113CB4940}" dt="2026-06-15T20:04:13.911" v="7964" actId="47"/>
        <pc:sldMkLst>
          <pc:docMk/>
          <pc:sldMk cId="2828329715" sldId="557"/>
        </pc:sldMkLst>
      </pc:sldChg>
      <pc:sldChg chg="del">
        <pc:chgData name="Commodore St Germain" userId="420783ab-3e48-4f67-af00-cfba62042d5f" providerId="ADAL" clId="{D85A31B5-A721-4A72-9C03-6B8113CB4940}" dt="2026-06-15T20:04:13.911" v="7964" actId="47"/>
        <pc:sldMkLst>
          <pc:docMk/>
          <pc:sldMk cId="628545744" sldId="558"/>
        </pc:sldMkLst>
      </pc:sldChg>
      <pc:sldChg chg="del">
        <pc:chgData name="Commodore St Germain" userId="420783ab-3e48-4f67-af00-cfba62042d5f" providerId="ADAL" clId="{D85A31B5-A721-4A72-9C03-6B8113CB4940}" dt="2026-06-15T20:04:13.911" v="7964" actId="47"/>
        <pc:sldMkLst>
          <pc:docMk/>
          <pc:sldMk cId="157592516" sldId="559"/>
        </pc:sldMkLst>
      </pc:sldChg>
      <pc:sldChg chg="del">
        <pc:chgData name="Commodore St Germain" userId="420783ab-3e48-4f67-af00-cfba62042d5f" providerId="ADAL" clId="{D85A31B5-A721-4A72-9C03-6B8113CB4940}" dt="2026-06-15T20:04:13.911" v="7964" actId="47"/>
        <pc:sldMkLst>
          <pc:docMk/>
          <pc:sldMk cId="2635102731" sldId="560"/>
        </pc:sldMkLst>
      </pc:sldChg>
      <pc:sldChg chg="del">
        <pc:chgData name="Commodore St Germain" userId="420783ab-3e48-4f67-af00-cfba62042d5f" providerId="ADAL" clId="{D85A31B5-A721-4A72-9C03-6B8113CB4940}" dt="2026-06-15T20:04:13.911" v="7964" actId="47"/>
        <pc:sldMkLst>
          <pc:docMk/>
          <pc:sldMk cId="2063569614" sldId="561"/>
        </pc:sldMkLst>
      </pc:sldChg>
      <pc:sldChg chg="del">
        <pc:chgData name="Commodore St Germain" userId="420783ab-3e48-4f67-af00-cfba62042d5f" providerId="ADAL" clId="{D85A31B5-A721-4A72-9C03-6B8113CB4940}" dt="2026-06-15T20:04:13.911" v="7964" actId="47"/>
        <pc:sldMkLst>
          <pc:docMk/>
          <pc:sldMk cId="3159232496" sldId="563"/>
        </pc:sldMkLst>
      </pc:sldChg>
      <pc:sldChg chg="del">
        <pc:chgData name="Commodore St Germain" userId="420783ab-3e48-4f67-af00-cfba62042d5f" providerId="ADAL" clId="{D85A31B5-A721-4A72-9C03-6B8113CB4940}" dt="2026-06-15T20:04:13.911" v="7964" actId="47"/>
        <pc:sldMkLst>
          <pc:docMk/>
          <pc:sldMk cId="2987423795" sldId="566"/>
        </pc:sldMkLst>
      </pc:sldChg>
      <pc:sldChg chg="del">
        <pc:chgData name="Commodore St Germain" userId="420783ab-3e48-4f67-af00-cfba62042d5f" providerId="ADAL" clId="{D85A31B5-A721-4A72-9C03-6B8113CB4940}" dt="2026-06-15T20:04:13.911" v="7964" actId="47"/>
        <pc:sldMkLst>
          <pc:docMk/>
          <pc:sldMk cId="1569852561" sldId="569"/>
        </pc:sldMkLst>
      </pc:sldChg>
      <pc:sldChg chg="del">
        <pc:chgData name="Commodore St Germain" userId="420783ab-3e48-4f67-af00-cfba62042d5f" providerId="ADAL" clId="{D85A31B5-A721-4A72-9C03-6B8113CB4940}" dt="2026-06-15T20:04:13.911" v="7964" actId="47"/>
        <pc:sldMkLst>
          <pc:docMk/>
          <pc:sldMk cId="1152192985" sldId="570"/>
        </pc:sldMkLst>
      </pc:sldChg>
      <pc:sldChg chg="del">
        <pc:chgData name="Commodore St Germain" userId="420783ab-3e48-4f67-af00-cfba62042d5f" providerId="ADAL" clId="{D85A31B5-A721-4A72-9C03-6B8113CB4940}" dt="2026-06-15T20:04:13.911" v="7964" actId="47"/>
        <pc:sldMkLst>
          <pc:docMk/>
          <pc:sldMk cId="3568380889" sldId="571"/>
        </pc:sldMkLst>
      </pc:sldChg>
      <pc:sldChg chg="del">
        <pc:chgData name="Commodore St Germain" userId="420783ab-3e48-4f67-af00-cfba62042d5f" providerId="ADAL" clId="{D85A31B5-A721-4A72-9C03-6B8113CB4940}" dt="2026-06-15T20:04:13.911" v="7964" actId="47"/>
        <pc:sldMkLst>
          <pc:docMk/>
          <pc:sldMk cId="2373609413" sldId="572"/>
        </pc:sldMkLst>
      </pc:sldChg>
      <pc:sldChg chg="del">
        <pc:chgData name="Commodore St Germain" userId="420783ab-3e48-4f67-af00-cfba62042d5f" providerId="ADAL" clId="{D85A31B5-A721-4A72-9C03-6B8113CB4940}" dt="2026-06-15T20:04:13.911" v="7964" actId="47"/>
        <pc:sldMkLst>
          <pc:docMk/>
          <pc:sldMk cId="1174957456" sldId="574"/>
        </pc:sldMkLst>
      </pc:sldChg>
      <pc:sldChg chg="del">
        <pc:chgData name="Commodore St Germain" userId="420783ab-3e48-4f67-af00-cfba62042d5f" providerId="ADAL" clId="{D85A31B5-A721-4A72-9C03-6B8113CB4940}" dt="2026-06-15T20:04:13.911" v="7964" actId="47"/>
        <pc:sldMkLst>
          <pc:docMk/>
          <pc:sldMk cId="713843548" sldId="575"/>
        </pc:sldMkLst>
      </pc:sldChg>
      <pc:sldChg chg="del">
        <pc:chgData name="Commodore St Germain" userId="420783ab-3e48-4f67-af00-cfba62042d5f" providerId="ADAL" clId="{D85A31B5-A721-4A72-9C03-6B8113CB4940}" dt="2026-06-15T20:04:13.911" v="7964" actId="47"/>
        <pc:sldMkLst>
          <pc:docMk/>
          <pc:sldMk cId="568518935" sldId="576"/>
        </pc:sldMkLst>
      </pc:sldChg>
      <pc:sldChg chg="del">
        <pc:chgData name="Commodore St Germain" userId="420783ab-3e48-4f67-af00-cfba62042d5f" providerId="ADAL" clId="{D85A31B5-A721-4A72-9C03-6B8113CB4940}" dt="2026-06-15T20:04:13.911" v="7964" actId="47"/>
        <pc:sldMkLst>
          <pc:docMk/>
          <pc:sldMk cId="1862190613" sldId="577"/>
        </pc:sldMkLst>
      </pc:sldChg>
      <pc:sldChg chg="del">
        <pc:chgData name="Commodore St Germain" userId="420783ab-3e48-4f67-af00-cfba62042d5f" providerId="ADAL" clId="{D85A31B5-A721-4A72-9C03-6B8113CB4940}" dt="2026-06-15T20:04:13.911" v="7964" actId="47"/>
        <pc:sldMkLst>
          <pc:docMk/>
          <pc:sldMk cId="810907624" sldId="578"/>
        </pc:sldMkLst>
      </pc:sldChg>
      <pc:sldChg chg="del">
        <pc:chgData name="Commodore St Germain" userId="420783ab-3e48-4f67-af00-cfba62042d5f" providerId="ADAL" clId="{D85A31B5-A721-4A72-9C03-6B8113CB4940}" dt="2026-06-15T20:04:13.911" v="7964" actId="47"/>
        <pc:sldMkLst>
          <pc:docMk/>
          <pc:sldMk cId="3926428220" sldId="579"/>
        </pc:sldMkLst>
      </pc:sldChg>
      <pc:sldChg chg="del">
        <pc:chgData name="Commodore St Germain" userId="420783ab-3e48-4f67-af00-cfba62042d5f" providerId="ADAL" clId="{D85A31B5-A721-4A72-9C03-6B8113CB4940}" dt="2026-06-15T20:04:13.911" v="7964" actId="47"/>
        <pc:sldMkLst>
          <pc:docMk/>
          <pc:sldMk cId="2998118930" sldId="580"/>
        </pc:sldMkLst>
      </pc:sldChg>
      <pc:sldChg chg="del">
        <pc:chgData name="Commodore St Germain" userId="420783ab-3e48-4f67-af00-cfba62042d5f" providerId="ADAL" clId="{D85A31B5-A721-4A72-9C03-6B8113CB4940}" dt="2026-06-15T20:04:13.911" v="7964" actId="47"/>
        <pc:sldMkLst>
          <pc:docMk/>
          <pc:sldMk cId="557440775" sldId="581"/>
        </pc:sldMkLst>
      </pc:sldChg>
      <pc:sldChg chg="del">
        <pc:chgData name="Commodore St Germain" userId="420783ab-3e48-4f67-af00-cfba62042d5f" providerId="ADAL" clId="{D85A31B5-A721-4A72-9C03-6B8113CB4940}" dt="2026-06-15T20:04:13.911" v="7964" actId="47"/>
        <pc:sldMkLst>
          <pc:docMk/>
          <pc:sldMk cId="3210570071" sldId="584"/>
        </pc:sldMkLst>
      </pc:sldChg>
      <pc:sldChg chg="del">
        <pc:chgData name="Commodore St Germain" userId="420783ab-3e48-4f67-af00-cfba62042d5f" providerId="ADAL" clId="{D85A31B5-A721-4A72-9C03-6B8113CB4940}" dt="2026-06-15T20:04:13.911" v="7964" actId="47"/>
        <pc:sldMkLst>
          <pc:docMk/>
          <pc:sldMk cId="3748148145" sldId="585"/>
        </pc:sldMkLst>
      </pc:sldChg>
      <pc:sldChg chg="del">
        <pc:chgData name="Commodore St Germain" userId="420783ab-3e48-4f67-af00-cfba62042d5f" providerId="ADAL" clId="{D85A31B5-A721-4A72-9C03-6B8113CB4940}" dt="2026-06-15T20:04:13.911" v="7964" actId="47"/>
        <pc:sldMkLst>
          <pc:docMk/>
          <pc:sldMk cId="3542354279" sldId="586"/>
        </pc:sldMkLst>
      </pc:sldChg>
      <pc:sldChg chg="del">
        <pc:chgData name="Commodore St Germain" userId="420783ab-3e48-4f67-af00-cfba62042d5f" providerId="ADAL" clId="{D85A31B5-A721-4A72-9C03-6B8113CB4940}" dt="2026-06-15T20:04:13.911" v="7964" actId="47"/>
        <pc:sldMkLst>
          <pc:docMk/>
          <pc:sldMk cId="2181117721" sldId="590"/>
        </pc:sldMkLst>
      </pc:sldChg>
      <pc:sldChg chg="del">
        <pc:chgData name="Commodore St Germain" userId="420783ab-3e48-4f67-af00-cfba62042d5f" providerId="ADAL" clId="{D85A31B5-A721-4A72-9C03-6B8113CB4940}" dt="2026-06-15T20:04:13.911" v="7964" actId="47"/>
        <pc:sldMkLst>
          <pc:docMk/>
          <pc:sldMk cId="1098314157" sldId="591"/>
        </pc:sldMkLst>
      </pc:sldChg>
      <pc:sldChg chg="del">
        <pc:chgData name="Commodore St Germain" userId="420783ab-3e48-4f67-af00-cfba62042d5f" providerId="ADAL" clId="{D85A31B5-A721-4A72-9C03-6B8113CB4940}" dt="2026-06-15T20:04:13.911" v="7964" actId="47"/>
        <pc:sldMkLst>
          <pc:docMk/>
          <pc:sldMk cId="3672589642" sldId="592"/>
        </pc:sldMkLst>
      </pc:sldChg>
      <pc:sldChg chg="del">
        <pc:chgData name="Commodore St Germain" userId="420783ab-3e48-4f67-af00-cfba62042d5f" providerId="ADAL" clId="{D85A31B5-A721-4A72-9C03-6B8113CB4940}" dt="2026-06-15T20:04:13.911" v="7964" actId="47"/>
        <pc:sldMkLst>
          <pc:docMk/>
          <pc:sldMk cId="2782471574" sldId="593"/>
        </pc:sldMkLst>
      </pc:sldChg>
      <pc:sldChg chg="modSp mod">
        <pc:chgData name="Commodore St Germain" userId="420783ab-3e48-4f67-af00-cfba62042d5f" providerId="ADAL" clId="{D85A31B5-A721-4A72-9C03-6B8113CB4940}" dt="2026-06-13T22:20:38.322" v="971" actId="6549"/>
        <pc:sldMkLst>
          <pc:docMk/>
          <pc:sldMk cId="3030047750" sldId="595"/>
        </pc:sldMkLst>
        <pc:spChg chg="mod">
          <ac:chgData name="Commodore St Germain" userId="420783ab-3e48-4f67-af00-cfba62042d5f" providerId="ADAL" clId="{D85A31B5-A721-4A72-9C03-6B8113CB4940}" dt="2026-06-13T22:20:00.716" v="966" actId="20577"/>
          <ac:spMkLst>
            <pc:docMk/>
            <pc:sldMk cId="3030047750" sldId="595"/>
            <ac:spMk id="2" creationId="{8D9EC2C3-EE7A-C37F-8465-67016C90D0B9}"/>
          </ac:spMkLst>
        </pc:spChg>
        <pc:spChg chg="mod">
          <ac:chgData name="Commodore St Germain" userId="420783ab-3e48-4f67-af00-cfba62042d5f" providerId="ADAL" clId="{D85A31B5-A721-4A72-9C03-6B8113CB4940}" dt="2026-06-13T22:20:38.322" v="971" actId="6549"/>
          <ac:spMkLst>
            <pc:docMk/>
            <pc:sldMk cId="3030047750" sldId="595"/>
            <ac:spMk id="3" creationId="{FAE6C167-8755-0957-EC44-727CF70712E3}"/>
          </ac:spMkLst>
        </pc:spChg>
      </pc:sldChg>
      <pc:sldChg chg="del">
        <pc:chgData name="Commodore St Germain" userId="420783ab-3e48-4f67-af00-cfba62042d5f" providerId="ADAL" clId="{D85A31B5-A721-4A72-9C03-6B8113CB4940}" dt="2026-06-13T18:44:17.494" v="10" actId="47"/>
        <pc:sldMkLst>
          <pc:docMk/>
          <pc:sldMk cId="3427911341" sldId="596"/>
        </pc:sldMkLst>
      </pc:sldChg>
      <pc:sldChg chg="del">
        <pc:chgData name="Commodore St Germain" userId="420783ab-3e48-4f67-af00-cfba62042d5f" providerId="ADAL" clId="{D85A31B5-A721-4A72-9C03-6B8113CB4940}" dt="2026-06-15T20:04:13.911" v="7964" actId="47"/>
        <pc:sldMkLst>
          <pc:docMk/>
          <pc:sldMk cId="3812136103" sldId="597"/>
        </pc:sldMkLst>
      </pc:sldChg>
      <pc:sldChg chg="addSp modSp new del">
        <pc:chgData name="Commodore St Germain" userId="420783ab-3e48-4f67-af00-cfba62042d5f" providerId="ADAL" clId="{D85A31B5-A721-4A72-9C03-6B8113CB4940}" dt="2026-06-13T19:38:48.708" v="229" actId="47"/>
        <pc:sldMkLst>
          <pc:docMk/>
          <pc:sldMk cId="587950231" sldId="598"/>
        </pc:sldMkLst>
        <pc:picChg chg="add mod">
          <ac:chgData name="Commodore St Germain" userId="420783ab-3e48-4f67-af00-cfba62042d5f" providerId="ADAL" clId="{D85A31B5-A721-4A72-9C03-6B8113CB4940}" dt="2026-06-13T19:38:40.298" v="228"/>
          <ac:picMkLst>
            <pc:docMk/>
            <pc:sldMk cId="587950231" sldId="598"/>
            <ac:picMk id="4" creationId="{46795D18-18F0-6784-6F5E-74C2129FBFDF}"/>
          </ac:picMkLst>
        </pc:picChg>
      </pc:sldChg>
      <pc:sldChg chg="addSp delSp modSp new mod ord">
        <pc:chgData name="Commodore St Germain" userId="420783ab-3e48-4f67-af00-cfba62042d5f" providerId="ADAL" clId="{D85A31B5-A721-4A72-9C03-6B8113CB4940}" dt="2026-06-13T22:22:34.023" v="999" actId="21"/>
        <pc:sldMkLst>
          <pc:docMk/>
          <pc:sldMk cId="2356293554" sldId="599"/>
        </pc:sldMkLst>
        <pc:spChg chg="mod">
          <ac:chgData name="Commodore St Germain" userId="420783ab-3e48-4f67-af00-cfba62042d5f" providerId="ADAL" clId="{D85A31B5-A721-4A72-9C03-6B8113CB4940}" dt="2026-06-13T19:24:42.474" v="174" actId="20577"/>
          <ac:spMkLst>
            <pc:docMk/>
            <pc:sldMk cId="2356293554" sldId="599"/>
            <ac:spMk id="2" creationId="{046F7E95-E262-CBB3-A822-A10DB61CFC74}"/>
          </ac:spMkLst>
        </pc:spChg>
        <pc:spChg chg="add mod">
          <ac:chgData name="Commodore St Germain" userId="420783ab-3e48-4f67-af00-cfba62042d5f" providerId="ADAL" clId="{D85A31B5-A721-4A72-9C03-6B8113CB4940}" dt="2026-06-13T19:20:06.223" v="102" actId="20577"/>
          <ac:spMkLst>
            <pc:docMk/>
            <pc:sldMk cId="2356293554" sldId="599"/>
            <ac:spMk id="10" creationId="{C9A3726A-D56A-E65F-4899-87A56758117B}"/>
          </ac:spMkLst>
        </pc:spChg>
        <pc:spChg chg="add del mod">
          <ac:chgData name="Commodore St Germain" userId="420783ab-3e48-4f67-af00-cfba62042d5f" providerId="ADAL" clId="{D85A31B5-A721-4A72-9C03-6B8113CB4940}" dt="2026-06-13T22:22:34.023" v="999" actId="21"/>
          <ac:spMkLst>
            <pc:docMk/>
            <pc:sldMk cId="2356293554" sldId="599"/>
            <ac:spMk id="22" creationId="{E8E0DE55-C7E7-6E46-89C0-C48602638B00}"/>
          </ac:spMkLst>
        </pc:spChg>
        <pc:picChg chg="add mod">
          <ac:chgData name="Commodore St Germain" userId="420783ab-3e48-4f67-af00-cfba62042d5f" providerId="ADAL" clId="{D85A31B5-A721-4A72-9C03-6B8113CB4940}" dt="2026-06-13T19:22:32.508" v="159" actId="1037"/>
          <ac:picMkLst>
            <pc:docMk/>
            <pc:sldMk cId="2356293554" sldId="599"/>
            <ac:picMk id="5" creationId="{587EF68D-3977-45C2-2FEE-6CFE41749F4A}"/>
          </ac:picMkLst>
        </pc:picChg>
        <pc:picChg chg="add del mod">
          <ac:chgData name="Commodore St Germain" userId="420783ab-3e48-4f67-af00-cfba62042d5f" providerId="ADAL" clId="{D85A31B5-A721-4A72-9C03-6B8113CB4940}" dt="2026-06-13T19:16:57.603" v="50" actId="478"/>
          <ac:picMkLst>
            <pc:docMk/>
            <pc:sldMk cId="2356293554" sldId="599"/>
            <ac:picMk id="7" creationId="{C9833713-EE27-41A0-97AF-6536DA80B09B}"/>
          </ac:picMkLst>
        </pc:picChg>
        <pc:picChg chg="add del">
          <ac:chgData name="Commodore St Germain" userId="420783ab-3e48-4f67-af00-cfba62042d5f" providerId="ADAL" clId="{D85A31B5-A721-4A72-9C03-6B8113CB4940}" dt="2026-06-13T19:16:55.055" v="48" actId="22"/>
          <ac:picMkLst>
            <pc:docMk/>
            <pc:sldMk cId="2356293554" sldId="599"/>
            <ac:picMk id="9" creationId="{E4EB11AE-B453-F899-CD49-E19E20C3DE63}"/>
          </ac:picMkLst>
        </pc:picChg>
        <pc:picChg chg="add mod">
          <ac:chgData name="Commodore St Germain" userId="420783ab-3e48-4f67-af00-cfba62042d5f" providerId="ADAL" clId="{D85A31B5-A721-4A72-9C03-6B8113CB4940}" dt="2026-06-13T19:22:32.508" v="159" actId="1037"/>
          <ac:picMkLst>
            <pc:docMk/>
            <pc:sldMk cId="2356293554" sldId="599"/>
            <ac:picMk id="12" creationId="{E4F44EE3-FF18-1D46-B870-3937B24DC432}"/>
          </ac:picMkLst>
        </pc:picChg>
        <pc:picChg chg="add mod modCrop">
          <ac:chgData name="Commodore St Germain" userId="420783ab-3e48-4f67-af00-cfba62042d5f" providerId="ADAL" clId="{D85A31B5-A721-4A72-9C03-6B8113CB4940}" dt="2026-06-13T19:22:59.859" v="162" actId="692"/>
          <ac:picMkLst>
            <pc:docMk/>
            <pc:sldMk cId="2356293554" sldId="599"/>
            <ac:picMk id="17" creationId="{055C8E2E-7D7E-58C0-6151-A5BF2EDCD094}"/>
          </ac:picMkLst>
        </pc:picChg>
        <pc:cxnChg chg="add mod">
          <ac:chgData name="Commodore St Germain" userId="420783ab-3e48-4f67-af00-cfba62042d5f" providerId="ADAL" clId="{D85A31B5-A721-4A72-9C03-6B8113CB4940}" dt="2026-06-13T19:23:31.867" v="166" actId="14100"/>
          <ac:cxnSpMkLst>
            <pc:docMk/>
            <pc:sldMk cId="2356293554" sldId="599"/>
            <ac:cxnSpMk id="14" creationId="{EE5C2EA9-4485-BACC-2BFF-B66269742B73}"/>
          </ac:cxnSpMkLst>
        </pc:cxnChg>
        <pc:cxnChg chg="add mod">
          <ac:chgData name="Commodore St Germain" userId="420783ab-3e48-4f67-af00-cfba62042d5f" providerId="ADAL" clId="{D85A31B5-A721-4A72-9C03-6B8113CB4940}" dt="2026-06-13T19:23:26.597" v="165" actId="14100"/>
          <ac:cxnSpMkLst>
            <pc:docMk/>
            <pc:sldMk cId="2356293554" sldId="599"/>
            <ac:cxnSpMk id="18" creationId="{91CABEAD-2C61-8046-29A5-33EC8430E7D5}"/>
          </ac:cxnSpMkLst>
        </pc:cxnChg>
      </pc:sldChg>
      <pc:sldChg chg="addSp delSp modSp new mod">
        <pc:chgData name="Commodore St Germain" userId="420783ab-3e48-4f67-af00-cfba62042d5f" providerId="ADAL" clId="{D85A31B5-A721-4A72-9C03-6B8113CB4940}" dt="2026-06-13T19:58:59.198" v="887" actId="14100"/>
        <pc:sldMkLst>
          <pc:docMk/>
          <pc:sldMk cId="2224341306" sldId="600"/>
        </pc:sldMkLst>
        <pc:spChg chg="mod">
          <ac:chgData name="Commodore St Germain" userId="420783ab-3e48-4f67-af00-cfba62042d5f" providerId="ADAL" clId="{D85A31B5-A721-4A72-9C03-6B8113CB4940}" dt="2026-06-13T19:58:59.198" v="887" actId="14100"/>
          <ac:spMkLst>
            <pc:docMk/>
            <pc:sldMk cId="2224341306" sldId="600"/>
            <ac:spMk id="2" creationId="{C0B17CAE-4801-4EE0-337E-CECC8F243818}"/>
          </ac:spMkLst>
        </pc:spChg>
        <pc:spChg chg="del">
          <ac:chgData name="Commodore St Germain" userId="420783ab-3e48-4f67-af00-cfba62042d5f" providerId="ADAL" clId="{D85A31B5-A721-4A72-9C03-6B8113CB4940}" dt="2026-06-13T19:53:43.536" v="684" actId="478"/>
          <ac:spMkLst>
            <pc:docMk/>
            <pc:sldMk cId="2224341306" sldId="600"/>
            <ac:spMk id="3" creationId="{837E8718-F807-6DDD-117C-A2C2FD800A05}"/>
          </ac:spMkLst>
        </pc:spChg>
        <pc:spChg chg="add mod">
          <ac:chgData name="Commodore St Germain" userId="420783ab-3e48-4f67-af00-cfba62042d5f" providerId="ADAL" clId="{D85A31B5-A721-4A72-9C03-6B8113CB4940}" dt="2026-06-13T19:53:19.972" v="682" actId="20577"/>
          <ac:spMkLst>
            <pc:docMk/>
            <pc:sldMk cId="2224341306" sldId="600"/>
            <ac:spMk id="8" creationId="{034FED06-0B08-66E8-630D-8739BCC92AE2}"/>
          </ac:spMkLst>
        </pc:spChg>
        <pc:spChg chg="add mod">
          <ac:chgData name="Commodore St Germain" userId="420783ab-3e48-4f67-af00-cfba62042d5f" providerId="ADAL" clId="{D85A31B5-A721-4A72-9C03-6B8113CB4940}" dt="2026-06-13T19:55:27.478" v="762" actId="20577"/>
          <ac:spMkLst>
            <pc:docMk/>
            <pc:sldMk cId="2224341306" sldId="600"/>
            <ac:spMk id="9" creationId="{6FCC81CE-E2DB-E279-0C34-DDD115E559F8}"/>
          </ac:spMkLst>
        </pc:spChg>
        <pc:spChg chg="add mod">
          <ac:chgData name="Commodore St Germain" userId="420783ab-3e48-4f67-af00-cfba62042d5f" providerId="ADAL" clId="{D85A31B5-A721-4A72-9C03-6B8113CB4940}" dt="2026-06-13T19:55:11.239" v="760" actId="57"/>
          <ac:spMkLst>
            <pc:docMk/>
            <pc:sldMk cId="2224341306" sldId="600"/>
            <ac:spMk id="16" creationId="{A8CDBC95-501A-640F-647E-74CEC023E93C}"/>
          </ac:spMkLst>
        </pc:spChg>
        <pc:spChg chg="add mod">
          <ac:chgData name="Commodore St Germain" userId="420783ab-3e48-4f67-af00-cfba62042d5f" providerId="ADAL" clId="{D85A31B5-A721-4A72-9C03-6B8113CB4940}" dt="2026-06-13T19:57:34.902" v="827" actId="1076"/>
          <ac:spMkLst>
            <pc:docMk/>
            <pc:sldMk cId="2224341306" sldId="600"/>
            <ac:spMk id="20" creationId="{E7148B89-241B-5D9A-DCAC-D43D76A074F2}"/>
          </ac:spMkLst>
        </pc:spChg>
        <pc:picChg chg="add del">
          <ac:chgData name="Commodore St Germain" userId="420783ab-3e48-4f67-af00-cfba62042d5f" providerId="ADAL" clId="{D85A31B5-A721-4A72-9C03-6B8113CB4940}" dt="2026-06-13T19:26:28.145" v="194" actId="21"/>
          <ac:picMkLst>
            <pc:docMk/>
            <pc:sldMk cId="2224341306" sldId="600"/>
            <ac:picMk id="5" creationId="{9FBA730A-64E6-A83B-3D09-C68628077DB7}"/>
          </ac:picMkLst>
        </pc:picChg>
        <pc:picChg chg="add mod">
          <ac:chgData name="Commodore St Germain" userId="420783ab-3e48-4f67-af00-cfba62042d5f" providerId="ADAL" clId="{D85A31B5-A721-4A72-9C03-6B8113CB4940}" dt="2026-06-13T19:58:38.424" v="868" actId="14100"/>
          <ac:picMkLst>
            <pc:docMk/>
            <pc:sldMk cId="2224341306" sldId="600"/>
            <ac:picMk id="7" creationId="{51FCEA71-BA5F-0A6A-A8A5-56FD3F0E8F00}"/>
          </ac:picMkLst>
        </pc:picChg>
        <pc:picChg chg="add del mod">
          <ac:chgData name="Commodore St Germain" userId="420783ab-3e48-4f67-af00-cfba62042d5f" providerId="ADAL" clId="{D85A31B5-A721-4A72-9C03-6B8113CB4940}" dt="2026-06-13T19:58:36.898" v="865" actId="22"/>
          <ac:picMkLst>
            <pc:docMk/>
            <pc:sldMk cId="2224341306" sldId="600"/>
            <ac:picMk id="23" creationId="{C1E0D6DA-07D8-5D3E-B913-9412F03FA51E}"/>
          </ac:picMkLst>
        </pc:picChg>
        <pc:cxnChg chg="add mod">
          <ac:chgData name="Commodore St Germain" userId="420783ab-3e48-4f67-af00-cfba62042d5f" providerId="ADAL" clId="{D85A31B5-A721-4A72-9C03-6B8113CB4940}" dt="2026-06-13T19:54:18.333" v="724" actId="14100"/>
          <ac:cxnSpMkLst>
            <pc:docMk/>
            <pc:sldMk cId="2224341306" sldId="600"/>
            <ac:cxnSpMk id="10" creationId="{1F30309B-994E-5352-42AE-1E3BD2E4B276}"/>
          </ac:cxnSpMkLst>
        </pc:cxnChg>
        <pc:cxnChg chg="add mod">
          <ac:chgData name="Commodore St Germain" userId="420783ab-3e48-4f67-af00-cfba62042d5f" providerId="ADAL" clId="{D85A31B5-A721-4A72-9C03-6B8113CB4940}" dt="2026-06-13T19:58:37.517" v="866" actId="14100"/>
          <ac:cxnSpMkLst>
            <pc:docMk/>
            <pc:sldMk cId="2224341306" sldId="600"/>
            <ac:cxnSpMk id="17" creationId="{8A55B8BA-ED70-8ACC-6618-A9A35CFBA75B}"/>
          </ac:cxnSpMkLst>
        </pc:cxnChg>
      </pc:sldChg>
      <pc:sldChg chg="addSp modSp new mod">
        <pc:chgData name="Commodore St Germain" userId="420783ab-3e48-4f67-af00-cfba62042d5f" providerId="ADAL" clId="{D85A31B5-A721-4A72-9C03-6B8113CB4940}" dt="2026-06-13T20:00:21.501" v="913" actId="1076"/>
        <pc:sldMkLst>
          <pc:docMk/>
          <pc:sldMk cId="3505094006" sldId="601"/>
        </pc:sldMkLst>
        <pc:spChg chg="mod">
          <ac:chgData name="Commodore St Germain" userId="420783ab-3e48-4f67-af00-cfba62042d5f" providerId="ADAL" clId="{D85A31B5-A721-4A72-9C03-6B8113CB4940}" dt="2026-06-13T19:59:26.526" v="908" actId="20577"/>
          <ac:spMkLst>
            <pc:docMk/>
            <pc:sldMk cId="3505094006" sldId="601"/>
            <ac:spMk id="2" creationId="{A492F090-5EF6-3B53-B72E-DFC2170E6915}"/>
          </ac:spMkLst>
        </pc:spChg>
        <pc:spChg chg="add mod">
          <ac:chgData name="Commodore St Germain" userId="420783ab-3e48-4f67-af00-cfba62042d5f" providerId="ADAL" clId="{D85A31B5-A721-4A72-9C03-6B8113CB4940}" dt="2026-06-13T19:59:42.520" v="909"/>
          <ac:spMkLst>
            <pc:docMk/>
            <pc:sldMk cId="3505094006" sldId="601"/>
            <ac:spMk id="4" creationId="{81942261-96B9-6BE5-DA30-5968E6405EAA}"/>
          </ac:spMkLst>
        </pc:spChg>
        <pc:picChg chg="add mod">
          <ac:chgData name="Commodore St Germain" userId="420783ab-3e48-4f67-af00-cfba62042d5f" providerId="ADAL" clId="{D85A31B5-A721-4A72-9C03-6B8113CB4940}" dt="2026-06-13T20:00:21.501" v="913" actId="1076"/>
          <ac:picMkLst>
            <pc:docMk/>
            <pc:sldMk cId="3505094006" sldId="601"/>
            <ac:picMk id="6" creationId="{E12E423F-B201-48DD-E4ED-BA55405E35A2}"/>
          </ac:picMkLst>
        </pc:picChg>
      </pc:sldChg>
      <pc:sldChg chg="addSp delSp modSp new mod">
        <pc:chgData name="Commodore St Germain" userId="420783ab-3e48-4f67-af00-cfba62042d5f" providerId="ADAL" clId="{D85A31B5-A721-4A72-9C03-6B8113CB4940}" dt="2026-06-13T22:30:07.941" v="1314" actId="1076"/>
        <pc:sldMkLst>
          <pc:docMk/>
          <pc:sldMk cId="3299875440" sldId="602"/>
        </pc:sldMkLst>
        <pc:spChg chg="mod">
          <ac:chgData name="Commodore St Germain" userId="420783ab-3e48-4f67-af00-cfba62042d5f" providerId="ADAL" clId="{D85A31B5-A721-4A72-9C03-6B8113CB4940}" dt="2026-06-13T22:26:28.133" v="1078" actId="120"/>
          <ac:spMkLst>
            <pc:docMk/>
            <pc:sldMk cId="3299875440" sldId="602"/>
            <ac:spMk id="2" creationId="{AB7FF2A2-3F0C-3175-666F-112798599211}"/>
          </ac:spMkLst>
        </pc:spChg>
        <pc:spChg chg="del">
          <ac:chgData name="Commodore St Germain" userId="420783ab-3e48-4f67-af00-cfba62042d5f" providerId="ADAL" clId="{D85A31B5-A721-4A72-9C03-6B8113CB4940}" dt="2026-06-13T22:25:02.911" v="1069" actId="478"/>
          <ac:spMkLst>
            <pc:docMk/>
            <pc:sldMk cId="3299875440" sldId="602"/>
            <ac:spMk id="3" creationId="{26C9AAD2-A3E6-EA38-70A4-13E15EA8707E}"/>
          </ac:spMkLst>
        </pc:spChg>
        <pc:spChg chg="add mod">
          <ac:chgData name="Commodore St Germain" userId="420783ab-3e48-4f67-af00-cfba62042d5f" providerId="ADAL" clId="{D85A31B5-A721-4A72-9C03-6B8113CB4940}" dt="2026-06-13T22:24:50.200" v="1068" actId="20577"/>
          <ac:spMkLst>
            <pc:docMk/>
            <pc:sldMk cId="3299875440" sldId="602"/>
            <ac:spMk id="6" creationId="{F8E61C12-54DD-215B-2602-5E84BC611DDF}"/>
          </ac:spMkLst>
        </pc:spChg>
        <pc:spChg chg="add mod">
          <ac:chgData name="Commodore St Germain" userId="420783ab-3e48-4f67-af00-cfba62042d5f" providerId="ADAL" clId="{D85A31B5-A721-4A72-9C03-6B8113CB4940}" dt="2026-06-13T22:28:37.798" v="1150" actId="313"/>
          <ac:spMkLst>
            <pc:docMk/>
            <pc:sldMk cId="3299875440" sldId="602"/>
            <ac:spMk id="12" creationId="{7A886FAC-C3D6-FC86-F991-FA0302E4D6E7}"/>
          </ac:spMkLst>
        </pc:spChg>
        <pc:spChg chg="add mod">
          <ac:chgData name="Commodore St Germain" userId="420783ab-3e48-4f67-af00-cfba62042d5f" providerId="ADAL" clId="{D85A31B5-A721-4A72-9C03-6B8113CB4940}" dt="2026-06-13T22:28:31.566" v="1146" actId="313"/>
          <ac:spMkLst>
            <pc:docMk/>
            <pc:sldMk cId="3299875440" sldId="602"/>
            <ac:spMk id="13" creationId="{94191E95-92AB-1BB8-FE1C-9036BEA9DC35}"/>
          </ac:spMkLst>
        </pc:spChg>
        <pc:spChg chg="add mod">
          <ac:chgData name="Commodore St Germain" userId="420783ab-3e48-4f67-af00-cfba62042d5f" providerId="ADAL" clId="{D85A31B5-A721-4A72-9C03-6B8113CB4940}" dt="2026-06-13T22:30:07.941" v="1314" actId="1076"/>
          <ac:spMkLst>
            <pc:docMk/>
            <pc:sldMk cId="3299875440" sldId="602"/>
            <ac:spMk id="14" creationId="{957D844D-5145-9CF1-7B47-15C5014EDBEB}"/>
          </ac:spMkLst>
        </pc:spChg>
        <pc:picChg chg="add">
          <ac:chgData name="Commodore St Germain" userId="420783ab-3e48-4f67-af00-cfba62042d5f" providerId="ADAL" clId="{D85A31B5-A721-4A72-9C03-6B8113CB4940}" dt="2026-06-13T22:24:20.149" v="1060" actId="22"/>
          <ac:picMkLst>
            <pc:docMk/>
            <pc:sldMk cId="3299875440" sldId="602"/>
            <ac:picMk id="5" creationId="{307514DC-C44F-67DE-7AB2-4C7F8F0334AE}"/>
          </ac:picMkLst>
        </pc:picChg>
        <pc:cxnChg chg="add mod">
          <ac:chgData name="Commodore St Germain" userId="420783ab-3e48-4f67-af00-cfba62042d5f" providerId="ADAL" clId="{D85A31B5-A721-4A72-9C03-6B8113CB4940}" dt="2026-06-13T22:27:02.778" v="1085" actId="1076"/>
          <ac:cxnSpMkLst>
            <pc:docMk/>
            <pc:sldMk cId="3299875440" sldId="602"/>
            <ac:cxnSpMk id="7" creationId="{6E95D9BB-22B8-7EF1-850D-4205394E80E3}"/>
          </ac:cxnSpMkLst>
        </pc:cxnChg>
        <pc:cxnChg chg="add mod">
          <ac:chgData name="Commodore St Germain" userId="420783ab-3e48-4f67-af00-cfba62042d5f" providerId="ADAL" clId="{D85A31B5-A721-4A72-9C03-6B8113CB4940}" dt="2026-06-13T22:27:09.472" v="1086" actId="14100"/>
          <ac:cxnSpMkLst>
            <pc:docMk/>
            <pc:sldMk cId="3299875440" sldId="602"/>
            <ac:cxnSpMk id="10" creationId="{EBA66279-7C53-1780-B69D-416F99CB7183}"/>
          </ac:cxnSpMkLst>
        </pc:cxnChg>
      </pc:sldChg>
      <pc:sldChg chg="addSp modSp new mod">
        <pc:chgData name="Commodore St Germain" userId="420783ab-3e48-4f67-af00-cfba62042d5f" providerId="ADAL" clId="{D85A31B5-A721-4A72-9C03-6B8113CB4940}" dt="2026-06-13T22:32:52.236" v="1647" actId="1076"/>
        <pc:sldMkLst>
          <pc:docMk/>
          <pc:sldMk cId="2079449299" sldId="603"/>
        </pc:sldMkLst>
        <pc:spChg chg="mod">
          <ac:chgData name="Commodore St Germain" userId="420783ab-3e48-4f67-af00-cfba62042d5f" providerId="ADAL" clId="{D85A31B5-A721-4A72-9C03-6B8113CB4940}" dt="2026-06-13T22:31:20.069" v="1497" actId="20577"/>
          <ac:spMkLst>
            <pc:docMk/>
            <pc:sldMk cId="2079449299" sldId="603"/>
            <ac:spMk id="2" creationId="{3D2D6A0E-625A-5E04-0432-261C7FF68345}"/>
          </ac:spMkLst>
        </pc:spChg>
        <pc:spChg chg="mod">
          <ac:chgData name="Commodore St Germain" userId="420783ab-3e48-4f67-af00-cfba62042d5f" providerId="ADAL" clId="{D85A31B5-A721-4A72-9C03-6B8113CB4940}" dt="2026-06-13T22:32:44.052" v="1646" actId="20577"/>
          <ac:spMkLst>
            <pc:docMk/>
            <pc:sldMk cId="2079449299" sldId="603"/>
            <ac:spMk id="3" creationId="{9128942D-04D1-4E38-AA0A-94C4950C89FB}"/>
          </ac:spMkLst>
        </pc:spChg>
        <pc:spChg chg="add mod">
          <ac:chgData name="Commodore St Germain" userId="420783ab-3e48-4f67-af00-cfba62042d5f" providerId="ADAL" clId="{D85A31B5-A721-4A72-9C03-6B8113CB4940}" dt="2026-06-13T22:32:17.196" v="1555"/>
          <ac:spMkLst>
            <pc:docMk/>
            <pc:sldMk cId="2079449299" sldId="603"/>
            <ac:spMk id="6" creationId="{7602C05D-1464-53A4-F253-ABD6152E9345}"/>
          </ac:spMkLst>
        </pc:spChg>
        <pc:picChg chg="add mod">
          <ac:chgData name="Commodore St Germain" userId="420783ab-3e48-4f67-af00-cfba62042d5f" providerId="ADAL" clId="{D85A31B5-A721-4A72-9C03-6B8113CB4940}" dt="2026-06-13T22:32:52.236" v="1647" actId="1076"/>
          <ac:picMkLst>
            <pc:docMk/>
            <pc:sldMk cId="2079449299" sldId="603"/>
            <ac:picMk id="5" creationId="{A21BA698-A966-B6E1-50AC-EE3BABAA763D}"/>
          </ac:picMkLst>
        </pc:picChg>
      </pc:sldChg>
      <pc:sldChg chg="new del">
        <pc:chgData name="Commodore St Germain" userId="420783ab-3e48-4f67-af00-cfba62042d5f" providerId="ADAL" clId="{D85A31B5-A721-4A72-9C03-6B8113CB4940}" dt="2026-06-13T23:03:43.062" v="2430" actId="47"/>
        <pc:sldMkLst>
          <pc:docMk/>
          <pc:sldMk cId="3980182401" sldId="604"/>
        </pc:sldMkLst>
      </pc:sldChg>
      <pc:sldChg chg="new del">
        <pc:chgData name="Commodore St Germain" userId="420783ab-3e48-4f67-af00-cfba62042d5f" providerId="ADAL" clId="{D85A31B5-A721-4A72-9C03-6B8113CB4940}" dt="2026-06-13T23:03:43.062" v="2430" actId="47"/>
        <pc:sldMkLst>
          <pc:docMk/>
          <pc:sldMk cId="3067652128" sldId="605"/>
        </pc:sldMkLst>
      </pc:sldChg>
      <pc:sldChg chg="new del">
        <pc:chgData name="Commodore St Germain" userId="420783ab-3e48-4f67-af00-cfba62042d5f" providerId="ADAL" clId="{D85A31B5-A721-4A72-9C03-6B8113CB4940}" dt="2026-06-13T19:07:18.469" v="24" actId="680"/>
        <pc:sldMkLst>
          <pc:docMk/>
          <pc:sldMk cId="20262791" sldId="606"/>
        </pc:sldMkLst>
      </pc:sldChg>
      <pc:sldChg chg="addSp delSp modSp add mod">
        <pc:chgData name="Commodore St Germain" userId="420783ab-3e48-4f67-af00-cfba62042d5f" providerId="ADAL" clId="{D85A31B5-A721-4A72-9C03-6B8113CB4940}" dt="2026-06-13T22:22:47.456" v="1029" actId="5793"/>
        <pc:sldMkLst>
          <pc:docMk/>
          <pc:sldMk cId="614331884" sldId="606"/>
        </pc:sldMkLst>
        <pc:spChg chg="add mod">
          <ac:chgData name="Commodore St Germain" userId="420783ab-3e48-4f67-af00-cfba62042d5f" providerId="ADAL" clId="{D85A31B5-A721-4A72-9C03-6B8113CB4940}" dt="2026-06-13T19:26:45.532" v="224" actId="1035"/>
          <ac:spMkLst>
            <pc:docMk/>
            <pc:sldMk cId="614331884" sldId="606"/>
            <ac:spMk id="4" creationId="{812E67CE-7081-A443-EC13-A2B7BE19517C}"/>
          </ac:spMkLst>
        </pc:spChg>
        <pc:spChg chg="mod ord">
          <ac:chgData name="Commodore St Germain" userId="420783ab-3e48-4f67-af00-cfba62042d5f" providerId="ADAL" clId="{D85A31B5-A721-4A72-9C03-6B8113CB4940}" dt="2026-06-13T19:26:54.134" v="226" actId="166"/>
          <ac:spMkLst>
            <pc:docMk/>
            <pc:sldMk cId="614331884" sldId="606"/>
            <ac:spMk id="10" creationId="{C9A3726A-D56A-E65F-4899-87A56758117B}"/>
          </ac:spMkLst>
        </pc:spChg>
        <pc:spChg chg="add mod">
          <ac:chgData name="Commodore St Germain" userId="420783ab-3e48-4f67-af00-cfba62042d5f" providerId="ADAL" clId="{D85A31B5-A721-4A72-9C03-6B8113CB4940}" dt="2026-06-13T22:22:47.456" v="1029" actId="5793"/>
          <ac:spMkLst>
            <pc:docMk/>
            <pc:sldMk cId="614331884" sldId="606"/>
            <ac:spMk id="22" creationId="{E8E0DE55-C7E7-6E46-89C0-C48602638B00}"/>
          </ac:spMkLst>
        </pc:spChg>
        <pc:picChg chg="mod modCrop">
          <ac:chgData name="Commodore St Germain" userId="420783ab-3e48-4f67-af00-cfba62042d5f" providerId="ADAL" clId="{D85A31B5-A721-4A72-9C03-6B8113CB4940}" dt="2026-06-13T19:26:45.532" v="224" actId="1035"/>
          <ac:picMkLst>
            <pc:docMk/>
            <pc:sldMk cId="614331884" sldId="606"/>
            <ac:picMk id="5" creationId="{587EF68D-3977-45C2-2FEE-6CFE41749F4A}"/>
          </ac:picMkLst>
        </pc:picChg>
        <pc:picChg chg="add mod">
          <ac:chgData name="Commodore St Germain" userId="420783ab-3e48-4f67-af00-cfba62042d5f" providerId="ADAL" clId="{D85A31B5-A721-4A72-9C03-6B8113CB4940}" dt="2026-06-13T19:26:45.532" v="224" actId="1035"/>
          <ac:picMkLst>
            <pc:docMk/>
            <pc:sldMk cId="614331884" sldId="606"/>
            <ac:picMk id="6" creationId="{9FBA730A-64E6-A83B-3D09-C68628077DB7}"/>
          </ac:picMkLst>
        </pc:picChg>
        <pc:picChg chg="del">
          <ac:chgData name="Commodore St Germain" userId="420783ab-3e48-4f67-af00-cfba62042d5f" providerId="ADAL" clId="{D85A31B5-A721-4A72-9C03-6B8113CB4940}" dt="2026-06-13T19:25:07.412" v="176" actId="478"/>
          <ac:picMkLst>
            <pc:docMk/>
            <pc:sldMk cId="614331884" sldId="606"/>
            <ac:picMk id="12" creationId="{E4F44EE3-FF18-1D46-B870-3937B24DC432}"/>
          </ac:picMkLst>
        </pc:picChg>
        <pc:picChg chg="del">
          <ac:chgData name="Commodore St Germain" userId="420783ab-3e48-4f67-af00-cfba62042d5f" providerId="ADAL" clId="{D85A31B5-A721-4A72-9C03-6B8113CB4940}" dt="2026-06-13T19:25:17.080" v="178" actId="478"/>
          <ac:picMkLst>
            <pc:docMk/>
            <pc:sldMk cId="614331884" sldId="606"/>
            <ac:picMk id="17" creationId="{055C8E2E-7D7E-58C0-6151-A5BF2EDCD094}"/>
          </ac:picMkLst>
        </pc:picChg>
        <pc:cxnChg chg="del mod">
          <ac:chgData name="Commodore St Germain" userId="420783ab-3e48-4f67-af00-cfba62042d5f" providerId="ADAL" clId="{D85A31B5-A721-4A72-9C03-6B8113CB4940}" dt="2026-06-13T19:25:11.951" v="177" actId="478"/>
          <ac:cxnSpMkLst>
            <pc:docMk/>
            <pc:sldMk cId="614331884" sldId="606"/>
            <ac:cxnSpMk id="14" creationId="{EE5C2EA9-4485-BACC-2BFF-B66269742B73}"/>
          </ac:cxnSpMkLst>
        </pc:cxnChg>
        <pc:cxnChg chg="del mod">
          <ac:chgData name="Commodore St Germain" userId="420783ab-3e48-4f67-af00-cfba62042d5f" providerId="ADAL" clId="{D85A31B5-A721-4A72-9C03-6B8113CB4940}" dt="2026-06-13T19:25:18.900" v="179" actId="478"/>
          <ac:cxnSpMkLst>
            <pc:docMk/>
            <pc:sldMk cId="614331884" sldId="606"/>
            <ac:cxnSpMk id="18" creationId="{91CABEAD-2C61-8046-29A5-33EC8430E7D5}"/>
          </ac:cxnSpMkLst>
        </pc:cxnChg>
      </pc:sldChg>
      <pc:sldChg chg="addSp delSp modSp add mod">
        <pc:chgData name="Commodore St Germain" userId="420783ab-3e48-4f67-af00-cfba62042d5f" providerId="ADAL" clId="{D85A31B5-A721-4A72-9C03-6B8113CB4940}" dt="2026-06-13T19:44:53.655" v="367" actId="20577"/>
        <pc:sldMkLst>
          <pc:docMk/>
          <pc:sldMk cId="2504516454" sldId="607"/>
        </pc:sldMkLst>
        <pc:spChg chg="mod">
          <ac:chgData name="Commodore St Germain" userId="420783ab-3e48-4f67-af00-cfba62042d5f" providerId="ADAL" clId="{D85A31B5-A721-4A72-9C03-6B8113CB4940}" dt="2026-06-13T19:44:47.330" v="361" actId="20577"/>
          <ac:spMkLst>
            <pc:docMk/>
            <pc:sldMk cId="2504516454" sldId="607"/>
            <ac:spMk id="3" creationId="{7D6D7DCE-99D4-3F93-6A91-06DC901E40C4}"/>
          </ac:spMkLst>
        </pc:spChg>
        <pc:spChg chg="mod">
          <ac:chgData name="Commodore St Germain" userId="420783ab-3e48-4f67-af00-cfba62042d5f" providerId="ADAL" clId="{D85A31B5-A721-4A72-9C03-6B8113CB4940}" dt="2026-06-13T19:44:53.655" v="367" actId="20577"/>
          <ac:spMkLst>
            <pc:docMk/>
            <pc:sldMk cId="2504516454" sldId="607"/>
            <ac:spMk id="4" creationId="{5872006F-23CB-7B37-388E-097A23CD7C40}"/>
          </ac:spMkLst>
        </pc:spChg>
        <pc:spChg chg="add del mod">
          <ac:chgData name="Commodore St Germain" userId="420783ab-3e48-4f67-af00-cfba62042d5f" providerId="ADAL" clId="{D85A31B5-A721-4A72-9C03-6B8113CB4940}" dt="2026-06-13T19:44:27.763" v="324" actId="478"/>
          <ac:spMkLst>
            <pc:docMk/>
            <pc:sldMk cId="2504516454" sldId="607"/>
            <ac:spMk id="8" creationId="{03F90C7C-B6EB-F31D-26DE-ACDBD5F6475A}"/>
          </ac:spMkLst>
        </pc:spChg>
        <pc:picChg chg="add del mod">
          <ac:chgData name="Commodore St Germain" userId="420783ab-3e48-4f67-af00-cfba62042d5f" providerId="ADAL" clId="{D85A31B5-A721-4A72-9C03-6B8113CB4940}" dt="2026-06-13T19:44:27.763" v="324" actId="478"/>
          <ac:picMkLst>
            <pc:docMk/>
            <pc:sldMk cId="2504516454" sldId="607"/>
            <ac:picMk id="7" creationId="{C260841D-E5CF-ABB4-AB42-655B8EFBCA14}"/>
          </ac:picMkLst>
        </pc:picChg>
        <pc:picChg chg="add del mod">
          <ac:chgData name="Commodore St Germain" userId="420783ab-3e48-4f67-af00-cfba62042d5f" providerId="ADAL" clId="{D85A31B5-A721-4A72-9C03-6B8113CB4940}" dt="2026-06-13T19:44:27.763" v="324" actId="478"/>
          <ac:picMkLst>
            <pc:docMk/>
            <pc:sldMk cId="2504516454" sldId="607"/>
            <ac:picMk id="10" creationId="{2F2B881A-3727-3D2E-56CF-1EEDC572A1F6}"/>
          </ac:picMkLst>
        </pc:picChg>
      </pc:sldChg>
      <pc:sldChg chg="new del">
        <pc:chgData name="Commodore St Germain" userId="420783ab-3e48-4f67-af00-cfba62042d5f" providerId="ADAL" clId="{D85A31B5-A721-4A72-9C03-6B8113CB4940}" dt="2026-06-13T19:07:17.189" v="23" actId="680"/>
        <pc:sldMkLst>
          <pc:docMk/>
          <pc:sldMk cId="3184052890" sldId="607"/>
        </pc:sldMkLst>
      </pc:sldChg>
      <pc:sldChg chg="addSp delSp modSp add mod">
        <pc:chgData name="Commodore St Germain" userId="420783ab-3e48-4f67-af00-cfba62042d5f" providerId="ADAL" clId="{D85A31B5-A721-4A72-9C03-6B8113CB4940}" dt="2026-06-13T19:57:17.363" v="825" actId="20577"/>
        <pc:sldMkLst>
          <pc:docMk/>
          <pc:sldMk cId="3415247627" sldId="608"/>
        </pc:sldMkLst>
        <pc:spChg chg="mod">
          <ac:chgData name="Commodore St Germain" userId="420783ab-3e48-4f67-af00-cfba62042d5f" providerId="ADAL" clId="{D85A31B5-A721-4A72-9C03-6B8113CB4940}" dt="2026-06-13T19:47:12.278" v="518" actId="14100"/>
          <ac:spMkLst>
            <pc:docMk/>
            <pc:sldMk cId="3415247627" sldId="608"/>
            <ac:spMk id="2" creationId="{915121CB-07C3-F17E-0131-DEFAAE02A7B1}"/>
          </ac:spMkLst>
        </pc:spChg>
        <pc:spChg chg="mod">
          <ac:chgData name="Commodore St Germain" userId="420783ab-3e48-4f67-af00-cfba62042d5f" providerId="ADAL" clId="{D85A31B5-A721-4A72-9C03-6B8113CB4940}" dt="2026-06-13T19:43:35.604" v="314" actId="6549"/>
          <ac:spMkLst>
            <pc:docMk/>
            <pc:sldMk cId="3415247627" sldId="608"/>
            <ac:spMk id="3" creationId="{7D6D7DCE-99D4-3F93-6A91-06DC901E40C4}"/>
          </ac:spMkLst>
        </pc:spChg>
        <pc:spChg chg="mod">
          <ac:chgData name="Commodore St Germain" userId="420783ab-3e48-4f67-af00-cfba62042d5f" providerId="ADAL" clId="{D85A31B5-A721-4A72-9C03-6B8113CB4940}" dt="2026-06-13T19:45:58.953" v="377" actId="20577"/>
          <ac:spMkLst>
            <pc:docMk/>
            <pc:sldMk cId="3415247627" sldId="608"/>
            <ac:spMk id="4" creationId="{5872006F-23CB-7B37-388E-097A23CD7C40}"/>
          </ac:spMkLst>
        </pc:spChg>
        <pc:spChg chg="mod">
          <ac:chgData name="Commodore St Germain" userId="420783ab-3e48-4f67-af00-cfba62042d5f" providerId="ADAL" clId="{D85A31B5-A721-4A72-9C03-6B8113CB4940}" dt="2026-06-13T19:49:34.259" v="579" actId="14100"/>
          <ac:spMkLst>
            <pc:docMk/>
            <pc:sldMk cId="3415247627" sldId="608"/>
            <ac:spMk id="8" creationId="{03F90C7C-B6EB-F31D-26DE-ACDBD5F6475A}"/>
          </ac:spMkLst>
        </pc:spChg>
        <pc:spChg chg="add del">
          <ac:chgData name="Commodore St Germain" userId="420783ab-3e48-4f67-af00-cfba62042d5f" providerId="ADAL" clId="{D85A31B5-A721-4A72-9C03-6B8113CB4940}" dt="2026-06-13T19:46:00.107" v="379" actId="22"/>
          <ac:spMkLst>
            <pc:docMk/>
            <pc:sldMk cId="3415247627" sldId="608"/>
            <ac:spMk id="9" creationId="{26EDF306-49C2-0F38-7340-CD54FB5A2F88}"/>
          </ac:spMkLst>
        </pc:spChg>
        <pc:spChg chg="add mod">
          <ac:chgData name="Commodore St Germain" userId="420783ab-3e48-4f67-af00-cfba62042d5f" providerId="ADAL" clId="{D85A31B5-A721-4A72-9C03-6B8113CB4940}" dt="2026-06-13T19:51:06.991" v="597" actId="20577"/>
          <ac:spMkLst>
            <pc:docMk/>
            <pc:sldMk cId="3415247627" sldId="608"/>
            <ac:spMk id="13" creationId="{4BD3F28D-D71B-44E6-C20C-DA4B5EE85FDC}"/>
          </ac:spMkLst>
        </pc:spChg>
        <pc:spChg chg="add mod">
          <ac:chgData name="Commodore St Germain" userId="420783ab-3e48-4f67-af00-cfba62042d5f" providerId="ADAL" clId="{D85A31B5-A721-4A72-9C03-6B8113CB4940}" dt="2026-06-13T19:51:24.905" v="607" actId="20577"/>
          <ac:spMkLst>
            <pc:docMk/>
            <pc:sldMk cId="3415247627" sldId="608"/>
            <ac:spMk id="14" creationId="{1DDF1901-B8CB-A209-1807-F1399A0F5DF8}"/>
          </ac:spMkLst>
        </pc:spChg>
        <pc:spChg chg="add mod">
          <ac:chgData name="Commodore St Germain" userId="420783ab-3e48-4f67-af00-cfba62042d5f" providerId="ADAL" clId="{D85A31B5-A721-4A72-9C03-6B8113CB4940}" dt="2026-06-13T19:57:05.180" v="809" actId="1076"/>
          <ac:spMkLst>
            <pc:docMk/>
            <pc:sldMk cId="3415247627" sldId="608"/>
            <ac:spMk id="21" creationId="{28EBC18A-A6F7-855E-2E7C-507F706506AB}"/>
          </ac:spMkLst>
        </pc:spChg>
        <pc:spChg chg="add mod">
          <ac:chgData name="Commodore St Germain" userId="420783ab-3e48-4f67-af00-cfba62042d5f" providerId="ADAL" clId="{D85A31B5-A721-4A72-9C03-6B8113CB4940}" dt="2026-06-13T19:57:17.363" v="825" actId="20577"/>
          <ac:spMkLst>
            <pc:docMk/>
            <pc:sldMk cId="3415247627" sldId="608"/>
            <ac:spMk id="22" creationId="{46FBF4EC-A14F-5608-80EF-430A2AC3D209}"/>
          </ac:spMkLst>
        </pc:spChg>
        <pc:picChg chg="del">
          <ac:chgData name="Commodore St Germain" userId="420783ab-3e48-4f67-af00-cfba62042d5f" providerId="ADAL" clId="{D85A31B5-A721-4A72-9C03-6B8113CB4940}" dt="2026-06-13T19:43:32.116" v="313" actId="478"/>
          <ac:picMkLst>
            <pc:docMk/>
            <pc:sldMk cId="3415247627" sldId="608"/>
            <ac:picMk id="6" creationId="{4EAC6284-58A7-B0DB-1109-D9BC97432D4D}"/>
          </ac:picMkLst>
        </pc:picChg>
        <pc:picChg chg="add del mod ord">
          <ac:chgData name="Commodore St Germain" userId="420783ab-3e48-4f67-af00-cfba62042d5f" providerId="ADAL" clId="{D85A31B5-A721-4A72-9C03-6B8113CB4940}" dt="2026-06-13T19:56:25.099" v="769" actId="1076"/>
          <ac:picMkLst>
            <pc:docMk/>
            <pc:sldMk cId="3415247627" sldId="608"/>
            <ac:picMk id="7" creationId="{C260841D-E5CF-ABB4-AB42-655B8EFBCA14}"/>
          </ac:picMkLst>
        </pc:picChg>
        <pc:picChg chg="mod">
          <ac:chgData name="Commodore St Germain" userId="420783ab-3e48-4f67-af00-cfba62042d5f" providerId="ADAL" clId="{D85A31B5-A721-4A72-9C03-6B8113CB4940}" dt="2026-06-13T19:47:18.903" v="519" actId="1076"/>
          <ac:picMkLst>
            <pc:docMk/>
            <pc:sldMk cId="3415247627" sldId="608"/>
            <ac:picMk id="10" creationId="{2F2B881A-3727-3D2E-56CF-1EEDC572A1F6}"/>
          </ac:picMkLst>
        </pc:picChg>
        <pc:picChg chg="add mod">
          <ac:chgData name="Commodore St Germain" userId="420783ab-3e48-4f67-af00-cfba62042d5f" providerId="ADAL" clId="{D85A31B5-A721-4A72-9C03-6B8113CB4940}" dt="2026-06-13T19:46:50.216" v="449" actId="1035"/>
          <ac:picMkLst>
            <pc:docMk/>
            <pc:sldMk cId="3415247627" sldId="608"/>
            <ac:picMk id="12" creationId="{DE8986C9-5A03-4DE1-7455-A32F00E5D66C}"/>
          </ac:picMkLst>
        </pc:picChg>
        <pc:cxnChg chg="add mod">
          <ac:chgData name="Commodore St Germain" userId="420783ab-3e48-4f67-af00-cfba62042d5f" providerId="ADAL" clId="{D85A31B5-A721-4A72-9C03-6B8113CB4940}" dt="2026-06-13T19:51:47.812" v="612" actId="14100"/>
          <ac:cxnSpMkLst>
            <pc:docMk/>
            <pc:sldMk cId="3415247627" sldId="608"/>
            <ac:cxnSpMk id="15" creationId="{42FF175C-5341-037E-72FA-6A2B5770B48B}"/>
          </ac:cxnSpMkLst>
        </pc:cxnChg>
        <pc:cxnChg chg="add mod">
          <ac:chgData name="Commodore St Germain" userId="420783ab-3e48-4f67-af00-cfba62042d5f" providerId="ADAL" clId="{D85A31B5-A721-4A72-9C03-6B8113CB4940}" dt="2026-06-13T19:52:04.516" v="615" actId="14100"/>
          <ac:cxnSpMkLst>
            <pc:docMk/>
            <pc:sldMk cId="3415247627" sldId="608"/>
            <ac:cxnSpMk id="19" creationId="{3FEC80DC-74E0-18FA-704B-C99BF8609886}"/>
          </ac:cxnSpMkLst>
        </pc:cxnChg>
      </pc:sldChg>
      <pc:sldChg chg="new del">
        <pc:chgData name="Commodore St Germain" userId="420783ab-3e48-4f67-af00-cfba62042d5f" providerId="ADAL" clId="{D85A31B5-A721-4A72-9C03-6B8113CB4940}" dt="2026-06-13T22:18:54.595" v="915" actId="47"/>
        <pc:sldMkLst>
          <pc:docMk/>
          <pc:sldMk cId="1128207659" sldId="609"/>
        </pc:sldMkLst>
      </pc:sldChg>
      <pc:sldChg chg="modSp add mod ord">
        <pc:chgData name="Commodore St Germain" userId="420783ab-3e48-4f67-af00-cfba62042d5f" providerId="ADAL" clId="{D85A31B5-A721-4A72-9C03-6B8113CB4940}" dt="2026-06-13T22:20:25.011" v="968" actId="27636"/>
        <pc:sldMkLst>
          <pc:docMk/>
          <pc:sldMk cId="3259019517" sldId="610"/>
        </pc:sldMkLst>
        <pc:spChg chg="mod">
          <ac:chgData name="Commodore St Germain" userId="420783ab-3e48-4f67-af00-cfba62042d5f" providerId="ADAL" clId="{D85A31B5-A721-4A72-9C03-6B8113CB4940}" dt="2026-06-13T22:19:48.238" v="943" actId="20577"/>
          <ac:spMkLst>
            <pc:docMk/>
            <pc:sldMk cId="3259019517" sldId="610"/>
            <ac:spMk id="2" creationId="{8D9EC2C3-EE7A-C37F-8465-67016C90D0B9}"/>
          </ac:spMkLst>
        </pc:spChg>
        <pc:spChg chg="mod">
          <ac:chgData name="Commodore St Germain" userId="420783ab-3e48-4f67-af00-cfba62042d5f" providerId="ADAL" clId="{D85A31B5-A721-4A72-9C03-6B8113CB4940}" dt="2026-06-13T22:20:25.011" v="968" actId="27636"/>
          <ac:spMkLst>
            <pc:docMk/>
            <pc:sldMk cId="3259019517" sldId="610"/>
            <ac:spMk id="3" creationId="{FAE6C167-8755-0957-EC44-727CF70712E3}"/>
          </ac:spMkLst>
        </pc:spChg>
      </pc:sldChg>
      <pc:sldChg chg="add">
        <pc:chgData name="Commodore St Germain" userId="420783ab-3e48-4f67-af00-cfba62042d5f" providerId="ADAL" clId="{D85A31B5-A721-4A72-9C03-6B8113CB4940}" dt="2026-06-13T22:20:43.897" v="972"/>
        <pc:sldMkLst>
          <pc:docMk/>
          <pc:sldMk cId="1442310337" sldId="611"/>
        </pc:sldMkLst>
      </pc:sldChg>
      <pc:sldChg chg="modSp add mod ord">
        <pc:chgData name="Commodore St Germain" userId="420783ab-3e48-4f67-af00-cfba62042d5f" providerId="ADAL" clId="{D85A31B5-A721-4A72-9C03-6B8113CB4940}" dt="2026-06-13T22:21:07.940" v="985" actId="6549"/>
        <pc:sldMkLst>
          <pc:docMk/>
          <pc:sldMk cId="580635750" sldId="612"/>
        </pc:sldMkLst>
        <pc:spChg chg="mod">
          <ac:chgData name="Commodore St Germain" userId="420783ab-3e48-4f67-af00-cfba62042d5f" providerId="ADAL" clId="{D85A31B5-A721-4A72-9C03-6B8113CB4940}" dt="2026-06-13T22:21:03.145" v="984" actId="20577"/>
          <ac:spMkLst>
            <pc:docMk/>
            <pc:sldMk cId="580635750" sldId="612"/>
            <ac:spMk id="2" creationId="{8D9EC2C3-EE7A-C37F-8465-67016C90D0B9}"/>
          </ac:spMkLst>
        </pc:spChg>
        <pc:spChg chg="mod">
          <ac:chgData name="Commodore St Germain" userId="420783ab-3e48-4f67-af00-cfba62042d5f" providerId="ADAL" clId="{D85A31B5-A721-4A72-9C03-6B8113CB4940}" dt="2026-06-13T22:21:07.940" v="985" actId="6549"/>
          <ac:spMkLst>
            <pc:docMk/>
            <pc:sldMk cId="580635750" sldId="612"/>
            <ac:spMk id="3" creationId="{FAE6C167-8755-0957-EC44-727CF70712E3}"/>
          </ac:spMkLst>
        </pc:spChg>
      </pc:sldChg>
      <pc:sldChg chg="add">
        <pc:chgData name="Commodore St Germain" userId="420783ab-3e48-4f67-af00-cfba62042d5f" providerId="ADAL" clId="{D85A31B5-A721-4A72-9C03-6B8113CB4940}" dt="2026-06-13T22:21:21.973" v="986"/>
        <pc:sldMkLst>
          <pc:docMk/>
          <pc:sldMk cId="4075184878" sldId="613"/>
        </pc:sldMkLst>
      </pc:sldChg>
      <pc:sldChg chg="add">
        <pc:chgData name="Commodore St Germain" userId="420783ab-3e48-4f67-af00-cfba62042d5f" providerId="ADAL" clId="{D85A31B5-A721-4A72-9C03-6B8113CB4940}" dt="2026-06-13T22:21:21.973" v="986"/>
        <pc:sldMkLst>
          <pc:docMk/>
          <pc:sldMk cId="629404695" sldId="614"/>
        </pc:sldMkLst>
      </pc:sldChg>
      <pc:sldChg chg="add">
        <pc:chgData name="Commodore St Germain" userId="420783ab-3e48-4f67-af00-cfba62042d5f" providerId="ADAL" clId="{D85A31B5-A721-4A72-9C03-6B8113CB4940}" dt="2026-06-13T22:21:28.685" v="987"/>
        <pc:sldMkLst>
          <pc:docMk/>
          <pc:sldMk cId="2340879467" sldId="615"/>
        </pc:sldMkLst>
      </pc:sldChg>
      <pc:sldChg chg="modSp add mod">
        <pc:chgData name="Commodore St Germain" userId="420783ab-3e48-4f67-af00-cfba62042d5f" providerId="ADAL" clId="{D85A31B5-A721-4A72-9C03-6B8113CB4940}" dt="2026-06-13T22:21:41.353" v="991" actId="6549"/>
        <pc:sldMkLst>
          <pc:docMk/>
          <pc:sldMk cId="1811089796" sldId="616"/>
        </pc:sldMkLst>
        <pc:spChg chg="mod">
          <ac:chgData name="Commodore St Germain" userId="420783ab-3e48-4f67-af00-cfba62042d5f" providerId="ADAL" clId="{D85A31B5-A721-4A72-9C03-6B8113CB4940}" dt="2026-06-13T22:21:34.239" v="989" actId="6549"/>
          <ac:spMkLst>
            <pc:docMk/>
            <pc:sldMk cId="1811089796" sldId="616"/>
            <ac:spMk id="2" creationId="{8D9EC2C3-EE7A-C37F-8465-67016C90D0B9}"/>
          </ac:spMkLst>
        </pc:spChg>
        <pc:spChg chg="mod">
          <ac:chgData name="Commodore St Germain" userId="420783ab-3e48-4f67-af00-cfba62042d5f" providerId="ADAL" clId="{D85A31B5-A721-4A72-9C03-6B8113CB4940}" dt="2026-06-13T22:21:41.353" v="991" actId="6549"/>
          <ac:spMkLst>
            <pc:docMk/>
            <pc:sldMk cId="1811089796" sldId="616"/>
            <ac:spMk id="3" creationId="{FAE6C167-8755-0957-EC44-727CF70712E3}"/>
          </ac:spMkLst>
        </pc:spChg>
      </pc:sldChg>
      <pc:sldChg chg="addSp delSp modSp new mod">
        <pc:chgData name="Commodore St Germain" userId="420783ab-3e48-4f67-af00-cfba62042d5f" providerId="ADAL" clId="{D85A31B5-A721-4A72-9C03-6B8113CB4940}" dt="2026-06-14T01:55:47.700" v="4017"/>
        <pc:sldMkLst>
          <pc:docMk/>
          <pc:sldMk cId="2159984290" sldId="617"/>
        </pc:sldMkLst>
        <pc:spChg chg="mod">
          <ac:chgData name="Commodore St Germain" userId="420783ab-3e48-4f67-af00-cfba62042d5f" providerId="ADAL" clId="{D85A31B5-A721-4A72-9C03-6B8113CB4940}" dt="2026-06-14T01:18:50.221" v="2718" actId="20577"/>
          <ac:spMkLst>
            <pc:docMk/>
            <pc:sldMk cId="2159984290" sldId="617"/>
            <ac:spMk id="2" creationId="{8C88DF7A-BA1A-8637-FBBD-24463C6AE0DA}"/>
          </ac:spMkLst>
        </pc:spChg>
        <pc:spChg chg="del">
          <ac:chgData name="Commodore St Germain" userId="420783ab-3e48-4f67-af00-cfba62042d5f" providerId="ADAL" clId="{D85A31B5-A721-4A72-9C03-6B8113CB4940}" dt="2026-06-14T01:09:52.966" v="2574" actId="478"/>
          <ac:spMkLst>
            <pc:docMk/>
            <pc:sldMk cId="2159984290" sldId="617"/>
            <ac:spMk id="3" creationId="{82E7349E-E712-195A-267F-2E3DE275220A}"/>
          </ac:spMkLst>
        </pc:spChg>
        <pc:spChg chg="add mod">
          <ac:chgData name="Commodore St Germain" userId="420783ab-3e48-4f67-af00-cfba62042d5f" providerId="ADAL" clId="{D85A31B5-A721-4A72-9C03-6B8113CB4940}" dt="2026-06-14T01:50:32.740" v="3814" actId="1076"/>
          <ac:spMkLst>
            <pc:docMk/>
            <pc:sldMk cId="2159984290" sldId="617"/>
            <ac:spMk id="4" creationId="{8941CE8E-044D-4475-B9CF-9573C72FDA33}"/>
          </ac:spMkLst>
        </pc:spChg>
        <pc:spChg chg="add del mod">
          <ac:chgData name="Commodore St Germain" userId="420783ab-3e48-4f67-af00-cfba62042d5f" providerId="ADAL" clId="{D85A31B5-A721-4A72-9C03-6B8113CB4940}" dt="2026-06-14T01:08:20.183" v="2555" actId="478"/>
          <ac:spMkLst>
            <pc:docMk/>
            <pc:sldMk cId="2159984290" sldId="617"/>
            <ac:spMk id="5" creationId="{232F2EC8-D0DC-9D12-C826-CD4F45EC3225}"/>
          </ac:spMkLst>
        </pc:spChg>
        <pc:spChg chg="add mod">
          <ac:chgData name="Commodore St Germain" userId="420783ab-3e48-4f67-af00-cfba62042d5f" providerId="ADAL" clId="{D85A31B5-A721-4A72-9C03-6B8113CB4940}" dt="2026-06-14T01:50:35.800" v="3815" actId="1076"/>
          <ac:spMkLst>
            <pc:docMk/>
            <pc:sldMk cId="2159984290" sldId="617"/>
            <ac:spMk id="6" creationId="{04AEA548-FA87-3019-528E-5F7AA1CA5723}"/>
          </ac:spMkLst>
        </pc:spChg>
        <pc:spChg chg="add del mod">
          <ac:chgData name="Commodore St Germain" userId="420783ab-3e48-4f67-af00-cfba62042d5f" providerId="ADAL" clId="{D85A31B5-A721-4A72-9C03-6B8113CB4940}" dt="2026-06-14T01:17:41.799" v="2670" actId="478"/>
          <ac:spMkLst>
            <pc:docMk/>
            <pc:sldMk cId="2159984290" sldId="617"/>
            <ac:spMk id="7" creationId="{C2662259-F36A-C29E-A52C-C1E7E03070EE}"/>
          </ac:spMkLst>
        </pc:spChg>
        <pc:spChg chg="add mod">
          <ac:chgData name="Commodore St Germain" userId="420783ab-3e48-4f67-af00-cfba62042d5f" providerId="ADAL" clId="{D85A31B5-A721-4A72-9C03-6B8113CB4940}" dt="2026-06-14T01:50:41.706" v="3845" actId="1036"/>
          <ac:spMkLst>
            <pc:docMk/>
            <pc:sldMk cId="2159984290" sldId="617"/>
            <ac:spMk id="8" creationId="{E2ADE552-0A1E-AD62-B4FE-BDF18FA48314}"/>
          </ac:spMkLst>
        </pc:spChg>
        <pc:spChg chg="add del mod">
          <ac:chgData name="Commodore St Germain" userId="420783ab-3e48-4f67-af00-cfba62042d5f" providerId="ADAL" clId="{D85A31B5-A721-4A72-9C03-6B8113CB4940}" dt="2026-06-14T01:17:41.799" v="2670" actId="478"/>
          <ac:spMkLst>
            <pc:docMk/>
            <pc:sldMk cId="2159984290" sldId="617"/>
            <ac:spMk id="9" creationId="{DEB3271E-D8E6-9951-248E-AF5A0669F7A1}"/>
          </ac:spMkLst>
        </pc:spChg>
        <pc:spChg chg="add mod">
          <ac:chgData name="Commodore St Germain" userId="420783ab-3e48-4f67-af00-cfba62042d5f" providerId="ADAL" clId="{D85A31B5-A721-4A72-9C03-6B8113CB4940}" dt="2026-06-14T01:50:41.706" v="3845" actId="1036"/>
          <ac:spMkLst>
            <pc:docMk/>
            <pc:sldMk cId="2159984290" sldId="617"/>
            <ac:spMk id="10" creationId="{EEAB1CDD-C341-8D2B-5B62-316128B94107}"/>
          </ac:spMkLst>
        </pc:spChg>
        <pc:spChg chg="add del mod">
          <ac:chgData name="Commodore St Germain" userId="420783ab-3e48-4f67-af00-cfba62042d5f" providerId="ADAL" clId="{D85A31B5-A721-4A72-9C03-6B8113CB4940}" dt="2026-06-14T01:17:41.799" v="2670" actId="478"/>
          <ac:spMkLst>
            <pc:docMk/>
            <pc:sldMk cId="2159984290" sldId="617"/>
            <ac:spMk id="11" creationId="{987268EC-A19B-87EF-B946-9BF5226374A5}"/>
          </ac:spMkLst>
        </pc:spChg>
        <pc:spChg chg="add mod">
          <ac:chgData name="Commodore St Germain" userId="420783ab-3e48-4f67-af00-cfba62042d5f" providerId="ADAL" clId="{D85A31B5-A721-4A72-9C03-6B8113CB4940}" dt="2026-06-14T01:50:41.706" v="3845" actId="1036"/>
          <ac:spMkLst>
            <pc:docMk/>
            <pc:sldMk cId="2159984290" sldId="617"/>
            <ac:spMk id="13" creationId="{0F3D08E7-A91D-A416-ACD9-11EE87FAFD16}"/>
          </ac:spMkLst>
        </pc:spChg>
        <pc:spChg chg="add mod">
          <ac:chgData name="Commodore St Germain" userId="420783ab-3e48-4f67-af00-cfba62042d5f" providerId="ADAL" clId="{D85A31B5-A721-4A72-9C03-6B8113CB4940}" dt="2026-06-14T01:50:41.706" v="3845" actId="1036"/>
          <ac:spMkLst>
            <pc:docMk/>
            <pc:sldMk cId="2159984290" sldId="617"/>
            <ac:spMk id="20" creationId="{6E2C1E29-B203-FA65-043B-DAB9C0DE7BF2}"/>
          </ac:spMkLst>
        </pc:spChg>
        <pc:spChg chg="add mod">
          <ac:chgData name="Commodore St Germain" userId="420783ab-3e48-4f67-af00-cfba62042d5f" providerId="ADAL" clId="{D85A31B5-A721-4A72-9C03-6B8113CB4940}" dt="2026-06-14T01:52:34.783" v="3905" actId="20577"/>
          <ac:spMkLst>
            <pc:docMk/>
            <pc:sldMk cId="2159984290" sldId="617"/>
            <ac:spMk id="21" creationId="{E9EB7D51-983A-CC36-5B30-0AD2173D512D}"/>
          </ac:spMkLst>
        </pc:spChg>
        <pc:spChg chg="add mod">
          <ac:chgData name="Commodore St Germain" userId="420783ab-3e48-4f67-af00-cfba62042d5f" providerId="ADAL" clId="{D85A31B5-A721-4A72-9C03-6B8113CB4940}" dt="2026-06-14T01:52:29.478" v="3903" actId="20577"/>
          <ac:spMkLst>
            <pc:docMk/>
            <pc:sldMk cId="2159984290" sldId="617"/>
            <ac:spMk id="22" creationId="{3103388C-6C8B-0C82-8F4F-2141D7388BFF}"/>
          </ac:spMkLst>
        </pc:spChg>
        <pc:spChg chg="add mod">
          <ac:chgData name="Commodore St Germain" userId="420783ab-3e48-4f67-af00-cfba62042d5f" providerId="ADAL" clId="{D85A31B5-A721-4A72-9C03-6B8113CB4940}" dt="2026-06-14T01:51:41.911" v="3891" actId="1076"/>
          <ac:spMkLst>
            <pc:docMk/>
            <pc:sldMk cId="2159984290" sldId="617"/>
            <ac:spMk id="27" creationId="{D8C65C29-5A10-9040-5E9F-9C885B8794B0}"/>
          </ac:spMkLst>
        </pc:spChg>
        <pc:spChg chg="add mod">
          <ac:chgData name="Commodore St Germain" userId="420783ab-3e48-4f67-af00-cfba62042d5f" providerId="ADAL" clId="{D85A31B5-A721-4A72-9C03-6B8113CB4940}" dt="2026-06-14T01:52:39.722" v="3907" actId="20577"/>
          <ac:spMkLst>
            <pc:docMk/>
            <pc:sldMk cId="2159984290" sldId="617"/>
            <ac:spMk id="28" creationId="{6D1C5CC3-F3CE-3E3D-EFC5-6535B1254176}"/>
          </ac:spMkLst>
        </pc:spChg>
        <pc:spChg chg="add mod">
          <ac:chgData name="Commodore St Germain" userId="420783ab-3e48-4f67-af00-cfba62042d5f" providerId="ADAL" clId="{D85A31B5-A721-4A72-9C03-6B8113CB4940}" dt="2026-06-14T01:52:14.708" v="3900" actId="1076"/>
          <ac:spMkLst>
            <pc:docMk/>
            <pc:sldMk cId="2159984290" sldId="617"/>
            <ac:spMk id="29" creationId="{C5EF643E-B5BF-E8D3-B7A2-7EBBD70C2EA4}"/>
          </ac:spMkLst>
        </pc:spChg>
        <pc:spChg chg="add mod">
          <ac:chgData name="Commodore St Germain" userId="420783ab-3e48-4f67-af00-cfba62042d5f" providerId="ADAL" clId="{D85A31B5-A721-4A72-9C03-6B8113CB4940}" dt="2026-06-14T01:52:51.293" v="3909" actId="1076"/>
          <ac:spMkLst>
            <pc:docMk/>
            <pc:sldMk cId="2159984290" sldId="617"/>
            <ac:spMk id="30" creationId="{1339EE9F-3144-146D-7558-AB2D6FC3D9A8}"/>
          </ac:spMkLst>
        </pc:spChg>
        <pc:spChg chg="add mod">
          <ac:chgData name="Commodore St Germain" userId="420783ab-3e48-4f67-af00-cfba62042d5f" providerId="ADAL" clId="{D85A31B5-A721-4A72-9C03-6B8113CB4940}" dt="2026-06-14T01:53:37.135" v="3918" actId="14100"/>
          <ac:spMkLst>
            <pc:docMk/>
            <pc:sldMk cId="2159984290" sldId="617"/>
            <ac:spMk id="31" creationId="{8A3FE798-D093-D16F-3B80-C2B7DEDC2A1D}"/>
          </ac:spMkLst>
        </pc:spChg>
        <pc:spChg chg="add mod">
          <ac:chgData name="Commodore St Germain" userId="420783ab-3e48-4f67-af00-cfba62042d5f" providerId="ADAL" clId="{D85A31B5-A721-4A72-9C03-6B8113CB4940}" dt="2026-06-14T01:54:03.085" v="3920" actId="1076"/>
          <ac:spMkLst>
            <pc:docMk/>
            <pc:sldMk cId="2159984290" sldId="617"/>
            <ac:spMk id="32" creationId="{260C690E-E0E6-E551-6DCA-8175C6205D47}"/>
          </ac:spMkLst>
        </pc:spChg>
        <pc:spChg chg="add mod">
          <ac:chgData name="Commodore St Germain" userId="420783ab-3e48-4f67-af00-cfba62042d5f" providerId="ADAL" clId="{D85A31B5-A721-4A72-9C03-6B8113CB4940}" dt="2026-06-14T01:54:07.754" v="3922" actId="1076"/>
          <ac:spMkLst>
            <pc:docMk/>
            <pc:sldMk cId="2159984290" sldId="617"/>
            <ac:spMk id="33" creationId="{E10ACCAC-E377-930F-E203-E89D5163213A}"/>
          </ac:spMkLst>
        </pc:spChg>
        <pc:spChg chg="add mod">
          <ac:chgData name="Commodore St Germain" userId="420783ab-3e48-4f67-af00-cfba62042d5f" providerId="ADAL" clId="{D85A31B5-A721-4A72-9C03-6B8113CB4940}" dt="2026-06-14T01:54:35.873" v="3970" actId="1076"/>
          <ac:spMkLst>
            <pc:docMk/>
            <pc:sldMk cId="2159984290" sldId="617"/>
            <ac:spMk id="34" creationId="{FD898F9C-C220-F2E5-A11B-A8368DD17881}"/>
          </ac:spMkLst>
        </pc:spChg>
        <pc:spChg chg="add mod">
          <ac:chgData name="Commodore St Germain" userId="420783ab-3e48-4f67-af00-cfba62042d5f" providerId="ADAL" clId="{D85A31B5-A721-4A72-9C03-6B8113CB4940}" dt="2026-06-14T01:55:35.770" v="4016" actId="20577"/>
          <ac:spMkLst>
            <pc:docMk/>
            <pc:sldMk cId="2159984290" sldId="617"/>
            <ac:spMk id="35" creationId="{B243CD56-9B2D-46AE-00A5-D82E2299A04A}"/>
          </ac:spMkLst>
        </pc:spChg>
        <pc:spChg chg="add mod">
          <ac:chgData name="Commodore St Germain" userId="420783ab-3e48-4f67-af00-cfba62042d5f" providerId="ADAL" clId="{D85A31B5-A721-4A72-9C03-6B8113CB4940}" dt="2026-06-14T01:55:47.700" v="4017"/>
          <ac:spMkLst>
            <pc:docMk/>
            <pc:sldMk cId="2159984290" sldId="617"/>
            <ac:spMk id="36" creationId="{4E92CDD5-A625-0731-67ED-0F8E2050F9EC}"/>
          </ac:spMkLst>
        </pc:spChg>
        <pc:picChg chg="add mod">
          <ac:chgData name="Commodore St Germain" userId="420783ab-3e48-4f67-af00-cfba62042d5f" providerId="ADAL" clId="{D85A31B5-A721-4A72-9C03-6B8113CB4940}" dt="2026-06-14T01:51:37.453" v="3890" actId="1038"/>
          <ac:picMkLst>
            <pc:docMk/>
            <pc:sldMk cId="2159984290" sldId="617"/>
            <ac:picMk id="24" creationId="{A74F23A0-DF3F-801B-DEF4-07F2D5634405}"/>
          </ac:picMkLst>
        </pc:picChg>
        <pc:picChg chg="add mod">
          <ac:chgData name="Commodore St Germain" userId="420783ab-3e48-4f67-af00-cfba62042d5f" providerId="ADAL" clId="{D85A31B5-A721-4A72-9C03-6B8113CB4940}" dt="2026-06-14T01:51:30.837" v="3877" actId="14100"/>
          <ac:picMkLst>
            <pc:docMk/>
            <pc:sldMk cId="2159984290" sldId="617"/>
            <ac:picMk id="26" creationId="{A4B61E99-820C-F7DB-1513-E7985A41EFDA}"/>
          </ac:picMkLst>
        </pc:picChg>
        <pc:cxnChg chg="add mod">
          <ac:chgData name="Commodore St Germain" userId="420783ab-3e48-4f67-af00-cfba62042d5f" providerId="ADAL" clId="{D85A31B5-A721-4A72-9C03-6B8113CB4940}" dt="2026-06-14T01:50:41.706" v="3845" actId="1036"/>
          <ac:cxnSpMkLst>
            <pc:docMk/>
            <pc:sldMk cId="2159984290" sldId="617"/>
            <ac:cxnSpMk id="12" creationId="{89B7A2CC-483E-1421-03AB-81719230F528}"/>
          </ac:cxnSpMkLst>
        </pc:cxnChg>
        <pc:cxnChg chg="add mod">
          <ac:chgData name="Commodore St Germain" userId="420783ab-3e48-4f67-af00-cfba62042d5f" providerId="ADAL" clId="{D85A31B5-A721-4A72-9C03-6B8113CB4940}" dt="2026-06-14T01:50:41.706" v="3845" actId="1036"/>
          <ac:cxnSpMkLst>
            <pc:docMk/>
            <pc:sldMk cId="2159984290" sldId="617"/>
            <ac:cxnSpMk id="14" creationId="{2E33FE34-1A8B-BC71-0ABF-362034CB43C4}"/>
          </ac:cxnSpMkLst>
        </pc:cxnChg>
      </pc:sldChg>
      <pc:sldChg chg="addSp modSp new mod modNotesTx">
        <pc:chgData name="Commodore St Germain" userId="420783ab-3e48-4f67-af00-cfba62042d5f" providerId="ADAL" clId="{D85A31B5-A721-4A72-9C03-6B8113CB4940}" dt="2026-06-15T19:58:54.205" v="7910"/>
        <pc:sldMkLst>
          <pc:docMk/>
          <pc:sldMk cId="401886829" sldId="618"/>
        </pc:sldMkLst>
        <pc:spChg chg="add mod">
          <ac:chgData name="Commodore St Germain" userId="420783ab-3e48-4f67-af00-cfba62042d5f" providerId="ADAL" clId="{D85A31B5-A721-4A72-9C03-6B8113CB4940}" dt="2026-06-14T01:56:21.927" v="4020"/>
          <ac:spMkLst>
            <pc:docMk/>
            <pc:sldMk cId="401886829" sldId="618"/>
            <ac:spMk id="4" creationId="{2710B391-2A4F-4EDF-E685-6565FDD56F0B}"/>
          </ac:spMkLst>
        </pc:spChg>
        <pc:spChg chg="add mod">
          <ac:chgData name="Commodore St Germain" userId="420783ab-3e48-4f67-af00-cfba62042d5f" providerId="ADAL" clId="{D85A31B5-A721-4A72-9C03-6B8113CB4940}" dt="2026-06-14T01:57:17.129" v="4026" actId="1076"/>
          <ac:spMkLst>
            <pc:docMk/>
            <pc:sldMk cId="401886829" sldId="618"/>
            <ac:spMk id="7" creationId="{50026F91-FC9A-28E8-12EB-7504988460CF}"/>
          </ac:spMkLst>
        </pc:spChg>
        <pc:picChg chg="add mod">
          <ac:chgData name="Commodore St Germain" userId="420783ab-3e48-4f67-af00-cfba62042d5f" providerId="ADAL" clId="{D85A31B5-A721-4A72-9C03-6B8113CB4940}" dt="2026-06-14T01:57:19.525" v="4034" actId="1037"/>
          <ac:picMkLst>
            <pc:docMk/>
            <pc:sldMk cId="401886829" sldId="618"/>
            <ac:picMk id="6" creationId="{C6A2FBB2-349F-2A42-0CEA-23D895FB3FC3}"/>
          </ac:picMkLst>
        </pc:picChg>
      </pc:sldChg>
      <pc:sldChg chg="addSp delSp modSp new mod">
        <pc:chgData name="Commodore St Germain" userId="420783ab-3e48-4f67-af00-cfba62042d5f" providerId="ADAL" clId="{D85A31B5-A721-4A72-9C03-6B8113CB4940}" dt="2026-06-14T02:08:47.683" v="4788" actId="1036"/>
        <pc:sldMkLst>
          <pc:docMk/>
          <pc:sldMk cId="2345231966" sldId="619"/>
        </pc:sldMkLst>
        <pc:spChg chg="mod">
          <ac:chgData name="Commodore St Germain" userId="420783ab-3e48-4f67-af00-cfba62042d5f" providerId="ADAL" clId="{D85A31B5-A721-4A72-9C03-6B8113CB4940}" dt="2026-06-14T01:57:45.622" v="4068" actId="20577"/>
          <ac:spMkLst>
            <pc:docMk/>
            <pc:sldMk cId="2345231966" sldId="619"/>
            <ac:spMk id="2" creationId="{E12C498C-457E-F4DA-32E1-565EA6669E0E}"/>
          </ac:spMkLst>
        </pc:spChg>
        <pc:spChg chg="del">
          <ac:chgData name="Commodore St Germain" userId="420783ab-3e48-4f67-af00-cfba62042d5f" providerId="ADAL" clId="{D85A31B5-A721-4A72-9C03-6B8113CB4940}" dt="2026-06-14T01:58:25.599" v="4072" actId="478"/>
          <ac:spMkLst>
            <pc:docMk/>
            <pc:sldMk cId="2345231966" sldId="619"/>
            <ac:spMk id="3" creationId="{23AA25E4-F427-2041-D2F6-7D60B60E0B7F}"/>
          </ac:spMkLst>
        </pc:spChg>
        <pc:spChg chg="add mod">
          <ac:chgData name="Commodore St Germain" userId="420783ab-3e48-4f67-af00-cfba62042d5f" providerId="ADAL" clId="{D85A31B5-A721-4A72-9C03-6B8113CB4940}" dt="2026-06-14T01:57:51.248" v="4069"/>
          <ac:spMkLst>
            <pc:docMk/>
            <pc:sldMk cId="2345231966" sldId="619"/>
            <ac:spMk id="4" creationId="{B2B29074-CB75-25B2-832B-42BE229EBE8B}"/>
          </ac:spMkLst>
        </pc:spChg>
        <pc:spChg chg="add mod">
          <ac:chgData name="Commodore St Germain" userId="420783ab-3e48-4f67-af00-cfba62042d5f" providerId="ADAL" clId="{D85A31B5-A721-4A72-9C03-6B8113CB4940}" dt="2026-06-14T01:58:12.766" v="4070"/>
          <ac:spMkLst>
            <pc:docMk/>
            <pc:sldMk cId="2345231966" sldId="619"/>
            <ac:spMk id="5" creationId="{B9D8F8B4-5841-2639-5C1D-6C7102861DD3}"/>
          </ac:spMkLst>
        </pc:spChg>
        <pc:spChg chg="add mod">
          <ac:chgData name="Commodore St Germain" userId="420783ab-3e48-4f67-af00-cfba62042d5f" providerId="ADAL" clId="{D85A31B5-A721-4A72-9C03-6B8113CB4940}" dt="2026-06-14T02:08:21.528" v="4769" actId="1076"/>
          <ac:spMkLst>
            <pc:docMk/>
            <pc:sldMk cId="2345231966" sldId="619"/>
            <ac:spMk id="6" creationId="{69E72E4D-ED22-40E4-A98D-BF0A6D0A740D}"/>
          </ac:spMkLst>
        </pc:spChg>
        <pc:spChg chg="add mod">
          <ac:chgData name="Commodore St Germain" userId="420783ab-3e48-4f67-af00-cfba62042d5f" providerId="ADAL" clId="{D85A31B5-A721-4A72-9C03-6B8113CB4940}" dt="2026-06-14T02:08:23.483" v="4772" actId="20577"/>
          <ac:spMkLst>
            <pc:docMk/>
            <pc:sldMk cId="2345231966" sldId="619"/>
            <ac:spMk id="7" creationId="{11AF43FC-0ED8-271A-AF3B-E0395D7C014F}"/>
          </ac:spMkLst>
        </pc:spChg>
        <pc:picChg chg="add mod">
          <ac:chgData name="Commodore St Germain" userId="420783ab-3e48-4f67-af00-cfba62042d5f" providerId="ADAL" clId="{D85A31B5-A721-4A72-9C03-6B8113CB4940}" dt="2026-06-14T02:08:47.683" v="4788" actId="1036"/>
          <ac:picMkLst>
            <pc:docMk/>
            <pc:sldMk cId="2345231966" sldId="619"/>
            <ac:picMk id="9" creationId="{6152C100-4222-7E75-B97B-71C41285E78B}"/>
          </ac:picMkLst>
        </pc:picChg>
      </pc:sldChg>
      <pc:sldChg chg="addSp modSp new mod">
        <pc:chgData name="Commodore St Germain" userId="420783ab-3e48-4f67-af00-cfba62042d5f" providerId="ADAL" clId="{D85A31B5-A721-4A72-9C03-6B8113CB4940}" dt="2026-06-15T19:52:13.209" v="7664"/>
        <pc:sldMkLst>
          <pc:docMk/>
          <pc:sldMk cId="3978829395" sldId="620"/>
        </pc:sldMkLst>
        <pc:spChg chg="mod">
          <ac:chgData name="Commodore St Germain" userId="420783ab-3e48-4f67-af00-cfba62042d5f" providerId="ADAL" clId="{D85A31B5-A721-4A72-9C03-6B8113CB4940}" dt="2026-06-15T18:49:49.299" v="4996" actId="20577"/>
          <ac:spMkLst>
            <pc:docMk/>
            <pc:sldMk cId="3978829395" sldId="620"/>
            <ac:spMk id="2" creationId="{2B2C23F4-B961-470C-72CC-B05D28A23976}"/>
          </ac:spMkLst>
        </pc:spChg>
        <pc:spChg chg="add mod">
          <ac:chgData name="Commodore St Germain" userId="420783ab-3e48-4f67-af00-cfba62042d5f" providerId="ADAL" clId="{D85A31B5-A721-4A72-9C03-6B8113CB4940}" dt="2026-06-15T19:52:13.209" v="7664"/>
          <ac:spMkLst>
            <pc:docMk/>
            <pc:sldMk cId="3978829395" sldId="620"/>
            <ac:spMk id="6" creationId="{6C27C0AD-FFA2-4480-B5B5-9FF98534A276}"/>
          </ac:spMkLst>
        </pc:spChg>
        <pc:picChg chg="add mod">
          <ac:chgData name="Commodore St Germain" userId="420783ab-3e48-4f67-af00-cfba62042d5f" providerId="ADAL" clId="{D85A31B5-A721-4A72-9C03-6B8113CB4940}" dt="2026-06-15T18:49:44.541" v="4984" actId="1076"/>
          <ac:picMkLst>
            <pc:docMk/>
            <pc:sldMk cId="3978829395" sldId="620"/>
            <ac:picMk id="5" creationId="{17F14DD1-F8E1-E9A5-33B4-027D1B2E29AD}"/>
          </ac:picMkLst>
        </pc:picChg>
      </pc:sldChg>
      <pc:sldChg chg="addSp modSp new mod modNotesTx">
        <pc:chgData name="Commodore St Germain" userId="420783ab-3e48-4f67-af00-cfba62042d5f" providerId="ADAL" clId="{D85A31B5-A721-4A72-9C03-6B8113CB4940}" dt="2026-06-15T19:58:27.050" v="7909"/>
        <pc:sldMkLst>
          <pc:docMk/>
          <pc:sldMk cId="3900104269" sldId="621"/>
        </pc:sldMkLst>
        <pc:spChg chg="add mod">
          <ac:chgData name="Commodore St Germain" userId="420783ab-3e48-4f67-af00-cfba62042d5f" providerId="ADAL" clId="{D85A31B5-A721-4A72-9C03-6B8113CB4940}" dt="2026-06-15T19:52:35.354" v="7670"/>
          <ac:spMkLst>
            <pc:docMk/>
            <pc:sldMk cId="3900104269" sldId="621"/>
            <ac:spMk id="8" creationId="{62F5B13F-B7BD-E403-54E9-C13C43476647}"/>
          </ac:spMkLst>
        </pc:spChg>
        <pc:picChg chg="add mod">
          <ac:chgData name="Commodore St Germain" userId="420783ab-3e48-4f67-af00-cfba62042d5f" providerId="ADAL" clId="{D85A31B5-A721-4A72-9C03-6B8113CB4940}" dt="2026-06-15T19:51:32.082" v="7658" actId="14100"/>
          <ac:picMkLst>
            <pc:docMk/>
            <pc:sldMk cId="3900104269" sldId="621"/>
            <ac:picMk id="5" creationId="{EEB72D4D-29C6-927B-1D0F-7E29CDB65D11}"/>
          </ac:picMkLst>
        </pc:picChg>
        <pc:picChg chg="add mod">
          <ac:chgData name="Commodore St Germain" userId="420783ab-3e48-4f67-af00-cfba62042d5f" providerId="ADAL" clId="{D85A31B5-A721-4A72-9C03-6B8113CB4940}" dt="2026-06-15T19:51:59.300" v="7663" actId="1076"/>
          <ac:picMkLst>
            <pc:docMk/>
            <pc:sldMk cId="3900104269" sldId="621"/>
            <ac:picMk id="7" creationId="{EAB5368B-63E8-B9AE-75F0-99E2A93686CD}"/>
          </ac:picMkLst>
        </pc:picChg>
      </pc:sldChg>
      <pc:sldChg chg="add">
        <pc:chgData name="Commodore St Germain" userId="420783ab-3e48-4f67-af00-cfba62042d5f" providerId="ADAL" clId="{D85A31B5-A721-4A72-9C03-6B8113CB4940}" dt="2026-06-13T22:23:35.410" v="1030"/>
        <pc:sldMkLst>
          <pc:docMk/>
          <pc:sldMk cId="752373862" sldId="622"/>
        </pc:sldMkLst>
      </pc:sldChg>
      <pc:sldChg chg="modSp add del mod">
        <pc:chgData name="Commodore St Germain" userId="420783ab-3e48-4f67-af00-cfba62042d5f" providerId="ADAL" clId="{D85A31B5-A721-4A72-9C03-6B8113CB4940}" dt="2026-06-13T23:03:43.062" v="2430" actId="47"/>
        <pc:sldMkLst>
          <pc:docMk/>
          <pc:sldMk cId="2689842198" sldId="623"/>
        </pc:sldMkLst>
        <pc:spChg chg="mod">
          <ac:chgData name="Commodore St Germain" userId="420783ab-3e48-4f67-af00-cfba62042d5f" providerId="ADAL" clId="{D85A31B5-A721-4A72-9C03-6B8113CB4940}" dt="2026-06-13T22:46:39.851" v="2190" actId="20577"/>
          <ac:spMkLst>
            <pc:docMk/>
            <pc:sldMk cId="2689842198" sldId="623"/>
            <ac:spMk id="2" creationId="{3D2D6A0E-625A-5E04-0432-261C7FF68345}"/>
          </ac:spMkLst>
        </pc:spChg>
      </pc:sldChg>
      <pc:sldChg chg="addSp delSp modSp new mod">
        <pc:chgData name="Commodore St Germain" userId="420783ab-3e48-4f67-af00-cfba62042d5f" providerId="ADAL" clId="{D85A31B5-A721-4A72-9C03-6B8113CB4940}" dt="2026-06-14T01:09:04.678" v="2573" actId="1036"/>
        <pc:sldMkLst>
          <pc:docMk/>
          <pc:sldMk cId="2616795099" sldId="624"/>
        </pc:sldMkLst>
        <pc:spChg chg="mod">
          <ac:chgData name="Commodore St Germain" userId="420783ab-3e48-4f67-af00-cfba62042d5f" providerId="ADAL" clId="{D85A31B5-A721-4A72-9C03-6B8113CB4940}" dt="2026-06-13T22:33:54.655" v="1730" actId="20577"/>
          <ac:spMkLst>
            <pc:docMk/>
            <pc:sldMk cId="2616795099" sldId="624"/>
            <ac:spMk id="2" creationId="{28EE04FF-FD30-8A6A-C664-DF8C63381F0F}"/>
          </ac:spMkLst>
        </pc:spChg>
        <pc:spChg chg="del">
          <ac:chgData name="Commodore St Germain" userId="420783ab-3e48-4f67-af00-cfba62042d5f" providerId="ADAL" clId="{D85A31B5-A721-4A72-9C03-6B8113CB4940}" dt="2026-06-13T22:34:01.321" v="1732" actId="478"/>
          <ac:spMkLst>
            <pc:docMk/>
            <pc:sldMk cId="2616795099" sldId="624"/>
            <ac:spMk id="3" creationId="{DC25731F-C49B-AF42-C4FF-C7DBB1A6C13F}"/>
          </ac:spMkLst>
        </pc:spChg>
        <pc:spChg chg="add del mod">
          <ac:chgData name="Commodore St Germain" userId="420783ab-3e48-4f67-af00-cfba62042d5f" providerId="ADAL" clId="{D85A31B5-A721-4A72-9C03-6B8113CB4940}" dt="2026-06-14T01:08:48.558" v="2563" actId="478"/>
          <ac:spMkLst>
            <pc:docMk/>
            <pc:sldMk cId="2616795099" sldId="624"/>
            <ac:spMk id="11" creationId="{5A39D8B7-7901-6651-66C1-EF8FA5E6DE73}"/>
          </ac:spMkLst>
        </pc:spChg>
        <pc:spChg chg="add del mod">
          <ac:chgData name="Commodore St Germain" userId="420783ab-3e48-4f67-af00-cfba62042d5f" providerId="ADAL" clId="{D85A31B5-A721-4A72-9C03-6B8113CB4940}" dt="2026-06-14T01:08:46.853" v="2562" actId="478"/>
          <ac:spMkLst>
            <pc:docMk/>
            <pc:sldMk cId="2616795099" sldId="624"/>
            <ac:spMk id="12" creationId="{472DD078-57DE-04D9-E341-9ECA75EF53B1}"/>
          </ac:spMkLst>
        </pc:spChg>
        <pc:spChg chg="add mod">
          <ac:chgData name="Commodore St Germain" userId="420783ab-3e48-4f67-af00-cfba62042d5f" providerId="ADAL" clId="{D85A31B5-A721-4A72-9C03-6B8113CB4940}" dt="2026-06-13T22:38:01.864" v="1798" actId="20577"/>
          <ac:spMkLst>
            <pc:docMk/>
            <pc:sldMk cId="2616795099" sldId="624"/>
            <ac:spMk id="13" creationId="{860A0C8C-F877-D24D-7579-549177D2E2EB}"/>
          </ac:spMkLst>
        </pc:spChg>
        <pc:spChg chg="add mod ord">
          <ac:chgData name="Commodore St Germain" userId="420783ab-3e48-4f67-af00-cfba62042d5f" providerId="ADAL" clId="{D85A31B5-A721-4A72-9C03-6B8113CB4940}" dt="2026-06-14T01:09:04.678" v="2573" actId="1036"/>
          <ac:spMkLst>
            <pc:docMk/>
            <pc:sldMk cId="2616795099" sldId="624"/>
            <ac:spMk id="16" creationId="{4E20F665-1B5E-7F70-8E72-48176A59BCA6}"/>
          </ac:spMkLst>
        </pc:spChg>
        <pc:spChg chg="add mod">
          <ac:chgData name="Commodore St Germain" userId="420783ab-3e48-4f67-af00-cfba62042d5f" providerId="ADAL" clId="{D85A31B5-A721-4A72-9C03-6B8113CB4940}" dt="2026-06-14T01:09:04.678" v="2573" actId="1036"/>
          <ac:spMkLst>
            <pc:docMk/>
            <pc:sldMk cId="2616795099" sldId="624"/>
            <ac:spMk id="17" creationId="{ECD24506-5D88-8102-092A-9353A64AC73B}"/>
          </ac:spMkLst>
        </pc:spChg>
        <pc:picChg chg="add mod ord">
          <ac:chgData name="Commodore St Germain" userId="420783ab-3e48-4f67-af00-cfba62042d5f" providerId="ADAL" clId="{D85A31B5-A721-4A72-9C03-6B8113CB4940}" dt="2026-06-14T01:09:04.678" v="2573" actId="1036"/>
          <ac:picMkLst>
            <pc:docMk/>
            <pc:sldMk cId="2616795099" sldId="624"/>
            <ac:picMk id="4" creationId="{4FED4F9E-269A-ACF1-A2B0-25609152436F}"/>
          </ac:picMkLst>
        </pc:picChg>
        <pc:picChg chg="add mod">
          <ac:chgData name="Commodore St Germain" userId="420783ab-3e48-4f67-af00-cfba62042d5f" providerId="ADAL" clId="{D85A31B5-A721-4A72-9C03-6B8113CB4940}" dt="2026-06-14T01:09:04.678" v="2573" actId="1036"/>
          <ac:picMkLst>
            <pc:docMk/>
            <pc:sldMk cId="2616795099" sldId="624"/>
            <ac:picMk id="6" creationId="{6A4A6BD3-2B2D-8E9C-AEC1-E0BD42BB321B}"/>
          </ac:picMkLst>
        </pc:picChg>
        <pc:picChg chg="add mod">
          <ac:chgData name="Commodore St Germain" userId="420783ab-3e48-4f67-af00-cfba62042d5f" providerId="ADAL" clId="{D85A31B5-A721-4A72-9C03-6B8113CB4940}" dt="2026-06-14T01:09:04.678" v="2573" actId="1036"/>
          <ac:picMkLst>
            <pc:docMk/>
            <pc:sldMk cId="2616795099" sldId="624"/>
            <ac:picMk id="8" creationId="{2856F5D0-0C46-3FF2-4478-94E862B8E8C3}"/>
          </ac:picMkLst>
        </pc:picChg>
        <pc:picChg chg="add mod">
          <ac:chgData name="Commodore St Germain" userId="420783ab-3e48-4f67-af00-cfba62042d5f" providerId="ADAL" clId="{D85A31B5-A721-4A72-9C03-6B8113CB4940}" dt="2026-06-14T01:09:04.678" v="2573" actId="1036"/>
          <ac:picMkLst>
            <pc:docMk/>
            <pc:sldMk cId="2616795099" sldId="624"/>
            <ac:picMk id="10" creationId="{49D4F158-5BAA-0C3F-E407-177CEA47DE9A}"/>
          </ac:picMkLst>
        </pc:picChg>
        <pc:picChg chg="add del mod">
          <ac:chgData name="Commodore St Germain" userId="420783ab-3e48-4f67-af00-cfba62042d5f" providerId="ADAL" clId="{D85A31B5-A721-4A72-9C03-6B8113CB4940}" dt="2026-06-14T00:59:06.831" v="2441" actId="478"/>
          <ac:picMkLst>
            <pc:docMk/>
            <pc:sldMk cId="2616795099" sldId="624"/>
            <ac:picMk id="15" creationId="{989D674C-4EE2-FD48-D26A-F1290DB9B834}"/>
          </ac:picMkLst>
        </pc:picChg>
        <pc:cxnChg chg="add mod">
          <ac:chgData name="Commodore St Germain" userId="420783ab-3e48-4f67-af00-cfba62042d5f" providerId="ADAL" clId="{D85A31B5-A721-4A72-9C03-6B8113CB4940}" dt="2026-06-14T01:09:04.678" v="2573" actId="1036"/>
          <ac:cxnSpMkLst>
            <pc:docMk/>
            <pc:sldMk cId="2616795099" sldId="624"/>
            <ac:cxnSpMk id="18" creationId="{D14694FC-0317-9807-916D-FEADF125DBC7}"/>
          </ac:cxnSpMkLst>
        </pc:cxnChg>
        <pc:cxnChg chg="add mod">
          <ac:chgData name="Commodore St Germain" userId="420783ab-3e48-4f67-af00-cfba62042d5f" providerId="ADAL" clId="{D85A31B5-A721-4A72-9C03-6B8113CB4940}" dt="2026-06-14T01:09:04.678" v="2573" actId="1036"/>
          <ac:cxnSpMkLst>
            <pc:docMk/>
            <pc:sldMk cId="2616795099" sldId="624"/>
            <ac:cxnSpMk id="19" creationId="{2DE34F98-85F7-4AB2-D7B8-1018BF6A7BA9}"/>
          </ac:cxnSpMkLst>
        </pc:cxnChg>
        <pc:cxnChg chg="add del mod">
          <ac:chgData name="Commodore St Germain" userId="420783ab-3e48-4f67-af00-cfba62042d5f" providerId="ADAL" clId="{D85A31B5-A721-4A72-9C03-6B8113CB4940}" dt="2026-06-14T00:59:06.831" v="2441" actId="478"/>
          <ac:cxnSpMkLst>
            <pc:docMk/>
            <pc:sldMk cId="2616795099" sldId="624"/>
            <ac:cxnSpMk id="20" creationId="{705A968C-40A5-4BA2-DB14-92D143F5F4AD}"/>
          </ac:cxnSpMkLst>
        </pc:cxnChg>
        <pc:cxnChg chg="add del mod">
          <ac:chgData name="Commodore St Germain" userId="420783ab-3e48-4f67-af00-cfba62042d5f" providerId="ADAL" clId="{D85A31B5-A721-4A72-9C03-6B8113CB4940}" dt="2026-06-14T00:59:32.142" v="2469" actId="478"/>
          <ac:cxnSpMkLst>
            <pc:docMk/>
            <pc:sldMk cId="2616795099" sldId="624"/>
            <ac:cxnSpMk id="21" creationId="{72209EA0-F586-7E5E-0A97-D9A2C909D053}"/>
          </ac:cxnSpMkLst>
        </pc:cxnChg>
      </pc:sldChg>
      <pc:sldChg chg="addSp modSp new del mod ord modNotesTx">
        <pc:chgData name="Commodore St Germain" userId="420783ab-3e48-4f67-af00-cfba62042d5f" providerId="ADAL" clId="{D85A31B5-A721-4A72-9C03-6B8113CB4940}" dt="2026-06-15T20:04:13.911" v="7964" actId="47"/>
        <pc:sldMkLst>
          <pc:docMk/>
          <pc:sldMk cId="1170425358" sldId="625"/>
        </pc:sldMkLst>
        <pc:spChg chg="mod">
          <ac:chgData name="Commodore St Germain" userId="420783ab-3e48-4f67-af00-cfba62042d5f" providerId="ADAL" clId="{D85A31B5-A721-4A72-9C03-6B8113CB4940}" dt="2026-06-13T22:59:45.249" v="2403" actId="20577"/>
          <ac:spMkLst>
            <pc:docMk/>
            <pc:sldMk cId="1170425358" sldId="625"/>
            <ac:spMk id="3" creationId="{B2C2DC72-6768-1A39-BA1C-9F0BE8D739F0}"/>
          </ac:spMkLst>
        </pc:spChg>
        <pc:spChg chg="add mod">
          <ac:chgData name="Commodore St Germain" userId="420783ab-3e48-4f67-af00-cfba62042d5f" providerId="ADAL" clId="{D85A31B5-A721-4A72-9C03-6B8113CB4940}" dt="2026-06-13T22:59:33.156" v="2377"/>
          <ac:spMkLst>
            <pc:docMk/>
            <pc:sldMk cId="1170425358" sldId="625"/>
            <ac:spMk id="9" creationId="{A4C938E8-7764-D269-DE01-5653CBC6B123}"/>
          </ac:spMkLst>
        </pc:spChg>
        <pc:picChg chg="add mod">
          <ac:chgData name="Commodore St Germain" userId="420783ab-3e48-4f67-af00-cfba62042d5f" providerId="ADAL" clId="{D85A31B5-A721-4A72-9C03-6B8113CB4940}" dt="2026-06-13T22:53:23.506" v="2209" actId="14100"/>
          <ac:picMkLst>
            <pc:docMk/>
            <pc:sldMk cId="1170425358" sldId="625"/>
            <ac:picMk id="5" creationId="{AEBB1576-9D37-01B0-2041-58FE0324B43A}"/>
          </ac:picMkLst>
        </pc:picChg>
        <pc:picChg chg="add mod">
          <ac:chgData name="Commodore St Germain" userId="420783ab-3e48-4f67-af00-cfba62042d5f" providerId="ADAL" clId="{D85A31B5-A721-4A72-9C03-6B8113CB4940}" dt="2026-06-13T22:53:27.976" v="2210"/>
          <ac:picMkLst>
            <pc:docMk/>
            <pc:sldMk cId="1170425358" sldId="625"/>
            <ac:picMk id="6" creationId="{F02CDB18-17CA-E5E2-D69B-7F4BFCF97523}"/>
          </ac:picMkLst>
        </pc:picChg>
        <pc:picChg chg="add mod modCrop">
          <ac:chgData name="Commodore St Germain" userId="420783ab-3e48-4f67-af00-cfba62042d5f" providerId="ADAL" clId="{D85A31B5-A721-4A72-9C03-6B8113CB4940}" dt="2026-06-13T22:54:51.632" v="2218" actId="1076"/>
          <ac:picMkLst>
            <pc:docMk/>
            <pc:sldMk cId="1170425358" sldId="625"/>
            <ac:picMk id="8" creationId="{2DAE1B54-3149-258C-2625-23065D762990}"/>
          </ac:picMkLst>
        </pc:picChg>
      </pc:sldChg>
      <pc:sldChg chg="addSp modSp new mod modNotesTx">
        <pc:chgData name="Commodore St Germain" userId="420783ab-3e48-4f67-af00-cfba62042d5f" providerId="ADAL" clId="{D85A31B5-A721-4A72-9C03-6B8113CB4940}" dt="2026-06-13T22:59:34.464" v="2378"/>
        <pc:sldMkLst>
          <pc:docMk/>
          <pc:sldMk cId="4200110303" sldId="626"/>
        </pc:sldMkLst>
        <pc:spChg chg="add mod">
          <ac:chgData name="Commodore St Germain" userId="420783ab-3e48-4f67-af00-cfba62042d5f" providerId="ADAL" clId="{D85A31B5-A721-4A72-9C03-6B8113CB4940}" dt="2026-06-13T22:59:34.464" v="2378"/>
          <ac:spMkLst>
            <pc:docMk/>
            <pc:sldMk cId="4200110303" sldId="626"/>
            <ac:spMk id="7" creationId="{A428E448-97EA-D2C3-CFDB-2A9CEACD5504}"/>
          </ac:spMkLst>
        </pc:spChg>
        <pc:picChg chg="add mod">
          <ac:chgData name="Commodore St Germain" userId="420783ab-3e48-4f67-af00-cfba62042d5f" providerId="ADAL" clId="{D85A31B5-A721-4A72-9C03-6B8113CB4940}" dt="2026-06-13T22:55:39.405" v="2222" actId="14100"/>
          <ac:picMkLst>
            <pc:docMk/>
            <pc:sldMk cId="4200110303" sldId="626"/>
            <ac:picMk id="5" creationId="{AD1D222A-139C-6144-AB6E-B50C2D7343DE}"/>
          </ac:picMkLst>
        </pc:picChg>
        <pc:picChg chg="add mod">
          <ac:chgData name="Commodore St Germain" userId="420783ab-3e48-4f67-af00-cfba62042d5f" providerId="ADAL" clId="{D85A31B5-A721-4A72-9C03-6B8113CB4940}" dt="2026-06-13T22:55:45.553" v="2223"/>
          <ac:picMkLst>
            <pc:docMk/>
            <pc:sldMk cId="4200110303" sldId="626"/>
            <ac:picMk id="6" creationId="{590B161A-68B2-E300-C82D-405ABEEA378F}"/>
          </ac:picMkLst>
        </pc:picChg>
      </pc:sldChg>
      <pc:sldChg chg="addSp modSp new mod ord modNotesTx">
        <pc:chgData name="Commodore St Germain" userId="420783ab-3e48-4f67-af00-cfba62042d5f" providerId="ADAL" clId="{D85A31B5-A721-4A72-9C03-6B8113CB4940}" dt="2026-06-13T22:59:31.723" v="2376"/>
        <pc:sldMkLst>
          <pc:docMk/>
          <pc:sldMk cId="4089654348" sldId="627"/>
        </pc:sldMkLst>
        <pc:spChg chg="add mod">
          <ac:chgData name="Commodore St Germain" userId="420783ab-3e48-4f67-af00-cfba62042d5f" providerId="ADAL" clId="{D85A31B5-A721-4A72-9C03-6B8113CB4940}" dt="2026-06-13T22:59:31.723" v="2376"/>
          <ac:spMkLst>
            <pc:docMk/>
            <pc:sldMk cId="4089654348" sldId="627"/>
            <ac:spMk id="7" creationId="{2DC5A293-3AE5-4BF7-8768-87F5A93136BE}"/>
          </ac:spMkLst>
        </pc:spChg>
        <pc:picChg chg="add mod">
          <ac:chgData name="Commodore St Germain" userId="420783ab-3e48-4f67-af00-cfba62042d5f" providerId="ADAL" clId="{D85A31B5-A721-4A72-9C03-6B8113CB4940}" dt="2026-06-13T22:56:24.144" v="2232" actId="14100"/>
          <ac:picMkLst>
            <pc:docMk/>
            <pc:sldMk cId="4089654348" sldId="627"/>
            <ac:picMk id="5" creationId="{60EA3D37-DFF3-2B4A-FD35-0686945BB64A}"/>
          </ac:picMkLst>
        </pc:picChg>
        <pc:picChg chg="add mod">
          <ac:chgData name="Commodore St Germain" userId="420783ab-3e48-4f67-af00-cfba62042d5f" providerId="ADAL" clId="{D85A31B5-A721-4A72-9C03-6B8113CB4940}" dt="2026-06-13T22:51:39.455" v="2206" actId="1076"/>
          <ac:picMkLst>
            <pc:docMk/>
            <pc:sldMk cId="4089654348" sldId="627"/>
            <ac:picMk id="6" creationId="{EE80B8F3-4C81-51E8-4B5E-C325D6474225}"/>
          </ac:picMkLst>
        </pc:picChg>
      </pc:sldChg>
      <pc:sldChg chg="addSp modSp new mod modNotesTx">
        <pc:chgData name="Commodore St Germain" userId="420783ab-3e48-4f67-af00-cfba62042d5f" providerId="ADAL" clId="{D85A31B5-A721-4A72-9C03-6B8113CB4940}" dt="2026-06-13T22:59:36.324" v="2379"/>
        <pc:sldMkLst>
          <pc:docMk/>
          <pc:sldMk cId="262311016" sldId="628"/>
        </pc:sldMkLst>
        <pc:spChg chg="add mod">
          <ac:chgData name="Commodore St Germain" userId="420783ab-3e48-4f67-af00-cfba62042d5f" providerId="ADAL" clId="{D85A31B5-A721-4A72-9C03-6B8113CB4940}" dt="2026-06-13T22:59:36.324" v="2379"/>
          <ac:spMkLst>
            <pc:docMk/>
            <pc:sldMk cId="262311016" sldId="628"/>
            <ac:spMk id="7" creationId="{1801074A-9CA5-97CE-E8A0-91C73DC41063}"/>
          </ac:spMkLst>
        </pc:spChg>
        <pc:picChg chg="add mod">
          <ac:chgData name="Commodore St Germain" userId="420783ab-3e48-4f67-af00-cfba62042d5f" providerId="ADAL" clId="{D85A31B5-A721-4A72-9C03-6B8113CB4940}" dt="2026-06-13T22:56:10.522" v="2230" actId="14100"/>
          <ac:picMkLst>
            <pc:docMk/>
            <pc:sldMk cId="262311016" sldId="628"/>
            <ac:picMk id="5" creationId="{75E72D03-80A7-556B-7370-0D700502FE04}"/>
          </ac:picMkLst>
        </pc:picChg>
        <pc:picChg chg="add mod">
          <ac:chgData name="Commodore St Germain" userId="420783ab-3e48-4f67-af00-cfba62042d5f" providerId="ADAL" clId="{D85A31B5-A721-4A72-9C03-6B8113CB4940}" dt="2026-06-13T22:56:16.379" v="2231"/>
          <ac:picMkLst>
            <pc:docMk/>
            <pc:sldMk cId="262311016" sldId="628"/>
            <ac:picMk id="6" creationId="{8781AAF7-550F-0AE8-8DC9-6DE3B3C60763}"/>
          </ac:picMkLst>
        </pc:picChg>
      </pc:sldChg>
      <pc:sldChg chg="addSp modSp new mod modNotesTx">
        <pc:chgData name="Commodore St Germain" userId="420783ab-3e48-4f67-af00-cfba62042d5f" providerId="ADAL" clId="{D85A31B5-A721-4A72-9C03-6B8113CB4940}" dt="2026-06-13T22:59:37.221" v="2380"/>
        <pc:sldMkLst>
          <pc:docMk/>
          <pc:sldMk cId="2257235551" sldId="629"/>
        </pc:sldMkLst>
        <pc:spChg chg="add mod">
          <ac:chgData name="Commodore St Germain" userId="420783ab-3e48-4f67-af00-cfba62042d5f" providerId="ADAL" clId="{D85A31B5-A721-4A72-9C03-6B8113CB4940}" dt="2026-06-13T22:59:37.221" v="2380"/>
          <ac:spMkLst>
            <pc:docMk/>
            <pc:sldMk cId="2257235551" sldId="629"/>
            <ac:spMk id="7" creationId="{87BE96E7-2420-7335-6042-0FBA15CB310D}"/>
          </ac:spMkLst>
        </pc:spChg>
        <pc:picChg chg="add mod">
          <ac:chgData name="Commodore St Germain" userId="420783ab-3e48-4f67-af00-cfba62042d5f" providerId="ADAL" clId="{D85A31B5-A721-4A72-9C03-6B8113CB4940}" dt="2026-06-13T22:57:20.329" v="2239" actId="1076"/>
          <ac:picMkLst>
            <pc:docMk/>
            <pc:sldMk cId="2257235551" sldId="629"/>
            <ac:picMk id="5" creationId="{88F16BCA-9E4E-2AAB-CD1F-8B9A86D8F00C}"/>
          </ac:picMkLst>
        </pc:picChg>
        <pc:picChg chg="add mod">
          <ac:chgData name="Commodore St Germain" userId="420783ab-3e48-4f67-af00-cfba62042d5f" providerId="ADAL" clId="{D85A31B5-A721-4A72-9C03-6B8113CB4940}" dt="2026-06-13T22:57:24.843" v="2240"/>
          <ac:picMkLst>
            <pc:docMk/>
            <pc:sldMk cId="2257235551" sldId="629"/>
            <ac:picMk id="6" creationId="{E9F14044-9C4E-E5FF-1EBC-CB59BC10C8B8}"/>
          </ac:picMkLst>
        </pc:picChg>
      </pc:sldChg>
      <pc:sldChg chg="addSp delSp modSp new mod">
        <pc:chgData name="Commodore St Germain" userId="420783ab-3e48-4f67-af00-cfba62042d5f" providerId="ADAL" clId="{D85A31B5-A721-4A72-9C03-6B8113CB4940}" dt="2026-06-13T23:02:29.916" v="2425"/>
        <pc:sldMkLst>
          <pc:docMk/>
          <pc:sldMk cId="2986429064" sldId="630"/>
        </pc:sldMkLst>
        <pc:spChg chg="mod">
          <ac:chgData name="Commodore St Germain" userId="420783ab-3e48-4f67-af00-cfba62042d5f" providerId="ADAL" clId="{D85A31B5-A721-4A72-9C03-6B8113CB4940}" dt="2026-06-13T22:57:59.102" v="2270" actId="20577"/>
          <ac:spMkLst>
            <pc:docMk/>
            <pc:sldMk cId="2986429064" sldId="630"/>
            <ac:spMk id="2" creationId="{6A278E28-7A58-6112-87AC-2781A8E4FAA2}"/>
          </ac:spMkLst>
        </pc:spChg>
        <pc:spChg chg="del">
          <ac:chgData name="Commodore St Germain" userId="420783ab-3e48-4f67-af00-cfba62042d5f" providerId="ADAL" clId="{D85A31B5-A721-4A72-9C03-6B8113CB4940}" dt="2026-06-13T22:58:12.430" v="2272" actId="478"/>
          <ac:spMkLst>
            <pc:docMk/>
            <pc:sldMk cId="2986429064" sldId="630"/>
            <ac:spMk id="3" creationId="{0CCE0ED2-5A19-790C-D552-3ED9B98C58E0}"/>
          </ac:spMkLst>
        </pc:spChg>
        <pc:spChg chg="add mod">
          <ac:chgData name="Commodore St Germain" userId="420783ab-3e48-4f67-af00-cfba62042d5f" providerId="ADAL" clId="{D85A31B5-A721-4A72-9C03-6B8113CB4940}" dt="2026-06-13T22:57:54.173" v="2243" actId="1076"/>
          <ac:spMkLst>
            <pc:docMk/>
            <pc:sldMk cId="2986429064" sldId="630"/>
            <ac:spMk id="6" creationId="{0F44EA18-8F26-C8C3-36D6-08A178F69DBF}"/>
          </ac:spMkLst>
        </pc:spChg>
        <pc:spChg chg="add mod">
          <ac:chgData name="Commodore St Germain" userId="420783ab-3e48-4f67-af00-cfba62042d5f" providerId="ADAL" clId="{D85A31B5-A721-4A72-9C03-6B8113CB4940}" dt="2026-06-13T22:59:03.672" v="2351" actId="20577"/>
          <ac:spMkLst>
            <pc:docMk/>
            <pc:sldMk cId="2986429064" sldId="630"/>
            <ac:spMk id="7" creationId="{B08129C9-1188-78A3-A602-BBB790815F66}"/>
          </ac:spMkLst>
        </pc:spChg>
        <pc:spChg chg="add mod">
          <ac:chgData name="Commodore St Germain" userId="420783ab-3e48-4f67-af00-cfba62042d5f" providerId="ADAL" clId="{D85A31B5-A721-4A72-9C03-6B8113CB4940}" dt="2026-06-13T22:59:24.859" v="2375" actId="20577"/>
          <ac:spMkLst>
            <pc:docMk/>
            <pc:sldMk cId="2986429064" sldId="630"/>
            <ac:spMk id="8" creationId="{DD28D190-CB2C-1AC1-BEDF-CDC11CE18964}"/>
          </ac:spMkLst>
        </pc:spChg>
        <pc:spChg chg="add mod">
          <ac:chgData name="Commodore St Germain" userId="420783ab-3e48-4f67-af00-cfba62042d5f" providerId="ADAL" clId="{D85A31B5-A721-4A72-9C03-6B8113CB4940}" dt="2026-06-13T23:02:29.916" v="2425"/>
          <ac:spMkLst>
            <pc:docMk/>
            <pc:sldMk cId="2986429064" sldId="630"/>
            <ac:spMk id="9" creationId="{D5E872A9-E9DE-46BF-A4D7-A185A538FB95}"/>
          </ac:spMkLst>
        </pc:spChg>
        <pc:picChg chg="add mod">
          <ac:chgData name="Commodore St Germain" userId="420783ab-3e48-4f67-af00-cfba62042d5f" providerId="ADAL" clId="{D85A31B5-A721-4A72-9C03-6B8113CB4940}" dt="2026-06-13T22:57:54.173" v="2243" actId="1076"/>
          <ac:picMkLst>
            <pc:docMk/>
            <pc:sldMk cId="2986429064" sldId="630"/>
            <ac:picMk id="4" creationId="{C8333EB7-4777-C219-62CC-8BB2EEAD9FAD}"/>
          </ac:picMkLst>
        </pc:picChg>
        <pc:picChg chg="add mod">
          <ac:chgData name="Commodore St Germain" userId="420783ab-3e48-4f67-af00-cfba62042d5f" providerId="ADAL" clId="{D85A31B5-A721-4A72-9C03-6B8113CB4940}" dt="2026-06-13T22:57:54.173" v="2243" actId="1076"/>
          <ac:picMkLst>
            <pc:docMk/>
            <pc:sldMk cId="2986429064" sldId="630"/>
            <ac:picMk id="5" creationId="{86B69135-C110-33A3-E68E-A039C8E79C3C}"/>
          </ac:picMkLst>
        </pc:picChg>
      </pc:sldChg>
      <pc:sldChg chg="addSp modSp new mod modNotesTx">
        <pc:chgData name="Commodore St Germain" userId="420783ab-3e48-4f67-af00-cfba62042d5f" providerId="ADAL" clId="{D85A31B5-A721-4A72-9C03-6B8113CB4940}" dt="2026-06-13T23:02:31.882" v="2426"/>
        <pc:sldMkLst>
          <pc:docMk/>
          <pc:sldMk cId="1991914218" sldId="631"/>
        </pc:sldMkLst>
        <pc:spChg chg="add mod">
          <ac:chgData name="Commodore St Germain" userId="420783ab-3e48-4f67-af00-cfba62042d5f" providerId="ADAL" clId="{D85A31B5-A721-4A72-9C03-6B8113CB4940}" dt="2026-06-13T23:02:31.882" v="2426"/>
          <ac:spMkLst>
            <pc:docMk/>
            <pc:sldMk cId="1991914218" sldId="631"/>
            <ac:spMk id="7" creationId="{40AB5362-7BE7-F534-E35C-F21579258A00}"/>
          </ac:spMkLst>
        </pc:spChg>
        <pc:picChg chg="add mod">
          <ac:chgData name="Commodore St Germain" userId="420783ab-3e48-4f67-af00-cfba62042d5f" providerId="ADAL" clId="{D85A31B5-A721-4A72-9C03-6B8113CB4940}" dt="2026-06-13T23:00:12.599" v="2406" actId="14100"/>
          <ac:picMkLst>
            <pc:docMk/>
            <pc:sldMk cId="1991914218" sldId="631"/>
            <ac:picMk id="5" creationId="{2B0A9B83-1244-60B6-DC9A-DA22CDD7057F}"/>
          </ac:picMkLst>
        </pc:picChg>
        <pc:picChg chg="add mod">
          <ac:chgData name="Commodore St Germain" userId="420783ab-3e48-4f67-af00-cfba62042d5f" providerId="ADAL" clId="{D85A31B5-A721-4A72-9C03-6B8113CB4940}" dt="2026-06-13T23:00:32.991" v="2408" actId="1076"/>
          <ac:picMkLst>
            <pc:docMk/>
            <pc:sldMk cId="1991914218" sldId="631"/>
            <ac:picMk id="6" creationId="{DC3C1E2B-BEDA-A150-16CC-53DA043E5A5C}"/>
          </ac:picMkLst>
        </pc:picChg>
      </pc:sldChg>
      <pc:sldChg chg="addSp modSp new mod modNotesTx">
        <pc:chgData name="Commodore St Germain" userId="420783ab-3e48-4f67-af00-cfba62042d5f" providerId="ADAL" clId="{D85A31B5-A721-4A72-9C03-6B8113CB4940}" dt="2026-06-13T23:02:33.197" v="2427"/>
        <pc:sldMkLst>
          <pc:docMk/>
          <pc:sldMk cId="3917662207" sldId="632"/>
        </pc:sldMkLst>
        <pc:spChg chg="add mod">
          <ac:chgData name="Commodore St Germain" userId="420783ab-3e48-4f67-af00-cfba62042d5f" providerId="ADAL" clId="{D85A31B5-A721-4A72-9C03-6B8113CB4940}" dt="2026-06-13T23:02:33.197" v="2427"/>
          <ac:spMkLst>
            <pc:docMk/>
            <pc:sldMk cId="3917662207" sldId="632"/>
            <ac:spMk id="7" creationId="{C4065577-BC9D-BCE6-28ED-053047DF360F}"/>
          </ac:spMkLst>
        </pc:spChg>
        <pc:picChg chg="add mod">
          <ac:chgData name="Commodore St Germain" userId="420783ab-3e48-4f67-af00-cfba62042d5f" providerId="ADAL" clId="{D85A31B5-A721-4A72-9C03-6B8113CB4940}" dt="2026-06-13T23:01:24.876" v="2416" actId="14100"/>
          <ac:picMkLst>
            <pc:docMk/>
            <pc:sldMk cId="3917662207" sldId="632"/>
            <ac:picMk id="5" creationId="{AB072D17-9F29-A76B-1FF5-863097BBCD69}"/>
          </ac:picMkLst>
        </pc:picChg>
        <pc:picChg chg="add mod">
          <ac:chgData name="Commodore St Germain" userId="420783ab-3e48-4f67-af00-cfba62042d5f" providerId="ADAL" clId="{D85A31B5-A721-4A72-9C03-6B8113CB4940}" dt="2026-06-13T23:01:21.897" v="2415" actId="1076"/>
          <ac:picMkLst>
            <pc:docMk/>
            <pc:sldMk cId="3917662207" sldId="632"/>
            <ac:picMk id="6" creationId="{326D8ECF-3B1C-1406-7BF4-E32FE2A49AE3}"/>
          </ac:picMkLst>
        </pc:picChg>
      </pc:sldChg>
      <pc:sldChg chg="addSp modSp new mod modNotesTx">
        <pc:chgData name="Commodore St Germain" userId="420783ab-3e48-4f67-af00-cfba62042d5f" providerId="ADAL" clId="{D85A31B5-A721-4A72-9C03-6B8113CB4940}" dt="2026-06-13T23:02:34.640" v="2428"/>
        <pc:sldMkLst>
          <pc:docMk/>
          <pc:sldMk cId="2023397810" sldId="633"/>
        </pc:sldMkLst>
        <pc:spChg chg="add mod">
          <ac:chgData name="Commodore St Germain" userId="420783ab-3e48-4f67-af00-cfba62042d5f" providerId="ADAL" clId="{D85A31B5-A721-4A72-9C03-6B8113CB4940}" dt="2026-06-13T23:02:34.640" v="2428"/>
          <ac:spMkLst>
            <pc:docMk/>
            <pc:sldMk cId="2023397810" sldId="633"/>
            <ac:spMk id="7" creationId="{8F0DD48E-DA38-6515-077E-24CE9DFB8DE5}"/>
          </ac:spMkLst>
        </pc:spChg>
        <pc:picChg chg="add mod">
          <ac:chgData name="Commodore St Germain" userId="420783ab-3e48-4f67-af00-cfba62042d5f" providerId="ADAL" clId="{D85A31B5-A721-4A72-9C03-6B8113CB4940}" dt="2026-06-13T23:02:00.137" v="2422" actId="14100"/>
          <ac:picMkLst>
            <pc:docMk/>
            <pc:sldMk cId="2023397810" sldId="633"/>
            <ac:picMk id="5" creationId="{8E9A7B91-7479-E0E8-FD23-3D0B784732C1}"/>
          </ac:picMkLst>
        </pc:picChg>
        <pc:picChg chg="add mod">
          <ac:chgData name="Commodore St Germain" userId="420783ab-3e48-4f67-af00-cfba62042d5f" providerId="ADAL" clId="{D85A31B5-A721-4A72-9C03-6B8113CB4940}" dt="2026-06-13T23:02:06.836" v="2423"/>
          <ac:picMkLst>
            <pc:docMk/>
            <pc:sldMk cId="2023397810" sldId="633"/>
            <ac:picMk id="6" creationId="{1547EA66-40F0-FC1A-F338-0EF2C0112713}"/>
          </ac:picMkLst>
        </pc:picChg>
      </pc:sldChg>
      <pc:sldChg chg="new del">
        <pc:chgData name="Commodore St Germain" userId="420783ab-3e48-4f67-af00-cfba62042d5f" providerId="ADAL" clId="{D85A31B5-A721-4A72-9C03-6B8113CB4940}" dt="2026-06-15T20:04:13.911" v="7964" actId="47"/>
        <pc:sldMkLst>
          <pc:docMk/>
          <pc:sldMk cId="1961184634" sldId="634"/>
        </pc:sldMkLst>
      </pc:sldChg>
      <pc:sldChg chg="new del">
        <pc:chgData name="Commodore St Germain" userId="420783ab-3e48-4f67-af00-cfba62042d5f" providerId="ADAL" clId="{D85A31B5-A721-4A72-9C03-6B8113CB4940}" dt="2026-06-13T23:02:59.603" v="2429" actId="47"/>
        <pc:sldMkLst>
          <pc:docMk/>
          <pc:sldMk cId="2524638363" sldId="634"/>
        </pc:sldMkLst>
      </pc:sldChg>
      <pc:sldChg chg="new del">
        <pc:chgData name="Commodore St Germain" userId="420783ab-3e48-4f67-af00-cfba62042d5f" providerId="ADAL" clId="{D85A31B5-A721-4A72-9C03-6B8113CB4940}" dt="2026-06-15T20:04:13.911" v="7964" actId="47"/>
        <pc:sldMkLst>
          <pc:docMk/>
          <pc:sldMk cId="2020642231" sldId="635"/>
        </pc:sldMkLst>
      </pc:sldChg>
      <pc:sldChg chg="new del">
        <pc:chgData name="Commodore St Germain" userId="420783ab-3e48-4f67-af00-cfba62042d5f" providerId="ADAL" clId="{D85A31B5-A721-4A72-9C03-6B8113CB4940}" dt="2026-06-15T20:04:13.911" v="7964" actId="47"/>
        <pc:sldMkLst>
          <pc:docMk/>
          <pc:sldMk cId="975996601" sldId="636"/>
        </pc:sldMkLst>
      </pc:sldChg>
      <pc:sldChg chg="new del">
        <pc:chgData name="Commodore St Germain" userId="420783ab-3e48-4f67-af00-cfba62042d5f" providerId="ADAL" clId="{D85A31B5-A721-4A72-9C03-6B8113CB4940}" dt="2026-06-15T20:04:13.911" v="7964" actId="47"/>
        <pc:sldMkLst>
          <pc:docMk/>
          <pc:sldMk cId="3834132919" sldId="637"/>
        </pc:sldMkLst>
      </pc:sldChg>
      <pc:sldChg chg="new del">
        <pc:chgData name="Commodore St Germain" userId="420783ab-3e48-4f67-af00-cfba62042d5f" providerId="ADAL" clId="{D85A31B5-A721-4A72-9C03-6B8113CB4940}" dt="2026-06-15T20:04:13.911" v="7964" actId="47"/>
        <pc:sldMkLst>
          <pc:docMk/>
          <pc:sldMk cId="3825845545" sldId="638"/>
        </pc:sldMkLst>
      </pc:sldChg>
      <pc:sldChg chg="new del">
        <pc:chgData name="Commodore St Germain" userId="420783ab-3e48-4f67-af00-cfba62042d5f" providerId="ADAL" clId="{D85A31B5-A721-4A72-9C03-6B8113CB4940}" dt="2026-06-15T20:04:13.911" v="7964" actId="47"/>
        <pc:sldMkLst>
          <pc:docMk/>
          <pc:sldMk cId="2078212789" sldId="639"/>
        </pc:sldMkLst>
      </pc:sldChg>
      <pc:sldChg chg="new del">
        <pc:chgData name="Commodore St Germain" userId="420783ab-3e48-4f67-af00-cfba62042d5f" providerId="ADAL" clId="{D85A31B5-A721-4A72-9C03-6B8113CB4940}" dt="2026-06-15T20:04:13.911" v="7964" actId="47"/>
        <pc:sldMkLst>
          <pc:docMk/>
          <pc:sldMk cId="2318911065" sldId="640"/>
        </pc:sldMkLst>
      </pc:sldChg>
      <pc:sldChg chg="add del">
        <pc:chgData name="Commodore St Germain" userId="420783ab-3e48-4f67-af00-cfba62042d5f" providerId="ADAL" clId="{D85A31B5-A721-4A72-9C03-6B8113CB4940}" dt="2026-06-15T20:04:13.911" v="7964" actId="47"/>
        <pc:sldMkLst>
          <pc:docMk/>
          <pc:sldMk cId="1350208721" sldId="641"/>
        </pc:sldMkLst>
      </pc:sldChg>
      <pc:sldChg chg="addSp delSp modSp new mod">
        <pc:chgData name="Commodore St Germain" userId="420783ab-3e48-4f67-af00-cfba62042d5f" providerId="ADAL" clId="{D85A31B5-A721-4A72-9C03-6B8113CB4940}" dt="2026-06-14T01:08:38.816" v="2561" actId="1076"/>
        <pc:sldMkLst>
          <pc:docMk/>
          <pc:sldMk cId="3257629876" sldId="642"/>
        </pc:sldMkLst>
        <pc:spChg chg="mod">
          <ac:chgData name="Commodore St Germain" userId="420783ab-3e48-4f67-af00-cfba62042d5f" providerId="ADAL" clId="{D85A31B5-A721-4A72-9C03-6B8113CB4940}" dt="2026-06-14T01:02:33.071" v="2485" actId="20577"/>
          <ac:spMkLst>
            <pc:docMk/>
            <pc:sldMk cId="3257629876" sldId="642"/>
            <ac:spMk id="2" creationId="{B2ED7FC6-D80D-8065-FFF7-B7E5061CB349}"/>
          </ac:spMkLst>
        </pc:spChg>
        <pc:spChg chg="del">
          <ac:chgData name="Commodore St Germain" userId="420783ab-3e48-4f67-af00-cfba62042d5f" providerId="ADAL" clId="{D85A31B5-A721-4A72-9C03-6B8113CB4940}" dt="2026-06-14T01:02:38.324" v="2486" actId="478"/>
          <ac:spMkLst>
            <pc:docMk/>
            <pc:sldMk cId="3257629876" sldId="642"/>
            <ac:spMk id="3" creationId="{29793027-10ED-BBF5-A565-08AFE7894806}"/>
          </ac:spMkLst>
        </pc:spChg>
        <pc:spChg chg="add mod">
          <ac:chgData name="Commodore St Germain" userId="420783ab-3e48-4f67-af00-cfba62042d5f" providerId="ADAL" clId="{D85A31B5-A721-4A72-9C03-6B8113CB4940}" dt="2026-06-14T01:03:02.553" v="2491" actId="1076"/>
          <ac:spMkLst>
            <pc:docMk/>
            <pc:sldMk cId="3257629876" sldId="642"/>
            <ac:spMk id="5" creationId="{80C188FE-6787-4999-56B3-7D8189429F23}"/>
          </ac:spMkLst>
        </pc:spChg>
        <pc:spChg chg="add mod">
          <ac:chgData name="Commodore St Germain" userId="420783ab-3e48-4f67-af00-cfba62042d5f" providerId="ADAL" clId="{D85A31B5-A721-4A72-9C03-6B8113CB4940}" dt="2026-06-14T01:08:38.816" v="2561" actId="1076"/>
          <ac:spMkLst>
            <pc:docMk/>
            <pc:sldMk cId="3257629876" sldId="642"/>
            <ac:spMk id="6" creationId="{AE300DF9-86C8-291E-A31B-2D4162ADA185}"/>
          </ac:spMkLst>
        </pc:spChg>
        <pc:spChg chg="add mod">
          <ac:chgData name="Commodore St Germain" userId="420783ab-3e48-4f67-af00-cfba62042d5f" providerId="ADAL" clId="{D85A31B5-A721-4A72-9C03-6B8113CB4940}" dt="2026-06-14T01:03:27.865" v="2497" actId="20577"/>
          <ac:spMkLst>
            <pc:docMk/>
            <pc:sldMk cId="3257629876" sldId="642"/>
            <ac:spMk id="8" creationId="{73E324E6-E8B3-70B8-8DFF-F73AB29E4293}"/>
          </ac:spMkLst>
        </pc:spChg>
        <pc:picChg chg="add mod">
          <ac:chgData name="Commodore St Germain" userId="420783ab-3e48-4f67-af00-cfba62042d5f" providerId="ADAL" clId="{D85A31B5-A721-4A72-9C03-6B8113CB4940}" dt="2026-06-14T01:02:44.185" v="2488" actId="1076"/>
          <ac:picMkLst>
            <pc:docMk/>
            <pc:sldMk cId="3257629876" sldId="642"/>
            <ac:picMk id="4" creationId="{F8870E1A-1943-D1A2-F244-E58C8141F62A}"/>
          </ac:picMkLst>
        </pc:picChg>
        <pc:cxnChg chg="add del mod">
          <ac:chgData name="Commodore St Germain" userId="420783ab-3e48-4f67-af00-cfba62042d5f" providerId="ADAL" clId="{D85A31B5-A721-4A72-9C03-6B8113CB4940}" dt="2026-06-14T01:02:40.202" v="2487" actId="478"/>
          <ac:cxnSpMkLst>
            <pc:docMk/>
            <pc:sldMk cId="3257629876" sldId="642"/>
            <ac:cxnSpMk id="7" creationId="{F702BCA5-36D9-AE0B-1DF8-D36DF9A85702}"/>
          </ac:cxnSpMkLst>
        </pc:cxnChg>
      </pc:sldChg>
      <pc:sldChg chg="addSp modSp new mod modNotesTx">
        <pc:chgData name="Commodore St Germain" userId="420783ab-3e48-4f67-af00-cfba62042d5f" providerId="ADAL" clId="{D85A31B5-A721-4A72-9C03-6B8113CB4940}" dt="2026-06-14T01:06:12.453" v="2513"/>
        <pc:sldMkLst>
          <pc:docMk/>
          <pc:sldMk cId="71060442" sldId="643"/>
        </pc:sldMkLst>
        <pc:spChg chg="add mod">
          <ac:chgData name="Commodore St Germain" userId="420783ab-3e48-4f67-af00-cfba62042d5f" providerId="ADAL" clId="{D85A31B5-A721-4A72-9C03-6B8113CB4940}" dt="2026-06-14T01:06:12.453" v="2513"/>
          <ac:spMkLst>
            <pc:docMk/>
            <pc:sldMk cId="71060442" sldId="643"/>
            <ac:spMk id="7" creationId="{9907435C-0A92-1B4C-DC4D-E7213891713E}"/>
          </ac:spMkLst>
        </pc:spChg>
        <pc:picChg chg="add mod">
          <ac:chgData name="Commodore St Germain" userId="420783ab-3e48-4f67-af00-cfba62042d5f" providerId="ADAL" clId="{D85A31B5-A721-4A72-9C03-6B8113CB4940}" dt="2026-06-14T01:04:26.673" v="2501" actId="14100"/>
          <ac:picMkLst>
            <pc:docMk/>
            <pc:sldMk cId="71060442" sldId="643"/>
            <ac:picMk id="5" creationId="{CF456C30-7D5C-9918-B8BA-72C55CD8113C}"/>
          </ac:picMkLst>
        </pc:picChg>
        <pc:picChg chg="add mod">
          <ac:chgData name="Commodore St Germain" userId="420783ab-3e48-4f67-af00-cfba62042d5f" providerId="ADAL" clId="{D85A31B5-A721-4A72-9C03-6B8113CB4940}" dt="2026-06-14T01:04:36.068" v="2504" actId="14100"/>
          <ac:picMkLst>
            <pc:docMk/>
            <pc:sldMk cId="71060442" sldId="643"/>
            <ac:picMk id="6" creationId="{12FD0722-B6E9-F3C6-17DB-6C23069D7772}"/>
          </ac:picMkLst>
        </pc:picChg>
      </pc:sldChg>
      <pc:sldChg chg="addSp modSp new mod">
        <pc:chgData name="Commodore St Germain" userId="420783ab-3e48-4f67-af00-cfba62042d5f" providerId="ADAL" clId="{D85A31B5-A721-4A72-9C03-6B8113CB4940}" dt="2026-06-14T01:06:13.784" v="2514"/>
        <pc:sldMkLst>
          <pc:docMk/>
          <pc:sldMk cId="1570671276" sldId="644"/>
        </pc:sldMkLst>
        <pc:spChg chg="add mod">
          <ac:chgData name="Commodore St Germain" userId="420783ab-3e48-4f67-af00-cfba62042d5f" providerId="ADAL" clId="{D85A31B5-A721-4A72-9C03-6B8113CB4940}" dt="2026-06-14T01:06:13.784" v="2514"/>
          <ac:spMkLst>
            <pc:docMk/>
            <pc:sldMk cId="1570671276" sldId="644"/>
            <ac:spMk id="7" creationId="{276A524C-8BFF-F032-DE0F-07A599B177B5}"/>
          </ac:spMkLst>
        </pc:spChg>
        <pc:picChg chg="add mod">
          <ac:chgData name="Commodore St Germain" userId="420783ab-3e48-4f67-af00-cfba62042d5f" providerId="ADAL" clId="{D85A31B5-A721-4A72-9C03-6B8113CB4940}" dt="2026-06-14T01:05:56.821" v="2509" actId="1076"/>
          <ac:picMkLst>
            <pc:docMk/>
            <pc:sldMk cId="1570671276" sldId="644"/>
            <ac:picMk id="5" creationId="{73D1DD55-40CA-C26C-BC12-23D19F9392A5}"/>
          </ac:picMkLst>
        </pc:picChg>
        <pc:picChg chg="add mod">
          <ac:chgData name="Commodore St Germain" userId="420783ab-3e48-4f67-af00-cfba62042d5f" providerId="ADAL" clId="{D85A31B5-A721-4A72-9C03-6B8113CB4940}" dt="2026-06-14T01:06:06.796" v="2512" actId="1076"/>
          <ac:picMkLst>
            <pc:docMk/>
            <pc:sldMk cId="1570671276" sldId="644"/>
            <ac:picMk id="6" creationId="{5B2EF391-172F-1D78-D4F6-7B2D3355C64F}"/>
          </ac:picMkLst>
        </pc:picChg>
      </pc:sldChg>
      <pc:sldChg chg="add del ord">
        <pc:chgData name="Commodore St Germain" userId="420783ab-3e48-4f67-af00-cfba62042d5f" providerId="ADAL" clId="{D85A31B5-A721-4A72-9C03-6B8113CB4940}" dt="2026-06-15T20:04:13.911" v="7964" actId="47"/>
        <pc:sldMkLst>
          <pc:docMk/>
          <pc:sldMk cId="3263494749" sldId="645"/>
        </pc:sldMkLst>
      </pc:sldChg>
      <pc:sldChg chg="addSp delSp modSp add mod">
        <pc:chgData name="Commodore St Germain" userId="420783ab-3e48-4f67-af00-cfba62042d5f" providerId="ADAL" clId="{D85A31B5-A721-4A72-9C03-6B8113CB4940}" dt="2026-06-14T01:38:42.787" v="3610" actId="20577"/>
        <pc:sldMkLst>
          <pc:docMk/>
          <pc:sldMk cId="621367104" sldId="646"/>
        </pc:sldMkLst>
        <pc:spChg chg="add del mod">
          <ac:chgData name="Commodore St Germain" userId="420783ab-3e48-4f67-af00-cfba62042d5f" providerId="ADAL" clId="{D85A31B5-A721-4A72-9C03-6B8113CB4940}" dt="2026-06-14T01:26:23.021" v="3018" actId="478"/>
          <ac:spMkLst>
            <pc:docMk/>
            <pc:sldMk cId="621367104" sldId="646"/>
            <ac:spMk id="3" creationId="{5503FCD6-A8FD-7AAB-17F4-86F52038E0F4}"/>
          </ac:spMkLst>
        </pc:spChg>
        <pc:spChg chg="mod">
          <ac:chgData name="Commodore St Germain" userId="420783ab-3e48-4f67-af00-cfba62042d5f" providerId="ADAL" clId="{D85A31B5-A721-4A72-9C03-6B8113CB4940}" dt="2026-06-14T01:24:31.462" v="2969" actId="1038"/>
          <ac:spMkLst>
            <pc:docMk/>
            <pc:sldMk cId="621367104" sldId="646"/>
            <ac:spMk id="4" creationId="{8941CE8E-044D-4475-B9CF-9573C72FDA33}"/>
          </ac:spMkLst>
        </pc:spChg>
        <pc:spChg chg="mod">
          <ac:chgData name="Commodore St Germain" userId="420783ab-3e48-4f67-af00-cfba62042d5f" providerId="ADAL" clId="{D85A31B5-A721-4A72-9C03-6B8113CB4940}" dt="2026-06-14T01:24:26.324" v="2959" actId="1035"/>
          <ac:spMkLst>
            <pc:docMk/>
            <pc:sldMk cId="621367104" sldId="646"/>
            <ac:spMk id="6" creationId="{04AEA548-FA87-3019-528E-5F7AA1CA5723}"/>
          </ac:spMkLst>
        </pc:spChg>
        <pc:spChg chg="mod">
          <ac:chgData name="Commodore St Germain" userId="420783ab-3e48-4f67-af00-cfba62042d5f" providerId="ADAL" clId="{D85A31B5-A721-4A72-9C03-6B8113CB4940}" dt="2026-06-14T01:24:06.809" v="2943" actId="207"/>
          <ac:spMkLst>
            <pc:docMk/>
            <pc:sldMk cId="621367104" sldId="646"/>
            <ac:spMk id="8" creationId="{E2ADE552-0A1E-AD62-B4FE-BDF18FA48314}"/>
          </ac:spMkLst>
        </pc:spChg>
        <pc:spChg chg="add mod">
          <ac:chgData name="Commodore St Germain" userId="420783ab-3e48-4f67-af00-cfba62042d5f" providerId="ADAL" clId="{D85A31B5-A721-4A72-9C03-6B8113CB4940}" dt="2026-06-14T01:25:05.245" v="2988" actId="1035"/>
          <ac:spMkLst>
            <pc:docMk/>
            <pc:sldMk cId="621367104" sldId="646"/>
            <ac:spMk id="9" creationId="{E307A8C0-21A9-65DD-8774-7E45425EB9E9}"/>
          </ac:spMkLst>
        </pc:spChg>
        <pc:spChg chg="mod">
          <ac:chgData name="Commodore St Germain" userId="420783ab-3e48-4f67-af00-cfba62042d5f" providerId="ADAL" clId="{D85A31B5-A721-4A72-9C03-6B8113CB4940}" dt="2026-06-14T01:26:01.147" v="3012" actId="20577"/>
          <ac:spMkLst>
            <pc:docMk/>
            <pc:sldMk cId="621367104" sldId="646"/>
            <ac:spMk id="10" creationId="{EEAB1CDD-C341-8D2B-5B62-316128B94107}"/>
          </ac:spMkLst>
        </pc:spChg>
        <pc:spChg chg="add mod">
          <ac:chgData name="Commodore St Germain" userId="420783ab-3e48-4f67-af00-cfba62042d5f" providerId="ADAL" clId="{D85A31B5-A721-4A72-9C03-6B8113CB4940}" dt="2026-06-14T01:28:58.785" v="3203" actId="1076"/>
          <ac:spMkLst>
            <pc:docMk/>
            <pc:sldMk cId="621367104" sldId="646"/>
            <ac:spMk id="13" creationId="{DAB0C235-CAF8-5DE9-7A08-C407562F7CCA}"/>
          </ac:spMkLst>
        </pc:spChg>
        <pc:spChg chg="add mod">
          <ac:chgData name="Commodore St Germain" userId="420783ab-3e48-4f67-af00-cfba62042d5f" providerId="ADAL" clId="{D85A31B5-A721-4A72-9C03-6B8113CB4940}" dt="2026-06-14T01:25:36.014" v="2995"/>
          <ac:spMkLst>
            <pc:docMk/>
            <pc:sldMk cId="621367104" sldId="646"/>
            <ac:spMk id="18" creationId="{E09D9F54-82D7-4FD3-9529-7B93952C25D4}"/>
          </ac:spMkLst>
        </pc:spChg>
        <pc:spChg chg="add mod">
          <ac:chgData name="Commodore St Germain" userId="420783ab-3e48-4f67-af00-cfba62042d5f" providerId="ADAL" clId="{D85A31B5-A721-4A72-9C03-6B8113CB4940}" dt="2026-06-14T01:26:47.846" v="3043" actId="692"/>
          <ac:spMkLst>
            <pc:docMk/>
            <pc:sldMk cId="621367104" sldId="646"/>
            <ac:spMk id="22" creationId="{B168F7EA-C071-9F0D-247F-8497ACD5D82E}"/>
          </ac:spMkLst>
        </pc:spChg>
        <pc:spChg chg="add mod">
          <ac:chgData name="Commodore St Germain" userId="420783ab-3e48-4f67-af00-cfba62042d5f" providerId="ADAL" clId="{D85A31B5-A721-4A72-9C03-6B8113CB4940}" dt="2026-06-14T01:27:18.860" v="3049" actId="1076"/>
          <ac:spMkLst>
            <pc:docMk/>
            <pc:sldMk cId="621367104" sldId="646"/>
            <ac:spMk id="23" creationId="{9DEB2E88-D47B-6456-90A0-D9EB795B757C}"/>
          </ac:spMkLst>
        </pc:spChg>
        <pc:spChg chg="add mod">
          <ac:chgData name="Commodore St Germain" userId="420783ab-3e48-4f67-af00-cfba62042d5f" providerId="ADAL" clId="{D85A31B5-A721-4A72-9C03-6B8113CB4940}" dt="2026-06-14T01:28:42.950" v="3200" actId="14100"/>
          <ac:spMkLst>
            <pc:docMk/>
            <pc:sldMk cId="621367104" sldId="646"/>
            <ac:spMk id="24" creationId="{F7037BDC-F475-62FE-BEAD-93C75E84FC4B}"/>
          </ac:spMkLst>
        </pc:spChg>
        <pc:spChg chg="add mod">
          <ac:chgData name="Commodore St Germain" userId="420783ab-3e48-4f67-af00-cfba62042d5f" providerId="ADAL" clId="{D85A31B5-A721-4A72-9C03-6B8113CB4940}" dt="2026-06-14T01:32:50.067" v="3314" actId="1038"/>
          <ac:spMkLst>
            <pc:docMk/>
            <pc:sldMk cId="621367104" sldId="646"/>
            <ac:spMk id="25" creationId="{158263E4-B164-59BB-CAEE-E76A2D017AF7}"/>
          </ac:spMkLst>
        </pc:spChg>
        <pc:spChg chg="add mod">
          <ac:chgData name="Commodore St Germain" userId="420783ab-3e48-4f67-af00-cfba62042d5f" providerId="ADAL" clId="{D85A31B5-A721-4A72-9C03-6B8113CB4940}" dt="2026-06-14T01:38:07.300" v="3513" actId="20577"/>
          <ac:spMkLst>
            <pc:docMk/>
            <pc:sldMk cId="621367104" sldId="646"/>
            <ac:spMk id="26" creationId="{24DC7249-E8EE-E67B-165F-0C10D6AF0F9C}"/>
          </ac:spMkLst>
        </pc:spChg>
        <pc:spChg chg="add mod">
          <ac:chgData name="Commodore St Germain" userId="420783ab-3e48-4f67-af00-cfba62042d5f" providerId="ADAL" clId="{D85A31B5-A721-4A72-9C03-6B8113CB4940}" dt="2026-06-14T01:31:17.563" v="3269" actId="1038"/>
          <ac:spMkLst>
            <pc:docMk/>
            <pc:sldMk cId="621367104" sldId="646"/>
            <ac:spMk id="27" creationId="{1F0DA428-8656-D643-BAF7-8B9BD01B4351}"/>
          </ac:spMkLst>
        </pc:spChg>
        <pc:spChg chg="add mod">
          <ac:chgData name="Commodore St Germain" userId="420783ab-3e48-4f67-af00-cfba62042d5f" providerId="ADAL" clId="{D85A31B5-A721-4A72-9C03-6B8113CB4940}" dt="2026-06-14T01:32:53.748" v="3315" actId="1076"/>
          <ac:spMkLst>
            <pc:docMk/>
            <pc:sldMk cId="621367104" sldId="646"/>
            <ac:spMk id="28" creationId="{B89D215E-AF4E-AB74-D247-7D2E4F86515C}"/>
          </ac:spMkLst>
        </pc:spChg>
        <pc:spChg chg="add mod">
          <ac:chgData name="Commodore St Germain" userId="420783ab-3e48-4f67-af00-cfba62042d5f" providerId="ADAL" clId="{D85A31B5-A721-4A72-9C03-6B8113CB4940}" dt="2026-06-14T01:30:48.287" v="3255" actId="1076"/>
          <ac:spMkLst>
            <pc:docMk/>
            <pc:sldMk cId="621367104" sldId="646"/>
            <ac:spMk id="29" creationId="{EB33D58C-7E14-9134-9759-F364BE65E9F6}"/>
          </ac:spMkLst>
        </pc:spChg>
        <pc:spChg chg="add mod">
          <ac:chgData name="Commodore St Germain" userId="420783ab-3e48-4f67-af00-cfba62042d5f" providerId="ADAL" clId="{D85A31B5-A721-4A72-9C03-6B8113CB4940}" dt="2026-06-14T01:32:42.241" v="3305" actId="1038"/>
          <ac:spMkLst>
            <pc:docMk/>
            <pc:sldMk cId="621367104" sldId="646"/>
            <ac:spMk id="32" creationId="{25FB5179-4292-25EE-AE28-8E6418E65CC0}"/>
          </ac:spMkLst>
        </pc:spChg>
        <pc:spChg chg="add mod">
          <ac:chgData name="Commodore St Germain" userId="420783ab-3e48-4f67-af00-cfba62042d5f" providerId="ADAL" clId="{D85A31B5-A721-4A72-9C03-6B8113CB4940}" dt="2026-06-14T01:33:09.382" v="3340" actId="1076"/>
          <ac:spMkLst>
            <pc:docMk/>
            <pc:sldMk cId="621367104" sldId="646"/>
            <ac:spMk id="36" creationId="{C4AA1813-7DAD-FB4D-7723-5FD7D56CCEAD}"/>
          </ac:spMkLst>
        </pc:spChg>
        <pc:spChg chg="add mod">
          <ac:chgData name="Commodore St Germain" userId="420783ab-3e48-4f67-af00-cfba62042d5f" providerId="ADAL" clId="{D85A31B5-A721-4A72-9C03-6B8113CB4940}" dt="2026-06-14T01:35:02.004" v="3356"/>
          <ac:spMkLst>
            <pc:docMk/>
            <pc:sldMk cId="621367104" sldId="646"/>
            <ac:spMk id="37" creationId="{A820E8F4-B1E3-3860-FFC7-72165B718A38}"/>
          </ac:spMkLst>
        </pc:spChg>
        <pc:spChg chg="add del mod">
          <ac:chgData name="Commodore St Germain" userId="420783ab-3e48-4f67-af00-cfba62042d5f" providerId="ADAL" clId="{D85A31B5-A721-4A72-9C03-6B8113CB4940}" dt="2026-06-14T01:36:49.434" v="3397" actId="478"/>
          <ac:spMkLst>
            <pc:docMk/>
            <pc:sldMk cId="621367104" sldId="646"/>
            <ac:spMk id="39" creationId="{72A124E5-F7E6-81E0-9654-5D9EE5FD21DA}"/>
          </ac:spMkLst>
        </pc:spChg>
        <pc:spChg chg="add mod">
          <ac:chgData name="Commodore St Germain" userId="420783ab-3e48-4f67-af00-cfba62042d5f" providerId="ADAL" clId="{D85A31B5-A721-4A72-9C03-6B8113CB4940}" dt="2026-06-14T01:36:45.600" v="3396" actId="20577"/>
          <ac:spMkLst>
            <pc:docMk/>
            <pc:sldMk cId="621367104" sldId="646"/>
            <ac:spMk id="40" creationId="{6E47F48A-8669-6EFC-AAEB-EDBF19D025EA}"/>
          </ac:spMkLst>
        </pc:spChg>
        <pc:spChg chg="add mod">
          <ac:chgData name="Commodore St Germain" userId="420783ab-3e48-4f67-af00-cfba62042d5f" providerId="ADAL" clId="{D85A31B5-A721-4A72-9C03-6B8113CB4940}" dt="2026-06-14T01:38:42.787" v="3610" actId="20577"/>
          <ac:spMkLst>
            <pc:docMk/>
            <pc:sldMk cId="621367104" sldId="646"/>
            <ac:spMk id="41" creationId="{93FF8D83-72BC-CC40-AA21-8077C10DEC00}"/>
          </ac:spMkLst>
        </pc:spChg>
        <pc:cxnChg chg="add mod">
          <ac:chgData name="Commodore St Germain" userId="420783ab-3e48-4f67-af00-cfba62042d5f" providerId="ADAL" clId="{D85A31B5-A721-4A72-9C03-6B8113CB4940}" dt="2026-06-14T01:31:03.041" v="3257" actId="14100"/>
          <ac:cxnSpMkLst>
            <pc:docMk/>
            <pc:sldMk cId="621367104" sldId="646"/>
            <ac:cxnSpMk id="7" creationId="{873A177F-61D7-640B-F1EA-C250CBD95E2C}"/>
          </ac:cxnSpMkLst>
        </pc:cxnChg>
        <pc:cxnChg chg="add mod">
          <ac:chgData name="Commodore St Germain" userId="420783ab-3e48-4f67-af00-cfba62042d5f" providerId="ADAL" clId="{D85A31B5-A721-4A72-9C03-6B8113CB4940}" dt="2026-06-14T01:30:58.682" v="3256" actId="14100"/>
          <ac:cxnSpMkLst>
            <pc:docMk/>
            <pc:sldMk cId="621367104" sldId="646"/>
            <ac:cxnSpMk id="11" creationId="{A468B9BB-168B-9286-5FCC-70532BB055BE}"/>
          </ac:cxnSpMkLst>
        </pc:cxnChg>
        <pc:cxnChg chg="add mod">
          <ac:chgData name="Commodore St Germain" userId="420783ab-3e48-4f67-af00-cfba62042d5f" providerId="ADAL" clId="{D85A31B5-A721-4A72-9C03-6B8113CB4940}" dt="2026-06-14T01:26:59.375" v="3044" actId="692"/>
          <ac:cxnSpMkLst>
            <pc:docMk/>
            <pc:sldMk cId="621367104" sldId="646"/>
            <ac:cxnSpMk id="20" creationId="{400FE70A-1522-DC13-F5B1-A0BFEC2FD692}"/>
          </ac:cxnSpMkLst>
        </pc:cxnChg>
        <pc:cxnChg chg="add mod">
          <ac:chgData name="Commodore St Germain" userId="420783ab-3e48-4f67-af00-cfba62042d5f" providerId="ADAL" clId="{D85A31B5-A721-4A72-9C03-6B8113CB4940}" dt="2026-06-14T01:32:50.067" v="3314" actId="1038"/>
          <ac:cxnSpMkLst>
            <pc:docMk/>
            <pc:sldMk cId="621367104" sldId="646"/>
            <ac:cxnSpMk id="34" creationId="{4582E5AB-2A57-93C1-D0A7-1A31C1E4AE81}"/>
          </ac:cxnSpMkLst>
        </pc:cxnChg>
        <pc:cxnChg chg="add mod">
          <ac:chgData name="Commodore St Germain" userId="420783ab-3e48-4f67-af00-cfba62042d5f" providerId="ADAL" clId="{D85A31B5-A721-4A72-9C03-6B8113CB4940}" dt="2026-06-14T01:32:50.067" v="3314" actId="1038"/>
          <ac:cxnSpMkLst>
            <pc:docMk/>
            <pc:sldMk cId="621367104" sldId="646"/>
            <ac:cxnSpMk id="35" creationId="{63455761-0497-EE7C-C6C5-48D2CB7A71DC}"/>
          </ac:cxnSpMkLst>
        </pc:cxnChg>
        <pc:cxnChg chg="add mod">
          <ac:chgData name="Commodore St Germain" userId="420783ab-3e48-4f67-af00-cfba62042d5f" providerId="ADAL" clId="{D85A31B5-A721-4A72-9C03-6B8113CB4940}" dt="2026-06-14T01:35:20.405" v="3358" actId="1076"/>
          <ac:cxnSpMkLst>
            <pc:docMk/>
            <pc:sldMk cId="621367104" sldId="646"/>
            <ac:cxnSpMk id="38" creationId="{0AADC21A-ED19-DCBA-641B-BFE7B81A7ECA}"/>
          </ac:cxnSpMkLst>
        </pc:cxnChg>
      </pc:sldChg>
      <pc:sldChg chg="addSp modSp new mod modNotesTx">
        <pc:chgData name="Commodore St Germain" userId="420783ab-3e48-4f67-af00-cfba62042d5f" providerId="ADAL" clId="{D85A31B5-A721-4A72-9C03-6B8113CB4940}" dt="2026-06-14T01:34:56.502" v="3355" actId="20577"/>
        <pc:sldMkLst>
          <pc:docMk/>
          <pc:sldMk cId="3627623641" sldId="647"/>
        </pc:sldMkLst>
        <pc:spChg chg="add mod">
          <ac:chgData name="Commodore St Germain" userId="420783ab-3e48-4f67-af00-cfba62042d5f" providerId="ADAL" clId="{D85A31B5-A721-4A72-9C03-6B8113CB4940}" dt="2026-06-14T01:34:29.012" v="3351" actId="1076"/>
          <ac:spMkLst>
            <pc:docMk/>
            <pc:sldMk cId="3627623641" sldId="647"/>
            <ac:spMk id="6" creationId="{1758FDD0-BB0D-27CF-8EEA-22A8F4F46DB0}"/>
          </ac:spMkLst>
        </pc:spChg>
        <pc:spChg chg="add mod">
          <ac:chgData name="Commodore St Germain" userId="420783ab-3e48-4f67-af00-cfba62042d5f" providerId="ADAL" clId="{D85A31B5-A721-4A72-9C03-6B8113CB4940}" dt="2026-06-14T01:34:56.502" v="3355" actId="20577"/>
          <ac:spMkLst>
            <pc:docMk/>
            <pc:sldMk cId="3627623641" sldId="647"/>
            <ac:spMk id="7" creationId="{FCDB1A73-4993-5EED-E885-B26D135D6D9D}"/>
          </ac:spMkLst>
        </pc:spChg>
        <pc:picChg chg="add mod">
          <ac:chgData name="Commodore St Germain" userId="420783ab-3e48-4f67-af00-cfba62042d5f" providerId="ADAL" clId="{D85A31B5-A721-4A72-9C03-6B8113CB4940}" dt="2026-06-14T01:34:19.122" v="3349" actId="14100"/>
          <ac:picMkLst>
            <pc:docMk/>
            <pc:sldMk cId="3627623641" sldId="647"/>
            <ac:picMk id="5" creationId="{E5E9401A-CF8F-E68D-E6B9-1E4EC9D3A661}"/>
          </ac:picMkLst>
        </pc:picChg>
      </pc:sldChg>
      <pc:sldChg chg="addSp delSp modSp add mod">
        <pc:chgData name="Commodore St Germain" userId="420783ab-3e48-4f67-af00-cfba62042d5f" providerId="ADAL" clId="{D85A31B5-A721-4A72-9C03-6B8113CB4940}" dt="2026-06-14T02:12:21.337" v="4971" actId="13926"/>
        <pc:sldMkLst>
          <pc:docMk/>
          <pc:sldMk cId="1336234600" sldId="648"/>
        </pc:sldMkLst>
        <pc:spChg chg="add mod">
          <ac:chgData name="Commodore St Germain" userId="420783ab-3e48-4f67-af00-cfba62042d5f" providerId="ADAL" clId="{D85A31B5-A721-4A72-9C03-6B8113CB4940}" dt="2026-06-14T02:11:23.871" v="4909" actId="14100"/>
          <ac:spMkLst>
            <pc:docMk/>
            <pc:sldMk cId="1336234600" sldId="648"/>
            <ac:spMk id="5" creationId="{58B4160B-CC7B-0776-ED04-06C27C187616}"/>
          </ac:spMkLst>
        </pc:spChg>
        <pc:spChg chg="mod">
          <ac:chgData name="Commodore St Germain" userId="420783ab-3e48-4f67-af00-cfba62042d5f" providerId="ADAL" clId="{D85A31B5-A721-4A72-9C03-6B8113CB4940}" dt="2026-06-14T02:12:21.337" v="4971" actId="13926"/>
          <ac:spMkLst>
            <pc:docMk/>
            <pc:sldMk cId="1336234600" sldId="648"/>
            <ac:spMk id="6" creationId="{69E72E4D-ED22-40E4-A98D-BF0A6D0A740D}"/>
          </ac:spMkLst>
        </pc:spChg>
        <pc:spChg chg="mod">
          <ac:chgData name="Commodore St Germain" userId="420783ab-3e48-4f67-af00-cfba62042d5f" providerId="ADAL" clId="{D85A31B5-A721-4A72-9C03-6B8113CB4940}" dt="2026-06-14T02:09:09.410" v="4794" actId="6549"/>
          <ac:spMkLst>
            <pc:docMk/>
            <pc:sldMk cId="1336234600" sldId="648"/>
            <ac:spMk id="7" creationId="{11AF43FC-0ED8-271A-AF3B-E0395D7C014F}"/>
          </ac:spMkLst>
        </pc:spChg>
        <pc:spChg chg="add mod">
          <ac:chgData name="Commodore St Germain" userId="420783ab-3e48-4f67-af00-cfba62042d5f" providerId="ADAL" clId="{D85A31B5-A721-4A72-9C03-6B8113CB4940}" dt="2026-06-14T02:11:34.519" v="4912" actId="14100"/>
          <ac:spMkLst>
            <pc:docMk/>
            <pc:sldMk cId="1336234600" sldId="648"/>
            <ac:spMk id="8" creationId="{2DE60A0A-B8B0-47AA-A396-C5DD5675580F}"/>
          </ac:spMkLst>
        </pc:spChg>
        <pc:picChg chg="add mod">
          <ac:chgData name="Commodore St Germain" userId="420783ab-3e48-4f67-af00-cfba62042d5f" providerId="ADAL" clId="{D85A31B5-A721-4A72-9C03-6B8113CB4940}" dt="2026-06-14T02:10:58.048" v="4905" actId="1076"/>
          <ac:picMkLst>
            <pc:docMk/>
            <pc:sldMk cId="1336234600" sldId="648"/>
            <ac:picMk id="3" creationId="{E754CF87-EC66-9A09-4781-49D11FCABCEB}"/>
          </ac:picMkLst>
        </pc:picChg>
        <pc:picChg chg="del">
          <ac:chgData name="Commodore St Germain" userId="420783ab-3e48-4f67-af00-cfba62042d5f" providerId="ADAL" clId="{D85A31B5-A721-4A72-9C03-6B8113CB4940}" dt="2026-06-14T02:09:06.054" v="4790" actId="478"/>
          <ac:picMkLst>
            <pc:docMk/>
            <pc:sldMk cId="1336234600" sldId="648"/>
            <ac:picMk id="9" creationId="{6152C100-4222-7E75-B97B-71C41285E78B}"/>
          </ac:picMkLst>
        </pc:picChg>
      </pc:sldChg>
      <pc:sldChg chg="addSp delSp modSp add mod">
        <pc:chgData name="Commodore St Germain" userId="420783ab-3e48-4f67-af00-cfba62042d5f" providerId="ADAL" clId="{D85A31B5-A721-4A72-9C03-6B8113CB4940}" dt="2026-06-15T20:00:14.940" v="7963" actId="1038"/>
        <pc:sldMkLst>
          <pc:docMk/>
          <pc:sldMk cId="338571629" sldId="649"/>
        </pc:sldMkLst>
        <pc:spChg chg="mod">
          <ac:chgData name="Commodore St Germain" userId="420783ab-3e48-4f67-af00-cfba62042d5f" providerId="ADAL" clId="{D85A31B5-A721-4A72-9C03-6B8113CB4940}" dt="2026-06-15T19:32:11.149" v="7193" actId="20577"/>
          <ac:spMkLst>
            <pc:docMk/>
            <pc:sldMk cId="338571629" sldId="649"/>
            <ac:spMk id="2" creationId="{2B2C23F4-B961-470C-72CC-B05D28A23976}"/>
          </ac:spMkLst>
        </pc:spChg>
        <pc:spChg chg="del">
          <ac:chgData name="Commodore St Germain" userId="420783ab-3e48-4f67-af00-cfba62042d5f" providerId="ADAL" clId="{D85A31B5-A721-4A72-9C03-6B8113CB4940}" dt="2026-06-15T18:50:08.929" v="4999" actId="478"/>
          <ac:spMkLst>
            <pc:docMk/>
            <pc:sldMk cId="338571629" sldId="649"/>
            <ac:spMk id="3" creationId="{5816C6B8-E5D8-49C0-3BAA-7C062866C25D}"/>
          </ac:spMkLst>
        </pc:spChg>
        <pc:spChg chg="add mod">
          <ac:chgData name="Commodore St Germain" userId="420783ab-3e48-4f67-af00-cfba62042d5f" providerId="ADAL" clId="{D85A31B5-A721-4A72-9C03-6B8113CB4940}" dt="2026-06-15T19:57:08.559" v="7788" actId="1035"/>
          <ac:spMkLst>
            <pc:docMk/>
            <pc:sldMk cId="338571629" sldId="649"/>
            <ac:spMk id="4" creationId="{4A80683A-17D3-70F2-D72B-01CB49B994F0}"/>
          </ac:spMkLst>
        </pc:spChg>
        <pc:spChg chg="add mod">
          <ac:chgData name="Commodore St Germain" userId="420783ab-3e48-4f67-af00-cfba62042d5f" providerId="ADAL" clId="{D85A31B5-A721-4A72-9C03-6B8113CB4940}" dt="2026-06-15T19:57:08.559" v="7788" actId="1035"/>
          <ac:spMkLst>
            <pc:docMk/>
            <pc:sldMk cId="338571629" sldId="649"/>
            <ac:spMk id="6" creationId="{C4727EF2-A5AB-2FA4-3E4B-E5607A23E75C}"/>
          </ac:spMkLst>
        </pc:spChg>
        <pc:spChg chg="add mod">
          <ac:chgData name="Commodore St Germain" userId="420783ab-3e48-4f67-af00-cfba62042d5f" providerId="ADAL" clId="{D85A31B5-A721-4A72-9C03-6B8113CB4940}" dt="2026-06-15T19:57:08.559" v="7788" actId="1035"/>
          <ac:spMkLst>
            <pc:docMk/>
            <pc:sldMk cId="338571629" sldId="649"/>
            <ac:spMk id="7" creationId="{42405401-7C50-5CE8-1923-18687A2624CF}"/>
          </ac:spMkLst>
        </pc:spChg>
        <pc:spChg chg="add del mod">
          <ac:chgData name="Commodore St Germain" userId="420783ab-3e48-4f67-af00-cfba62042d5f" providerId="ADAL" clId="{D85A31B5-A721-4A72-9C03-6B8113CB4940}" dt="2026-06-15T18:55:10.660" v="5106" actId="478"/>
          <ac:spMkLst>
            <pc:docMk/>
            <pc:sldMk cId="338571629" sldId="649"/>
            <ac:spMk id="8" creationId="{8EF70D57-CEF1-90D8-DD5F-D4E223E41009}"/>
          </ac:spMkLst>
        </pc:spChg>
        <pc:spChg chg="add mod">
          <ac:chgData name="Commodore St Germain" userId="420783ab-3e48-4f67-af00-cfba62042d5f" providerId="ADAL" clId="{D85A31B5-A721-4A72-9C03-6B8113CB4940}" dt="2026-06-15T19:57:08.559" v="7788" actId="1035"/>
          <ac:spMkLst>
            <pc:docMk/>
            <pc:sldMk cId="338571629" sldId="649"/>
            <ac:spMk id="9" creationId="{0E405087-38D1-EAD5-21DD-37306B30FCFB}"/>
          </ac:spMkLst>
        </pc:spChg>
        <pc:spChg chg="add mod">
          <ac:chgData name="Commodore St Germain" userId="420783ab-3e48-4f67-af00-cfba62042d5f" providerId="ADAL" clId="{D85A31B5-A721-4A72-9C03-6B8113CB4940}" dt="2026-06-15T19:57:08.559" v="7788" actId="1035"/>
          <ac:spMkLst>
            <pc:docMk/>
            <pc:sldMk cId="338571629" sldId="649"/>
            <ac:spMk id="10" creationId="{E8FB3EE1-D106-D6EC-C617-DF98A708A086}"/>
          </ac:spMkLst>
        </pc:spChg>
        <pc:spChg chg="add mod">
          <ac:chgData name="Commodore St Germain" userId="420783ab-3e48-4f67-af00-cfba62042d5f" providerId="ADAL" clId="{D85A31B5-A721-4A72-9C03-6B8113CB4940}" dt="2026-06-15T19:57:08.559" v="7788" actId="1035"/>
          <ac:spMkLst>
            <pc:docMk/>
            <pc:sldMk cId="338571629" sldId="649"/>
            <ac:spMk id="11" creationId="{4BAC0522-FE53-C78A-BE0A-4CB8F4F14217}"/>
          </ac:spMkLst>
        </pc:spChg>
        <pc:spChg chg="add mod">
          <ac:chgData name="Commodore St Germain" userId="420783ab-3e48-4f67-af00-cfba62042d5f" providerId="ADAL" clId="{D85A31B5-A721-4A72-9C03-6B8113CB4940}" dt="2026-06-15T19:57:08.559" v="7788" actId="1035"/>
          <ac:spMkLst>
            <pc:docMk/>
            <pc:sldMk cId="338571629" sldId="649"/>
            <ac:spMk id="12" creationId="{1F9AB023-6666-D240-2615-1038BE27DF4E}"/>
          </ac:spMkLst>
        </pc:spChg>
        <pc:spChg chg="add mod">
          <ac:chgData name="Commodore St Germain" userId="420783ab-3e48-4f67-af00-cfba62042d5f" providerId="ADAL" clId="{D85A31B5-A721-4A72-9C03-6B8113CB4940}" dt="2026-06-15T19:57:08.559" v="7788" actId="1035"/>
          <ac:spMkLst>
            <pc:docMk/>
            <pc:sldMk cId="338571629" sldId="649"/>
            <ac:spMk id="13" creationId="{07FFFAF7-34B1-F6E0-518C-A6FFE418E999}"/>
          </ac:spMkLst>
        </pc:spChg>
        <pc:spChg chg="add mod">
          <ac:chgData name="Commodore St Germain" userId="420783ab-3e48-4f67-af00-cfba62042d5f" providerId="ADAL" clId="{D85A31B5-A721-4A72-9C03-6B8113CB4940}" dt="2026-06-15T19:57:08.559" v="7788" actId="1035"/>
          <ac:spMkLst>
            <pc:docMk/>
            <pc:sldMk cId="338571629" sldId="649"/>
            <ac:spMk id="14" creationId="{94FE5868-2EDD-C1F6-5CF5-02B80337CE19}"/>
          </ac:spMkLst>
        </pc:spChg>
        <pc:spChg chg="add mod">
          <ac:chgData name="Commodore St Germain" userId="420783ab-3e48-4f67-af00-cfba62042d5f" providerId="ADAL" clId="{D85A31B5-A721-4A72-9C03-6B8113CB4940}" dt="2026-06-15T19:57:08.559" v="7788" actId="1035"/>
          <ac:spMkLst>
            <pc:docMk/>
            <pc:sldMk cId="338571629" sldId="649"/>
            <ac:spMk id="15" creationId="{B44FD425-E340-E26D-CD73-9FBA7C04F563}"/>
          </ac:spMkLst>
        </pc:spChg>
        <pc:spChg chg="add mod">
          <ac:chgData name="Commodore St Germain" userId="420783ab-3e48-4f67-af00-cfba62042d5f" providerId="ADAL" clId="{D85A31B5-A721-4A72-9C03-6B8113CB4940}" dt="2026-06-15T19:57:08.559" v="7788" actId="1035"/>
          <ac:spMkLst>
            <pc:docMk/>
            <pc:sldMk cId="338571629" sldId="649"/>
            <ac:spMk id="16" creationId="{305D2C2C-16BC-6E84-E735-ED8CB62A04A6}"/>
          </ac:spMkLst>
        </pc:spChg>
        <pc:spChg chg="add mod">
          <ac:chgData name="Commodore St Germain" userId="420783ab-3e48-4f67-af00-cfba62042d5f" providerId="ADAL" clId="{D85A31B5-A721-4A72-9C03-6B8113CB4940}" dt="2026-06-15T19:57:08.559" v="7788" actId="1035"/>
          <ac:spMkLst>
            <pc:docMk/>
            <pc:sldMk cId="338571629" sldId="649"/>
            <ac:spMk id="17" creationId="{83F1B577-3A00-A23E-FA06-451DBF823943}"/>
          </ac:spMkLst>
        </pc:spChg>
        <pc:spChg chg="add mod">
          <ac:chgData name="Commodore St Germain" userId="420783ab-3e48-4f67-af00-cfba62042d5f" providerId="ADAL" clId="{D85A31B5-A721-4A72-9C03-6B8113CB4940}" dt="2026-06-15T19:57:08.559" v="7788" actId="1035"/>
          <ac:spMkLst>
            <pc:docMk/>
            <pc:sldMk cId="338571629" sldId="649"/>
            <ac:spMk id="18" creationId="{0684F0D8-1A56-5E75-6D3C-EC034ED12E58}"/>
          </ac:spMkLst>
        </pc:spChg>
        <pc:spChg chg="add mod">
          <ac:chgData name="Commodore St Germain" userId="420783ab-3e48-4f67-af00-cfba62042d5f" providerId="ADAL" clId="{D85A31B5-A721-4A72-9C03-6B8113CB4940}" dt="2026-06-15T19:57:08.559" v="7788" actId="1035"/>
          <ac:spMkLst>
            <pc:docMk/>
            <pc:sldMk cId="338571629" sldId="649"/>
            <ac:spMk id="19" creationId="{C450BD4B-7740-1A72-8A84-B58780E0C37B}"/>
          </ac:spMkLst>
        </pc:spChg>
        <pc:spChg chg="add mod">
          <ac:chgData name="Commodore St Germain" userId="420783ab-3e48-4f67-af00-cfba62042d5f" providerId="ADAL" clId="{D85A31B5-A721-4A72-9C03-6B8113CB4940}" dt="2026-06-15T19:57:08.559" v="7788" actId="1035"/>
          <ac:spMkLst>
            <pc:docMk/>
            <pc:sldMk cId="338571629" sldId="649"/>
            <ac:spMk id="20" creationId="{C5CECEF4-88CF-EACA-814E-727F2042817C}"/>
          </ac:spMkLst>
        </pc:spChg>
        <pc:spChg chg="add mod">
          <ac:chgData name="Commodore St Germain" userId="420783ab-3e48-4f67-af00-cfba62042d5f" providerId="ADAL" clId="{D85A31B5-A721-4A72-9C03-6B8113CB4940}" dt="2026-06-15T19:57:08.559" v="7788" actId="1035"/>
          <ac:spMkLst>
            <pc:docMk/>
            <pc:sldMk cId="338571629" sldId="649"/>
            <ac:spMk id="21" creationId="{05F9E38D-F47E-7BE1-3A48-994781DFB88E}"/>
          </ac:spMkLst>
        </pc:spChg>
        <pc:spChg chg="add mod">
          <ac:chgData name="Commodore St Germain" userId="420783ab-3e48-4f67-af00-cfba62042d5f" providerId="ADAL" clId="{D85A31B5-A721-4A72-9C03-6B8113CB4940}" dt="2026-06-15T19:57:08.559" v="7788" actId="1035"/>
          <ac:spMkLst>
            <pc:docMk/>
            <pc:sldMk cId="338571629" sldId="649"/>
            <ac:spMk id="22" creationId="{B0342FF4-3EB1-3827-0AB3-5E6468D7198A}"/>
          </ac:spMkLst>
        </pc:spChg>
        <pc:spChg chg="add mod">
          <ac:chgData name="Commodore St Germain" userId="420783ab-3e48-4f67-af00-cfba62042d5f" providerId="ADAL" clId="{D85A31B5-A721-4A72-9C03-6B8113CB4940}" dt="2026-06-15T19:57:08.559" v="7788" actId="1035"/>
          <ac:spMkLst>
            <pc:docMk/>
            <pc:sldMk cId="338571629" sldId="649"/>
            <ac:spMk id="23" creationId="{A147B030-86E3-42D6-57EE-E97661FBBCA9}"/>
          </ac:spMkLst>
        </pc:spChg>
        <pc:spChg chg="add mod">
          <ac:chgData name="Commodore St Germain" userId="420783ab-3e48-4f67-af00-cfba62042d5f" providerId="ADAL" clId="{D85A31B5-A721-4A72-9C03-6B8113CB4940}" dt="2026-06-15T19:03:47.221" v="5334" actId="571"/>
          <ac:spMkLst>
            <pc:docMk/>
            <pc:sldMk cId="338571629" sldId="649"/>
            <ac:spMk id="24" creationId="{8D86C6E0-817A-B575-14FF-3F321A52184E}"/>
          </ac:spMkLst>
        </pc:spChg>
        <pc:spChg chg="add mod">
          <ac:chgData name="Commodore St Germain" userId="420783ab-3e48-4f67-af00-cfba62042d5f" providerId="ADAL" clId="{D85A31B5-A721-4A72-9C03-6B8113CB4940}" dt="2026-06-15T19:57:08.559" v="7788" actId="1035"/>
          <ac:spMkLst>
            <pc:docMk/>
            <pc:sldMk cId="338571629" sldId="649"/>
            <ac:spMk id="25" creationId="{67F62B8D-07B6-B882-5F3F-2F5FEE399230}"/>
          </ac:spMkLst>
        </pc:spChg>
        <pc:spChg chg="add mod">
          <ac:chgData name="Commodore St Germain" userId="420783ab-3e48-4f67-af00-cfba62042d5f" providerId="ADAL" clId="{D85A31B5-A721-4A72-9C03-6B8113CB4940}" dt="2026-06-15T19:57:08.559" v="7788" actId="1035"/>
          <ac:spMkLst>
            <pc:docMk/>
            <pc:sldMk cId="338571629" sldId="649"/>
            <ac:spMk id="26" creationId="{AD171CD0-FB6B-3C45-9F91-411CDCA7DFE7}"/>
          </ac:spMkLst>
        </pc:spChg>
        <pc:spChg chg="add mod">
          <ac:chgData name="Commodore St Germain" userId="420783ab-3e48-4f67-af00-cfba62042d5f" providerId="ADAL" clId="{D85A31B5-A721-4A72-9C03-6B8113CB4940}" dt="2026-06-15T19:57:08.559" v="7788" actId="1035"/>
          <ac:spMkLst>
            <pc:docMk/>
            <pc:sldMk cId="338571629" sldId="649"/>
            <ac:spMk id="27" creationId="{305CC52B-55FF-F94D-BAB3-94988BA20BBC}"/>
          </ac:spMkLst>
        </pc:spChg>
        <pc:spChg chg="add mod">
          <ac:chgData name="Commodore St Germain" userId="420783ab-3e48-4f67-af00-cfba62042d5f" providerId="ADAL" clId="{D85A31B5-A721-4A72-9C03-6B8113CB4940}" dt="2026-06-15T19:57:08.559" v="7788" actId="1035"/>
          <ac:spMkLst>
            <pc:docMk/>
            <pc:sldMk cId="338571629" sldId="649"/>
            <ac:spMk id="28" creationId="{FA20BD54-73D6-F4E9-D413-7EFE79604C03}"/>
          </ac:spMkLst>
        </pc:spChg>
        <pc:spChg chg="add mod">
          <ac:chgData name="Commodore St Germain" userId="420783ab-3e48-4f67-af00-cfba62042d5f" providerId="ADAL" clId="{D85A31B5-A721-4A72-9C03-6B8113CB4940}" dt="2026-06-15T19:57:08.559" v="7788" actId="1035"/>
          <ac:spMkLst>
            <pc:docMk/>
            <pc:sldMk cId="338571629" sldId="649"/>
            <ac:spMk id="29" creationId="{D3E11929-1FDA-9E19-2B1F-9E9E65F8D565}"/>
          </ac:spMkLst>
        </pc:spChg>
        <pc:spChg chg="add mod">
          <ac:chgData name="Commodore St Germain" userId="420783ab-3e48-4f67-af00-cfba62042d5f" providerId="ADAL" clId="{D85A31B5-A721-4A72-9C03-6B8113CB4940}" dt="2026-06-15T19:57:08.559" v="7788" actId="1035"/>
          <ac:spMkLst>
            <pc:docMk/>
            <pc:sldMk cId="338571629" sldId="649"/>
            <ac:spMk id="30" creationId="{C728E183-8CD9-F750-7E77-E70C013062C3}"/>
          </ac:spMkLst>
        </pc:spChg>
        <pc:spChg chg="add mod">
          <ac:chgData name="Commodore St Germain" userId="420783ab-3e48-4f67-af00-cfba62042d5f" providerId="ADAL" clId="{D85A31B5-A721-4A72-9C03-6B8113CB4940}" dt="2026-06-15T19:57:08.559" v="7788" actId="1035"/>
          <ac:spMkLst>
            <pc:docMk/>
            <pc:sldMk cId="338571629" sldId="649"/>
            <ac:spMk id="31" creationId="{352A5EAA-B07A-ADA4-E0DD-AB9261C70DD6}"/>
          </ac:spMkLst>
        </pc:spChg>
        <pc:spChg chg="add mod">
          <ac:chgData name="Commodore St Germain" userId="420783ab-3e48-4f67-af00-cfba62042d5f" providerId="ADAL" clId="{D85A31B5-A721-4A72-9C03-6B8113CB4940}" dt="2026-06-15T20:00:08.639" v="7943" actId="20577"/>
          <ac:spMkLst>
            <pc:docMk/>
            <pc:sldMk cId="338571629" sldId="649"/>
            <ac:spMk id="32" creationId="{AAB3BAA3-9261-C17A-812F-9DB5B9EBC0BE}"/>
          </ac:spMkLst>
        </pc:spChg>
        <pc:spChg chg="add mod">
          <ac:chgData name="Commodore St Germain" userId="420783ab-3e48-4f67-af00-cfba62042d5f" providerId="ADAL" clId="{D85A31B5-A721-4A72-9C03-6B8113CB4940}" dt="2026-06-15T20:00:14.940" v="7963" actId="1038"/>
          <ac:spMkLst>
            <pc:docMk/>
            <pc:sldMk cId="338571629" sldId="649"/>
            <ac:spMk id="33" creationId="{4BCE4C01-1784-9929-4655-985B9F57538C}"/>
          </ac:spMkLst>
        </pc:spChg>
        <pc:spChg chg="add mod">
          <ac:chgData name="Commodore St Germain" userId="420783ab-3e48-4f67-af00-cfba62042d5f" providerId="ADAL" clId="{D85A31B5-A721-4A72-9C03-6B8113CB4940}" dt="2026-06-15T20:00:14.940" v="7963" actId="1038"/>
          <ac:spMkLst>
            <pc:docMk/>
            <pc:sldMk cId="338571629" sldId="649"/>
            <ac:spMk id="34" creationId="{65A1357E-10DC-E2C3-AFC6-022EB474A8DC}"/>
          </ac:spMkLst>
        </pc:spChg>
        <pc:spChg chg="add mod">
          <ac:chgData name="Commodore St Germain" userId="420783ab-3e48-4f67-af00-cfba62042d5f" providerId="ADAL" clId="{D85A31B5-A721-4A72-9C03-6B8113CB4940}" dt="2026-06-15T19:21:28.319" v="6357" actId="1076"/>
          <ac:spMkLst>
            <pc:docMk/>
            <pc:sldMk cId="338571629" sldId="649"/>
            <ac:spMk id="35" creationId="{9EC6FADC-EBB3-4940-D8B2-02AC58EA21D8}"/>
          </ac:spMkLst>
        </pc:spChg>
        <pc:spChg chg="add mod">
          <ac:chgData name="Commodore St Germain" userId="420783ab-3e48-4f67-af00-cfba62042d5f" providerId="ADAL" clId="{D85A31B5-A721-4A72-9C03-6B8113CB4940}" dt="2026-06-15T19:21:28.319" v="6357" actId="1076"/>
          <ac:spMkLst>
            <pc:docMk/>
            <pc:sldMk cId="338571629" sldId="649"/>
            <ac:spMk id="36" creationId="{F5C330D3-28B2-1594-40F8-60550F6D5225}"/>
          </ac:spMkLst>
        </pc:spChg>
        <pc:spChg chg="add mod">
          <ac:chgData name="Commodore St Germain" userId="420783ab-3e48-4f67-af00-cfba62042d5f" providerId="ADAL" clId="{D85A31B5-A721-4A72-9C03-6B8113CB4940}" dt="2026-06-15T19:21:32.249" v="6359"/>
          <ac:spMkLst>
            <pc:docMk/>
            <pc:sldMk cId="338571629" sldId="649"/>
            <ac:spMk id="37" creationId="{C3E50339-CE60-722D-2757-03EF5FEC071A}"/>
          </ac:spMkLst>
        </pc:spChg>
        <pc:spChg chg="add mod">
          <ac:chgData name="Commodore St Germain" userId="420783ab-3e48-4f67-af00-cfba62042d5f" providerId="ADAL" clId="{D85A31B5-A721-4A72-9C03-6B8113CB4940}" dt="2026-06-15T19:21:32.249" v="6359"/>
          <ac:spMkLst>
            <pc:docMk/>
            <pc:sldMk cId="338571629" sldId="649"/>
            <ac:spMk id="38" creationId="{B7C3BF6E-D72A-C3AA-DBD8-43D7D6E0C1BD}"/>
          </ac:spMkLst>
        </pc:spChg>
        <pc:spChg chg="add mod">
          <ac:chgData name="Commodore St Germain" userId="420783ab-3e48-4f67-af00-cfba62042d5f" providerId="ADAL" clId="{D85A31B5-A721-4A72-9C03-6B8113CB4940}" dt="2026-06-15T19:52:21.951" v="7666" actId="1076"/>
          <ac:spMkLst>
            <pc:docMk/>
            <pc:sldMk cId="338571629" sldId="649"/>
            <ac:spMk id="39" creationId="{7E5C652D-FC8F-03DE-92A1-48F427E596F1}"/>
          </ac:spMkLst>
        </pc:spChg>
        <pc:picChg chg="del">
          <ac:chgData name="Commodore St Germain" userId="420783ab-3e48-4f67-af00-cfba62042d5f" providerId="ADAL" clId="{D85A31B5-A721-4A72-9C03-6B8113CB4940}" dt="2026-06-15T18:50:05.489" v="4998" actId="478"/>
          <ac:picMkLst>
            <pc:docMk/>
            <pc:sldMk cId="338571629" sldId="649"/>
            <ac:picMk id="5" creationId="{17F14DD1-F8E1-E9A5-33B4-027D1B2E29AD}"/>
          </ac:picMkLst>
        </pc:picChg>
      </pc:sldChg>
      <pc:sldChg chg="addSp modSp add del">
        <pc:chgData name="Commodore St Germain" userId="420783ab-3e48-4f67-af00-cfba62042d5f" providerId="ADAL" clId="{D85A31B5-A721-4A72-9C03-6B8113CB4940}" dt="2026-06-15T19:52:32.189" v="7668" actId="47"/>
        <pc:sldMkLst>
          <pc:docMk/>
          <pc:sldMk cId="3722533979" sldId="650"/>
        </pc:sldMkLst>
        <pc:spChg chg="add mod">
          <ac:chgData name="Commodore St Germain" userId="420783ab-3e48-4f67-af00-cfba62042d5f" providerId="ADAL" clId="{D85A31B5-A721-4A72-9C03-6B8113CB4940}" dt="2026-06-15T19:52:24.345" v="7667"/>
          <ac:spMkLst>
            <pc:docMk/>
            <pc:sldMk cId="3722533979" sldId="650"/>
            <ac:spMk id="3" creationId="{A1159F95-E3D5-AB0C-08F8-8A98E42F8E8D}"/>
          </ac:spMkLst>
        </pc:spChg>
      </pc:sldChg>
      <pc:sldChg chg="addSp delSp modSp add mod">
        <pc:chgData name="Commodore St Germain" userId="420783ab-3e48-4f67-af00-cfba62042d5f" providerId="ADAL" clId="{D85A31B5-A721-4A72-9C03-6B8113CB4940}" dt="2026-06-15T19:59:55.043" v="7938" actId="1037"/>
        <pc:sldMkLst>
          <pc:docMk/>
          <pc:sldMk cId="4060696980" sldId="651"/>
        </pc:sldMkLst>
        <pc:spChg chg="mod">
          <ac:chgData name="Commodore St Germain" userId="420783ab-3e48-4f67-af00-cfba62042d5f" providerId="ADAL" clId="{D85A31B5-A721-4A72-9C03-6B8113CB4940}" dt="2026-06-15T19:42:44.371" v="7400" actId="1076"/>
          <ac:spMkLst>
            <pc:docMk/>
            <pc:sldMk cId="4060696980" sldId="651"/>
            <ac:spMk id="2" creationId="{2B2C23F4-B961-470C-72CC-B05D28A23976}"/>
          </ac:spMkLst>
        </pc:spChg>
        <pc:spChg chg="add mod">
          <ac:chgData name="Commodore St Germain" userId="420783ab-3e48-4f67-af00-cfba62042d5f" providerId="ADAL" clId="{D85A31B5-A721-4A72-9C03-6B8113CB4940}" dt="2026-06-15T19:57:35.893" v="7847" actId="1035"/>
          <ac:spMkLst>
            <pc:docMk/>
            <pc:sldMk cId="4060696980" sldId="651"/>
            <ac:spMk id="3" creationId="{31475662-AE24-76FF-7A6C-2878EB581905}"/>
          </ac:spMkLst>
        </pc:spChg>
        <pc:spChg chg="mod">
          <ac:chgData name="Commodore St Germain" userId="420783ab-3e48-4f67-af00-cfba62042d5f" providerId="ADAL" clId="{D85A31B5-A721-4A72-9C03-6B8113CB4940}" dt="2026-06-15T19:57:35.893" v="7847" actId="1035"/>
          <ac:spMkLst>
            <pc:docMk/>
            <pc:sldMk cId="4060696980" sldId="651"/>
            <ac:spMk id="4" creationId="{4A80683A-17D3-70F2-D72B-01CB49B994F0}"/>
          </ac:spMkLst>
        </pc:spChg>
        <pc:spChg chg="add mod">
          <ac:chgData name="Commodore St Germain" userId="420783ab-3e48-4f67-af00-cfba62042d5f" providerId="ADAL" clId="{D85A31B5-A721-4A72-9C03-6B8113CB4940}" dt="2026-06-15T19:57:35.893" v="7847" actId="1035"/>
          <ac:spMkLst>
            <pc:docMk/>
            <pc:sldMk cId="4060696980" sldId="651"/>
            <ac:spMk id="5" creationId="{4528B681-3336-E6DD-395D-4D62A9EC845F}"/>
          </ac:spMkLst>
        </pc:spChg>
        <pc:spChg chg="mod">
          <ac:chgData name="Commodore St Germain" userId="420783ab-3e48-4f67-af00-cfba62042d5f" providerId="ADAL" clId="{D85A31B5-A721-4A72-9C03-6B8113CB4940}" dt="2026-06-15T19:57:35.893" v="7847" actId="1035"/>
          <ac:spMkLst>
            <pc:docMk/>
            <pc:sldMk cId="4060696980" sldId="651"/>
            <ac:spMk id="6" creationId="{C4727EF2-A5AB-2FA4-3E4B-E5607A23E75C}"/>
          </ac:spMkLst>
        </pc:spChg>
        <pc:spChg chg="mod">
          <ac:chgData name="Commodore St Germain" userId="420783ab-3e48-4f67-af00-cfba62042d5f" providerId="ADAL" clId="{D85A31B5-A721-4A72-9C03-6B8113CB4940}" dt="2026-06-15T19:57:35.893" v="7847" actId="1035"/>
          <ac:spMkLst>
            <pc:docMk/>
            <pc:sldMk cId="4060696980" sldId="651"/>
            <ac:spMk id="7" creationId="{42405401-7C50-5CE8-1923-18687A2624CF}"/>
          </ac:spMkLst>
        </pc:spChg>
        <pc:spChg chg="add mod">
          <ac:chgData name="Commodore St Germain" userId="420783ab-3e48-4f67-af00-cfba62042d5f" providerId="ADAL" clId="{D85A31B5-A721-4A72-9C03-6B8113CB4940}" dt="2026-06-15T19:57:35.893" v="7847" actId="1035"/>
          <ac:spMkLst>
            <pc:docMk/>
            <pc:sldMk cId="4060696980" sldId="651"/>
            <ac:spMk id="8" creationId="{31D403D7-C81E-4BE6-6B27-7EC8F90BDC3D}"/>
          </ac:spMkLst>
        </pc:spChg>
        <pc:spChg chg="mod">
          <ac:chgData name="Commodore St Germain" userId="420783ab-3e48-4f67-af00-cfba62042d5f" providerId="ADAL" clId="{D85A31B5-A721-4A72-9C03-6B8113CB4940}" dt="2026-06-15T19:57:35.893" v="7847" actId="1035"/>
          <ac:spMkLst>
            <pc:docMk/>
            <pc:sldMk cId="4060696980" sldId="651"/>
            <ac:spMk id="9" creationId="{0E405087-38D1-EAD5-21DD-37306B30FCFB}"/>
          </ac:spMkLst>
        </pc:spChg>
        <pc:spChg chg="mod">
          <ac:chgData name="Commodore St Germain" userId="420783ab-3e48-4f67-af00-cfba62042d5f" providerId="ADAL" clId="{D85A31B5-A721-4A72-9C03-6B8113CB4940}" dt="2026-06-15T19:57:35.893" v="7847" actId="1035"/>
          <ac:spMkLst>
            <pc:docMk/>
            <pc:sldMk cId="4060696980" sldId="651"/>
            <ac:spMk id="10" creationId="{E8FB3EE1-D106-D6EC-C617-DF98A708A086}"/>
          </ac:spMkLst>
        </pc:spChg>
        <pc:spChg chg="mod">
          <ac:chgData name="Commodore St Germain" userId="420783ab-3e48-4f67-af00-cfba62042d5f" providerId="ADAL" clId="{D85A31B5-A721-4A72-9C03-6B8113CB4940}" dt="2026-06-15T19:57:35.893" v="7847" actId="1035"/>
          <ac:spMkLst>
            <pc:docMk/>
            <pc:sldMk cId="4060696980" sldId="651"/>
            <ac:spMk id="11" creationId="{4BAC0522-FE53-C78A-BE0A-4CB8F4F14217}"/>
          </ac:spMkLst>
        </pc:spChg>
        <pc:spChg chg="mod">
          <ac:chgData name="Commodore St Germain" userId="420783ab-3e48-4f67-af00-cfba62042d5f" providerId="ADAL" clId="{D85A31B5-A721-4A72-9C03-6B8113CB4940}" dt="2026-06-15T19:57:35.893" v="7847" actId="1035"/>
          <ac:spMkLst>
            <pc:docMk/>
            <pc:sldMk cId="4060696980" sldId="651"/>
            <ac:spMk id="12" creationId="{1F9AB023-6666-D240-2615-1038BE27DF4E}"/>
          </ac:spMkLst>
        </pc:spChg>
        <pc:spChg chg="mod">
          <ac:chgData name="Commodore St Germain" userId="420783ab-3e48-4f67-af00-cfba62042d5f" providerId="ADAL" clId="{D85A31B5-A721-4A72-9C03-6B8113CB4940}" dt="2026-06-15T19:57:35.893" v="7847" actId="1035"/>
          <ac:spMkLst>
            <pc:docMk/>
            <pc:sldMk cId="4060696980" sldId="651"/>
            <ac:spMk id="13" creationId="{07FFFAF7-34B1-F6E0-518C-A6FFE418E999}"/>
          </ac:spMkLst>
        </pc:spChg>
        <pc:spChg chg="mod">
          <ac:chgData name="Commodore St Germain" userId="420783ab-3e48-4f67-af00-cfba62042d5f" providerId="ADAL" clId="{D85A31B5-A721-4A72-9C03-6B8113CB4940}" dt="2026-06-15T19:57:35.893" v="7847" actId="1035"/>
          <ac:spMkLst>
            <pc:docMk/>
            <pc:sldMk cId="4060696980" sldId="651"/>
            <ac:spMk id="14" creationId="{94FE5868-2EDD-C1F6-5CF5-02B80337CE19}"/>
          </ac:spMkLst>
        </pc:spChg>
        <pc:spChg chg="mod">
          <ac:chgData name="Commodore St Germain" userId="420783ab-3e48-4f67-af00-cfba62042d5f" providerId="ADAL" clId="{D85A31B5-A721-4A72-9C03-6B8113CB4940}" dt="2026-06-15T19:57:35.893" v="7847" actId="1035"/>
          <ac:spMkLst>
            <pc:docMk/>
            <pc:sldMk cId="4060696980" sldId="651"/>
            <ac:spMk id="15" creationId="{B44FD425-E340-E26D-CD73-9FBA7C04F563}"/>
          </ac:spMkLst>
        </pc:spChg>
        <pc:spChg chg="mod">
          <ac:chgData name="Commodore St Germain" userId="420783ab-3e48-4f67-af00-cfba62042d5f" providerId="ADAL" clId="{D85A31B5-A721-4A72-9C03-6B8113CB4940}" dt="2026-06-15T19:57:35.893" v="7847" actId="1035"/>
          <ac:spMkLst>
            <pc:docMk/>
            <pc:sldMk cId="4060696980" sldId="651"/>
            <ac:spMk id="16" creationId="{305D2C2C-16BC-6E84-E735-ED8CB62A04A6}"/>
          </ac:spMkLst>
        </pc:spChg>
        <pc:spChg chg="mod">
          <ac:chgData name="Commodore St Germain" userId="420783ab-3e48-4f67-af00-cfba62042d5f" providerId="ADAL" clId="{D85A31B5-A721-4A72-9C03-6B8113CB4940}" dt="2026-06-15T19:57:35.893" v="7847" actId="1035"/>
          <ac:spMkLst>
            <pc:docMk/>
            <pc:sldMk cId="4060696980" sldId="651"/>
            <ac:spMk id="17" creationId="{83F1B577-3A00-A23E-FA06-451DBF823943}"/>
          </ac:spMkLst>
        </pc:spChg>
        <pc:spChg chg="mod">
          <ac:chgData name="Commodore St Germain" userId="420783ab-3e48-4f67-af00-cfba62042d5f" providerId="ADAL" clId="{D85A31B5-A721-4A72-9C03-6B8113CB4940}" dt="2026-06-15T19:57:35.893" v="7847" actId="1035"/>
          <ac:spMkLst>
            <pc:docMk/>
            <pc:sldMk cId="4060696980" sldId="651"/>
            <ac:spMk id="18" creationId="{0684F0D8-1A56-5E75-6D3C-EC034ED12E58}"/>
          </ac:spMkLst>
        </pc:spChg>
        <pc:spChg chg="del mod">
          <ac:chgData name="Commodore St Germain" userId="420783ab-3e48-4f67-af00-cfba62042d5f" providerId="ADAL" clId="{D85A31B5-A721-4A72-9C03-6B8113CB4940}" dt="2026-06-15T19:43:35.940" v="7454" actId="478"/>
          <ac:spMkLst>
            <pc:docMk/>
            <pc:sldMk cId="4060696980" sldId="651"/>
            <ac:spMk id="19" creationId="{C450BD4B-7740-1A72-8A84-B58780E0C37B}"/>
          </ac:spMkLst>
        </pc:spChg>
        <pc:spChg chg="mod">
          <ac:chgData name="Commodore St Germain" userId="420783ab-3e48-4f67-af00-cfba62042d5f" providerId="ADAL" clId="{D85A31B5-A721-4A72-9C03-6B8113CB4940}" dt="2026-06-15T19:57:35.893" v="7847" actId="1035"/>
          <ac:spMkLst>
            <pc:docMk/>
            <pc:sldMk cId="4060696980" sldId="651"/>
            <ac:spMk id="20" creationId="{C5CECEF4-88CF-EACA-814E-727F2042817C}"/>
          </ac:spMkLst>
        </pc:spChg>
        <pc:spChg chg="mod">
          <ac:chgData name="Commodore St Germain" userId="420783ab-3e48-4f67-af00-cfba62042d5f" providerId="ADAL" clId="{D85A31B5-A721-4A72-9C03-6B8113CB4940}" dt="2026-06-15T19:57:35.893" v="7847" actId="1035"/>
          <ac:spMkLst>
            <pc:docMk/>
            <pc:sldMk cId="4060696980" sldId="651"/>
            <ac:spMk id="21" creationId="{05F9E38D-F47E-7BE1-3A48-994781DFB88E}"/>
          </ac:spMkLst>
        </pc:spChg>
        <pc:spChg chg="mod">
          <ac:chgData name="Commodore St Germain" userId="420783ab-3e48-4f67-af00-cfba62042d5f" providerId="ADAL" clId="{D85A31B5-A721-4A72-9C03-6B8113CB4940}" dt="2026-06-15T19:57:35.893" v="7847" actId="1035"/>
          <ac:spMkLst>
            <pc:docMk/>
            <pc:sldMk cId="4060696980" sldId="651"/>
            <ac:spMk id="22" creationId="{B0342FF4-3EB1-3827-0AB3-5E6468D7198A}"/>
          </ac:spMkLst>
        </pc:spChg>
        <pc:spChg chg="del">
          <ac:chgData name="Commodore St Germain" userId="420783ab-3e48-4f67-af00-cfba62042d5f" providerId="ADAL" clId="{D85A31B5-A721-4A72-9C03-6B8113CB4940}" dt="2026-06-15T19:45:52.850" v="7502" actId="478"/>
          <ac:spMkLst>
            <pc:docMk/>
            <pc:sldMk cId="4060696980" sldId="651"/>
            <ac:spMk id="23" creationId="{A147B030-86E3-42D6-57EE-E97661FBBCA9}"/>
          </ac:spMkLst>
        </pc:spChg>
        <pc:spChg chg="add mod">
          <ac:chgData name="Commodore St Germain" userId="420783ab-3e48-4f67-af00-cfba62042d5f" providerId="ADAL" clId="{D85A31B5-A721-4A72-9C03-6B8113CB4940}" dt="2026-06-15T19:57:35.893" v="7847" actId="1035"/>
          <ac:spMkLst>
            <pc:docMk/>
            <pc:sldMk cId="4060696980" sldId="651"/>
            <ac:spMk id="24" creationId="{CCD4140E-7C56-B4BD-F679-8C82E89480DD}"/>
          </ac:spMkLst>
        </pc:spChg>
        <pc:spChg chg="mod">
          <ac:chgData name="Commodore St Germain" userId="420783ab-3e48-4f67-af00-cfba62042d5f" providerId="ADAL" clId="{D85A31B5-A721-4A72-9C03-6B8113CB4940}" dt="2026-06-15T19:57:35.893" v="7847" actId="1035"/>
          <ac:spMkLst>
            <pc:docMk/>
            <pc:sldMk cId="4060696980" sldId="651"/>
            <ac:spMk id="25" creationId="{67F62B8D-07B6-B882-5F3F-2F5FEE399230}"/>
          </ac:spMkLst>
        </pc:spChg>
        <pc:spChg chg="mod">
          <ac:chgData name="Commodore St Germain" userId="420783ab-3e48-4f67-af00-cfba62042d5f" providerId="ADAL" clId="{D85A31B5-A721-4A72-9C03-6B8113CB4940}" dt="2026-06-15T19:57:35.893" v="7847" actId="1035"/>
          <ac:spMkLst>
            <pc:docMk/>
            <pc:sldMk cId="4060696980" sldId="651"/>
            <ac:spMk id="26" creationId="{AD171CD0-FB6B-3C45-9F91-411CDCA7DFE7}"/>
          </ac:spMkLst>
        </pc:spChg>
        <pc:spChg chg="mod">
          <ac:chgData name="Commodore St Germain" userId="420783ab-3e48-4f67-af00-cfba62042d5f" providerId="ADAL" clId="{D85A31B5-A721-4A72-9C03-6B8113CB4940}" dt="2026-06-15T19:57:35.893" v="7847" actId="1035"/>
          <ac:spMkLst>
            <pc:docMk/>
            <pc:sldMk cId="4060696980" sldId="651"/>
            <ac:spMk id="27" creationId="{305CC52B-55FF-F94D-BAB3-94988BA20BBC}"/>
          </ac:spMkLst>
        </pc:spChg>
        <pc:spChg chg="mod">
          <ac:chgData name="Commodore St Germain" userId="420783ab-3e48-4f67-af00-cfba62042d5f" providerId="ADAL" clId="{D85A31B5-A721-4A72-9C03-6B8113CB4940}" dt="2026-06-15T19:57:35.893" v="7847" actId="1035"/>
          <ac:spMkLst>
            <pc:docMk/>
            <pc:sldMk cId="4060696980" sldId="651"/>
            <ac:spMk id="28" creationId="{FA20BD54-73D6-F4E9-D413-7EFE79604C03}"/>
          </ac:spMkLst>
        </pc:spChg>
        <pc:spChg chg="mod">
          <ac:chgData name="Commodore St Germain" userId="420783ab-3e48-4f67-af00-cfba62042d5f" providerId="ADAL" clId="{D85A31B5-A721-4A72-9C03-6B8113CB4940}" dt="2026-06-15T19:57:35.893" v="7847" actId="1035"/>
          <ac:spMkLst>
            <pc:docMk/>
            <pc:sldMk cId="4060696980" sldId="651"/>
            <ac:spMk id="29" creationId="{D3E11929-1FDA-9E19-2B1F-9E9E65F8D565}"/>
          </ac:spMkLst>
        </pc:spChg>
        <pc:spChg chg="mod">
          <ac:chgData name="Commodore St Germain" userId="420783ab-3e48-4f67-af00-cfba62042d5f" providerId="ADAL" clId="{D85A31B5-A721-4A72-9C03-6B8113CB4940}" dt="2026-06-15T19:57:35.893" v="7847" actId="1035"/>
          <ac:spMkLst>
            <pc:docMk/>
            <pc:sldMk cId="4060696980" sldId="651"/>
            <ac:spMk id="30" creationId="{C728E183-8CD9-F750-7E77-E70C013062C3}"/>
          </ac:spMkLst>
        </pc:spChg>
        <pc:spChg chg="del">
          <ac:chgData name="Commodore St Germain" userId="420783ab-3e48-4f67-af00-cfba62042d5f" providerId="ADAL" clId="{D85A31B5-A721-4A72-9C03-6B8113CB4940}" dt="2026-06-15T19:47:21.550" v="7528" actId="478"/>
          <ac:spMkLst>
            <pc:docMk/>
            <pc:sldMk cId="4060696980" sldId="651"/>
            <ac:spMk id="31" creationId="{352A5EAA-B07A-ADA4-E0DD-AB9261C70DD6}"/>
          </ac:spMkLst>
        </pc:spChg>
        <pc:spChg chg="mod">
          <ac:chgData name="Commodore St Germain" userId="420783ab-3e48-4f67-af00-cfba62042d5f" providerId="ADAL" clId="{D85A31B5-A721-4A72-9C03-6B8113CB4940}" dt="2026-06-15T19:59:43.300" v="7916" actId="20577"/>
          <ac:spMkLst>
            <pc:docMk/>
            <pc:sldMk cId="4060696980" sldId="651"/>
            <ac:spMk id="32" creationId="{AAB3BAA3-9261-C17A-812F-9DB5B9EBC0BE}"/>
          </ac:spMkLst>
        </pc:spChg>
        <pc:spChg chg="mod">
          <ac:chgData name="Commodore St Germain" userId="420783ab-3e48-4f67-af00-cfba62042d5f" providerId="ADAL" clId="{D85A31B5-A721-4A72-9C03-6B8113CB4940}" dt="2026-06-15T19:59:55.043" v="7938" actId="1037"/>
          <ac:spMkLst>
            <pc:docMk/>
            <pc:sldMk cId="4060696980" sldId="651"/>
            <ac:spMk id="33" creationId="{4BCE4C01-1784-9929-4655-985B9F57538C}"/>
          </ac:spMkLst>
        </pc:spChg>
        <pc:spChg chg="mod">
          <ac:chgData name="Commodore St Germain" userId="420783ab-3e48-4f67-af00-cfba62042d5f" providerId="ADAL" clId="{D85A31B5-A721-4A72-9C03-6B8113CB4940}" dt="2026-06-15T19:59:55.043" v="7938" actId="1037"/>
          <ac:spMkLst>
            <pc:docMk/>
            <pc:sldMk cId="4060696980" sldId="651"/>
            <ac:spMk id="34" creationId="{65A1357E-10DC-E2C3-AFC6-022EB474A8DC}"/>
          </ac:spMkLst>
        </pc:spChg>
        <pc:spChg chg="add mod">
          <ac:chgData name="Commodore St Germain" userId="420783ab-3e48-4f67-af00-cfba62042d5f" providerId="ADAL" clId="{D85A31B5-A721-4A72-9C03-6B8113CB4940}" dt="2026-06-15T19:46:22.100" v="7509" actId="1076"/>
          <ac:spMkLst>
            <pc:docMk/>
            <pc:sldMk cId="4060696980" sldId="651"/>
            <ac:spMk id="35" creationId="{3E98CA9C-7ED8-DE0C-E17C-02C730AD6AC3}"/>
          </ac:spMkLst>
        </pc:spChg>
        <pc:spChg chg="add mod">
          <ac:chgData name="Commodore St Germain" userId="420783ab-3e48-4f67-af00-cfba62042d5f" providerId="ADAL" clId="{D85A31B5-A721-4A72-9C03-6B8113CB4940}" dt="2026-06-15T19:57:35.893" v="7847" actId="1035"/>
          <ac:spMkLst>
            <pc:docMk/>
            <pc:sldMk cId="4060696980" sldId="651"/>
            <ac:spMk id="36" creationId="{A62C1FFB-E078-A2CB-4D25-6CB094060A4E}"/>
          </ac:spMkLst>
        </pc:spChg>
        <pc:spChg chg="add mod">
          <ac:chgData name="Commodore St Germain" userId="420783ab-3e48-4f67-af00-cfba62042d5f" providerId="ADAL" clId="{D85A31B5-A721-4A72-9C03-6B8113CB4940}" dt="2026-06-15T19:57:35.893" v="7847" actId="1035"/>
          <ac:spMkLst>
            <pc:docMk/>
            <pc:sldMk cId="4060696980" sldId="651"/>
            <ac:spMk id="37" creationId="{C0C6E45E-9F7E-4189-95FA-7AD0ABF1C8EB}"/>
          </ac:spMkLst>
        </pc:spChg>
        <pc:spChg chg="add mod">
          <ac:chgData name="Commodore St Germain" userId="420783ab-3e48-4f67-af00-cfba62042d5f" providerId="ADAL" clId="{D85A31B5-A721-4A72-9C03-6B8113CB4940}" dt="2026-06-15T19:57:35.893" v="7847" actId="1035"/>
          <ac:spMkLst>
            <pc:docMk/>
            <pc:sldMk cId="4060696980" sldId="651"/>
            <ac:spMk id="38" creationId="{380F15FA-433A-096E-F9AA-99DB67E105CA}"/>
          </ac:spMkLst>
        </pc:spChg>
        <pc:spChg chg="add mod">
          <ac:chgData name="Commodore St Germain" userId="420783ab-3e48-4f67-af00-cfba62042d5f" providerId="ADAL" clId="{D85A31B5-A721-4A72-9C03-6B8113CB4940}" dt="2026-06-15T19:52:33.129" v="7669"/>
          <ac:spMkLst>
            <pc:docMk/>
            <pc:sldMk cId="4060696980" sldId="651"/>
            <ac:spMk id="39" creationId="{875DA09F-4C7D-4D72-EA73-118F7E674E5E}"/>
          </ac:spMkLst>
        </pc:spChg>
      </pc:sldChg>
      <pc:sldChg chg="addSp modSp new mod modNotesTx">
        <pc:chgData name="Commodore St Germain" userId="420783ab-3e48-4f67-af00-cfba62042d5f" providerId="ADAL" clId="{D85A31B5-A721-4A72-9C03-6B8113CB4940}" dt="2026-06-15T19:56:35.912" v="7725"/>
        <pc:sldMkLst>
          <pc:docMk/>
          <pc:sldMk cId="1673400948" sldId="652"/>
        </pc:sldMkLst>
        <pc:spChg chg="add mod">
          <ac:chgData name="Commodore St Germain" userId="420783ab-3e48-4f67-af00-cfba62042d5f" providerId="ADAL" clId="{D85A31B5-A721-4A72-9C03-6B8113CB4940}" dt="2026-06-15T19:52:38.661" v="7672"/>
          <ac:spMkLst>
            <pc:docMk/>
            <pc:sldMk cId="1673400948" sldId="652"/>
            <ac:spMk id="4" creationId="{F3982EBC-D966-50A0-8046-DEE3FDE4BC57}"/>
          </ac:spMkLst>
        </pc:spChg>
        <pc:picChg chg="add mod">
          <ac:chgData name="Commodore St Germain" userId="420783ab-3e48-4f67-af00-cfba62042d5f" providerId="ADAL" clId="{D85A31B5-A721-4A72-9C03-6B8113CB4940}" dt="2026-06-15T19:53:24.787" v="7724" actId="1035"/>
          <ac:picMkLst>
            <pc:docMk/>
            <pc:sldMk cId="1673400948" sldId="652"/>
            <ac:picMk id="5" creationId="{98EEAD8D-5CD0-101F-CCBE-FCF0D9787A26}"/>
          </ac:picMkLst>
        </pc:picChg>
        <pc:picChg chg="add mod">
          <ac:chgData name="Commodore St Germain" userId="420783ab-3e48-4f67-af00-cfba62042d5f" providerId="ADAL" clId="{D85A31B5-A721-4A72-9C03-6B8113CB4940}" dt="2026-06-15T19:53:24.787" v="7724" actId="1035"/>
          <ac:picMkLst>
            <pc:docMk/>
            <pc:sldMk cId="1673400948" sldId="652"/>
            <ac:picMk id="7" creationId="{5CDCCD75-8DB0-5401-9DAA-1DA40DA31C85}"/>
          </ac:picMkLst>
        </pc:picChg>
      </pc:sldChg>
    </pc:docChg>
  </pc:docChgLst>
  <pc:docChgLst>
    <pc:chgData name="Commodore St Germain" userId="420783ab-3e48-4f67-af00-cfba62042d5f" providerId="ADAL" clId="{8F6EF5B9-564F-4B6E-BA14-59F096A5143E}"/>
    <pc:docChg chg="undo custSel addSld delSld modSld sldOrd modMainMaster">
      <pc:chgData name="Commodore St Germain" userId="420783ab-3e48-4f67-af00-cfba62042d5f" providerId="ADAL" clId="{8F6EF5B9-564F-4B6E-BA14-59F096A5143E}" dt="2026-03-16T23:01:44.475" v="2034" actId="6549"/>
      <pc:docMkLst>
        <pc:docMk/>
      </pc:docMkLst>
      <pc:sldChg chg="addSp modSp new mod">
        <pc:chgData name="Commodore St Germain" userId="420783ab-3e48-4f67-af00-cfba62042d5f" providerId="ADAL" clId="{8F6EF5B9-564F-4B6E-BA14-59F096A5143E}" dt="2026-03-16T23:01:44.475" v="2034" actId="6549"/>
        <pc:sldMkLst>
          <pc:docMk/>
          <pc:sldMk cId="490152429" sldId="256"/>
        </pc:sldMkLst>
        <pc:spChg chg="mod">
          <ac:chgData name="Commodore St Germain" userId="420783ab-3e48-4f67-af00-cfba62042d5f" providerId="ADAL" clId="{8F6EF5B9-564F-4B6E-BA14-59F096A5143E}" dt="2026-03-03T00:04:58.422" v="68" actId="20577"/>
          <ac:spMkLst>
            <pc:docMk/>
            <pc:sldMk cId="490152429" sldId="256"/>
            <ac:spMk id="2" creationId="{8D9EC2C3-EE7A-C37F-8465-67016C90D0B9}"/>
          </ac:spMkLst>
        </pc:spChg>
        <pc:spChg chg="mod">
          <ac:chgData name="Commodore St Germain" userId="420783ab-3e48-4f67-af00-cfba62042d5f" providerId="ADAL" clId="{8F6EF5B9-564F-4B6E-BA14-59F096A5143E}" dt="2026-03-16T23:01:44.475" v="2034" actId="6549"/>
          <ac:spMkLst>
            <pc:docMk/>
            <pc:sldMk cId="490152429" sldId="256"/>
            <ac:spMk id="3" creationId="{FAE6C167-8755-0957-EC44-727CF70712E3}"/>
          </ac:spMkLst>
        </pc:spChg>
        <pc:spChg chg="add mod">
          <ac:chgData name="Commodore St Germain" userId="420783ab-3e48-4f67-af00-cfba62042d5f" providerId="ADAL" clId="{8F6EF5B9-564F-4B6E-BA14-59F096A5143E}" dt="2026-03-16T22:58:59.469" v="1901" actId="207"/>
          <ac:spMkLst>
            <pc:docMk/>
            <pc:sldMk cId="490152429" sldId="256"/>
            <ac:spMk id="4" creationId="{3661DBAF-79F6-EE03-C3C2-451A2FAC53B1}"/>
          </ac:spMkLst>
        </pc:spChg>
      </pc:sldChg>
      <pc:sldChg chg="addSp modSp new mod">
        <pc:chgData name="Commodore St Germain" userId="420783ab-3e48-4f67-af00-cfba62042d5f" providerId="ADAL" clId="{8F6EF5B9-564F-4B6E-BA14-59F096A5143E}" dt="2026-03-03T00:01:39.799" v="39" actId="1076"/>
        <pc:sldMkLst>
          <pc:docMk/>
          <pc:sldMk cId="178270684" sldId="257"/>
        </pc:sldMkLst>
        <pc:spChg chg="mod">
          <ac:chgData name="Commodore St Germain" userId="420783ab-3e48-4f67-af00-cfba62042d5f" providerId="ADAL" clId="{8F6EF5B9-564F-4B6E-BA14-59F096A5143E}" dt="2026-03-03T00:00:11.013" v="31" actId="14100"/>
          <ac:spMkLst>
            <pc:docMk/>
            <pc:sldMk cId="178270684" sldId="257"/>
            <ac:spMk id="2" creationId="{8EA70648-626B-75C4-541B-B600F64F8700}"/>
          </ac:spMkLst>
        </pc:spChg>
        <pc:picChg chg="add mod">
          <ac:chgData name="Commodore St Germain" userId="420783ab-3e48-4f67-af00-cfba62042d5f" providerId="ADAL" clId="{8F6EF5B9-564F-4B6E-BA14-59F096A5143E}" dt="2026-03-03T00:01:39.799" v="39" actId="1076"/>
          <ac:picMkLst>
            <pc:docMk/>
            <pc:sldMk cId="178270684" sldId="257"/>
            <ac:picMk id="5" creationId="{8F67E2EB-7201-F25F-BDAF-D8ED915E0A6C}"/>
          </ac:picMkLst>
        </pc:picChg>
      </pc:sldChg>
      <pc:sldChg chg="addSp modSp new mod">
        <pc:chgData name="Commodore St Germain" userId="420783ab-3e48-4f67-af00-cfba62042d5f" providerId="ADAL" clId="{8F6EF5B9-564F-4B6E-BA14-59F096A5143E}" dt="2026-03-03T00:07:43.761" v="88" actId="1076"/>
        <pc:sldMkLst>
          <pc:docMk/>
          <pc:sldMk cId="1952150569" sldId="258"/>
        </pc:sldMkLst>
        <pc:spChg chg="mod">
          <ac:chgData name="Commodore St Germain" userId="420783ab-3e48-4f67-af00-cfba62042d5f" providerId="ADAL" clId="{8F6EF5B9-564F-4B6E-BA14-59F096A5143E}" dt="2026-03-03T00:07:32.899" v="84" actId="20577"/>
          <ac:spMkLst>
            <pc:docMk/>
            <pc:sldMk cId="1952150569" sldId="258"/>
            <ac:spMk id="2" creationId="{8A7A91A4-79AA-75A3-41D0-0A22979301EE}"/>
          </ac:spMkLst>
        </pc:spChg>
        <pc:picChg chg="add mod">
          <ac:chgData name="Commodore St Germain" userId="420783ab-3e48-4f67-af00-cfba62042d5f" providerId="ADAL" clId="{8F6EF5B9-564F-4B6E-BA14-59F096A5143E}" dt="2026-03-03T00:07:43.761" v="88" actId="1076"/>
          <ac:picMkLst>
            <pc:docMk/>
            <pc:sldMk cId="1952150569" sldId="258"/>
            <ac:picMk id="5" creationId="{1DD33928-75E4-2465-18B8-04694986355A}"/>
          </ac:picMkLst>
        </pc:picChg>
      </pc:sldChg>
      <pc:sldChg chg="addSp modSp new mod">
        <pc:chgData name="Commodore St Germain" userId="420783ab-3e48-4f67-af00-cfba62042d5f" providerId="ADAL" clId="{8F6EF5B9-564F-4B6E-BA14-59F096A5143E}" dt="2026-03-03T00:08:53.126" v="145" actId="1076"/>
        <pc:sldMkLst>
          <pc:docMk/>
          <pc:sldMk cId="3042240113" sldId="259"/>
        </pc:sldMkLst>
        <pc:spChg chg="mod">
          <ac:chgData name="Commodore St Germain" userId="420783ab-3e48-4f67-af00-cfba62042d5f" providerId="ADAL" clId="{8F6EF5B9-564F-4B6E-BA14-59F096A5143E}" dt="2026-03-03T00:08:06.272" v="116" actId="20577"/>
          <ac:spMkLst>
            <pc:docMk/>
            <pc:sldMk cId="3042240113" sldId="259"/>
            <ac:spMk id="2" creationId="{3DFB2B07-59F2-2D27-AA6C-1BCBC7F9ADDE}"/>
          </ac:spMkLst>
        </pc:spChg>
        <pc:picChg chg="add mod">
          <ac:chgData name="Commodore St Germain" userId="420783ab-3e48-4f67-af00-cfba62042d5f" providerId="ADAL" clId="{8F6EF5B9-564F-4B6E-BA14-59F096A5143E}" dt="2026-03-03T00:08:10.813" v="118" actId="1076"/>
          <ac:picMkLst>
            <pc:docMk/>
            <pc:sldMk cId="3042240113" sldId="259"/>
            <ac:picMk id="5" creationId="{EEC9EF99-1631-87B3-EF23-F985DB69B5C6}"/>
          </ac:picMkLst>
        </pc:picChg>
        <pc:picChg chg="add mod">
          <ac:chgData name="Commodore St Germain" userId="420783ab-3e48-4f67-af00-cfba62042d5f" providerId="ADAL" clId="{8F6EF5B9-564F-4B6E-BA14-59F096A5143E}" dt="2026-03-03T00:08:53.126" v="145" actId="1076"/>
          <ac:picMkLst>
            <pc:docMk/>
            <pc:sldMk cId="3042240113" sldId="259"/>
            <ac:picMk id="6" creationId="{FC80E9DD-A119-FA93-93B3-833D6F7FF9E3}"/>
          </ac:picMkLst>
        </pc:picChg>
      </pc:sldChg>
      <pc:sldChg chg="addSp delSp modSp new mod ord">
        <pc:chgData name="Commodore St Germain" userId="420783ab-3e48-4f67-af00-cfba62042d5f" providerId="ADAL" clId="{8F6EF5B9-564F-4B6E-BA14-59F096A5143E}" dt="2026-03-03T00:14:54.821" v="174"/>
        <pc:sldMkLst>
          <pc:docMk/>
          <pc:sldMk cId="1272781784" sldId="260"/>
        </pc:sldMkLst>
        <pc:spChg chg="mod">
          <ac:chgData name="Commodore St Germain" userId="420783ab-3e48-4f67-af00-cfba62042d5f" providerId="ADAL" clId="{8F6EF5B9-564F-4B6E-BA14-59F096A5143E}" dt="2026-03-03T00:14:05.569" v="165" actId="20577"/>
          <ac:spMkLst>
            <pc:docMk/>
            <pc:sldMk cId="1272781784" sldId="260"/>
            <ac:spMk id="2" creationId="{A8F92580-CF74-03A1-DE06-932779B0D218}"/>
          </ac:spMkLst>
        </pc:spChg>
        <pc:spChg chg="add del">
          <ac:chgData name="Commodore St Germain" userId="420783ab-3e48-4f67-af00-cfba62042d5f" providerId="ADAL" clId="{8F6EF5B9-564F-4B6E-BA14-59F096A5143E}" dt="2026-03-03T00:14:28.390" v="168" actId="22"/>
          <ac:spMkLst>
            <pc:docMk/>
            <pc:sldMk cId="1272781784" sldId="260"/>
            <ac:spMk id="3" creationId="{9B2F8D6B-41C8-4BB3-529E-C83E07F95E43}"/>
          </ac:spMkLst>
        </pc:spChg>
        <pc:picChg chg="add del mod">
          <ac:chgData name="Commodore St Germain" userId="420783ab-3e48-4f67-af00-cfba62042d5f" providerId="ADAL" clId="{8F6EF5B9-564F-4B6E-BA14-59F096A5143E}" dt="2026-03-03T00:08:44.888" v="143" actId="21"/>
          <ac:picMkLst>
            <pc:docMk/>
            <pc:sldMk cId="1272781784" sldId="260"/>
            <ac:picMk id="5" creationId="{FC80E9DD-A119-FA93-93B3-833D6F7FF9E3}"/>
          </ac:picMkLst>
        </pc:picChg>
        <pc:picChg chg="add mod">
          <ac:chgData name="Commodore St Germain" userId="420783ab-3e48-4f67-af00-cfba62042d5f" providerId="ADAL" clId="{8F6EF5B9-564F-4B6E-BA14-59F096A5143E}" dt="2026-03-03T00:14:09.790" v="166" actId="1076"/>
          <ac:picMkLst>
            <pc:docMk/>
            <pc:sldMk cId="1272781784" sldId="260"/>
            <ac:picMk id="7" creationId="{45B2C95D-B81C-CD37-538C-A303E58C7509}"/>
          </ac:picMkLst>
        </pc:picChg>
        <pc:picChg chg="add del mod ord">
          <ac:chgData name="Commodore St Germain" userId="420783ab-3e48-4f67-af00-cfba62042d5f" providerId="ADAL" clId="{8F6EF5B9-564F-4B6E-BA14-59F096A5143E}" dt="2026-03-03T00:14:28.390" v="168" actId="22"/>
          <ac:picMkLst>
            <pc:docMk/>
            <pc:sldMk cId="1272781784" sldId="260"/>
            <ac:picMk id="9" creationId="{A62D387A-C410-3E68-7AEE-85529F5F219B}"/>
          </ac:picMkLst>
        </pc:picChg>
        <pc:picChg chg="add mod">
          <ac:chgData name="Commodore St Germain" userId="420783ab-3e48-4f67-af00-cfba62042d5f" providerId="ADAL" clId="{8F6EF5B9-564F-4B6E-BA14-59F096A5143E}" dt="2026-03-03T00:14:38.042" v="172" actId="1076"/>
          <ac:picMkLst>
            <pc:docMk/>
            <pc:sldMk cId="1272781784" sldId="260"/>
            <ac:picMk id="11" creationId="{C9574068-D65E-99CD-59E4-F47CD5FFCC40}"/>
          </ac:picMkLst>
        </pc:picChg>
      </pc:sldChg>
      <pc:sldChg chg="addSp modSp new mod">
        <pc:chgData name="Commodore St Germain" userId="420783ab-3e48-4f67-af00-cfba62042d5f" providerId="ADAL" clId="{8F6EF5B9-564F-4B6E-BA14-59F096A5143E}" dt="2026-03-03T00:15:30.187" v="185" actId="1076"/>
        <pc:sldMkLst>
          <pc:docMk/>
          <pc:sldMk cId="3618327651" sldId="261"/>
        </pc:sldMkLst>
        <pc:spChg chg="mod">
          <ac:chgData name="Commodore St Germain" userId="420783ab-3e48-4f67-af00-cfba62042d5f" providerId="ADAL" clId="{8F6EF5B9-564F-4B6E-BA14-59F096A5143E}" dt="2026-03-03T00:15:26.415" v="184" actId="20577"/>
          <ac:spMkLst>
            <pc:docMk/>
            <pc:sldMk cId="3618327651" sldId="261"/>
            <ac:spMk id="2" creationId="{B148F8F0-D6E6-2F81-28D5-CAF790576A08}"/>
          </ac:spMkLst>
        </pc:spChg>
        <pc:picChg chg="add mod">
          <ac:chgData name="Commodore St Germain" userId="420783ab-3e48-4f67-af00-cfba62042d5f" providerId="ADAL" clId="{8F6EF5B9-564F-4B6E-BA14-59F096A5143E}" dt="2026-03-03T00:15:30.187" v="185" actId="1076"/>
          <ac:picMkLst>
            <pc:docMk/>
            <pc:sldMk cId="3618327651" sldId="261"/>
            <ac:picMk id="5" creationId="{A5539DE4-7DE8-9BBD-780C-A33AC91DCEE3}"/>
          </ac:picMkLst>
        </pc:picChg>
      </pc:sldChg>
      <pc:sldChg chg="addSp modSp new mod">
        <pc:chgData name="Commodore St Germain" userId="420783ab-3e48-4f67-af00-cfba62042d5f" providerId="ADAL" clId="{8F6EF5B9-564F-4B6E-BA14-59F096A5143E}" dt="2026-03-03T00:31:17.225" v="251" actId="1076"/>
        <pc:sldMkLst>
          <pc:docMk/>
          <pc:sldMk cId="389111717" sldId="262"/>
        </pc:sldMkLst>
        <pc:spChg chg="mod">
          <ac:chgData name="Commodore St Germain" userId="420783ab-3e48-4f67-af00-cfba62042d5f" providerId="ADAL" clId="{8F6EF5B9-564F-4B6E-BA14-59F096A5143E}" dt="2026-03-03T00:31:10.256" v="249" actId="20577"/>
          <ac:spMkLst>
            <pc:docMk/>
            <pc:sldMk cId="389111717" sldId="262"/>
            <ac:spMk id="2" creationId="{8EA4EF04-A398-A545-F0BC-6AC8B8EB07D3}"/>
          </ac:spMkLst>
        </pc:spChg>
        <pc:picChg chg="add mod">
          <ac:chgData name="Commodore St Germain" userId="420783ab-3e48-4f67-af00-cfba62042d5f" providerId="ADAL" clId="{8F6EF5B9-564F-4B6E-BA14-59F096A5143E}" dt="2026-03-03T00:31:17.225" v="251" actId="1076"/>
          <ac:picMkLst>
            <pc:docMk/>
            <pc:sldMk cId="389111717" sldId="262"/>
            <ac:picMk id="5" creationId="{621D3262-BB06-EE64-4DDF-517D5DED0512}"/>
          </ac:picMkLst>
        </pc:picChg>
      </pc:sldChg>
      <pc:sldChg chg="addSp delSp modSp new mod">
        <pc:chgData name="Commodore St Germain" userId="420783ab-3e48-4f67-af00-cfba62042d5f" providerId="ADAL" clId="{8F6EF5B9-564F-4B6E-BA14-59F096A5143E}" dt="2026-03-03T01:16:17.088" v="1411" actId="1076"/>
        <pc:sldMkLst>
          <pc:docMk/>
          <pc:sldMk cId="2043299969" sldId="263"/>
        </pc:sldMkLst>
        <pc:spChg chg="mod">
          <ac:chgData name="Commodore St Germain" userId="420783ab-3e48-4f67-af00-cfba62042d5f" providerId="ADAL" clId="{8F6EF5B9-564F-4B6E-BA14-59F096A5143E}" dt="2026-03-03T00:31:41.810" v="263" actId="20577"/>
          <ac:spMkLst>
            <pc:docMk/>
            <pc:sldMk cId="2043299969" sldId="263"/>
            <ac:spMk id="2" creationId="{733CA280-3F8E-06F8-C64C-FC2D6C51193F}"/>
          </ac:spMkLst>
        </pc:spChg>
        <pc:spChg chg="del">
          <ac:chgData name="Commodore St Germain" userId="420783ab-3e48-4f67-af00-cfba62042d5f" providerId="ADAL" clId="{8F6EF5B9-564F-4B6E-BA14-59F096A5143E}" dt="2026-03-03T00:34:47.128" v="273" actId="478"/>
          <ac:spMkLst>
            <pc:docMk/>
            <pc:sldMk cId="2043299969" sldId="263"/>
            <ac:spMk id="3" creationId="{F94ABD90-324E-A213-AFEC-DFBB62117ADF}"/>
          </ac:spMkLst>
        </pc:spChg>
        <pc:picChg chg="add mod">
          <ac:chgData name="Commodore St Germain" userId="420783ab-3e48-4f67-af00-cfba62042d5f" providerId="ADAL" clId="{8F6EF5B9-564F-4B6E-BA14-59F096A5143E}" dt="2026-03-03T00:31:46.373" v="265" actId="1076"/>
          <ac:picMkLst>
            <pc:docMk/>
            <pc:sldMk cId="2043299969" sldId="263"/>
            <ac:picMk id="5" creationId="{16F52E0A-7839-7CF5-8828-AF533159E213}"/>
          </ac:picMkLst>
        </pc:picChg>
        <pc:picChg chg="add mod modCrop">
          <ac:chgData name="Commodore St Germain" userId="420783ab-3e48-4f67-af00-cfba62042d5f" providerId="ADAL" clId="{8F6EF5B9-564F-4B6E-BA14-59F096A5143E}" dt="2026-03-03T01:16:17.088" v="1411" actId="1076"/>
          <ac:picMkLst>
            <pc:docMk/>
            <pc:sldMk cId="2043299969" sldId="263"/>
            <ac:picMk id="7" creationId="{CAF36FCD-886B-99C0-DF09-661A81C16BBB}"/>
          </ac:picMkLst>
        </pc:picChg>
        <pc:picChg chg="add del mod">
          <ac:chgData name="Commodore St Germain" userId="420783ab-3e48-4f67-af00-cfba62042d5f" providerId="ADAL" clId="{8F6EF5B9-564F-4B6E-BA14-59F096A5143E}" dt="2026-03-03T00:34:51.622" v="274" actId="478"/>
          <ac:picMkLst>
            <pc:docMk/>
            <pc:sldMk cId="2043299969" sldId="263"/>
            <ac:picMk id="9" creationId="{1A08267F-7B60-81F4-7B5D-91F16B47DF1A}"/>
          </ac:picMkLst>
        </pc:picChg>
        <pc:picChg chg="add mod">
          <ac:chgData name="Commodore St Germain" userId="420783ab-3e48-4f67-af00-cfba62042d5f" providerId="ADAL" clId="{8F6EF5B9-564F-4B6E-BA14-59F096A5143E}" dt="2026-03-03T01:16:14.103" v="1410" actId="1076"/>
          <ac:picMkLst>
            <pc:docMk/>
            <pc:sldMk cId="2043299969" sldId="263"/>
            <ac:picMk id="11" creationId="{3344B579-3662-C1AB-4FE3-420540D3F17E}"/>
          </ac:picMkLst>
        </pc:picChg>
        <pc:picChg chg="add mod modCrop">
          <ac:chgData name="Commodore St Germain" userId="420783ab-3e48-4f67-af00-cfba62042d5f" providerId="ADAL" clId="{8F6EF5B9-564F-4B6E-BA14-59F096A5143E}" dt="2026-03-03T01:16:08.642" v="1409" actId="732"/>
          <ac:picMkLst>
            <pc:docMk/>
            <pc:sldMk cId="2043299969" sldId="263"/>
            <ac:picMk id="12" creationId="{0D563AEC-0F21-0FA3-BBE0-0DF5CB9FA539}"/>
          </ac:picMkLst>
        </pc:picChg>
      </pc:sldChg>
      <pc:sldChg chg="addSp delSp modSp new mod">
        <pc:chgData name="Commodore St Germain" userId="420783ab-3e48-4f67-af00-cfba62042d5f" providerId="ADAL" clId="{8F6EF5B9-564F-4B6E-BA14-59F096A5143E}" dt="2026-03-05T16:45:44.211" v="1793" actId="1076"/>
        <pc:sldMkLst>
          <pc:docMk/>
          <pc:sldMk cId="3140214446" sldId="264"/>
        </pc:sldMkLst>
        <pc:spChg chg="mod">
          <ac:chgData name="Commodore St Germain" userId="420783ab-3e48-4f67-af00-cfba62042d5f" providerId="ADAL" clId="{8F6EF5B9-564F-4B6E-BA14-59F096A5143E}" dt="2026-03-03T00:17:09.402" v="210" actId="20577"/>
          <ac:spMkLst>
            <pc:docMk/>
            <pc:sldMk cId="3140214446" sldId="264"/>
            <ac:spMk id="2" creationId="{89CFA028-A444-F5A5-D31A-09AC3A39A1DF}"/>
          </ac:spMkLst>
        </pc:spChg>
        <pc:spChg chg="del">
          <ac:chgData name="Commodore St Germain" userId="420783ab-3e48-4f67-af00-cfba62042d5f" providerId="ADAL" clId="{8F6EF5B9-564F-4B6E-BA14-59F096A5143E}" dt="2026-03-03T00:18:16.699" v="212"/>
          <ac:spMkLst>
            <pc:docMk/>
            <pc:sldMk cId="3140214446" sldId="264"/>
            <ac:spMk id="3" creationId="{0CC5D26B-E6F3-F7DF-936D-BED558790AEA}"/>
          </ac:spMkLst>
        </pc:spChg>
        <pc:spChg chg="add">
          <ac:chgData name="Commodore St Germain" userId="420783ab-3e48-4f67-af00-cfba62042d5f" providerId="ADAL" clId="{8F6EF5B9-564F-4B6E-BA14-59F096A5143E}" dt="2026-03-03T00:17:11.215" v="211"/>
          <ac:spMkLst>
            <pc:docMk/>
            <pc:sldMk cId="3140214446" sldId="264"/>
            <ac:spMk id="4" creationId="{C325C88D-C5F6-C468-D4A8-36B8D86E2D20}"/>
          </ac:spMkLst>
        </pc:spChg>
        <pc:spChg chg="add del mod">
          <ac:chgData name="Commodore St Germain" userId="420783ab-3e48-4f67-af00-cfba62042d5f" providerId="ADAL" clId="{8F6EF5B9-564F-4B6E-BA14-59F096A5143E}" dt="2026-03-03T00:18:31.333" v="218" actId="478"/>
          <ac:spMkLst>
            <pc:docMk/>
            <pc:sldMk cId="3140214446" sldId="264"/>
            <ac:spMk id="8" creationId="{6184E8CC-783C-BC37-6792-A2DA69AF5FBA}"/>
          </ac:spMkLst>
        </pc:spChg>
        <pc:picChg chg="add del mod">
          <ac:chgData name="Commodore St Germain" userId="420783ab-3e48-4f67-af00-cfba62042d5f" providerId="ADAL" clId="{8F6EF5B9-564F-4B6E-BA14-59F096A5143E}" dt="2026-03-03T00:18:20.052" v="215" actId="478"/>
          <ac:picMkLst>
            <pc:docMk/>
            <pc:sldMk cId="3140214446" sldId="264"/>
            <ac:picMk id="6" creationId="{F660B836-067C-DEB6-60CE-772ED8803C24}"/>
          </ac:picMkLst>
        </pc:picChg>
        <pc:picChg chg="add mod">
          <ac:chgData name="Commodore St Germain" userId="420783ab-3e48-4f67-af00-cfba62042d5f" providerId="ADAL" clId="{8F6EF5B9-564F-4B6E-BA14-59F096A5143E}" dt="2026-03-03T00:18:23.353" v="217"/>
          <ac:picMkLst>
            <pc:docMk/>
            <pc:sldMk cId="3140214446" sldId="264"/>
            <ac:picMk id="10" creationId="{15E1ABE6-E8AD-DBA5-3054-8E3D36B5D411}"/>
          </ac:picMkLst>
        </pc:picChg>
        <pc:picChg chg="add mod modCrop">
          <ac:chgData name="Commodore St Germain" userId="420783ab-3e48-4f67-af00-cfba62042d5f" providerId="ADAL" clId="{8F6EF5B9-564F-4B6E-BA14-59F096A5143E}" dt="2026-03-05T16:45:44.211" v="1793" actId="1076"/>
          <ac:picMkLst>
            <pc:docMk/>
            <pc:sldMk cId="3140214446" sldId="264"/>
            <ac:picMk id="12" creationId="{265EBD07-1B69-DAC5-E846-D5298DDE7032}"/>
          </ac:picMkLst>
        </pc:picChg>
      </pc:sldChg>
      <pc:sldChg chg="addSp modSp add mod">
        <pc:chgData name="Commodore St Germain" userId="420783ab-3e48-4f67-af00-cfba62042d5f" providerId="ADAL" clId="{8F6EF5B9-564F-4B6E-BA14-59F096A5143E}" dt="2026-03-03T00:19:47.210" v="231" actId="14100"/>
        <pc:sldMkLst>
          <pc:docMk/>
          <pc:sldMk cId="1860560278" sldId="265"/>
        </pc:sldMkLst>
        <pc:picChg chg="add mod modCrop">
          <ac:chgData name="Commodore St Germain" userId="420783ab-3e48-4f67-af00-cfba62042d5f" providerId="ADAL" clId="{8F6EF5B9-564F-4B6E-BA14-59F096A5143E}" dt="2026-03-03T00:19:16.174" v="227" actId="732"/>
          <ac:picMkLst>
            <pc:docMk/>
            <pc:sldMk cId="1860560278" sldId="265"/>
            <ac:picMk id="3" creationId="{48DD74AC-674B-7A34-B56E-CCEDC9372DE5}"/>
          </ac:picMkLst>
        </pc:picChg>
        <pc:picChg chg="mod modCrop">
          <ac:chgData name="Commodore St Germain" userId="420783ab-3e48-4f67-af00-cfba62042d5f" providerId="ADAL" clId="{8F6EF5B9-564F-4B6E-BA14-59F096A5143E}" dt="2026-03-03T00:19:47.210" v="231" actId="14100"/>
          <ac:picMkLst>
            <pc:docMk/>
            <pc:sldMk cId="1860560278" sldId="265"/>
            <ac:picMk id="12" creationId="{265EBD07-1B69-DAC5-E846-D5298DDE7032}"/>
          </ac:picMkLst>
        </pc:picChg>
      </pc:sldChg>
      <pc:sldChg chg="addSp delSp modSp add mod">
        <pc:chgData name="Commodore St Germain" userId="420783ab-3e48-4f67-af00-cfba62042d5f" providerId="ADAL" clId="{8F6EF5B9-564F-4B6E-BA14-59F096A5143E}" dt="2026-03-03T00:29:21.110" v="241" actId="1076"/>
        <pc:sldMkLst>
          <pc:docMk/>
          <pc:sldMk cId="2145646465" sldId="266"/>
        </pc:sldMkLst>
        <pc:picChg chg="del">
          <ac:chgData name="Commodore St Germain" userId="420783ab-3e48-4f67-af00-cfba62042d5f" providerId="ADAL" clId="{8F6EF5B9-564F-4B6E-BA14-59F096A5143E}" dt="2026-03-03T00:28:26.118" v="233" actId="478"/>
          <ac:picMkLst>
            <pc:docMk/>
            <pc:sldMk cId="2145646465" sldId="266"/>
            <ac:picMk id="3" creationId="{48DD74AC-674B-7A34-B56E-CCEDC9372DE5}"/>
          </ac:picMkLst>
        </pc:picChg>
        <pc:picChg chg="add mod modCrop">
          <ac:chgData name="Commodore St Germain" userId="420783ab-3e48-4f67-af00-cfba62042d5f" providerId="ADAL" clId="{8F6EF5B9-564F-4B6E-BA14-59F096A5143E}" dt="2026-03-03T00:29:21.110" v="241" actId="1076"/>
          <ac:picMkLst>
            <pc:docMk/>
            <pc:sldMk cId="2145646465" sldId="266"/>
            <ac:picMk id="4" creationId="{7F114F88-D0DC-2A76-4CC6-34BE241D4AA0}"/>
          </ac:picMkLst>
        </pc:picChg>
        <pc:picChg chg="mod modCrop">
          <ac:chgData name="Commodore St Germain" userId="420783ab-3e48-4f67-af00-cfba62042d5f" providerId="ADAL" clId="{8F6EF5B9-564F-4B6E-BA14-59F096A5143E}" dt="2026-03-03T00:29:17.784" v="240" actId="14100"/>
          <ac:picMkLst>
            <pc:docMk/>
            <pc:sldMk cId="2145646465" sldId="266"/>
            <ac:picMk id="12" creationId="{265EBD07-1B69-DAC5-E846-D5298DDE7032}"/>
          </ac:picMkLst>
        </pc:picChg>
      </pc:sldChg>
      <pc:sldChg chg="addSp delSp modSp new mod">
        <pc:chgData name="Commodore St Germain" userId="420783ab-3e48-4f67-af00-cfba62042d5f" providerId="ADAL" clId="{8F6EF5B9-564F-4B6E-BA14-59F096A5143E}" dt="2026-03-03T01:04:14.316" v="1049" actId="478"/>
        <pc:sldMkLst>
          <pc:docMk/>
          <pc:sldMk cId="2540781402" sldId="267"/>
        </pc:sldMkLst>
        <pc:spChg chg="mod">
          <ac:chgData name="Commodore St Germain" userId="420783ab-3e48-4f67-af00-cfba62042d5f" providerId="ADAL" clId="{8F6EF5B9-564F-4B6E-BA14-59F096A5143E}" dt="2026-03-03T00:38:33.268" v="308" actId="20577"/>
          <ac:spMkLst>
            <pc:docMk/>
            <pc:sldMk cId="2540781402" sldId="267"/>
            <ac:spMk id="2" creationId="{2C5CAD2A-5A1F-41CF-55FF-1634834C3666}"/>
          </ac:spMkLst>
        </pc:spChg>
        <pc:spChg chg="del">
          <ac:chgData name="Commodore St Germain" userId="420783ab-3e48-4f67-af00-cfba62042d5f" providerId="ADAL" clId="{8F6EF5B9-564F-4B6E-BA14-59F096A5143E}" dt="2026-03-03T01:04:14.316" v="1049" actId="478"/>
          <ac:spMkLst>
            <pc:docMk/>
            <pc:sldMk cId="2540781402" sldId="267"/>
            <ac:spMk id="3" creationId="{9DBFD76C-F8A6-A8CC-DF45-3A73F2787C66}"/>
          </ac:spMkLst>
        </pc:spChg>
        <pc:picChg chg="add mod">
          <ac:chgData name="Commodore St Germain" userId="420783ab-3e48-4f67-af00-cfba62042d5f" providerId="ADAL" clId="{8F6EF5B9-564F-4B6E-BA14-59F096A5143E}" dt="2026-03-03T00:38:14.018" v="279" actId="1076"/>
          <ac:picMkLst>
            <pc:docMk/>
            <pc:sldMk cId="2540781402" sldId="267"/>
            <ac:picMk id="5" creationId="{5182592B-A734-C84F-96FA-9467E68DBC0A}"/>
          </ac:picMkLst>
        </pc:picChg>
      </pc:sldChg>
      <pc:sldChg chg="addSp modSp new mod">
        <pc:chgData name="Commodore St Germain" userId="420783ab-3e48-4f67-af00-cfba62042d5f" providerId="ADAL" clId="{8F6EF5B9-564F-4B6E-BA14-59F096A5143E}" dt="2026-03-05T16:19:43.617" v="1789" actId="20577"/>
        <pc:sldMkLst>
          <pc:docMk/>
          <pc:sldMk cId="3561620801" sldId="268"/>
        </pc:sldMkLst>
        <pc:spChg chg="mod">
          <ac:chgData name="Commodore St Germain" userId="420783ab-3e48-4f67-af00-cfba62042d5f" providerId="ADAL" clId="{8F6EF5B9-564F-4B6E-BA14-59F096A5143E}" dt="2026-03-05T16:19:43.617" v="1789" actId="20577"/>
          <ac:spMkLst>
            <pc:docMk/>
            <pc:sldMk cId="3561620801" sldId="268"/>
            <ac:spMk id="2" creationId="{6B10FB90-10EC-D25A-8A06-A94A3734A545}"/>
          </ac:spMkLst>
        </pc:spChg>
        <pc:picChg chg="add mod">
          <ac:chgData name="Commodore St Germain" userId="420783ab-3e48-4f67-af00-cfba62042d5f" providerId="ADAL" clId="{8F6EF5B9-564F-4B6E-BA14-59F096A5143E}" dt="2026-03-03T00:39:00.823" v="320" actId="1076"/>
          <ac:picMkLst>
            <pc:docMk/>
            <pc:sldMk cId="3561620801" sldId="268"/>
            <ac:picMk id="5" creationId="{5F40DA7A-7B45-05B5-FCA7-4ADED5BE9429}"/>
          </ac:picMkLst>
        </pc:picChg>
      </pc:sldChg>
      <pc:sldChg chg="addSp modSp new mod">
        <pc:chgData name="Commodore St Germain" userId="420783ab-3e48-4f67-af00-cfba62042d5f" providerId="ADAL" clId="{8F6EF5B9-564F-4B6E-BA14-59F096A5143E}" dt="2026-03-03T00:40:41.548" v="345" actId="1076"/>
        <pc:sldMkLst>
          <pc:docMk/>
          <pc:sldMk cId="1726688188" sldId="269"/>
        </pc:sldMkLst>
        <pc:spChg chg="mod">
          <ac:chgData name="Commodore St Germain" userId="420783ab-3e48-4f67-af00-cfba62042d5f" providerId="ADAL" clId="{8F6EF5B9-564F-4B6E-BA14-59F096A5143E}" dt="2026-03-03T00:39:45.885" v="337" actId="20577"/>
          <ac:spMkLst>
            <pc:docMk/>
            <pc:sldMk cId="1726688188" sldId="269"/>
            <ac:spMk id="2" creationId="{AF25A277-9E6D-C30A-0F24-4956865D39ED}"/>
          </ac:spMkLst>
        </pc:spChg>
        <pc:picChg chg="add mod">
          <ac:chgData name="Commodore St Germain" userId="420783ab-3e48-4f67-af00-cfba62042d5f" providerId="ADAL" clId="{8F6EF5B9-564F-4B6E-BA14-59F096A5143E}" dt="2026-03-03T00:40:41.548" v="345" actId="1076"/>
          <ac:picMkLst>
            <pc:docMk/>
            <pc:sldMk cId="1726688188" sldId="269"/>
            <ac:picMk id="5" creationId="{321052A2-B1F7-2458-803A-38D2330F81F7}"/>
          </ac:picMkLst>
        </pc:picChg>
      </pc:sldChg>
      <pc:sldChg chg="addSp modSp new mod">
        <pc:chgData name="Commodore St Germain" userId="420783ab-3e48-4f67-af00-cfba62042d5f" providerId="ADAL" clId="{8F6EF5B9-564F-4B6E-BA14-59F096A5143E}" dt="2026-03-03T01:17:51.402" v="1453" actId="1076"/>
        <pc:sldMkLst>
          <pc:docMk/>
          <pc:sldMk cId="1333781969" sldId="270"/>
        </pc:sldMkLst>
        <pc:spChg chg="mod">
          <ac:chgData name="Commodore St Germain" userId="420783ab-3e48-4f67-af00-cfba62042d5f" providerId="ADAL" clId="{8F6EF5B9-564F-4B6E-BA14-59F096A5143E}" dt="2026-03-03T01:17:48.122" v="1451" actId="20577"/>
          <ac:spMkLst>
            <pc:docMk/>
            <pc:sldMk cId="1333781969" sldId="270"/>
            <ac:spMk id="2" creationId="{07740EE7-CA91-E387-4ACD-CB9F8FEFCDE8}"/>
          </ac:spMkLst>
        </pc:spChg>
        <pc:picChg chg="add mod">
          <ac:chgData name="Commodore St Germain" userId="420783ab-3e48-4f67-af00-cfba62042d5f" providerId="ADAL" clId="{8F6EF5B9-564F-4B6E-BA14-59F096A5143E}" dt="2026-03-03T01:17:51.402" v="1453" actId="1076"/>
          <ac:picMkLst>
            <pc:docMk/>
            <pc:sldMk cId="1333781969" sldId="270"/>
            <ac:picMk id="5" creationId="{1DEC929C-88BC-B7A5-D2AA-7C7668CBB030}"/>
          </ac:picMkLst>
        </pc:picChg>
      </pc:sldChg>
      <pc:sldChg chg="addSp modSp new mod">
        <pc:chgData name="Commodore St Germain" userId="420783ab-3e48-4f67-af00-cfba62042d5f" providerId="ADAL" clId="{8F6EF5B9-564F-4B6E-BA14-59F096A5143E}" dt="2026-03-03T01:20:35.081" v="1560" actId="1076"/>
        <pc:sldMkLst>
          <pc:docMk/>
          <pc:sldMk cId="1187105507" sldId="271"/>
        </pc:sldMkLst>
        <pc:spChg chg="mod">
          <ac:chgData name="Commodore St Germain" userId="420783ab-3e48-4f67-af00-cfba62042d5f" providerId="ADAL" clId="{8F6EF5B9-564F-4B6E-BA14-59F096A5143E}" dt="2026-03-03T01:20:31.737" v="1558" actId="20577"/>
          <ac:spMkLst>
            <pc:docMk/>
            <pc:sldMk cId="1187105507" sldId="271"/>
            <ac:spMk id="2" creationId="{74005F12-B8EE-90DE-CAE8-4164981CF894}"/>
          </ac:spMkLst>
        </pc:spChg>
        <pc:picChg chg="add mod">
          <ac:chgData name="Commodore St Germain" userId="420783ab-3e48-4f67-af00-cfba62042d5f" providerId="ADAL" clId="{8F6EF5B9-564F-4B6E-BA14-59F096A5143E}" dt="2026-03-03T01:20:35.081" v="1560" actId="1076"/>
          <ac:picMkLst>
            <pc:docMk/>
            <pc:sldMk cId="1187105507" sldId="271"/>
            <ac:picMk id="5" creationId="{41C0B5CA-2D40-9DE5-B144-96D8556D3E7B}"/>
          </ac:picMkLst>
        </pc:picChg>
      </pc:sldChg>
      <pc:sldChg chg="addSp modSp new mod ord">
        <pc:chgData name="Commodore St Germain" userId="420783ab-3e48-4f67-af00-cfba62042d5f" providerId="ADAL" clId="{8F6EF5B9-564F-4B6E-BA14-59F096A5143E}" dt="2026-03-03T01:21:20.329" v="1594"/>
        <pc:sldMkLst>
          <pc:docMk/>
          <pc:sldMk cId="1205457803" sldId="272"/>
        </pc:sldMkLst>
        <pc:spChg chg="mod">
          <ac:chgData name="Commodore St Germain" userId="420783ab-3e48-4f67-af00-cfba62042d5f" providerId="ADAL" clId="{8F6EF5B9-564F-4B6E-BA14-59F096A5143E}" dt="2026-03-03T01:21:14.628" v="1590" actId="20577"/>
          <ac:spMkLst>
            <pc:docMk/>
            <pc:sldMk cId="1205457803" sldId="272"/>
            <ac:spMk id="2" creationId="{85BE20E5-5CF1-C7DE-F3C6-0792D4656137}"/>
          </ac:spMkLst>
        </pc:spChg>
        <pc:picChg chg="add mod">
          <ac:chgData name="Commodore St Germain" userId="420783ab-3e48-4f67-af00-cfba62042d5f" providerId="ADAL" clId="{8F6EF5B9-564F-4B6E-BA14-59F096A5143E}" dt="2026-03-03T01:21:18.093" v="1592" actId="1076"/>
          <ac:picMkLst>
            <pc:docMk/>
            <pc:sldMk cId="1205457803" sldId="272"/>
            <ac:picMk id="5" creationId="{9F580BB0-8710-088E-8005-86783E191C77}"/>
          </ac:picMkLst>
        </pc:picChg>
      </pc:sldChg>
      <pc:sldChg chg="addSp delSp modSp new mod">
        <pc:chgData name="Commodore St Germain" userId="420783ab-3e48-4f67-af00-cfba62042d5f" providerId="ADAL" clId="{8F6EF5B9-564F-4B6E-BA14-59F096A5143E}" dt="2026-03-03T01:23:21.899" v="1640" actId="478"/>
        <pc:sldMkLst>
          <pc:docMk/>
          <pc:sldMk cId="2822954819" sldId="273"/>
        </pc:sldMkLst>
        <pc:spChg chg="mod">
          <ac:chgData name="Commodore St Germain" userId="420783ab-3e48-4f67-af00-cfba62042d5f" providerId="ADAL" clId="{8F6EF5B9-564F-4B6E-BA14-59F096A5143E}" dt="2026-03-03T01:22:24.698" v="1634" actId="313"/>
          <ac:spMkLst>
            <pc:docMk/>
            <pc:sldMk cId="2822954819" sldId="273"/>
            <ac:spMk id="2" creationId="{72F755B8-C304-9690-D287-F835EF350E5E}"/>
          </ac:spMkLst>
        </pc:spChg>
        <pc:picChg chg="add del mod">
          <ac:chgData name="Commodore St Germain" userId="420783ab-3e48-4f67-af00-cfba62042d5f" providerId="ADAL" clId="{8F6EF5B9-564F-4B6E-BA14-59F096A5143E}" dt="2026-03-03T01:23:21.899" v="1640" actId="478"/>
          <ac:picMkLst>
            <pc:docMk/>
            <pc:sldMk cId="2822954819" sldId="273"/>
            <ac:picMk id="5" creationId="{404B1D9E-C31A-034D-1277-FDA71FA57F47}"/>
          </ac:picMkLst>
        </pc:picChg>
      </pc:sldChg>
      <pc:sldChg chg="addSp delSp modSp new mod">
        <pc:chgData name="Commodore St Germain" userId="420783ab-3e48-4f67-af00-cfba62042d5f" providerId="ADAL" clId="{8F6EF5B9-564F-4B6E-BA14-59F096A5143E}" dt="2026-03-03T01:28:37.255" v="1769" actId="20577"/>
        <pc:sldMkLst>
          <pc:docMk/>
          <pc:sldMk cId="1039283715" sldId="274"/>
        </pc:sldMkLst>
        <pc:spChg chg="mod">
          <ac:chgData name="Commodore St Germain" userId="420783ab-3e48-4f67-af00-cfba62042d5f" providerId="ADAL" clId="{8F6EF5B9-564F-4B6E-BA14-59F096A5143E}" dt="2026-03-03T01:28:37.255" v="1769" actId="20577"/>
          <ac:spMkLst>
            <pc:docMk/>
            <pc:sldMk cId="1039283715" sldId="274"/>
            <ac:spMk id="2" creationId="{103362B9-7F73-3E86-FB82-13CECCCEF296}"/>
          </ac:spMkLst>
        </pc:spChg>
        <pc:picChg chg="add del">
          <ac:chgData name="Commodore St Germain" userId="420783ab-3e48-4f67-af00-cfba62042d5f" providerId="ADAL" clId="{8F6EF5B9-564F-4B6E-BA14-59F096A5143E}" dt="2026-03-03T01:25:18.784" v="1661" actId="478"/>
          <ac:picMkLst>
            <pc:docMk/>
            <pc:sldMk cId="1039283715" sldId="274"/>
            <ac:picMk id="5" creationId="{39780952-9DC2-DBD5-AAB5-C7BAE05BE587}"/>
          </ac:picMkLst>
        </pc:picChg>
      </pc:sldChg>
      <pc:sldChg chg="new">
        <pc:chgData name="Commodore St Germain" userId="420783ab-3e48-4f67-af00-cfba62042d5f" providerId="ADAL" clId="{8F6EF5B9-564F-4B6E-BA14-59F096A5143E}" dt="2026-03-03T00:39:50.170" v="343" actId="680"/>
        <pc:sldMkLst>
          <pc:docMk/>
          <pc:sldMk cId="4224144324" sldId="275"/>
        </pc:sldMkLst>
      </pc:sldChg>
      <pc:sldChg chg="addSp modSp new del mod">
        <pc:chgData name="Commodore St Germain" userId="420783ab-3e48-4f67-af00-cfba62042d5f" providerId="ADAL" clId="{8F6EF5B9-564F-4B6E-BA14-59F096A5143E}" dt="2026-03-03T01:02:06.505" v="998" actId="47"/>
        <pc:sldMkLst>
          <pc:docMk/>
          <pc:sldMk cId="1888730168" sldId="276"/>
        </pc:sldMkLst>
        <pc:spChg chg="mod">
          <ac:chgData name="Commodore St Germain" userId="420783ab-3e48-4f67-af00-cfba62042d5f" providerId="ADAL" clId="{8F6EF5B9-564F-4B6E-BA14-59F096A5143E}" dt="2026-03-03T00:41:01.915" v="365" actId="20577"/>
          <ac:spMkLst>
            <pc:docMk/>
            <pc:sldMk cId="1888730168" sldId="276"/>
            <ac:spMk id="2" creationId="{75022107-681E-5171-F735-A80A998BEE32}"/>
          </ac:spMkLst>
        </pc:spChg>
        <pc:spChg chg="mod">
          <ac:chgData name="Commodore St Germain" userId="420783ab-3e48-4f67-af00-cfba62042d5f" providerId="ADAL" clId="{8F6EF5B9-564F-4B6E-BA14-59F096A5143E}" dt="2026-03-03T00:51:19.165" v="709" actId="1035"/>
          <ac:spMkLst>
            <pc:docMk/>
            <pc:sldMk cId="1888730168" sldId="276"/>
            <ac:spMk id="3" creationId="{B8C7E754-E348-D0B2-B6DF-2702F28940EB}"/>
          </ac:spMkLst>
        </pc:spChg>
        <pc:spChg chg="add mod">
          <ac:chgData name="Commodore St Germain" userId="420783ab-3e48-4f67-af00-cfba62042d5f" providerId="ADAL" clId="{8F6EF5B9-564F-4B6E-BA14-59F096A5143E}" dt="2026-03-03T00:51:19.165" v="709" actId="1035"/>
          <ac:spMkLst>
            <pc:docMk/>
            <pc:sldMk cId="1888730168" sldId="276"/>
            <ac:spMk id="4" creationId="{4E2BD256-1715-C06F-254D-59C1558F2B81}"/>
          </ac:spMkLst>
        </pc:spChg>
      </pc:sldChg>
      <pc:sldChg chg="addSp delSp modSp add del mod">
        <pc:chgData name="Commodore St Germain" userId="420783ab-3e48-4f67-af00-cfba62042d5f" providerId="ADAL" clId="{8F6EF5B9-564F-4B6E-BA14-59F096A5143E}" dt="2026-03-05T16:16:27.426" v="1774" actId="2696"/>
        <pc:sldMkLst>
          <pc:docMk/>
          <pc:sldMk cId="509976808" sldId="277"/>
        </pc:sldMkLst>
        <pc:spChg chg="mod">
          <ac:chgData name="Commodore St Germain" userId="420783ab-3e48-4f67-af00-cfba62042d5f" providerId="ADAL" clId="{8F6EF5B9-564F-4B6E-BA14-59F096A5143E}" dt="2026-03-03T01:03:13.990" v="1048"/>
          <ac:spMkLst>
            <pc:docMk/>
            <pc:sldMk cId="509976808" sldId="277"/>
            <ac:spMk id="2" creationId="{75022107-681E-5171-F735-A80A998BEE32}"/>
          </ac:spMkLst>
        </pc:spChg>
        <pc:spChg chg="mod">
          <ac:chgData name="Commodore St Germain" userId="420783ab-3e48-4f67-af00-cfba62042d5f" providerId="ADAL" clId="{8F6EF5B9-564F-4B6E-BA14-59F096A5143E}" dt="2026-03-03T00:51:40.604" v="733" actId="20577"/>
          <ac:spMkLst>
            <pc:docMk/>
            <pc:sldMk cId="509976808" sldId="277"/>
            <ac:spMk id="3" creationId="{B8C7E754-E348-D0B2-B6DF-2702F28940EB}"/>
          </ac:spMkLst>
        </pc:spChg>
        <pc:spChg chg="add del mod">
          <ac:chgData name="Commodore St Germain" userId="420783ab-3e48-4f67-af00-cfba62042d5f" providerId="ADAL" clId="{8F6EF5B9-564F-4B6E-BA14-59F096A5143E}" dt="2026-03-03T00:57:13.857" v="854" actId="6549"/>
          <ac:spMkLst>
            <pc:docMk/>
            <pc:sldMk cId="509976808" sldId="277"/>
            <ac:spMk id="4" creationId="{4E2BD256-1715-C06F-254D-59C1558F2B81}"/>
          </ac:spMkLst>
        </pc:spChg>
        <pc:spChg chg="add del mod">
          <ac:chgData name="Commodore St Germain" userId="420783ab-3e48-4f67-af00-cfba62042d5f" providerId="ADAL" clId="{8F6EF5B9-564F-4B6E-BA14-59F096A5143E}" dt="2026-03-03T01:04:25.923" v="1050" actId="478"/>
          <ac:spMkLst>
            <pc:docMk/>
            <pc:sldMk cId="509976808" sldId="277"/>
            <ac:spMk id="5" creationId="{F263B1E5-80D9-07C4-6139-B6577CAD7C3C}"/>
          </ac:spMkLst>
        </pc:spChg>
      </pc:sldChg>
      <pc:sldChg chg="add">
        <pc:chgData name="Commodore St Germain" userId="420783ab-3e48-4f67-af00-cfba62042d5f" providerId="ADAL" clId="{8F6EF5B9-564F-4B6E-BA14-59F096A5143E}" dt="2026-03-05T16:16:31.644" v="1775"/>
        <pc:sldMkLst>
          <pc:docMk/>
          <pc:sldMk cId="2445998418" sldId="277"/>
        </pc:sldMkLst>
      </pc:sldChg>
      <pc:sldChg chg="add">
        <pc:chgData name="Commodore St Germain" userId="420783ab-3e48-4f67-af00-cfba62042d5f" providerId="ADAL" clId="{8F6EF5B9-564F-4B6E-BA14-59F096A5143E}" dt="2026-03-05T16:16:31.644" v="1775"/>
        <pc:sldMkLst>
          <pc:docMk/>
          <pc:sldMk cId="595573431" sldId="278"/>
        </pc:sldMkLst>
      </pc:sldChg>
      <pc:sldChg chg="modSp add del mod ord">
        <pc:chgData name="Commodore St Germain" userId="420783ab-3e48-4f67-af00-cfba62042d5f" providerId="ADAL" clId="{8F6EF5B9-564F-4B6E-BA14-59F096A5143E}" dt="2026-03-05T16:16:27.426" v="1774" actId="2696"/>
        <pc:sldMkLst>
          <pc:docMk/>
          <pc:sldMk cId="4247357165" sldId="278"/>
        </pc:sldMkLst>
        <pc:spChg chg="mod">
          <ac:chgData name="Commodore St Germain" userId="420783ab-3e48-4f67-af00-cfba62042d5f" providerId="ADAL" clId="{8F6EF5B9-564F-4B6E-BA14-59F096A5143E}" dt="2026-03-03T01:03:11.516" v="1047"/>
          <ac:spMkLst>
            <pc:docMk/>
            <pc:sldMk cId="4247357165" sldId="278"/>
            <ac:spMk id="2" creationId="{75022107-681E-5171-F735-A80A998BEE32}"/>
          </ac:spMkLst>
        </pc:spChg>
        <pc:spChg chg="mod">
          <ac:chgData name="Commodore St Germain" userId="420783ab-3e48-4f67-af00-cfba62042d5f" providerId="ADAL" clId="{8F6EF5B9-564F-4B6E-BA14-59F096A5143E}" dt="2026-03-03T01:00:39.955" v="992" actId="20577"/>
          <ac:spMkLst>
            <pc:docMk/>
            <pc:sldMk cId="4247357165" sldId="278"/>
            <ac:spMk id="4" creationId="{4E2BD256-1715-C06F-254D-59C1558F2B81}"/>
          </ac:spMkLst>
        </pc:spChg>
        <pc:spChg chg="mod">
          <ac:chgData name="Commodore St Germain" userId="420783ab-3e48-4f67-af00-cfba62042d5f" providerId="ADAL" clId="{8F6EF5B9-564F-4B6E-BA14-59F096A5143E}" dt="2026-03-03T01:00:50.006" v="995" actId="20577"/>
          <ac:spMkLst>
            <pc:docMk/>
            <pc:sldMk cId="4247357165" sldId="278"/>
            <ac:spMk id="5" creationId="{F263B1E5-80D9-07C4-6139-B6577CAD7C3C}"/>
          </ac:spMkLst>
        </pc:spChg>
      </pc:sldChg>
      <pc:sldChg chg="delSp modSp add del mod">
        <pc:chgData name="Commodore St Germain" userId="420783ab-3e48-4f67-af00-cfba62042d5f" providerId="ADAL" clId="{8F6EF5B9-564F-4B6E-BA14-59F096A5143E}" dt="2026-03-05T16:16:27.426" v="1774" actId="2696"/>
        <pc:sldMkLst>
          <pc:docMk/>
          <pc:sldMk cId="2780085179" sldId="279"/>
        </pc:sldMkLst>
        <pc:spChg chg="mod">
          <ac:chgData name="Commodore St Germain" userId="420783ab-3e48-4f67-af00-cfba62042d5f" providerId="ADAL" clId="{8F6EF5B9-564F-4B6E-BA14-59F096A5143E}" dt="2026-03-03T01:03:01.548" v="1046" actId="20577"/>
          <ac:spMkLst>
            <pc:docMk/>
            <pc:sldMk cId="2780085179" sldId="279"/>
            <ac:spMk id="2" creationId="{75022107-681E-5171-F735-A80A998BEE32}"/>
          </ac:spMkLst>
        </pc:spChg>
        <pc:spChg chg="mod">
          <ac:chgData name="Commodore St Germain" userId="420783ab-3e48-4f67-af00-cfba62042d5f" providerId="ADAL" clId="{8F6EF5B9-564F-4B6E-BA14-59F096A5143E}" dt="2026-03-03T01:02:38.487" v="1032" actId="20577"/>
          <ac:spMkLst>
            <pc:docMk/>
            <pc:sldMk cId="2780085179" sldId="279"/>
            <ac:spMk id="4" creationId="{4E2BD256-1715-C06F-254D-59C1558F2B81}"/>
          </ac:spMkLst>
        </pc:spChg>
        <pc:spChg chg="del">
          <ac:chgData name="Commodore St Germain" userId="420783ab-3e48-4f67-af00-cfba62042d5f" providerId="ADAL" clId="{8F6EF5B9-564F-4B6E-BA14-59F096A5143E}" dt="2026-03-03T01:02:15.634" v="999" actId="478"/>
          <ac:spMkLst>
            <pc:docMk/>
            <pc:sldMk cId="2780085179" sldId="279"/>
            <ac:spMk id="5" creationId="{F263B1E5-80D9-07C4-6139-B6577CAD7C3C}"/>
          </ac:spMkLst>
        </pc:spChg>
      </pc:sldChg>
      <pc:sldChg chg="add">
        <pc:chgData name="Commodore St Germain" userId="420783ab-3e48-4f67-af00-cfba62042d5f" providerId="ADAL" clId="{8F6EF5B9-564F-4B6E-BA14-59F096A5143E}" dt="2026-03-05T16:16:31.644" v="1775"/>
        <pc:sldMkLst>
          <pc:docMk/>
          <pc:sldMk cId="3792283493" sldId="279"/>
        </pc:sldMkLst>
      </pc:sldChg>
      <pc:sldChg chg="modSp new del mod">
        <pc:chgData name="Commodore St Germain" userId="420783ab-3e48-4f67-af00-cfba62042d5f" providerId="ADAL" clId="{8F6EF5B9-564F-4B6E-BA14-59F096A5143E}" dt="2026-03-03T01:04:47.693" v="1055" actId="47"/>
        <pc:sldMkLst>
          <pc:docMk/>
          <pc:sldMk cId="3091628862" sldId="280"/>
        </pc:sldMkLst>
        <pc:spChg chg="mod">
          <ac:chgData name="Commodore St Germain" userId="420783ab-3e48-4f67-af00-cfba62042d5f" providerId="ADAL" clId="{8F6EF5B9-564F-4B6E-BA14-59F096A5143E}" dt="2026-03-03T01:04:43.965" v="1053" actId="20577"/>
          <ac:spMkLst>
            <pc:docMk/>
            <pc:sldMk cId="3091628862" sldId="280"/>
            <ac:spMk id="2" creationId="{158F61B7-DA12-67E6-D6FB-A1AB474B0467}"/>
          </ac:spMkLst>
        </pc:spChg>
      </pc:sldChg>
      <pc:sldChg chg="addSp delSp modSp add mod">
        <pc:chgData name="Commodore St Germain" userId="420783ab-3e48-4f67-af00-cfba62042d5f" providerId="ADAL" clId="{8F6EF5B9-564F-4B6E-BA14-59F096A5143E}" dt="2026-03-03T01:06:37.436" v="1272" actId="14100"/>
        <pc:sldMkLst>
          <pc:docMk/>
          <pc:sldMk cId="3925045980" sldId="281"/>
        </pc:sldMkLst>
        <pc:spChg chg="mod">
          <ac:chgData name="Commodore St Germain" userId="420783ab-3e48-4f67-af00-cfba62042d5f" providerId="ADAL" clId="{8F6EF5B9-564F-4B6E-BA14-59F096A5143E}" dt="2026-03-03T01:06:30.034" v="1271" actId="14100"/>
          <ac:spMkLst>
            <pc:docMk/>
            <pc:sldMk cId="3925045980" sldId="281"/>
            <ac:spMk id="3" creationId="{B8C7E754-E348-D0B2-B6DF-2702F28940EB}"/>
          </ac:spMkLst>
        </pc:spChg>
        <pc:spChg chg="del">
          <ac:chgData name="Commodore St Germain" userId="420783ab-3e48-4f67-af00-cfba62042d5f" providerId="ADAL" clId="{8F6EF5B9-564F-4B6E-BA14-59F096A5143E}" dt="2026-03-03T01:05:08.983" v="1090" actId="478"/>
          <ac:spMkLst>
            <pc:docMk/>
            <pc:sldMk cId="3925045980" sldId="281"/>
            <ac:spMk id="4" creationId="{4E2BD256-1715-C06F-254D-59C1558F2B81}"/>
          </ac:spMkLst>
        </pc:spChg>
        <pc:spChg chg="add mod">
          <ac:chgData name="Commodore St Germain" userId="420783ab-3e48-4f67-af00-cfba62042d5f" providerId="ADAL" clId="{8F6EF5B9-564F-4B6E-BA14-59F096A5143E}" dt="2026-03-03T01:06:37.436" v="1272" actId="14100"/>
          <ac:spMkLst>
            <pc:docMk/>
            <pc:sldMk cId="3925045980" sldId="281"/>
            <ac:spMk id="5" creationId="{AD0893D0-44D3-6D71-1550-2C00D71982DD}"/>
          </ac:spMkLst>
        </pc:spChg>
      </pc:sldChg>
      <pc:sldChg chg="addSp modSp add del mod">
        <pc:chgData name="Commodore St Germain" userId="420783ab-3e48-4f67-af00-cfba62042d5f" providerId="ADAL" clId="{8F6EF5B9-564F-4B6E-BA14-59F096A5143E}" dt="2026-03-03T01:08:02.340" v="1404" actId="1076"/>
        <pc:sldMkLst>
          <pc:docMk/>
          <pc:sldMk cId="397923961" sldId="282"/>
        </pc:sldMkLst>
        <pc:spChg chg="mod">
          <ac:chgData name="Commodore St Germain" userId="420783ab-3e48-4f67-af00-cfba62042d5f" providerId="ADAL" clId="{8F6EF5B9-564F-4B6E-BA14-59F096A5143E}" dt="2026-03-03T01:07:04.478" v="1280" actId="14100"/>
          <ac:spMkLst>
            <pc:docMk/>
            <pc:sldMk cId="397923961" sldId="282"/>
            <ac:spMk id="3" creationId="{B8C7E754-E348-D0B2-B6DF-2702F28940EB}"/>
          </ac:spMkLst>
        </pc:spChg>
        <pc:spChg chg="add mod">
          <ac:chgData name="Commodore St Germain" userId="420783ab-3e48-4f67-af00-cfba62042d5f" providerId="ADAL" clId="{8F6EF5B9-564F-4B6E-BA14-59F096A5143E}" dt="2026-03-03T01:07:03.497" v="1278" actId="1076"/>
          <ac:spMkLst>
            <pc:docMk/>
            <pc:sldMk cId="397923961" sldId="282"/>
            <ac:spMk id="4" creationId="{354A2D02-BB62-E0C7-810F-1CBB23C8F0D6}"/>
          </ac:spMkLst>
        </pc:spChg>
        <pc:spChg chg="mod">
          <ac:chgData name="Commodore St Germain" userId="420783ab-3e48-4f67-af00-cfba62042d5f" providerId="ADAL" clId="{8F6EF5B9-564F-4B6E-BA14-59F096A5143E}" dt="2026-03-03T01:07:04.166" v="1279" actId="14100"/>
          <ac:spMkLst>
            <pc:docMk/>
            <pc:sldMk cId="397923961" sldId="282"/>
            <ac:spMk id="5" creationId="{AD0893D0-44D3-6D71-1550-2C00D71982DD}"/>
          </ac:spMkLst>
        </pc:spChg>
        <pc:spChg chg="add mod">
          <ac:chgData name="Commodore St Germain" userId="420783ab-3e48-4f67-af00-cfba62042d5f" providerId="ADAL" clId="{8F6EF5B9-564F-4B6E-BA14-59F096A5143E}" dt="2026-03-03T01:08:02.340" v="1404" actId="1076"/>
          <ac:spMkLst>
            <pc:docMk/>
            <pc:sldMk cId="397923961" sldId="282"/>
            <ac:spMk id="6" creationId="{93FBDF37-34F3-26E1-0C2D-3DF887761078}"/>
          </ac:spMkLst>
        </pc:spChg>
      </pc:sldChg>
      <pc:sldChg chg="delSp add mod">
        <pc:chgData name="Commodore St Germain" userId="420783ab-3e48-4f67-af00-cfba62042d5f" providerId="ADAL" clId="{8F6EF5B9-564F-4B6E-BA14-59F096A5143E}" dt="2026-03-03T01:16:45.574" v="1414" actId="478"/>
        <pc:sldMkLst>
          <pc:docMk/>
          <pc:sldMk cId="1754371123" sldId="283"/>
        </pc:sldMkLst>
        <pc:spChg chg="del">
          <ac:chgData name="Commodore St Germain" userId="420783ab-3e48-4f67-af00-cfba62042d5f" providerId="ADAL" clId="{8F6EF5B9-564F-4B6E-BA14-59F096A5143E}" dt="2026-03-03T01:16:45.574" v="1414" actId="478"/>
          <ac:spMkLst>
            <pc:docMk/>
            <pc:sldMk cId="1754371123" sldId="283"/>
            <ac:spMk id="6" creationId="{93FBDF37-34F3-26E1-0C2D-3DF887761078}"/>
          </ac:spMkLst>
        </pc:spChg>
      </pc:sldChg>
      <pc:sldChg chg="add del">
        <pc:chgData name="Commodore St Germain" userId="420783ab-3e48-4f67-af00-cfba62042d5f" providerId="ADAL" clId="{8F6EF5B9-564F-4B6E-BA14-59F096A5143E}" dt="2026-03-03T01:16:35.123" v="1413" actId="47"/>
        <pc:sldMkLst>
          <pc:docMk/>
          <pc:sldMk cId="571429289" sldId="284"/>
        </pc:sldMkLst>
      </pc:sldChg>
      <pc:sldChg chg="add">
        <pc:chgData name="Commodore St Germain" userId="420783ab-3e48-4f67-af00-cfba62042d5f" providerId="ADAL" clId="{8F6EF5B9-564F-4B6E-BA14-59F096A5143E}" dt="2026-03-03T01:16:29.070" v="1412"/>
        <pc:sldMkLst>
          <pc:docMk/>
          <pc:sldMk cId="4127048360" sldId="285"/>
        </pc:sldMkLst>
      </pc:sldChg>
      <pc:sldChg chg="addSp modSp new mod ord">
        <pc:chgData name="Commodore St Germain" userId="420783ab-3e48-4f67-af00-cfba62042d5f" providerId="ADAL" clId="{8F6EF5B9-564F-4B6E-BA14-59F096A5143E}" dt="2026-03-03T01:19:05.877" v="1505" actId="20577"/>
        <pc:sldMkLst>
          <pc:docMk/>
          <pc:sldMk cId="3138853666" sldId="286"/>
        </pc:sldMkLst>
        <pc:spChg chg="mod">
          <ac:chgData name="Commodore St Germain" userId="420783ab-3e48-4f67-af00-cfba62042d5f" providerId="ADAL" clId="{8F6EF5B9-564F-4B6E-BA14-59F096A5143E}" dt="2026-03-03T01:19:05.877" v="1505" actId="20577"/>
          <ac:spMkLst>
            <pc:docMk/>
            <pc:sldMk cId="3138853666" sldId="286"/>
            <ac:spMk id="2" creationId="{4DFDC39B-17FF-582C-29E8-1C8709351041}"/>
          </ac:spMkLst>
        </pc:spChg>
        <pc:picChg chg="add mod">
          <ac:chgData name="Commodore St Germain" userId="420783ab-3e48-4f67-af00-cfba62042d5f" providerId="ADAL" clId="{8F6EF5B9-564F-4B6E-BA14-59F096A5143E}" dt="2026-03-03T01:18:32.745" v="1473" actId="1076"/>
          <ac:picMkLst>
            <pc:docMk/>
            <pc:sldMk cId="3138853666" sldId="286"/>
            <ac:picMk id="5" creationId="{654A1F16-820E-7362-842D-2143AFB23300}"/>
          </ac:picMkLst>
        </pc:picChg>
      </pc:sldChg>
      <pc:sldChg chg="addSp delSp modSp add mod">
        <pc:chgData name="Commodore St Germain" userId="420783ab-3e48-4f67-af00-cfba62042d5f" providerId="ADAL" clId="{8F6EF5B9-564F-4B6E-BA14-59F096A5143E}" dt="2026-03-03T01:19:40.109" v="1551" actId="20577"/>
        <pc:sldMkLst>
          <pc:docMk/>
          <pc:sldMk cId="830999383" sldId="287"/>
        </pc:sldMkLst>
        <pc:spChg chg="del">
          <ac:chgData name="Commodore St Germain" userId="420783ab-3e48-4f67-af00-cfba62042d5f" providerId="ADAL" clId="{8F6EF5B9-564F-4B6E-BA14-59F096A5143E}" dt="2026-03-03T01:19:27.524" v="1509" actId="478"/>
          <ac:spMkLst>
            <pc:docMk/>
            <pc:sldMk cId="830999383" sldId="287"/>
            <ac:spMk id="3" creationId="{5A06F4DE-6EEC-A738-C240-E672565293BF}"/>
          </ac:spMkLst>
        </pc:spChg>
        <pc:spChg chg="add mod">
          <ac:chgData name="Commodore St Germain" userId="420783ab-3e48-4f67-af00-cfba62042d5f" providerId="ADAL" clId="{8F6EF5B9-564F-4B6E-BA14-59F096A5143E}" dt="2026-03-03T01:19:32.828" v="1526" actId="20577"/>
          <ac:spMkLst>
            <pc:docMk/>
            <pc:sldMk cId="830999383" sldId="287"/>
            <ac:spMk id="4" creationId="{405C7961-2A5A-91DC-E860-09CE18E416D5}"/>
          </ac:spMkLst>
        </pc:spChg>
        <pc:spChg chg="add mod">
          <ac:chgData name="Commodore St Germain" userId="420783ab-3e48-4f67-af00-cfba62042d5f" providerId="ADAL" clId="{8F6EF5B9-564F-4B6E-BA14-59F096A5143E}" dt="2026-03-03T01:19:40.109" v="1551" actId="20577"/>
          <ac:spMkLst>
            <pc:docMk/>
            <pc:sldMk cId="830999383" sldId="287"/>
            <ac:spMk id="6" creationId="{D1C57075-49F2-38C9-6C09-4B1817F4352B}"/>
          </ac:spMkLst>
        </pc:spChg>
        <pc:picChg chg="del">
          <ac:chgData name="Commodore St Germain" userId="420783ab-3e48-4f67-af00-cfba62042d5f" providerId="ADAL" clId="{8F6EF5B9-564F-4B6E-BA14-59F096A5143E}" dt="2026-03-03T01:19:14.223" v="1507" actId="478"/>
          <ac:picMkLst>
            <pc:docMk/>
            <pc:sldMk cId="830999383" sldId="287"/>
            <ac:picMk id="5" creationId="{654A1F16-820E-7362-842D-2143AFB23300}"/>
          </ac:picMkLst>
        </pc:picChg>
      </pc:sldChg>
      <pc:sldChg chg="add">
        <pc:chgData name="Commodore St Germain" userId="420783ab-3e48-4f67-af00-cfba62042d5f" providerId="ADAL" clId="{8F6EF5B9-564F-4B6E-BA14-59F096A5143E}" dt="2026-03-03T01:23:17.630" v="1637"/>
        <pc:sldMkLst>
          <pc:docMk/>
          <pc:sldMk cId="2969642395" sldId="288"/>
        </pc:sldMkLst>
      </pc:sldChg>
      <pc:sldChg chg="addSp delSp modSp add mod">
        <pc:chgData name="Commodore St Germain" userId="420783ab-3e48-4f67-af00-cfba62042d5f" providerId="ADAL" clId="{8F6EF5B9-564F-4B6E-BA14-59F096A5143E}" dt="2026-03-03T01:24:22.365" v="1650" actId="1076"/>
        <pc:sldMkLst>
          <pc:docMk/>
          <pc:sldMk cId="3229496810" sldId="289"/>
        </pc:sldMkLst>
        <pc:picChg chg="del">
          <ac:chgData name="Commodore St Germain" userId="420783ab-3e48-4f67-af00-cfba62042d5f" providerId="ADAL" clId="{8F6EF5B9-564F-4B6E-BA14-59F096A5143E}" dt="2026-03-03T01:23:27.030" v="1641" actId="478"/>
          <ac:picMkLst>
            <pc:docMk/>
            <pc:sldMk cId="3229496810" sldId="289"/>
            <ac:picMk id="5" creationId="{404B1D9E-C31A-034D-1277-FDA71FA57F47}"/>
          </ac:picMkLst>
        </pc:picChg>
        <pc:picChg chg="add mod">
          <ac:chgData name="Commodore St Germain" userId="420783ab-3e48-4f67-af00-cfba62042d5f" providerId="ADAL" clId="{8F6EF5B9-564F-4B6E-BA14-59F096A5143E}" dt="2026-03-03T01:24:22.365" v="1650" actId="1076"/>
          <ac:picMkLst>
            <pc:docMk/>
            <pc:sldMk cId="3229496810" sldId="289"/>
            <ac:picMk id="6" creationId="{47C34E11-D6D6-46EA-CE10-09351E362934}"/>
          </ac:picMkLst>
        </pc:picChg>
      </pc:sldChg>
      <pc:sldChg chg="addSp delSp modSp add mod ord">
        <pc:chgData name="Commodore St Germain" userId="420783ab-3e48-4f67-af00-cfba62042d5f" providerId="ADAL" clId="{8F6EF5B9-564F-4B6E-BA14-59F096A5143E}" dt="2026-03-03T01:23:57.636" v="1648"/>
        <pc:sldMkLst>
          <pc:docMk/>
          <pc:sldMk cId="2593251253" sldId="290"/>
        </pc:sldMkLst>
        <pc:picChg chg="del mod">
          <ac:chgData name="Commodore St Germain" userId="420783ab-3e48-4f67-af00-cfba62042d5f" providerId="ADAL" clId="{8F6EF5B9-564F-4B6E-BA14-59F096A5143E}" dt="2026-03-03T01:23:31.230" v="1643" actId="478"/>
          <ac:picMkLst>
            <pc:docMk/>
            <pc:sldMk cId="2593251253" sldId="290"/>
            <ac:picMk id="5" creationId="{404B1D9E-C31A-034D-1277-FDA71FA57F47}"/>
          </ac:picMkLst>
        </pc:picChg>
        <pc:picChg chg="add mod">
          <ac:chgData name="Commodore St Germain" userId="420783ab-3e48-4f67-af00-cfba62042d5f" providerId="ADAL" clId="{8F6EF5B9-564F-4B6E-BA14-59F096A5143E}" dt="2026-03-03T01:23:55.456" v="1646" actId="1076"/>
          <ac:picMkLst>
            <pc:docMk/>
            <pc:sldMk cId="2593251253" sldId="290"/>
            <ac:picMk id="6" creationId="{AB40A7F1-8B56-5F5B-F110-63F8C53AEDC5}"/>
          </ac:picMkLst>
        </pc:picChg>
      </pc:sldChg>
      <pc:sldChg chg="addSp delSp modSp add mod">
        <pc:chgData name="Commodore St Germain" userId="420783ab-3e48-4f67-af00-cfba62042d5f" providerId="ADAL" clId="{8F6EF5B9-564F-4B6E-BA14-59F096A5143E}" dt="2026-03-03T01:25:10.825" v="1658" actId="1076"/>
        <pc:sldMkLst>
          <pc:docMk/>
          <pc:sldMk cId="1039702203" sldId="291"/>
        </pc:sldMkLst>
        <pc:picChg chg="add mod">
          <ac:chgData name="Commodore St Germain" userId="420783ab-3e48-4f67-af00-cfba62042d5f" providerId="ADAL" clId="{8F6EF5B9-564F-4B6E-BA14-59F096A5143E}" dt="2026-03-03T01:25:10.825" v="1658" actId="1076"/>
          <ac:picMkLst>
            <pc:docMk/>
            <pc:sldMk cId="1039702203" sldId="291"/>
            <ac:picMk id="5" creationId="{D23729A6-5840-A9CB-9B56-EC057CB480B7}"/>
          </ac:picMkLst>
        </pc:picChg>
        <pc:picChg chg="del">
          <ac:chgData name="Commodore St Germain" userId="420783ab-3e48-4f67-af00-cfba62042d5f" providerId="ADAL" clId="{8F6EF5B9-564F-4B6E-BA14-59F096A5143E}" dt="2026-03-03T01:24:55.185" v="1656" actId="478"/>
          <ac:picMkLst>
            <pc:docMk/>
            <pc:sldMk cId="1039702203" sldId="291"/>
            <ac:picMk id="6" creationId="{47C34E11-D6D6-46EA-CE10-09351E362934}"/>
          </ac:picMkLst>
        </pc:picChg>
      </pc:sldChg>
      <pc:sldChg chg="add del">
        <pc:chgData name="Commodore St Germain" userId="420783ab-3e48-4f67-af00-cfba62042d5f" providerId="ADAL" clId="{8F6EF5B9-564F-4B6E-BA14-59F096A5143E}" dt="2026-03-03T01:25:12.792" v="1659" actId="47"/>
        <pc:sldMkLst>
          <pc:docMk/>
          <pc:sldMk cId="2876299498" sldId="292"/>
        </pc:sldMkLst>
      </pc:sldChg>
      <pc:sldChg chg="addSp delSp add mod">
        <pc:chgData name="Commodore St Germain" userId="420783ab-3e48-4f67-af00-cfba62042d5f" providerId="ADAL" clId="{8F6EF5B9-564F-4B6E-BA14-59F096A5143E}" dt="2026-03-03T01:27:04.349" v="1689" actId="22"/>
        <pc:sldMkLst>
          <pc:docMk/>
          <pc:sldMk cId="3609744906" sldId="293"/>
        </pc:sldMkLst>
        <pc:picChg chg="add del">
          <ac:chgData name="Commodore St Germain" userId="420783ab-3e48-4f67-af00-cfba62042d5f" providerId="ADAL" clId="{8F6EF5B9-564F-4B6E-BA14-59F096A5143E}" dt="2026-03-03T01:27:04.349" v="1689" actId="22"/>
          <ac:picMkLst>
            <pc:docMk/>
            <pc:sldMk cId="3609744906" sldId="293"/>
            <ac:picMk id="5" creationId="{71B3016B-DD3A-B53D-9641-B3A72860C5AD}"/>
          </ac:picMkLst>
        </pc:picChg>
      </pc:sldChg>
      <pc:sldChg chg="addSp delSp modSp add mod">
        <pc:chgData name="Commodore St Germain" userId="420783ab-3e48-4f67-af00-cfba62042d5f" providerId="ADAL" clId="{8F6EF5B9-564F-4B6E-BA14-59F096A5143E}" dt="2026-03-03T01:27:07.715" v="1691" actId="1076"/>
        <pc:sldMkLst>
          <pc:docMk/>
          <pc:sldMk cId="2048587846" sldId="294"/>
        </pc:sldMkLst>
        <pc:picChg chg="add mod">
          <ac:chgData name="Commodore St Germain" userId="420783ab-3e48-4f67-af00-cfba62042d5f" providerId="ADAL" clId="{8F6EF5B9-564F-4B6E-BA14-59F096A5143E}" dt="2026-03-03T01:27:07.715" v="1691" actId="1076"/>
          <ac:picMkLst>
            <pc:docMk/>
            <pc:sldMk cId="2048587846" sldId="294"/>
            <ac:picMk id="5" creationId="{5996CB1D-179F-FF9B-3794-E7D166CBA41D}"/>
          </ac:picMkLst>
        </pc:picChg>
        <pc:picChg chg="del">
          <ac:chgData name="Commodore St Germain" userId="420783ab-3e48-4f67-af00-cfba62042d5f" providerId="ADAL" clId="{8F6EF5B9-564F-4B6E-BA14-59F096A5143E}" dt="2026-03-03T01:25:16.398" v="1660" actId="478"/>
          <ac:picMkLst>
            <pc:docMk/>
            <pc:sldMk cId="2048587846" sldId="294"/>
            <ac:picMk id="6" creationId="{47C34E11-D6D6-46EA-CE10-09351E362934}"/>
          </ac:picMkLst>
        </pc:picChg>
      </pc:sldChg>
      <pc:sldChg chg="modSp new mod">
        <pc:chgData name="Commodore St Germain" userId="420783ab-3e48-4f67-af00-cfba62042d5f" providerId="ADAL" clId="{8F6EF5B9-564F-4B6E-BA14-59F096A5143E}" dt="2026-03-03T01:26:14.295" v="1683" actId="20577"/>
        <pc:sldMkLst>
          <pc:docMk/>
          <pc:sldMk cId="2576210207" sldId="295"/>
        </pc:sldMkLst>
        <pc:spChg chg="mod">
          <ac:chgData name="Commodore St Germain" userId="420783ab-3e48-4f67-af00-cfba62042d5f" providerId="ADAL" clId="{8F6EF5B9-564F-4B6E-BA14-59F096A5143E}" dt="2026-03-03T01:26:14.295" v="1683" actId="20577"/>
          <ac:spMkLst>
            <pc:docMk/>
            <pc:sldMk cId="2576210207" sldId="295"/>
            <ac:spMk id="2" creationId="{9F6C7182-BE14-D921-AC3E-82BFF4EEAC06}"/>
          </ac:spMkLst>
        </pc:spChg>
      </pc:sldChg>
      <pc:sldChg chg="new">
        <pc:chgData name="Commodore St Germain" userId="420783ab-3e48-4f67-af00-cfba62042d5f" providerId="ADAL" clId="{8F6EF5B9-564F-4B6E-BA14-59F096A5143E}" dt="2026-03-03T01:26:20.816" v="1684" actId="680"/>
        <pc:sldMkLst>
          <pc:docMk/>
          <pc:sldMk cId="1171624760" sldId="296"/>
        </pc:sldMkLst>
      </pc:sldChg>
      <pc:sldChg chg="addSp modSp add mod">
        <pc:chgData name="Commodore St Germain" userId="420783ab-3e48-4f67-af00-cfba62042d5f" providerId="ADAL" clId="{8F6EF5B9-564F-4B6E-BA14-59F096A5143E}" dt="2026-03-03T01:27:37.403" v="1694" actId="1076"/>
        <pc:sldMkLst>
          <pc:docMk/>
          <pc:sldMk cId="2812790301" sldId="297"/>
        </pc:sldMkLst>
        <pc:picChg chg="add mod">
          <ac:chgData name="Commodore St Germain" userId="420783ab-3e48-4f67-af00-cfba62042d5f" providerId="ADAL" clId="{8F6EF5B9-564F-4B6E-BA14-59F096A5143E}" dt="2026-03-03T01:27:37.403" v="1694" actId="1076"/>
          <ac:picMkLst>
            <pc:docMk/>
            <pc:sldMk cId="2812790301" sldId="297"/>
            <ac:picMk id="5" creationId="{702ED598-2137-C134-C327-8561BF3D4F0E}"/>
          </ac:picMkLst>
        </pc:picChg>
      </pc:sldChg>
      <pc:sldChg chg="addSp modSp add mod">
        <pc:chgData name="Commodore St Germain" userId="420783ab-3e48-4f67-af00-cfba62042d5f" providerId="ADAL" clId="{8F6EF5B9-564F-4B6E-BA14-59F096A5143E}" dt="2026-03-03T01:27:47.271" v="1696" actId="1076"/>
        <pc:sldMkLst>
          <pc:docMk/>
          <pc:sldMk cId="1141021235" sldId="298"/>
        </pc:sldMkLst>
        <pc:picChg chg="add mod">
          <ac:chgData name="Commodore St Germain" userId="420783ab-3e48-4f67-af00-cfba62042d5f" providerId="ADAL" clId="{8F6EF5B9-564F-4B6E-BA14-59F096A5143E}" dt="2026-03-03T01:27:47.271" v="1696" actId="1076"/>
          <ac:picMkLst>
            <pc:docMk/>
            <pc:sldMk cId="1141021235" sldId="298"/>
            <ac:picMk id="5" creationId="{2A8EAC10-F27F-24B6-30D8-1D262A4D6FEC}"/>
          </ac:picMkLst>
        </pc:picChg>
      </pc:sldChg>
      <pc:sldChg chg="addSp modSp add mod">
        <pc:chgData name="Commodore St Germain" userId="420783ab-3e48-4f67-af00-cfba62042d5f" providerId="ADAL" clId="{8F6EF5B9-564F-4B6E-BA14-59F096A5143E}" dt="2026-03-03T01:28:05.245" v="1698" actId="1076"/>
        <pc:sldMkLst>
          <pc:docMk/>
          <pc:sldMk cId="3406647448" sldId="299"/>
        </pc:sldMkLst>
        <pc:picChg chg="add mod">
          <ac:chgData name="Commodore St Germain" userId="420783ab-3e48-4f67-af00-cfba62042d5f" providerId="ADAL" clId="{8F6EF5B9-564F-4B6E-BA14-59F096A5143E}" dt="2026-03-03T01:28:05.245" v="1698" actId="1076"/>
          <ac:picMkLst>
            <pc:docMk/>
            <pc:sldMk cId="3406647448" sldId="299"/>
            <ac:picMk id="5" creationId="{AE5A7B09-F1F9-4CBB-D8B4-7075E5E5F832}"/>
          </ac:picMkLst>
        </pc:picChg>
      </pc:sldChg>
      <pc:sldChg chg="new">
        <pc:chgData name="Commodore St Germain" userId="420783ab-3e48-4f67-af00-cfba62042d5f" providerId="ADAL" clId="{8F6EF5B9-564F-4B6E-BA14-59F096A5143E}" dt="2026-03-04T22:46:28.447" v="1770" actId="680"/>
        <pc:sldMkLst>
          <pc:docMk/>
          <pc:sldMk cId="1505214996" sldId="300"/>
        </pc:sldMkLst>
      </pc:sldChg>
      <pc:sldChg chg="add ord">
        <pc:chgData name="Commodore St Germain" userId="420783ab-3e48-4f67-af00-cfba62042d5f" providerId="ADAL" clId="{8F6EF5B9-564F-4B6E-BA14-59F096A5143E}" dt="2026-03-05T16:16:07.825" v="1773"/>
        <pc:sldMkLst>
          <pc:docMk/>
          <pc:sldMk cId="3740031918" sldId="301"/>
        </pc:sldMkLst>
      </pc:sldChg>
      <pc:sldChg chg="add">
        <pc:chgData name="Commodore St Germain" userId="420783ab-3e48-4f67-af00-cfba62042d5f" providerId="ADAL" clId="{8F6EF5B9-564F-4B6E-BA14-59F096A5143E}" dt="2026-03-05T16:16:38.575" v="1776"/>
        <pc:sldMkLst>
          <pc:docMk/>
          <pc:sldMk cId="329686628" sldId="302"/>
        </pc:sldMkLst>
      </pc:sldChg>
      <pc:sldChg chg="new">
        <pc:chgData name="Commodore St Germain" userId="420783ab-3e48-4f67-af00-cfba62042d5f" providerId="ADAL" clId="{8F6EF5B9-564F-4B6E-BA14-59F096A5143E}" dt="2026-03-16T23:01:31.861" v="2033" actId="680"/>
        <pc:sldMkLst>
          <pc:docMk/>
          <pc:sldMk cId="124810816" sldId="303"/>
        </pc:sldMkLst>
      </pc:sldChg>
      <pc:sldMasterChg chg="modSldLayout">
        <pc:chgData name="Commodore St Germain" userId="420783ab-3e48-4f67-af00-cfba62042d5f" providerId="ADAL" clId="{8F6EF5B9-564F-4B6E-BA14-59F096A5143E}" dt="2026-03-03T00:01:27.535" v="38" actId="113"/>
        <pc:sldMasterMkLst>
          <pc:docMk/>
          <pc:sldMasterMk cId="1156611924" sldId="2147483648"/>
        </pc:sldMasterMkLst>
        <pc:sldLayoutChg chg="modSp mod">
          <pc:chgData name="Commodore St Germain" userId="420783ab-3e48-4f67-af00-cfba62042d5f" providerId="ADAL" clId="{8F6EF5B9-564F-4B6E-BA14-59F096A5143E}" dt="2026-03-03T00:01:27.535" v="38" actId="113"/>
          <pc:sldLayoutMkLst>
            <pc:docMk/>
            <pc:sldMasterMk cId="1156611924" sldId="2147483648"/>
            <pc:sldLayoutMk cId="3186368566" sldId="2147483650"/>
          </pc:sldLayoutMkLst>
          <pc:spChg chg="mod">
            <ac:chgData name="Commodore St Germain" userId="420783ab-3e48-4f67-af00-cfba62042d5f" providerId="ADAL" clId="{8F6EF5B9-564F-4B6E-BA14-59F096A5143E}" dt="2026-03-03T00:01:27.535" v="38" actId="113"/>
            <ac:spMkLst>
              <pc:docMk/>
              <pc:sldMasterMk cId="1156611924" sldId="2147483648"/>
              <pc:sldLayoutMk cId="3186368566" sldId="2147483650"/>
              <ac:spMk id="2" creationId="{6111A254-FAFD-8311-4BA6-EC7B9382D1C6}"/>
            </ac:spMkLst>
          </pc:spChg>
        </pc:sldLayoutChg>
      </pc:sldMaster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6-24T19:28:24.525"/>
    </inkml:context>
    <inkml:brush xml:id="br0">
      <inkml:brushProperty name="width" value="0.05292" units="cm"/>
      <inkml:brushProperty name="height" value="0.05292" units="cm"/>
      <inkml:brushProperty name="color" value="#FF0000"/>
    </inkml:brush>
  </inkml:definitions>
  <inkml:trace contextRef="#ctx0" brushRef="#br0">18713 11966 224 0,'0'0'167'0,"0"0"32"0,0 0-63 0,0 0 52 0,0 0-40 0,0 0 64 0,0 0-53 0,0 0 49 0,0 0-39 0,0 0 4 0,0 0-6 0,0 0-6 0,1-4-17 0,-1 4-9 0,0 0-13 0,0-9 2 0,0 9-18 0,0 0-2 15,0 0-14-15,0 0-13 0,0-7-17 0,0 7-5 16,0 0-17-16,0 0-13 0,0 0 0 16,0 0-18-16,0 0-25 0,0 0-44 0,0 0-40 0,0 0-53 15,0 0-52-15,0 0-2 0,0 0-109 0,0 0-16 16,0 0-301-16,0 0-147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6-24T19:47:48.243"/>
    </inkml:context>
    <inkml:brush xml:id="br0">
      <inkml:brushProperty name="width" value="0.05292" units="cm"/>
      <inkml:brushProperty name="height" value="0.05292" units="cm"/>
      <inkml:brushProperty name="color" value="#FF0000"/>
    </inkml:brush>
  </inkml:definitions>
  <inkml:trace contextRef="#ctx0" brushRef="#br0">9495 4298 290 0,'0'0'458'0,"3"-7"-63"0,-3 7-111 0,0 0 5 0,0 0-38 0,0 0-22 0,0 0-20 15,0 0-15-15,0 0-14 0,7 7-20 0,-6 1-16 16,2 0-17-16,0 1-17 0,-1 3-5 0,0 3-9 16,0-1 14-16,2 4-22 0,-1 1 14 0,-1 0-26 15,1 3-3-15,-2 0-21 0,3 2-6 0,-2-1-4 16,-1 2-13-16,2-2-2 0,0 0-4 0,-1-1-1 16,-2 2-8-16,3-5-2 0,-1 0-4 0,1-1-4 15,-2-1-1-15,2-1 4 0,-2 1-2 0,2-5-2 16,-1 1 0-16,-1-3-1 0,1 0-2 0,-1 0 3 15,0-2-1-15,-1-2-3 0,3 2 1 0,-3-8 0 0,1 12 1 16,-1-12 1-16,1 8-4 0,-1-8-2 0,2 8 5 16,-2-8 1-16,0 0-6 0,0 8-17 0,0-8-34 15,0 0-49-15,0 0-27 0,0 0-28 0,0 0-13 16,-6-6-26-16,6 6-76 0,0 0-91 0,-2-9-75 16,2 9-307-16,-1-6-258 0</inkml:trace>
  <inkml:trace contextRef="#ctx0" brushRef="#br0" timeOffset="1048.95">17350 4402 187 0,'-2'-10'522'0,"2"10"-113"0,0 0-75 16,0 0-56-16,0 0-43 0,0 0-34 0,0 0-13 0,0 0-4 0,-1 7-2 16,1 1-24-16,0 0-14 0,0 4-25 0,1 1-1 15,1 3-10-15,-1 1 8 0,-1 2-12 16,0 2-11-16,4 0-10 0,-4 2-16 0,2 0-6 0,0 0-8 15,-1-3-9-15,0-1-8 0,2 0-6 0,-1 2-5 16,0-4-9-16,0 0 5 0,1-1-5 0,1-1-6 16,-2-2-2-16,1-1-8 0,-2 0 4 0,3-4 2 15,-2 1-3-15,-2-1-2 0,3-1 2 0,-2-1 0 16,-1-6-7-16,3 12 7 0,-3-12-3 0,2 8 1 16,-2-8-2-16,2 7-12 0,-2-7-18 0,0 0-36 15,0 0-37-15,0 0-31 0,0 0-16 0,0 0-6 16,0 0-14-16,0 0-26 0,0 0-49 0,-2-7-59 15,2 7-61-15,-2-6-340 0,2 6-213 0</inkml:trace>
  <inkml:trace contextRef="#ctx0" brushRef="#br0" timeOffset="2594.25">20338 2827 145 0,'0'5'317'0,"0"-5"-57"0,0 0-53 0,6 7-19 0,-6-7-18 0,8 3-23 0,-8-3-15 16,11 4-16-16,-11-4-22 0,17 5-5 0,-7-4-18 16,2 2 10-16,4 1-15 0,1 0-5 0,-1-1-7 15,5 1-10-15,2-3-5 0,1 4-9 0,4-2 19 16,-1 2 38-16,8-1-49 0,-1-1 31 0,4 1-55 15,1-1 41-15,7 1-53 0,2 1 54 0,0-2-44 0,1 1 38 16,4 1-41-16,1-3 41 0,3 2-35 0,2-2 47 16,2 0-38-16,13 2 39 0,2-1-37 0,3-1 40 15,-1-1-38-15,1 1 24 0,3-1-21 16,1 1 29-16,4-4-26 0,1 1 20 0,3-1-23 0,1 1 20 16,2-1-15-16,2-2 15 0,0 0-21 0,1 1 19 15,-1-1-31-15,4 0 9 0,-1-1-19 16,5 2 4-16,-3-2-5 0,0 1 9 0,-1-1-1 0,-1 0 15 15,0-1-16-15,0 1 7 0,0-1 8 0,-1 3-6 16,-2-3 3-16,1 1-1 0,-2 0-1 0,-3 2 0 16,-1-2-3-16,-3 1-4 0,-3 1-1 0,1-1-4 15,-4 1 0-15,-2 3 2 0,-2-5 4 0,-2 5-3 16,-14-1 1-16,1-1-2 0,-4 2-4 0,-2-1-2 16,-4 1-2-16,-1 0-1 0,-9 0 1 0,-4 0-3 15,-2 1 3-15,-7-1-2 0,0 2 0 0,-3-2-1 16,-4 0-2-16,-4 0 0 0,-1 1 2 0,-3-1 4 15,-1 0 26-15,-14 0 16 0,24 0 12 0,-24 0 6 16,18 0-2-16,-18 0-4 0,16 0-8 0,-16 0 6 16,12 2-6-16,-12-2-7 0,0 0-3 0,17 0-6 15,-17 0-5-15,0 0-5 0,12 1-1 0,-12-1-1 16,0 0-3-16,0 0-2 0,11 2 1 0,-11-2-7 16,0 0 0-16,0 0-4 0,0 0-1 0,0 0 2 15,13 0-7-15,-13 0 3 0,0 0-5 0,0 0 4 16,0 0-4-16,0 0-2 0,0 0 1 0,0 0 0 15,0 0 0-15,0 0-3 0,10 0 7 0,-10 0-7 16,0 0 2-16,0 0 0 0,0 0 0 0,0 0 1 16,0 0 0-16,0 0-2 0,0 0 0 0,0 0-1 15,0 0 0-15,0 0 2 0,0 0-1 0,0 0 0 0,0 0 2 16,0 0-3-16,0 0 2 0,0 0 2 16,0 0 11-16,0 0-16 0,0 0-2 0,0 0 1 15,0 0 1-15,0 0-1 0,0 0-3 0,0 0 2 16,0 0-8-16,0 0-12 0,0 0-20 0,0 0-23 0,0 0-27 15,0 0-26-15,0 0-38 0,10 0-38 0,-10 0-50 16,0 0 29-16,0 0-54 0,0 0-46 0,-9 3-48 16,9-3-58-16,-9 4-338 0,9-4-273 15</inkml:trace>
  <inkml:trace contextRef="#ctx0" brushRef="#br0" timeOffset="7001.26">9541 3766 448 0,'0'0'335'0,"0"0"-67"0,0 0-42 0,0 0-47 0,-4 4-17 0,4-4-14 0,0 0-1 15,-1 7-11-15,1-7-1 0,1 8-8 0,-1-8-28 16,0 10-12-16,0-10-10 0,3 12 5 16,-2-3-1-16,2 1-16 0,-1-1-9 0,1 1-3 15,-2 0 0-15,3 1-7 0,0 1-5 0,0 0 0 0,1 1-5 16,0 0-5-16,-1-1 1 0,-2-2-33 0,2 0 33 15,1 2-32-15,-1-2 29 0,0-2-41 0,-2-1 34 16,2 1 2-16,-1-3-20 0,-3-5 32 0,5 11 6 16,-5-11 6-16,4 7 4 0,-4-7-2 0,4 5-3 15,-4-5 5-15,0 0-1 0,10-3-6 0,-10 3-8 16,6-9-8-16,-1 1-7 0,-1-1-7 0,1-1 2 16,-1-2-4-16,1-1-5 0,0-3-5 0,-1 1 5 15,1-1-4-15,-1 1-4 0,1-1 6 0,-1 1-3 16,1-3-2-16,-1 4-5 0,0-1 6 0,-3 5-3 15,3-2-3-15,0 2 1 0,-3 0-8 0,2 2-12 16,-1 0-25-16,-1 1-11 0,1 0-18 0,-2 7-17 16,5-11-7-16,-5 11-8 0,5-8-1 0,-5 8-8 15,4-8-5-15,-4 8-8 0,2-4-36 0,-2 4 5 0,0 0-37 16,8-7-28-16,-8 7-19 0,0 0-15 16,0 0 8-16,10-2-174 0,-10 2 106 0</inkml:trace>
  <inkml:trace contextRef="#ctx0" brushRef="#br0" timeOffset="9269.54">9721 3990 327 0,'0'0'279'0,"0"0"-53"0,-10 3-1 0,10-3-33 0,0 0-8 0,0 0-41 0,-5-4 22 16,5 4-52-16,-1-7 17 0,1 7-48 0,-3-8 18 15,2 1-12-15,0 0 2 0,1-1-13 0,-3-2-4 16,3 0-17-16,0-2 0 0,0-1-3 0,0-1-9 15,0-1-7-15,3-1-2 0,-3-1-11 0,2-1 11 16,-2-2-2-16,4 1-8 0,-3 1-39 0,1-1 52 0,0 2-46 16,2-3 36-16,0 2-34 0,-2 1 56 15,2 1-29-15,-1 1 33 0,-1 1-32 0,2 0 25 16,-3 3-32-16,2-2 23 0,0 4-33 0,-2-1 34 0,0 1-26 16,2 4 20-16,-1-3-31 0,1 2 24 0,-3 6-28 15,2-11 28-15,-2 11-30 0,3-11 24 0,-3 11-16 16,6-8 34-16,-6 8-16 0,9-6 12 15,-9 6-23-15,9-9 23 0,0 6-10 0,-1 0 9 0,1-1-11 16,1-1 13-16,0 1-27 0,3 0 22 0,2-1-25 16,-2 2 20-16,4-3-24 0,-2 2 20 0,2 0-13 15,-2 1 7-15,4-1-19 0,-1 1 19 0,0 0-20 16,1 0 18-16,-1 1-20 0,1-1 23 0,1 0-25 16,1 2 22-16,-1 1-15 0,2-4 20 0,2 1-19 15,1 0 22-15,-1 0-23 0,3 2 15 0,-3-1-14 16,2 0 18-16,-2 1-19 0,2 0 14 0,-4 0-13 15,1-1 14-15,4 0-19 0,-5 0 21 0,1 2-18 16,0 0 16-16,-1 0-16 0,-2 0 18 0,3 0-17 16,-2 2 11-16,-1-1-13 0,1 0 16 0,0-1-17 15,-3 2 14-15,3-2-15 0,-1 1 17 0,-2-1-18 16,2 0 19-16,0 0-19 0,-1 0 15 0,0 1-14 16,-1-1 16-16,1 0-16 0,-2 1 12 0,2-1-12 0,-1 1 18 15,-3-1-17-15,0 1 12 0,1 1-11 16,-1-1 14-16,-1-1-21 0,1 2 21 0,-2-1-19 15,3-1 18-15,-2 2-15 0,-2-1 14 0,2-1-10 16,1 3 6-16,0-1-12 0,-2-2 17 0,2 2-17 0,-1-2 13 16,1 0-13-16,-2 0 18 0,4 1-4 0,-2-1 34 15,3 0-20-15,-1 0 9 0,2-1-16 0,0 1 9 16,1 0-15-16,2 0 6 0,-1-4-7 0,2 3 10 16,2-1-13-16,2 1 8 0,0-2-8 0,0 1 9 15,2-1-13-15,-2 1 13 0,4 0-12 0,4-2 12 16,-3 1-11-16,4-2 12 0,-1 2-13 0,-1 0 5 15,3-1-5-15,-1 0 14 0,2 0-16 0,1 0 12 16,-1 1-9-16,2-3 8 0,6 2-14 0,-2 0 16 16,2-2-15-16,-1 1 14 0,-4 1-10 0,5 1 12 15,-6 0-13-15,8-1 7 0,-2 0-6 0,0 1 12 16,-1-1-11-16,2 0 8 0,0 1-5 0,-1 0 10 16,3-1-10-16,-3 0 9 0,2-1-14 0,1 2 9 15,0-2-5-15,-2 3 5 0,2-2-11 0,-1 1 7 16,-1-2-5-16,3 2 9 0,-5 0-8 0,3 0 7 15,-7 1-9-15,-1 0 10 0,3-1-11 0,4 0 11 16,-5 1-12-16,-1 0 10 0,0 0-9 0,1 0 12 16,0-1-14-16,5 2 7 0,-5-2-2 0,-1 0 7 0,1 2-8 15,-1-2 11-15,0 0-4 0,3 1 10 0,-5 0-6 16,2 0 7-16,1 0-11 0,-1-1 10 0,-1 2-11 16,1 0 8-16,-3-1-11 0,2 0 12 15,-2 1-10-15,3 0 9 0,-3 1-12 0,2-2 7 0,1 1-3 16,-3-1 4-16,3 1-9 0,-1-1 6 0,2 1-4 15,-3 0 7-15,2-1-8 0,1 1 8 0,-1-2-4 16,2 2 5-16,-1 0-7 0,-1-2 4 0,1 3-4 16,-1 0 6-16,1-2-5 0,0 1 3 0,-2 0-5 15,1 1 5-15,1 0-3 0,-1 0 4 0,0 0-8 16,1 0 8-16,-1 0-8 0,0 0 4 0,1 0-5 16,-1 1 7-16,0-1-5 0,-1 0 3 0,1 0-6 15,0 1 6-15,-1-1-6 0,-1 2 5 0,1-2-5 16,-2 0 4-16,2 0-1 0,-2 0 6 0,1 0-11 15,-2 0 8-15,2 0-4 0,-3 2 3 0,1-2-6 16,2 1 8-16,-2-1-3 0,1 1 2 0,0-1-4 16,-2 0 7-16,1 0-3 0,3 0-1 0,-2 0 1 15,-1 0-1-15,0 0 3 0,3 0 1 0,-3 1-4 16,0-1 6-16,0 0-6 0,-4 0 1 0,3 0 0 16,-3 0 2-16,5 0-1 0,-4 0-5 0,-2-1 5 15,2 1-1-15,2 0-3 0,-4-1 3 0,5 1 2 16,0-1-6-16,-1-1-2 0,-4 2 6 0,4-2-3 15,-4 2 1-15,3-1-4 0,-4 0 3 0,1 1 0 16,1 0-1-16,-1-2-3 0,0 2 4 0,-1-1 1 0,0-1 1 16,-1 2-5-16,1 0 4 0,0-1-4 0,-1 1 3 15,0 0-1-15,-2 0 1 0,1 0 0 16,-1 0-1-16,0 0 5 0,-1 1 0 0,1 1 17 16,0-1 4-16,-3-1 0 0,2 2-7 0,-1-1-3 15,1 0-4-15,1 1 5 0,-2-2-6 0,2 3-2 0,-1-2-3 16,-2 0 4-16,4 2-3 0,-1-2 7 15,0 1-1-15,0-1 8 0,1 0-7 0,-1 1 6 16,0-1-10-16,2 1 7 0,-2-1-11 0,1 1 9 16,-1-1-10-16,1 0 4 0,-1 1-8 0,1 0 11 15,1-1-14-15,-2 0 13 0,1 1-8 0,-1-1 8 0,0 1-10 16,2 1 7-16,-2 0-7 0,1-3-4 16,-1 3 1-16,0 0 13 0,-1-1-12 0,1 1 9 15,0 0-8-15,1 0 9 0,-3-1-15 0,1 2 13 16,1 0-9-16,-1-2 5 0,1 2-8 0,-3-2 12 15,0 1-11-15,2 1 8 0,-3-2-7 0,3 1 9 0,-3 1-10 16,1-2 10-16,-1 2-8 0,0-1 8 0,-1 1-8 16,0-2 10-16,0 3-14 0,-1-2 11 15,1 0-12-15,-4-1 11 0,3 1-8 0,-1 0 10 16,0 0-11-16,-1-1 10 0,2 1-10 0,-4 0 16 16,4-2-15-16,-2 2 7 0,-1-3-8 0,2 1 10 0,-1 1-11 15,-2-1 3-15,3-4 1 0,-1 5 10 0,-2-4-12 16,1 2 14-16,-1-1-15 0,1 0 9 0,0-1-10 15,-2 1 10-15,2-1-7 0,-3 1 8 16,-1-1-8-16,-1 1 7 0,1-1-8 0,-3 1 16 16,2-1-18-16,-3 2 10 0,0-2-10 0,1 1 10 0,-12 1-10 15,16-1 11-15,-16 1-11 0,16-2 11 0,-16 2-10 16,13-2 15-16,-13 2-15 0,14-1 7 16,-14 1-7-16,12 0 10 0,-12 0-13 0,11-1 13 15,-11 1-11-15,13 0 11 0,-13 0-11 0,10-1 18 16,-10 1-18-16,12-2 10 0,-12 2-9 0,11-1 9 0,-11 1-10 15,9-2 10-15,-9 2-10 0,0 0 12 0,12-3-9 16,-12 3 13-16,0 0-15 0,12-2 11 0,-12 2-9 16,0 0 10-16,11-4-11 0,-11 4 8 15,11-3-9-15,-11 3 12 0,12-4-14 0,-12 4 14 16,14-6-14-16,-3 3 13 0,-2-2-11 0,0 2 10 0,1 0-9 16,0-1 9-16,1 0-9 0,0 1 9 15,-1 0-13-15,1-2 12 0,0 2-8 0,1-1 10 16,0 3-8-16,-1-5 5 0,0 3-8 0,1 0 10 15,-1 0-12-15,-1-1 13 0,2 0-11 0,-2 2 11 16,2-1-12-16,-1 0 17 0,-2 0-17 0,1 0 9 0,0-1-8 16,-10 4 9-16,16-3-10 0,-16 3 11 15,14-4-10-15,-14 4 10 0,11-2-16 0,-11 2 18 0,12-3-14 16,-12 3 14-16,10-2-13 0,-10 2 12 16,0 0-11-16,14-1 14 0,-14 1-16 0,0 0 12 15,14 0-14-15,-14 0 15 0,0 0-11 0,9 1 30 0,-9-1-33 16,0 0 14-16,9 5-12 0,-9-5 14 15,4 4-14-15,-4-4 14 0,6 5-13 0,-6-5 13 0,4 7-11 16,-4-7 16-16,3 9-18 0,-1-2 12 0,0-1-14 16,-2 1 12-16,1 2-11 0,0 0 17 15,-1 3-17-15,0-1 14 0,0 0-14 0,1 2 15 16,-1 0-12-16,0 2-1 0,0 1 2 0,0 2 0 0,-1 0 3 16,1 0-2-16,-1 0 0 0,1 0 0 15,-1 0 2-15,1-1-2 0,0 1 2 0,-2-2 0 16,2 3 2-16,0-4 12 0,0-1-18 0,0 1 17 15,0-1-19-15,0-2 11 0,0 1-22 0,0-1-2 16,0 1-46-16,0-3-9 0,0 1-43 0,0-3-10 0,0-1-33 16,0 2 0-16,0-3-14 0,0-6-2 15,0 11-25-15,0-11-4 0,0 9-21 0,0-9-4 0,0 0-18 16,0 0-9-16,0 0 6 0,0 0-9 0,0 0 10 16,0 0 15-16,-2-7 22 0,2 7 20 15,0-13-5-15,-2 5 33 0,1-2-155 0</inkml:trace>
  <inkml:trace contextRef="#ctx0" brushRef="#br0" timeOffset="9541.77">20211 3593 371 0,'-2'-9'14'0,"-2"-2"27"0,1 3 53 0,-1 0 34 0,0 0 2 0,2 1 20 0,-1 1 30 0,0 0-4 0,3 6 14 16,-5-10-38-16,5 10 10 0,-6-7-58 15,6 7 28-15,-3-6-53 0,3 6 38 0,0 0-43 0,0 0 34 16,0 0-51-16,0 0 44 0,-7 9-48 0,7-9 50 16,3 11-48-16,-2-6 33 0,0 2-10 0,2 2 10 15,-2 0-10-15,4 1-1 0,-2 0-9 0,1 0-1 16,2-1-4-16,-1 1-16 0,0-1-9 15,2-1 7-15,-1 0-3 0,2-1 4 0,-1-1-6 0,2-2 6 16,-1 0-14-16,1 1 16 0,0-5-20 0,-9 0-11 16,20 0 3-16,-20 0-5 0,18-5-2 0,-8 1-10 15,-1 0-9-15,0-2 9 0,-1 0-6 0,1-1-27 16,-1 1-33-16,-2-3-36 0,-1 2-21 16,1-1-29-16,-2 0-13 0,0-2-59 0,0 3-16 0,-3 0-45 15,2-4-53-15,-2 4-41 0,0-3-178 0,1 2-69 16</inkml:trace>
  <inkml:trace contextRef="#ctx0" brushRef="#br0" timeOffset="26031.21">11302 3382 447 0,'0'0'357'0,"0"0"-54"0,0 0-12 0,0 0-77 16,0 0 32-16,0 0-70 0,0 0 26 0,0 0-82 16,0 0 27-16,0 0-54 0,0 0 16 0,9-3-58 0,-9 3 41 15,0 0-34-15,0 0 29 0,0 0-21 16,13-2 22-16,-13 2-32 0,9-4 19 0,-9 4-27 16,13-3 31-16,-13 3-32 0,16-3 13 0,-7 2-12 0,3-2 24 15,-1 3-11-15,-1-2 3 0,3 0-18 0,1 0 4 16,0 1-20-16,2-2 15 0,0 2-27 0,2 0 8 15,0 0-13-15,-1-1 9 0,2 2-12 0,0 0 8 16,0 0-16-16,2 0 8 0,-1 0-6 0,-2 2 9 16,4-2-11-16,-3 0 10 0,3 1-13 0,-2-1 14 15,2 0-18-15,-2 1 17 0,3-1-16 0,-2 0 13 16,-1 0-9-16,1 0 12 0,0 0-16 0,0 0 11 16,-1 0-6-16,2-1 10 0,-3 1-11 0,3 0 11 15,-3 0-9-15,0 1-1 0,2-1 9 0,-2 0-9 16,-1 1 13-16,1 2-16 0,-1-2 11 0,1-1-11 0,-1 2 13 15,0-1-14-15,-1 2 11 0,2-3-11 0,-2 3 11 16,0 0-13-16,2-3 13 0,0 2-13 16,-1 0 10-16,3 2-9 0,-2-4 11 0,-1 3-12 15,1-1 14-15,-1 0-12 0,2 0 11 0,-1 0-17 0,-2-1 18 16,2 1-14-16,-1 1 12 0,2-1-11 0,1-2 12 16,-2 2-11-16,2 1 6 0,0-2-9 0,-1-1 9 15,0 0-9-15,0 2 14 0,1-1-16 0,1-1 12 16,-2 0-10-16,-1 2 9 0,2-4-11 0,-1 2 10 15,-2 0-11-15,1 0 13 0,-1 0-14 0,1 0 5 16,-2-1-10-16,-2 1 10 0,-1 0-12 0,2 0 10 16,-2 0-12-16,0 0 11 0,-2 0-17 0,1 0 19 15,0 0-15-15,0 0 16 0,-13 0-14 0,20 0 15 16,-20 0-11-16,19 1 11 0,-19-1-8 0,17 0 13 16,-17 0-16-16,15 2 18 0,-15-2-20 0,13 0 20 15,-13 0-19-15,14 2 22 0,-14-2-17 0,12 1 18 16,-12-1-16-16,10 3 15 0,-10-3-13 0,0 0 7 15,15 1-9-15,-15-1 17 0,0 0-17 0,12 1 18 16,-12-1-16-16,0 0 18 0,11 1-20 0,-11-1 19 16,0 0-18-16,10 1 17 0,-10-1-16 0,0 0 19 15,11 1-18-15,-11-1 12 0,0 0-12 0,0 0 17 16,11 2-17-16,-11-2 14 0,0 0-10 0,0 0 19 0,0 0-11 16,0 0 21-16,9 1-12 0,-9-1 18 0,0 0-9 15,0 0 6-15,0 0-9 0,0 0 5 0,0 0-4 16,0 0 11-16,0 0-11 0,0 0 9 15,0 0-10-15,9 2 6 0,-9-2-10 0,0 0 6 0,0 0-15 16,0 0 6-16,0 0-9 0,0 0 6 0,0 0-12 16,0 0 2-16,0 0-5 0,0 0 10 15,0 0-10-15,0 0 8 0,5 4-5 0,-5-4 10 0,0 0-10 16,3 11 10-16,-3-11-11 0,-3 8 8 0,3-8-6 16,-1 14 6-16,1-4-10 0,0-1 5 0,-1 3 11 15,-2 0-6-15,3 2 1 0,-2 4-3 0,-1-1 3 16,0 2 6-16,1 0 22 0,-1 3-21 0,-2 0-3 15,3 1 0-15,-1-3-2 0,-2-1-3 0,4 0 1 16,-2 0-2-16,2-2 0 0,-2 1 0 0,2-2-2 16,0-1 0-16,-2-2-3 0,3 1 2 0,0-3-3 15,-1-1 2-15,0 1 0 0,1-3 0 0,0 1 2 16,-2-1-5-16,2-2 3 0,0-6 0 0,-1 13 1 16,1-13-1-16,0 10 3 0,0-10-3 0,0 8 0 0,0-8 0 15,0 7 4-15,0-7 1 0,0 0 2 16,0 10-2-16,0-10 2 0,0 0-3 0,0 4-2 15,0-4 3-15,0 0-2 0,0 0 0 0,0 0-4 16,0 0 2-16,0 8-3 0,0-8-3 0,0 0 5 0,0 0-3 16,0 0-5-16,0 0-9 0,0 0-8 0,0 0-8 15,0 0-10-15,0 0-2 0,0 0-17 16,0 0-11-16,0 0-45 0,0 0-24 0,0 0-17 0,0 0-11 16,0 0-5-16,0 0-12 0,0 0-22 0,-5-5-44 15,5 5-8-15,0 0-21 0,-4-6-37 0,4 6-25 16,-5-4-203-16,5 4-56 0</inkml:trace>
  <inkml:trace contextRef="#ctx0" brushRef="#br0" timeOffset="26408.87">12992 3817 148 0,'0'0'496'0,"0"0"-121"0,0 0-43 0,-9 0-47 0,9 0-24 0,0 0-17 0,-4 6-3 16,4-6-25-16,0 7-22 0,0-7-36 0,1 12-20 15,2-6-8-15,-1 3-6 0,-1 1-2 0,2 1-6 0,1-1-16 16,0 3-11-16,1-1 3 0,0 1-3 0,-1 2-13 16,3-1-7-16,-1-2-12 0,0 3-5 15,1-2-12-15,1 1-7 0,-3-3-11 0,3 0 1 0,0-2-3 16,-2-1-4-16,3-2-4 0,-1 0 1 0,0 0-2 15,0-3-9-15,-8-3 5 0,16 2-1 0,-16-2 1 16,15-1-5-16,-6-2 2 0,-1-2 0 0,-1-1-1 16,2-2-2-16,0-1-2 0,-1-2-1 0,1-1 1 15,1 0-17-15,-2-1-2 0,1-1-16 0,0-2-14 16,0-1-13-16,-2 1-14 0,1 1-17 0,0 0-11 16,-2-5-17-16,0 6-7 0,1 1-18 0,-2 0-15 15,1-1-25-15,-3 1-38 0,1 0-50 0,-2 3-54 16,1-1-60-16,-2 1-240 0,-1 2-139 0</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6-24T19:12:49.924"/>
    </inkml:context>
    <inkml:brush xml:id="br0">
      <inkml:brushProperty name="width" value="0.05292" units="cm"/>
      <inkml:brushProperty name="height" value="0.05292" units="cm"/>
      <inkml:brushProperty name="color" value="#FF0000"/>
    </inkml:brush>
  </inkml:definitions>
  <inkml:trace contextRef="#ctx0" brushRef="#br0">19770 4004 196 0,'0'0'182'0,"9"3"-81"16,-9-3-79-16,12 2-61 0,-12-2-108 0,12-2 39 15</inkml:trace>
  <inkml:trace contextRef="#ctx0" brushRef="#br0" timeOffset="696.63">19843 7999 285 0,'3'5'246'0,"-3"-5"-240"0,7 7-60 16,-7-7-99-16,0 0 41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6-24T21:49:47.459"/>
    </inkml:context>
    <inkml:brush xml:id="br0">
      <inkml:brushProperty name="width" value="0.05292" units="cm"/>
      <inkml:brushProperty name="height" value="0.05292" units="cm"/>
      <inkml:brushProperty name="color" value="#FF0000"/>
    </inkml:brush>
  </inkml:definitions>
  <inkml:trace contextRef="#ctx0" brushRef="#br0">15057 4261 437 0,'0'0'584'0,"0"0"-135"0,0 0-101 0,0 0-70 0,0 0-61 0,1 7-48 0,-1-7-36 0,0 0-27 0,0 0-31 0,0 0-42 0,0 0-46 0,0 0-53 0,0 8-61 0,0-8-70 0,0 0-66 0,-2 6-87 0,2-6-216 0,-2 7-80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C3C93677-A438-464F-BF7D-4BA09829AD75}" type="datetimeFigureOut">
              <a:rPr lang="en-US" smtClean="0"/>
              <a:t>6/26/2026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B2246A86-FE33-4011-AFF1-C770C3C94DAD}" type="slidenum">
              <a:rPr lang="en-US" smtClean="0"/>
              <a:t>‹#›</a:t>
            </a:fld>
            <a:endParaRPr lang="en-US"/>
          </a:p>
        </p:txBody>
      </p:sp>
    </p:spTree>
    <p:extLst>
      <p:ext uri="{BB962C8B-B14F-4D97-AF65-F5344CB8AC3E}">
        <p14:creationId xmlns:p14="http://schemas.microsoft.com/office/powerpoint/2010/main" val="369453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2N2 + 5O2 -&gt; 2N2O5</a:t>
            </a:r>
          </a:p>
        </p:txBody>
      </p:sp>
      <p:sp>
        <p:nvSpPr>
          <p:cNvPr id="4" name="Slide Number Placeholder 3"/>
          <p:cNvSpPr>
            <a:spLocks noGrp="1"/>
          </p:cNvSpPr>
          <p:nvPr>
            <p:ph type="sldNum" sz="quarter" idx="5"/>
          </p:nvPr>
        </p:nvSpPr>
        <p:spPr/>
        <p:txBody>
          <a:bodyPr/>
          <a:lstStyle/>
          <a:p>
            <a:fld id="{B2246A86-FE33-4011-AFF1-C770C3C94DAD}" type="slidenum">
              <a:rPr lang="en-US" smtClean="0"/>
              <a:t>15</a:t>
            </a:fld>
            <a:endParaRPr lang="en-US"/>
          </a:p>
        </p:txBody>
      </p:sp>
    </p:spTree>
    <p:extLst>
      <p:ext uri="{BB962C8B-B14F-4D97-AF65-F5344CB8AC3E}">
        <p14:creationId xmlns:p14="http://schemas.microsoft.com/office/powerpoint/2010/main" val="663616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2NH4NO3 -&gt; 2N2 + O2 + 4H2O</a:t>
            </a:r>
          </a:p>
        </p:txBody>
      </p:sp>
      <p:sp>
        <p:nvSpPr>
          <p:cNvPr id="4" name="Slide Number Placeholder 3"/>
          <p:cNvSpPr>
            <a:spLocks noGrp="1"/>
          </p:cNvSpPr>
          <p:nvPr>
            <p:ph type="sldNum" sz="quarter" idx="5"/>
          </p:nvPr>
        </p:nvSpPr>
        <p:spPr/>
        <p:txBody>
          <a:bodyPr/>
          <a:lstStyle/>
          <a:p>
            <a:fld id="{B2246A86-FE33-4011-AFF1-C770C3C94DAD}" type="slidenum">
              <a:rPr lang="en-US" smtClean="0"/>
              <a:t>16</a:t>
            </a:fld>
            <a:endParaRPr lang="en-US"/>
          </a:p>
        </p:txBody>
      </p:sp>
    </p:spTree>
    <p:extLst>
      <p:ext uri="{BB962C8B-B14F-4D97-AF65-F5344CB8AC3E}">
        <p14:creationId xmlns:p14="http://schemas.microsoft.com/office/powerpoint/2010/main" val="3276386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246A86-FE33-4011-AFF1-C770C3C94DAD}" type="slidenum">
              <a:rPr lang="en-US" smtClean="0"/>
              <a:t>27</a:t>
            </a:fld>
            <a:endParaRPr lang="en-US"/>
          </a:p>
        </p:txBody>
      </p:sp>
    </p:spTree>
    <p:extLst>
      <p:ext uri="{BB962C8B-B14F-4D97-AF65-F5344CB8AC3E}">
        <p14:creationId xmlns:p14="http://schemas.microsoft.com/office/powerpoint/2010/main" val="3962619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24242"/>
                </a:solidFill>
                <a:effectLst/>
                <a:highlight>
                  <a:srgbClr val="EDEDED"/>
                </a:highlight>
                <a:latin typeface="Neue Helvetica W01"/>
              </a:rPr>
              <a:t>sodium sulfate, BaSO</a:t>
            </a:r>
            <a:r>
              <a:rPr lang="en-US" b="0" i="0" baseline="-25000" dirty="0">
                <a:solidFill>
                  <a:srgbClr val="424242"/>
                </a:solidFill>
                <a:effectLst/>
                <a:highlight>
                  <a:srgbClr val="EDEDED"/>
                </a:highlight>
                <a:latin typeface="Neue Helvetica W01"/>
              </a:rPr>
              <a:t>4</a:t>
            </a:r>
            <a:endParaRPr lang="en-US" dirty="0"/>
          </a:p>
        </p:txBody>
      </p:sp>
      <p:sp>
        <p:nvSpPr>
          <p:cNvPr id="4" name="Slide Number Placeholder 3"/>
          <p:cNvSpPr>
            <a:spLocks noGrp="1"/>
          </p:cNvSpPr>
          <p:nvPr>
            <p:ph type="sldNum" sz="quarter" idx="5"/>
          </p:nvPr>
        </p:nvSpPr>
        <p:spPr/>
        <p:txBody>
          <a:bodyPr/>
          <a:lstStyle/>
          <a:p>
            <a:fld id="{B2246A86-FE33-4011-AFF1-C770C3C94DAD}" type="slidenum">
              <a:rPr lang="en-US" smtClean="0"/>
              <a:t>36</a:t>
            </a:fld>
            <a:endParaRPr lang="en-US"/>
          </a:p>
        </p:txBody>
      </p:sp>
    </p:spTree>
    <p:extLst>
      <p:ext uri="{BB962C8B-B14F-4D97-AF65-F5344CB8AC3E}">
        <p14:creationId xmlns:p14="http://schemas.microsoft.com/office/powerpoint/2010/main" val="1512274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246A86-FE33-4011-AFF1-C770C3C94DAD}" type="slidenum">
              <a:rPr lang="en-US" smtClean="0"/>
              <a:t>44</a:t>
            </a:fld>
            <a:endParaRPr lang="en-US"/>
          </a:p>
        </p:txBody>
      </p:sp>
    </p:spTree>
    <p:extLst>
      <p:ext uri="{BB962C8B-B14F-4D97-AF65-F5344CB8AC3E}">
        <p14:creationId xmlns:p14="http://schemas.microsoft.com/office/powerpoint/2010/main" val="988484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6594A-EB95-5534-AD77-0D2AF5AB68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ED10A2-191C-1649-1440-45559DF29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426CB0-0B30-513D-AB7E-26FAB8ABCC5F}"/>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5" name="Footer Placeholder 4">
            <a:extLst>
              <a:ext uri="{FF2B5EF4-FFF2-40B4-BE49-F238E27FC236}">
                <a16:creationId xmlns:a16="http://schemas.microsoft.com/office/drawing/2014/main" id="{0A2AE02A-45F7-56C6-1B48-8499377136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4368F-D4B1-787F-7AD3-DE1F57D3B7EB}"/>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55385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1A254-FAFD-8311-4BA6-EC7B9382D1C6}"/>
              </a:ext>
            </a:extLst>
          </p:cNvPr>
          <p:cNvSpPr>
            <a:spLocks noGrp="1"/>
          </p:cNvSpPr>
          <p:nvPr>
            <p:ph type="title"/>
          </p:nvPr>
        </p:nvSpPr>
        <p:spPr>
          <a:xfrm>
            <a:off x="267855" y="136525"/>
            <a:ext cx="11545454" cy="466148"/>
          </a:xfrm>
        </p:spPr>
        <p:txBody>
          <a:bodyPr>
            <a:noAutofit/>
          </a:bodyPr>
          <a:lstStyle>
            <a:lvl1pPr>
              <a:defRPr sz="3600" b="1"/>
            </a:lvl1pPr>
          </a:lstStyle>
          <a:p>
            <a:r>
              <a:rPr lang="en-US" dirty="0"/>
              <a:t>Click to edit Master title style</a:t>
            </a:r>
          </a:p>
        </p:txBody>
      </p:sp>
      <p:sp>
        <p:nvSpPr>
          <p:cNvPr id="3" name="Content Placeholder 2">
            <a:extLst>
              <a:ext uri="{FF2B5EF4-FFF2-40B4-BE49-F238E27FC236}">
                <a16:creationId xmlns:a16="http://schemas.microsoft.com/office/drawing/2014/main" id="{C3020618-51C6-9A72-9D1D-8128AD9EB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866D6-8A71-2385-08E8-3080435031B7}"/>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5" name="Footer Placeholder 4">
            <a:extLst>
              <a:ext uri="{FF2B5EF4-FFF2-40B4-BE49-F238E27FC236}">
                <a16:creationId xmlns:a16="http://schemas.microsoft.com/office/drawing/2014/main" id="{8B9885B4-A620-677B-4BC1-37185C5ECA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6DC22-A123-75D1-AF46-29C8EAF58973}"/>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186368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306F-8579-F6EB-9905-0B4497769F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8980E3-E744-9730-726E-CE2FB74D7B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C8711F-2F06-11B7-CF76-F2B3CB7D3B45}"/>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5" name="Footer Placeholder 4">
            <a:extLst>
              <a:ext uri="{FF2B5EF4-FFF2-40B4-BE49-F238E27FC236}">
                <a16:creationId xmlns:a16="http://schemas.microsoft.com/office/drawing/2014/main" id="{8C3FD984-FBFF-3768-17DA-B5EE27E866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E0D26-0273-ACB1-0F5D-605D78F3EEC1}"/>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23010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8AFA-8248-A9E4-5498-E8EFEF2F60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108663-46D1-4A76-8C1D-1176E51CAB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5E59E2-BAFA-E6C5-D290-7AFA200EC1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AC756B-A686-77B3-0F8C-94DA12FEEB1A}"/>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6" name="Footer Placeholder 5">
            <a:extLst>
              <a:ext uri="{FF2B5EF4-FFF2-40B4-BE49-F238E27FC236}">
                <a16:creationId xmlns:a16="http://schemas.microsoft.com/office/drawing/2014/main" id="{9DA0F77F-FE5F-F6F8-FA0F-4D675714D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B5C1BD-FEE3-013B-13BC-43D7889BE680}"/>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4280814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5C4D3-D4BC-461A-0628-AEEE7FAA3B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C5EF9-9CB3-D34E-9EE5-41C24663BA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53F0B3-D6A3-9518-FC62-5F9E40D434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48A06F-4EC0-C411-1001-6DC60E8762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474916-C243-7D4A-1326-A658C949D7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468C43-17F2-2707-EB63-9C5CBD661492}"/>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8" name="Footer Placeholder 7">
            <a:extLst>
              <a:ext uri="{FF2B5EF4-FFF2-40B4-BE49-F238E27FC236}">
                <a16:creationId xmlns:a16="http://schemas.microsoft.com/office/drawing/2014/main" id="{E8965838-2649-EAF7-41CF-49B3F8164C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C88E56-C107-4A72-66DE-4FB06E2F1029}"/>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8984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B6C3-F659-0B12-44B4-5CBE069284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8C3203-A561-49DC-AFA3-11AA6ED4C80F}"/>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4" name="Footer Placeholder 3">
            <a:extLst>
              <a:ext uri="{FF2B5EF4-FFF2-40B4-BE49-F238E27FC236}">
                <a16:creationId xmlns:a16="http://schemas.microsoft.com/office/drawing/2014/main" id="{D0E9098D-5350-845B-CD6B-5F5CF81F12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3C3628-6BE0-E95A-CF91-BF8E231A6B29}"/>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2078555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2501BA-D59F-A85D-0359-9A0A06E28DC3}"/>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3" name="Footer Placeholder 2">
            <a:extLst>
              <a:ext uri="{FF2B5EF4-FFF2-40B4-BE49-F238E27FC236}">
                <a16:creationId xmlns:a16="http://schemas.microsoft.com/office/drawing/2014/main" id="{78153B24-8009-2C5E-DDD1-FC321FB59B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82549A-5A5C-C505-EDD3-0AF916B716B8}"/>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11053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8E916-57A5-AF05-33AC-8705DDA8F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508CC0-50F0-5A67-DC48-CBD9DC5586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7A79D6-D1C8-4813-3F7B-759E38CB4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69681-1984-CA86-1411-828154866A0A}"/>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6" name="Footer Placeholder 5">
            <a:extLst>
              <a:ext uri="{FF2B5EF4-FFF2-40B4-BE49-F238E27FC236}">
                <a16:creationId xmlns:a16="http://schemas.microsoft.com/office/drawing/2014/main" id="{B7500C09-E056-6A74-CF90-7BF47BDEC5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B5037-9879-CC6F-0014-9A13A994BB3D}"/>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620855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36B03-0B24-9EE0-A84D-73EC8E69A7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8EAE95-D23C-ED79-A494-0E9A522B7F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F5E1F-5EB9-ABD6-40D4-29FFA491B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19D0DB-58B3-944E-1298-2F79AC3A9870}"/>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6" name="Footer Placeholder 5">
            <a:extLst>
              <a:ext uri="{FF2B5EF4-FFF2-40B4-BE49-F238E27FC236}">
                <a16:creationId xmlns:a16="http://schemas.microsoft.com/office/drawing/2014/main" id="{E8ABFF71-43B2-3CE4-1579-C199BD450A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628BB4-7900-A9E3-9E21-1BD969E7759A}"/>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095584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76612-E6C6-E78F-EFEC-26EBBD1485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0B890F-EE32-29FE-4E21-5876F6B553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5C789-B8F7-3448-E0B8-E309EB989985}"/>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5" name="Footer Placeholder 4">
            <a:extLst>
              <a:ext uri="{FF2B5EF4-FFF2-40B4-BE49-F238E27FC236}">
                <a16:creationId xmlns:a16="http://schemas.microsoft.com/office/drawing/2014/main" id="{32DECC27-3C9F-8B12-856D-710335FB2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63D432-5F3C-93AB-2F57-DA2F25AC6F11}"/>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2748175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477FF3-91ED-1C9A-89EC-A148893F8C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C57661-3E20-D856-097F-C536AFE907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07836-5EB1-A4BD-8482-993509AC8D3A}"/>
              </a:ext>
            </a:extLst>
          </p:cNvPr>
          <p:cNvSpPr>
            <a:spLocks noGrp="1"/>
          </p:cNvSpPr>
          <p:nvPr>
            <p:ph type="dt" sz="half" idx="10"/>
          </p:nvPr>
        </p:nvSpPr>
        <p:spPr/>
        <p:txBody>
          <a:bodyPr/>
          <a:lstStyle/>
          <a:p>
            <a:fld id="{A3B67EF1-8BF3-47E9-B752-0E4610C3FD94}" type="datetimeFigureOut">
              <a:rPr lang="en-US" smtClean="0"/>
              <a:t>6/26/2026</a:t>
            </a:fld>
            <a:endParaRPr lang="en-US"/>
          </a:p>
        </p:txBody>
      </p:sp>
      <p:sp>
        <p:nvSpPr>
          <p:cNvPr id="5" name="Footer Placeholder 4">
            <a:extLst>
              <a:ext uri="{FF2B5EF4-FFF2-40B4-BE49-F238E27FC236}">
                <a16:creationId xmlns:a16="http://schemas.microsoft.com/office/drawing/2014/main" id="{307330E6-20D6-5079-EA49-2EF58F7D4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5A2BB-4782-2375-BAA3-2136D5F188DA}"/>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25167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9F59DF-F383-3511-446B-F4D12F69D4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35F499-87A1-B776-590D-7AB1468372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77090-A984-3826-856B-AD01D83C3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B67EF1-8BF3-47E9-B752-0E4610C3FD94}" type="datetimeFigureOut">
              <a:rPr lang="en-US" smtClean="0"/>
              <a:t>6/26/2026</a:t>
            </a:fld>
            <a:endParaRPr lang="en-US"/>
          </a:p>
        </p:txBody>
      </p:sp>
      <p:sp>
        <p:nvSpPr>
          <p:cNvPr id="5" name="Footer Placeholder 4">
            <a:extLst>
              <a:ext uri="{FF2B5EF4-FFF2-40B4-BE49-F238E27FC236}">
                <a16:creationId xmlns:a16="http://schemas.microsoft.com/office/drawing/2014/main" id="{8A5727FF-E2CA-D175-C047-9896167C5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FE93B-81F3-D600-BB65-BF7386AB7F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74323D-16F6-4C17-AE3D-9FFD99B1B378}" type="slidenum">
              <a:rPr lang="en-US" smtClean="0"/>
              <a:t>‹#›</a:t>
            </a:fld>
            <a:endParaRPr lang="en-US"/>
          </a:p>
        </p:txBody>
      </p:sp>
    </p:spTree>
    <p:extLst>
      <p:ext uri="{BB962C8B-B14F-4D97-AF65-F5344CB8AC3E}">
        <p14:creationId xmlns:p14="http://schemas.microsoft.com/office/powerpoint/2010/main" val="1156611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51.png"/><Relationship Id="rId7"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89.png"/><Relationship Id="rId5" Type="http://schemas.openxmlformats.org/officeDocument/2006/relationships/image" Target="../media/image47.png"/><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545"/>
          </a:p>
        </p:txBody>
      </p:sp>
      <p:pic>
        <p:nvPicPr>
          <p:cNvPr id="7" name="Picture 6" descr="A black background with a black square&#10;&#10;Description automatically generated with medium confidence">
            <a:extLst>
              <a:ext uri="{FF2B5EF4-FFF2-40B4-BE49-F238E27FC236}">
                <a16:creationId xmlns:a16="http://schemas.microsoft.com/office/drawing/2014/main" id="{ACCAFA77-6EA3-9C00-9771-97442EEB8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03722" y="36807"/>
            <a:ext cx="6454590" cy="6569336"/>
          </a:xfrm>
          <a:prstGeom prst="rect">
            <a:avLst/>
          </a:prstGeom>
        </p:spPr>
      </p:pic>
      <p:pic>
        <p:nvPicPr>
          <p:cNvPr id="17" name="Picture 16" descr="A person in a garment&#10;&#10;Description automatically generated">
            <a:extLst>
              <a:ext uri="{FF2B5EF4-FFF2-40B4-BE49-F238E27FC236}">
                <a16:creationId xmlns:a16="http://schemas.microsoft.com/office/drawing/2014/main" id="{89684D9C-13C9-073C-4A1D-080CC5C45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990" y="470647"/>
            <a:ext cx="4115461" cy="5205970"/>
          </a:xfrm>
          <a:prstGeom prst="rect">
            <a:avLst/>
          </a:prstGeom>
        </p:spPr>
      </p:pic>
      <p:sp>
        <p:nvSpPr>
          <p:cNvPr id="18" name="TextBox 17">
            <a:extLst>
              <a:ext uri="{FF2B5EF4-FFF2-40B4-BE49-F238E27FC236}">
                <a16:creationId xmlns:a16="http://schemas.microsoft.com/office/drawing/2014/main" id="{E52C6B4B-D9B3-786A-7A69-7EA9327F464D}"/>
              </a:ext>
            </a:extLst>
          </p:cNvPr>
          <p:cNvSpPr txBox="1"/>
          <p:nvPr/>
        </p:nvSpPr>
        <p:spPr>
          <a:xfrm>
            <a:off x="5961530" y="673690"/>
            <a:ext cx="5725645" cy="5306837"/>
          </a:xfrm>
          <a:prstGeom prst="rect">
            <a:avLst/>
          </a:prstGeom>
          <a:noFill/>
        </p:spPr>
        <p:txBody>
          <a:bodyPr wrap="square" rtlCol="0">
            <a:spAutoFit/>
          </a:bodyPr>
          <a:lstStyle/>
          <a:p>
            <a:r>
              <a:rPr lang="en-US" sz="11295" dirty="0">
                <a:latin typeface="Edwardian Script ITC" panose="030303020407070D0804" pitchFamily="66" charset="0"/>
                <a:cs typeface="Dreaming Outloud Script Pro" panose="020F0502020204030204" pitchFamily="66" charset="0"/>
              </a:rPr>
              <a:t>Chem </a:t>
            </a:r>
          </a:p>
          <a:p>
            <a:r>
              <a:rPr lang="en-US" sz="11295" dirty="0">
                <a:latin typeface="Edwardian Script ITC" panose="030303020407070D0804" pitchFamily="66" charset="0"/>
                <a:cs typeface="Dreaming Outloud Script Pro" panose="020F0502020204030204" pitchFamily="66" charset="0"/>
              </a:rPr>
              <a:t>    With</a:t>
            </a:r>
          </a:p>
          <a:p>
            <a:r>
              <a:rPr lang="en-US" sz="11295" dirty="0">
                <a:latin typeface="Edwardian Script ITC" panose="030303020407070D0804" pitchFamily="66" charset="0"/>
                <a:cs typeface="Dreaming Outloud Script Pro" panose="020F0502020204030204" pitchFamily="66" charset="0"/>
              </a:rPr>
              <a:t>         Com</a:t>
            </a:r>
          </a:p>
        </p:txBody>
      </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CB497351-33C3-544F-3A8B-FEB098D73829}"/>
                  </a:ext>
                </a:extLst>
              </p14:cNvPr>
              <p14:cNvContentPartPr/>
              <p14:nvPr/>
            </p14:nvContentPartPr>
            <p14:xfrm>
              <a:off x="6736680" y="4300560"/>
              <a:ext cx="720" cy="7560"/>
            </p14:xfrm>
          </p:contentPart>
        </mc:Choice>
        <mc:Fallback xmlns="">
          <p:pic>
            <p:nvPicPr>
              <p:cNvPr id="3" name="Ink 2">
                <a:extLst>
                  <a:ext uri="{FF2B5EF4-FFF2-40B4-BE49-F238E27FC236}">
                    <a16:creationId xmlns:a16="http://schemas.microsoft.com/office/drawing/2014/main" id="{CB497351-33C3-544F-3A8B-FEB098D73829}"/>
                  </a:ext>
                </a:extLst>
              </p:cNvPr>
              <p:cNvPicPr/>
              <p:nvPr/>
            </p:nvPicPr>
            <p:blipFill>
              <a:blip r:embed="rId6"/>
              <a:stretch>
                <a:fillRect/>
              </a:stretch>
            </p:blipFill>
            <p:spPr>
              <a:xfrm>
                <a:off x="6727320" y="4291200"/>
                <a:ext cx="19440" cy="26280"/>
              </a:xfrm>
              <a:prstGeom prst="rect">
                <a:avLst/>
              </a:prstGeom>
            </p:spPr>
          </p:pic>
        </mc:Fallback>
      </mc:AlternateContent>
    </p:spTree>
    <p:extLst>
      <p:ext uri="{BB962C8B-B14F-4D97-AF65-F5344CB8AC3E}">
        <p14:creationId xmlns:p14="http://schemas.microsoft.com/office/powerpoint/2010/main" val="4127687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a:xfrm>
            <a:off x="1524000" y="160338"/>
            <a:ext cx="9144000" cy="2387600"/>
          </a:xfrm>
        </p:spPr>
        <p:txBody>
          <a:bodyPr>
            <a:normAutofit/>
          </a:bodyPr>
          <a:lstStyle/>
          <a:p>
            <a:r>
              <a:rPr lang="en-US" dirty="0"/>
              <a:t>Chemical Equations and Chemical Reactions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158240" y="2640012"/>
            <a:ext cx="10027920" cy="3090227"/>
          </a:xfrm>
        </p:spPr>
        <p:txBody>
          <a:bodyPr>
            <a:normAutofit/>
          </a:bodyPr>
          <a:lstStyle/>
          <a:p>
            <a:pPr marL="342900" indent="-342900" algn="l">
              <a:buFont typeface="Arial" panose="020B0604020202020204" pitchFamily="34" charset="0"/>
              <a:buChar char="•"/>
            </a:pPr>
            <a:r>
              <a:rPr lang="en-US" dirty="0"/>
              <a:t>Chapter 1.3 (Physical and Chemical Properties)</a:t>
            </a:r>
          </a:p>
          <a:p>
            <a:pPr marL="342900" indent="-342900" algn="l">
              <a:buFont typeface="Arial" panose="020B0604020202020204" pitchFamily="34" charset="0"/>
              <a:buChar char="•"/>
            </a:pPr>
            <a:r>
              <a:rPr lang="en-US" dirty="0"/>
              <a:t>Chapter 7.1 (Writing and Balancing Chemical Equations)</a:t>
            </a:r>
          </a:p>
          <a:p>
            <a:pPr marL="342900" indent="-342900" algn="l">
              <a:buFont typeface="Arial" panose="020B0604020202020204" pitchFamily="34" charset="0"/>
              <a:buChar char="•"/>
            </a:pPr>
            <a:r>
              <a:rPr lang="en-US" dirty="0"/>
              <a:t>Chapter 7.2 (Classifying Chemical Reactions)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359254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a:xfrm>
            <a:off x="1524000" y="160338"/>
            <a:ext cx="9144000" cy="2387600"/>
          </a:xfrm>
        </p:spPr>
        <p:txBody>
          <a:bodyPr>
            <a:normAutofit/>
          </a:bodyPr>
          <a:lstStyle/>
          <a:p>
            <a:r>
              <a:rPr lang="en-US" dirty="0"/>
              <a:t>Chemical Equations and Balancing</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158240" y="2640012"/>
            <a:ext cx="10027920" cy="3090227"/>
          </a:xfrm>
        </p:spPr>
        <p:txBody>
          <a:bodyPr>
            <a:normAutofit/>
          </a:bodyPr>
          <a:lstStyle/>
          <a:p>
            <a:pPr marL="342900" indent="-342900" algn="l">
              <a:buFont typeface="Arial" panose="020B0604020202020204" pitchFamily="34" charset="0"/>
              <a:buChar char="•"/>
            </a:pPr>
            <a:r>
              <a:rPr lang="en-US" dirty="0"/>
              <a:t>Chapter 7.1 (Writing and Balancing Chemical Equations)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289967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Chemical Equations</a:t>
            </a:r>
          </a:p>
        </p:txBody>
      </p:sp>
      <p:sp>
        <p:nvSpPr>
          <p:cNvPr id="3" name="Content Placeholder 2">
            <a:extLst>
              <a:ext uri="{FF2B5EF4-FFF2-40B4-BE49-F238E27FC236}">
                <a16:creationId xmlns:a16="http://schemas.microsoft.com/office/drawing/2014/main" id="{9F78CD23-A9CC-DA7C-D2CF-BB6BC1F69CA0}"/>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E6DB32C-04B7-4951-8CC9-3FE2CAD5A3D1}"/>
              </a:ext>
            </a:extLst>
          </p:cNvPr>
          <p:cNvPicPr>
            <a:picLocks noChangeAspect="1"/>
          </p:cNvPicPr>
          <p:nvPr/>
        </p:nvPicPr>
        <p:blipFill rotWithShape="1">
          <a:blip r:embed="rId2"/>
          <a:srcRect l="4244" t="2905" r="2939" b="12689"/>
          <a:stretch/>
        </p:blipFill>
        <p:spPr>
          <a:xfrm>
            <a:off x="1476375" y="602673"/>
            <a:ext cx="9239250" cy="4351339"/>
          </a:xfrm>
          <a:prstGeom prst="rect">
            <a:avLst/>
          </a:prstGeom>
        </p:spPr>
      </p:pic>
      <p:pic>
        <p:nvPicPr>
          <p:cNvPr id="9" name="Picture 8">
            <a:extLst>
              <a:ext uri="{FF2B5EF4-FFF2-40B4-BE49-F238E27FC236}">
                <a16:creationId xmlns:a16="http://schemas.microsoft.com/office/drawing/2014/main" id="{3997B355-0364-31D2-F8ED-E5302683797B}"/>
              </a:ext>
            </a:extLst>
          </p:cNvPr>
          <p:cNvPicPr>
            <a:picLocks noChangeAspect="1"/>
          </p:cNvPicPr>
          <p:nvPr/>
        </p:nvPicPr>
        <p:blipFill>
          <a:blip r:embed="rId3"/>
          <a:stretch>
            <a:fillRect/>
          </a:stretch>
        </p:blipFill>
        <p:spPr>
          <a:xfrm>
            <a:off x="2179677" y="4954012"/>
            <a:ext cx="8045915" cy="1823317"/>
          </a:xfrm>
          <a:prstGeom prst="rect">
            <a:avLst/>
          </a:prstGeom>
        </p:spPr>
      </p:pic>
      <p:sp>
        <p:nvSpPr>
          <p:cNvPr id="10" name="TextBox 9">
            <a:extLst>
              <a:ext uri="{FF2B5EF4-FFF2-40B4-BE49-F238E27FC236}">
                <a16:creationId xmlns:a16="http://schemas.microsoft.com/office/drawing/2014/main" id="{1BBE9521-AD2F-9A8E-6E62-9072C2345A0F}"/>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1277599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6DB32C-04B7-4951-8CC9-3FE2CAD5A3D1}"/>
              </a:ext>
            </a:extLst>
          </p:cNvPr>
          <p:cNvPicPr>
            <a:picLocks noChangeAspect="1"/>
          </p:cNvPicPr>
          <p:nvPr/>
        </p:nvPicPr>
        <p:blipFill rotWithShape="1">
          <a:blip r:embed="rId2"/>
          <a:srcRect l="4244" t="2905" r="2939" b="12689"/>
          <a:stretch/>
        </p:blipFill>
        <p:spPr>
          <a:xfrm>
            <a:off x="1476375" y="602673"/>
            <a:ext cx="9239250" cy="4351339"/>
          </a:xfrm>
          <a:prstGeom prst="rect">
            <a:avLst/>
          </a:prstGeom>
        </p:spPr>
      </p:pic>
      <p:sp>
        <p:nvSpPr>
          <p:cNvPr id="6" name="Rectangle 5">
            <a:extLst>
              <a:ext uri="{FF2B5EF4-FFF2-40B4-BE49-F238E27FC236}">
                <a16:creationId xmlns:a16="http://schemas.microsoft.com/office/drawing/2014/main" id="{2A7E488A-7C15-433D-B445-2C54D2355629}"/>
              </a:ext>
            </a:extLst>
          </p:cNvPr>
          <p:cNvSpPr/>
          <p:nvPr/>
        </p:nvSpPr>
        <p:spPr>
          <a:xfrm>
            <a:off x="6904058" y="1558112"/>
            <a:ext cx="4219575" cy="29344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Cooking is similar to chemistry</a:t>
            </a:r>
          </a:p>
        </p:txBody>
      </p:sp>
      <p:pic>
        <p:nvPicPr>
          <p:cNvPr id="9" name="Picture 8">
            <a:extLst>
              <a:ext uri="{FF2B5EF4-FFF2-40B4-BE49-F238E27FC236}">
                <a16:creationId xmlns:a16="http://schemas.microsoft.com/office/drawing/2014/main" id="{3997B355-0364-31D2-F8ED-E5302683797B}"/>
              </a:ext>
            </a:extLst>
          </p:cNvPr>
          <p:cNvPicPr>
            <a:picLocks noChangeAspect="1"/>
          </p:cNvPicPr>
          <p:nvPr/>
        </p:nvPicPr>
        <p:blipFill>
          <a:blip r:embed="rId3"/>
          <a:stretch>
            <a:fillRect/>
          </a:stretch>
        </p:blipFill>
        <p:spPr>
          <a:xfrm>
            <a:off x="2179677" y="4954012"/>
            <a:ext cx="8045915" cy="1823317"/>
          </a:xfrm>
          <a:prstGeom prst="rect">
            <a:avLst/>
          </a:prstGeom>
        </p:spPr>
      </p:pic>
      <p:sp>
        <p:nvSpPr>
          <p:cNvPr id="10" name="TextBox 9">
            <a:extLst>
              <a:ext uri="{FF2B5EF4-FFF2-40B4-BE49-F238E27FC236}">
                <a16:creationId xmlns:a16="http://schemas.microsoft.com/office/drawing/2014/main" id="{1BBE9521-AD2F-9A8E-6E62-9072C2345A0F}"/>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
        <p:nvSpPr>
          <p:cNvPr id="4" name="Rectangle 3">
            <a:extLst>
              <a:ext uri="{FF2B5EF4-FFF2-40B4-BE49-F238E27FC236}">
                <a16:creationId xmlns:a16="http://schemas.microsoft.com/office/drawing/2014/main" id="{7FF2435E-2121-BBFD-2B71-152D806928DE}"/>
              </a:ext>
            </a:extLst>
          </p:cNvPr>
          <p:cNvSpPr/>
          <p:nvPr/>
        </p:nvSpPr>
        <p:spPr>
          <a:xfrm>
            <a:off x="1532233" y="1507312"/>
            <a:ext cx="3562350" cy="28649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Pie outline">
            <a:extLst>
              <a:ext uri="{FF2B5EF4-FFF2-40B4-BE49-F238E27FC236}">
                <a16:creationId xmlns:a16="http://schemas.microsoft.com/office/drawing/2014/main" id="{9269CF28-3984-C77A-F469-EDB0D5B09D3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77075" y="2716213"/>
            <a:ext cx="914400" cy="914400"/>
          </a:xfrm>
          <a:prstGeom prst="rect">
            <a:avLst/>
          </a:prstGeom>
        </p:spPr>
      </p:pic>
      <p:pic>
        <p:nvPicPr>
          <p:cNvPr id="11" name="Graphic 10" descr="Banana outline">
            <a:extLst>
              <a:ext uri="{FF2B5EF4-FFF2-40B4-BE49-F238E27FC236}">
                <a16:creationId xmlns:a16="http://schemas.microsoft.com/office/drawing/2014/main" id="{EBEF01FB-CA82-CF20-D528-3FBB139D808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0900" y="2932619"/>
            <a:ext cx="914400" cy="914400"/>
          </a:xfrm>
          <a:prstGeom prst="rect">
            <a:avLst/>
          </a:prstGeom>
        </p:spPr>
      </p:pic>
      <p:sp>
        <p:nvSpPr>
          <p:cNvPr id="12" name="TextBox 11">
            <a:extLst>
              <a:ext uri="{FF2B5EF4-FFF2-40B4-BE49-F238E27FC236}">
                <a16:creationId xmlns:a16="http://schemas.microsoft.com/office/drawing/2014/main" id="{070E6614-D7CE-3F83-EDB7-52127FE39AB6}"/>
              </a:ext>
            </a:extLst>
          </p:cNvPr>
          <p:cNvSpPr txBox="1"/>
          <p:nvPr/>
        </p:nvSpPr>
        <p:spPr>
          <a:xfrm>
            <a:off x="1703729" y="2932619"/>
            <a:ext cx="771525" cy="914400"/>
          </a:xfrm>
          <a:prstGeom prst="rect">
            <a:avLst/>
          </a:prstGeom>
          <a:noFill/>
          <a:ln>
            <a:solidFill>
              <a:schemeClr val="tx1"/>
            </a:solidFill>
          </a:ln>
        </p:spPr>
        <p:txBody>
          <a:bodyPr wrap="square" rtlCol="0">
            <a:noAutofit/>
          </a:bodyPr>
          <a:lstStyle/>
          <a:p>
            <a:pPr algn="ctr"/>
            <a:r>
              <a:rPr lang="en-US" dirty="0"/>
              <a:t>Pie Mix</a:t>
            </a:r>
          </a:p>
        </p:txBody>
      </p:sp>
      <p:sp>
        <p:nvSpPr>
          <p:cNvPr id="13" name="TextBox 12">
            <a:extLst>
              <a:ext uri="{FF2B5EF4-FFF2-40B4-BE49-F238E27FC236}">
                <a16:creationId xmlns:a16="http://schemas.microsoft.com/office/drawing/2014/main" id="{68C814E5-0FBE-B1C6-148D-AED932A1565A}"/>
              </a:ext>
            </a:extLst>
          </p:cNvPr>
          <p:cNvSpPr txBox="1"/>
          <p:nvPr/>
        </p:nvSpPr>
        <p:spPr>
          <a:xfrm>
            <a:off x="2646750" y="3097213"/>
            <a:ext cx="771525" cy="914400"/>
          </a:xfrm>
          <a:prstGeom prst="rect">
            <a:avLst/>
          </a:prstGeom>
          <a:noFill/>
          <a:ln>
            <a:noFill/>
          </a:ln>
        </p:spPr>
        <p:txBody>
          <a:bodyPr wrap="square" rtlCol="0">
            <a:noAutofit/>
          </a:bodyPr>
          <a:lstStyle/>
          <a:p>
            <a:pPr algn="ctr"/>
            <a:r>
              <a:rPr lang="en-US" sz="3200" dirty="0"/>
              <a:t>+</a:t>
            </a:r>
          </a:p>
        </p:txBody>
      </p:sp>
      <p:sp>
        <p:nvSpPr>
          <p:cNvPr id="15" name="Rectangle 14">
            <a:extLst>
              <a:ext uri="{FF2B5EF4-FFF2-40B4-BE49-F238E27FC236}">
                <a16:creationId xmlns:a16="http://schemas.microsoft.com/office/drawing/2014/main" id="{9E4872A0-C278-6EAE-7297-439212FEBFB0}"/>
              </a:ext>
            </a:extLst>
          </p:cNvPr>
          <p:cNvSpPr/>
          <p:nvPr/>
        </p:nvSpPr>
        <p:spPr>
          <a:xfrm>
            <a:off x="9234304" y="125338"/>
            <a:ext cx="1537179" cy="15920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EF7977C-EF95-B7A6-75E4-0B6808082FC1}"/>
              </a:ext>
            </a:extLst>
          </p:cNvPr>
          <p:cNvPicPr>
            <a:picLocks noChangeAspect="1"/>
          </p:cNvPicPr>
          <p:nvPr/>
        </p:nvPicPr>
        <p:blipFill>
          <a:blip r:embed="rId8"/>
          <a:stretch>
            <a:fillRect/>
          </a:stretch>
        </p:blipFill>
        <p:spPr>
          <a:xfrm>
            <a:off x="7261155" y="1062743"/>
            <a:ext cx="1305107" cy="495369"/>
          </a:xfrm>
          <a:prstGeom prst="rect">
            <a:avLst/>
          </a:prstGeom>
        </p:spPr>
      </p:pic>
      <p:pic>
        <p:nvPicPr>
          <p:cNvPr id="18" name="Graphic 17" descr="Pie outline">
            <a:extLst>
              <a:ext uri="{FF2B5EF4-FFF2-40B4-BE49-F238E27FC236}">
                <a16:creationId xmlns:a16="http://schemas.microsoft.com/office/drawing/2014/main" id="{ADEC6F0E-63CA-0AA3-1463-7A1ADABD50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56508" y="3291551"/>
            <a:ext cx="914400" cy="914400"/>
          </a:xfrm>
          <a:prstGeom prst="rect">
            <a:avLst/>
          </a:prstGeom>
        </p:spPr>
      </p:pic>
      <p:sp>
        <p:nvSpPr>
          <p:cNvPr id="19" name="TextBox 18">
            <a:extLst>
              <a:ext uri="{FF2B5EF4-FFF2-40B4-BE49-F238E27FC236}">
                <a16:creationId xmlns:a16="http://schemas.microsoft.com/office/drawing/2014/main" id="{1EC8EA4A-4812-C25E-4F40-93B5078183E7}"/>
              </a:ext>
            </a:extLst>
          </p:cNvPr>
          <p:cNvSpPr txBox="1"/>
          <p:nvPr/>
        </p:nvSpPr>
        <p:spPr>
          <a:xfrm>
            <a:off x="1576648" y="1526815"/>
            <a:ext cx="1252277" cy="400110"/>
          </a:xfrm>
          <a:prstGeom prst="rect">
            <a:avLst/>
          </a:prstGeom>
          <a:noFill/>
        </p:spPr>
        <p:txBody>
          <a:bodyPr wrap="square" rtlCol="0">
            <a:spAutoFit/>
          </a:bodyPr>
          <a:lstStyle/>
          <a:p>
            <a:r>
              <a:rPr lang="en-US" sz="2000" b="1" dirty="0"/>
              <a:t>1 pie mix</a:t>
            </a:r>
          </a:p>
        </p:txBody>
      </p:sp>
      <p:sp>
        <p:nvSpPr>
          <p:cNvPr id="20" name="TextBox 19">
            <a:extLst>
              <a:ext uri="{FF2B5EF4-FFF2-40B4-BE49-F238E27FC236}">
                <a16:creationId xmlns:a16="http://schemas.microsoft.com/office/drawing/2014/main" id="{DEBB9FD8-403D-A9A2-616E-2CC5B0E6CE73}"/>
              </a:ext>
            </a:extLst>
          </p:cNvPr>
          <p:cNvSpPr txBox="1"/>
          <p:nvPr/>
        </p:nvSpPr>
        <p:spPr>
          <a:xfrm>
            <a:off x="3951882" y="1507312"/>
            <a:ext cx="1499798" cy="400110"/>
          </a:xfrm>
          <a:prstGeom prst="rect">
            <a:avLst/>
          </a:prstGeom>
          <a:noFill/>
        </p:spPr>
        <p:txBody>
          <a:bodyPr wrap="square" rtlCol="0">
            <a:spAutoFit/>
          </a:bodyPr>
          <a:lstStyle/>
          <a:p>
            <a:r>
              <a:rPr lang="en-US" sz="2000" b="1" dirty="0"/>
              <a:t>2 bananas</a:t>
            </a:r>
          </a:p>
        </p:txBody>
      </p:sp>
      <p:sp>
        <p:nvSpPr>
          <p:cNvPr id="21" name="TextBox 20">
            <a:extLst>
              <a:ext uri="{FF2B5EF4-FFF2-40B4-BE49-F238E27FC236}">
                <a16:creationId xmlns:a16="http://schemas.microsoft.com/office/drawing/2014/main" id="{501681FD-2F08-F36F-7291-9EB3D3732147}"/>
              </a:ext>
            </a:extLst>
          </p:cNvPr>
          <p:cNvSpPr txBox="1"/>
          <p:nvPr/>
        </p:nvSpPr>
        <p:spPr>
          <a:xfrm>
            <a:off x="2658381" y="1434752"/>
            <a:ext cx="771525" cy="914400"/>
          </a:xfrm>
          <a:prstGeom prst="rect">
            <a:avLst/>
          </a:prstGeom>
          <a:noFill/>
          <a:ln>
            <a:noFill/>
          </a:ln>
        </p:spPr>
        <p:txBody>
          <a:bodyPr wrap="square" rtlCol="0">
            <a:noAutofit/>
          </a:bodyPr>
          <a:lstStyle/>
          <a:p>
            <a:pPr algn="ctr"/>
            <a:r>
              <a:rPr lang="en-US" sz="3200" dirty="0"/>
              <a:t>+</a:t>
            </a:r>
          </a:p>
        </p:txBody>
      </p:sp>
      <p:sp>
        <p:nvSpPr>
          <p:cNvPr id="22" name="TextBox 21">
            <a:extLst>
              <a:ext uri="{FF2B5EF4-FFF2-40B4-BE49-F238E27FC236}">
                <a16:creationId xmlns:a16="http://schemas.microsoft.com/office/drawing/2014/main" id="{F5952AA6-FC15-7455-26EF-3C6D337FAFB6}"/>
              </a:ext>
            </a:extLst>
          </p:cNvPr>
          <p:cNvSpPr txBox="1"/>
          <p:nvPr/>
        </p:nvSpPr>
        <p:spPr>
          <a:xfrm>
            <a:off x="7714164" y="1500503"/>
            <a:ext cx="2511428" cy="400110"/>
          </a:xfrm>
          <a:prstGeom prst="rect">
            <a:avLst/>
          </a:prstGeom>
          <a:noFill/>
        </p:spPr>
        <p:txBody>
          <a:bodyPr wrap="square" rtlCol="0">
            <a:spAutoFit/>
          </a:bodyPr>
          <a:lstStyle/>
          <a:p>
            <a:r>
              <a:rPr lang="en-US" sz="2000" b="1" dirty="0"/>
              <a:t>2 banana pies</a:t>
            </a:r>
          </a:p>
        </p:txBody>
      </p:sp>
    </p:spTree>
    <p:extLst>
      <p:ext uri="{BB962C8B-B14F-4D97-AF65-F5344CB8AC3E}">
        <p14:creationId xmlns:p14="http://schemas.microsoft.com/office/powerpoint/2010/main" val="734841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States of Matter</a:t>
            </a:r>
          </a:p>
        </p:txBody>
      </p:sp>
      <p:graphicFrame>
        <p:nvGraphicFramePr>
          <p:cNvPr id="4" name="Content Placeholder 3">
            <a:extLst>
              <a:ext uri="{FF2B5EF4-FFF2-40B4-BE49-F238E27FC236}">
                <a16:creationId xmlns:a16="http://schemas.microsoft.com/office/drawing/2014/main" id="{6B29F68F-7747-4F34-1C43-116E8F9B8F06}"/>
              </a:ext>
            </a:extLst>
          </p:cNvPr>
          <p:cNvGraphicFramePr>
            <a:graphicFrameLocks noGrp="1"/>
          </p:cNvGraphicFramePr>
          <p:nvPr>
            <p:ph idx="1"/>
            <p:extLst>
              <p:ext uri="{D42A27DB-BD31-4B8C-83A1-F6EECF244321}">
                <p14:modId xmlns:p14="http://schemas.microsoft.com/office/powerpoint/2010/main" val="357128327"/>
              </p:ext>
            </p:extLst>
          </p:nvPr>
        </p:nvGraphicFramePr>
        <p:xfrm>
          <a:off x="782782" y="1044575"/>
          <a:ext cx="10515600" cy="2667000"/>
        </p:xfrm>
        <a:graphic>
          <a:graphicData uri="http://schemas.openxmlformats.org/drawingml/2006/table">
            <a:tbl>
              <a:tblPr firstRow="1" bandRow="1">
                <a:tableStyleId>{5C22544A-7EE6-4342-B048-85BDC9FD1C3A}</a:tableStyleId>
              </a:tblPr>
              <a:tblGrid>
                <a:gridCol w="1360343">
                  <a:extLst>
                    <a:ext uri="{9D8B030D-6E8A-4147-A177-3AD203B41FA5}">
                      <a16:colId xmlns:a16="http://schemas.microsoft.com/office/drawing/2014/main" val="1640101217"/>
                    </a:ext>
                  </a:extLst>
                </a:gridCol>
                <a:gridCol w="2314575">
                  <a:extLst>
                    <a:ext uri="{9D8B030D-6E8A-4147-A177-3AD203B41FA5}">
                      <a16:colId xmlns:a16="http://schemas.microsoft.com/office/drawing/2014/main" val="2636955110"/>
                    </a:ext>
                  </a:extLst>
                </a:gridCol>
                <a:gridCol w="2314575">
                  <a:extLst>
                    <a:ext uri="{9D8B030D-6E8A-4147-A177-3AD203B41FA5}">
                      <a16:colId xmlns:a16="http://schemas.microsoft.com/office/drawing/2014/main" val="2881241989"/>
                    </a:ext>
                  </a:extLst>
                </a:gridCol>
                <a:gridCol w="4526107">
                  <a:extLst>
                    <a:ext uri="{9D8B030D-6E8A-4147-A177-3AD203B41FA5}">
                      <a16:colId xmlns:a16="http://schemas.microsoft.com/office/drawing/2014/main" val="468045307"/>
                    </a:ext>
                  </a:extLst>
                </a:gridCol>
              </a:tblGrid>
              <a:tr h="370840">
                <a:tc>
                  <a:txBody>
                    <a:bodyPr/>
                    <a:lstStyle/>
                    <a:p>
                      <a:r>
                        <a:rPr lang="en-US" dirty="0"/>
                        <a:t>Phase</a:t>
                      </a:r>
                    </a:p>
                  </a:txBody>
                  <a:tcPr/>
                </a:tc>
                <a:tc>
                  <a:txBody>
                    <a:bodyPr/>
                    <a:lstStyle/>
                    <a:p>
                      <a:r>
                        <a:rPr lang="en-US" dirty="0"/>
                        <a:t>Symbol</a:t>
                      </a:r>
                    </a:p>
                  </a:txBody>
                  <a:tcPr/>
                </a:tc>
                <a:tc>
                  <a:txBody>
                    <a:bodyPr/>
                    <a:lstStyle/>
                    <a:p>
                      <a:r>
                        <a:rPr lang="en-US" dirty="0"/>
                        <a:t>Examples</a:t>
                      </a:r>
                    </a:p>
                  </a:txBody>
                  <a:tcPr/>
                </a:tc>
                <a:tc>
                  <a:txBody>
                    <a:bodyPr/>
                    <a:lstStyle/>
                    <a:p>
                      <a:r>
                        <a:rPr lang="en-US" dirty="0"/>
                        <a:t>Notes</a:t>
                      </a:r>
                    </a:p>
                  </a:txBody>
                  <a:tcPr/>
                </a:tc>
                <a:extLst>
                  <a:ext uri="{0D108BD9-81ED-4DB2-BD59-A6C34878D82A}">
                    <a16:rowId xmlns:a16="http://schemas.microsoft.com/office/drawing/2014/main" val="1065475241"/>
                  </a:ext>
                </a:extLst>
              </a:tr>
              <a:tr h="370840">
                <a:tc>
                  <a:txBody>
                    <a:bodyPr/>
                    <a:lstStyle/>
                    <a:p>
                      <a:r>
                        <a:rPr lang="en-US" dirty="0"/>
                        <a:t>Solid</a:t>
                      </a:r>
                    </a:p>
                  </a:txBody>
                  <a:tcPr/>
                </a:tc>
                <a:tc>
                  <a:txBody>
                    <a:bodyPr/>
                    <a:lstStyle/>
                    <a:p>
                      <a:r>
                        <a:rPr lang="en-US" dirty="0"/>
                        <a:t>(s)</a:t>
                      </a:r>
                    </a:p>
                  </a:txBody>
                  <a:tcPr/>
                </a:tc>
                <a:tc>
                  <a:txBody>
                    <a:bodyPr/>
                    <a:lstStyle/>
                    <a:p>
                      <a:r>
                        <a:rPr lang="en-US" dirty="0"/>
                        <a:t>PbI</a:t>
                      </a:r>
                      <a:r>
                        <a:rPr lang="en-US" baseline="-25000" dirty="0"/>
                        <a:t>2</a:t>
                      </a:r>
                      <a:r>
                        <a:rPr lang="en-US" dirty="0"/>
                        <a:t> (s), H</a:t>
                      </a:r>
                      <a:r>
                        <a:rPr lang="en-US" baseline="-25000" dirty="0"/>
                        <a:t>2</a:t>
                      </a:r>
                      <a:r>
                        <a:rPr lang="en-US" dirty="0"/>
                        <a:t>O (s)</a:t>
                      </a:r>
                    </a:p>
                  </a:txBody>
                  <a:tcPr/>
                </a:tc>
                <a:tc>
                  <a:txBody>
                    <a:bodyPr/>
                    <a:lstStyle/>
                    <a:p>
                      <a:r>
                        <a:rPr lang="en-US" dirty="0"/>
                        <a:t>These can be suspended solids in a liquid or dry solids</a:t>
                      </a:r>
                    </a:p>
                  </a:txBody>
                  <a:tcPr/>
                </a:tc>
                <a:extLst>
                  <a:ext uri="{0D108BD9-81ED-4DB2-BD59-A6C34878D82A}">
                    <a16:rowId xmlns:a16="http://schemas.microsoft.com/office/drawing/2014/main" val="1188988332"/>
                  </a:ext>
                </a:extLst>
              </a:tr>
              <a:tr h="370840">
                <a:tc>
                  <a:txBody>
                    <a:bodyPr/>
                    <a:lstStyle/>
                    <a:p>
                      <a:r>
                        <a:rPr lang="en-US" dirty="0"/>
                        <a:t>Liquid</a:t>
                      </a:r>
                    </a:p>
                  </a:txBody>
                  <a:tcPr/>
                </a:tc>
                <a:tc>
                  <a:txBody>
                    <a:bodyPr/>
                    <a:lstStyle/>
                    <a:p>
                      <a:r>
                        <a:rPr lang="en-US" dirty="0"/>
                        <a:t>(l) (lowercase “L”)</a:t>
                      </a:r>
                    </a:p>
                  </a:txBody>
                  <a:tcPr/>
                </a:tc>
                <a:tc>
                  <a:txBody>
                    <a:bodyPr/>
                    <a:lstStyle/>
                    <a:p>
                      <a:r>
                        <a:rPr lang="en-US" dirty="0"/>
                        <a:t>H</a:t>
                      </a:r>
                      <a:r>
                        <a:rPr lang="en-US" baseline="-25000" dirty="0"/>
                        <a:t>2</a:t>
                      </a:r>
                      <a:r>
                        <a:rPr lang="en-US" dirty="0"/>
                        <a:t>O (l), C</a:t>
                      </a:r>
                      <a:r>
                        <a:rPr lang="en-US" baseline="-25000" dirty="0"/>
                        <a:t>8</a:t>
                      </a:r>
                      <a:r>
                        <a:rPr lang="en-US" dirty="0"/>
                        <a:t>H</a:t>
                      </a:r>
                      <a:r>
                        <a:rPr lang="en-US" baseline="-25000" dirty="0"/>
                        <a:t>18</a:t>
                      </a:r>
                      <a:r>
                        <a:rPr lang="en-US" dirty="0"/>
                        <a:t> (l)</a:t>
                      </a:r>
                    </a:p>
                  </a:txBody>
                  <a:tcPr/>
                </a:tc>
                <a:tc>
                  <a:txBody>
                    <a:bodyPr/>
                    <a:lstStyle/>
                    <a:p>
                      <a:endParaRPr lang="en-US" dirty="0"/>
                    </a:p>
                  </a:txBody>
                  <a:tcPr/>
                </a:tc>
                <a:extLst>
                  <a:ext uri="{0D108BD9-81ED-4DB2-BD59-A6C34878D82A}">
                    <a16:rowId xmlns:a16="http://schemas.microsoft.com/office/drawing/2014/main" val="2448527900"/>
                  </a:ext>
                </a:extLst>
              </a:tr>
              <a:tr h="370840">
                <a:tc>
                  <a:txBody>
                    <a:bodyPr/>
                    <a:lstStyle/>
                    <a:p>
                      <a:r>
                        <a:rPr lang="en-US" dirty="0"/>
                        <a:t>Gas</a:t>
                      </a:r>
                    </a:p>
                  </a:txBody>
                  <a:tcPr/>
                </a:tc>
                <a:tc>
                  <a:txBody>
                    <a:bodyPr/>
                    <a:lstStyle/>
                    <a:p>
                      <a:r>
                        <a:rPr lang="en-US" dirty="0"/>
                        <a:t>(g)</a:t>
                      </a:r>
                    </a:p>
                  </a:txBody>
                  <a:tcPr/>
                </a:tc>
                <a:tc>
                  <a:txBody>
                    <a:bodyPr/>
                    <a:lstStyle/>
                    <a:p>
                      <a:r>
                        <a:rPr lang="en-US" dirty="0"/>
                        <a:t>N</a:t>
                      </a:r>
                      <a:r>
                        <a:rPr lang="en-US" baseline="-25000" dirty="0"/>
                        <a:t>2</a:t>
                      </a:r>
                      <a:r>
                        <a:rPr lang="en-US" dirty="0"/>
                        <a:t> (g), O</a:t>
                      </a:r>
                      <a:r>
                        <a:rPr lang="en-US" baseline="-25000" dirty="0"/>
                        <a:t>2</a:t>
                      </a:r>
                      <a:r>
                        <a:rPr lang="en-US" dirty="0"/>
                        <a:t> (g), H</a:t>
                      </a:r>
                      <a:r>
                        <a:rPr lang="en-US" baseline="-25000" dirty="0"/>
                        <a:t>2</a:t>
                      </a:r>
                      <a:r>
                        <a:rPr lang="en-US" dirty="0"/>
                        <a:t>O (g)</a:t>
                      </a:r>
                    </a:p>
                  </a:txBody>
                  <a:tcPr/>
                </a:tc>
                <a:tc>
                  <a:txBody>
                    <a:bodyPr/>
                    <a:lstStyle/>
                    <a:p>
                      <a:endParaRPr lang="en-US" dirty="0"/>
                    </a:p>
                  </a:txBody>
                  <a:tcPr/>
                </a:tc>
                <a:extLst>
                  <a:ext uri="{0D108BD9-81ED-4DB2-BD59-A6C34878D82A}">
                    <a16:rowId xmlns:a16="http://schemas.microsoft.com/office/drawing/2014/main" val="946867978"/>
                  </a:ext>
                </a:extLst>
              </a:tr>
              <a:tr h="370840">
                <a:tc>
                  <a:txBody>
                    <a:bodyPr/>
                    <a:lstStyle/>
                    <a:p>
                      <a:r>
                        <a:rPr lang="en-US" dirty="0"/>
                        <a:t>Aqueous</a:t>
                      </a:r>
                    </a:p>
                  </a:txBody>
                  <a:tcPr/>
                </a:tc>
                <a:tc>
                  <a:txBody>
                    <a:bodyPr/>
                    <a:lstStyle/>
                    <a:p>
                      <a:r>
                        <a:rPr lang="en-US" dirty="0"/>
                        <a:t>(</a:t>
                      </a:r>
                      <a:r>
                        <a:rPr lang="en-US" dirty="0" err="1"/>
                        <a:t>aq</a:t>
                      </a:r>
                      <a:r>
                        <a:rPr lang="en-US" dirty="0"/>
                        <a:t>)</a:t>
                      </a:r>
                    </a:p>
                  </a:txBody>
                  <a:tcPr/>
                </a:tc>
                <a:tc>
                  <a:txBody>
                    <a:bodyPr/>
                    <a:lstStyle/>
                    <a:p>
                      <a:r>
                        <a:rPr lang="en-US" dirty="0"/>
                        <a:t>NaCl (</a:t>
                      </a:r>
                      <a:r>
                        <a:rPr lang="en-US" dirty="0" err="1"/>
                        <a:t>aq</a:t>
                      </a:r>
                      <a:r>
                        <a:rPr lang="en-US" dirty="0"/>
                        <a:t>), Ag</a:t>
                      </a:r>
                      <a:r>
                        <a:rPr lang="en-US" baseline="30000" dirty="0"/>
                        <a:t>1+</a:t>
                      </a:r>
                      <a:r>
                        <a:rPr lang="en-US" dirty="0"/>
                        <a:t> (</a:t>
                      </a:r>
                      <a:r>
                        <a:rPr lang="en-US" dirty="0" err="1"/>
                        <a:t>aq</a:t>
                      </a:r>
                      <a:r>
                        <a:rPr lang="en-US" dirty="0"/>
                        <a:t>)</a:t>
                      </a:r>
                    </a:p>
                  </a:txBody>
                  <a:tcPr/>
                </a:tc>
                <a:tc>
                  <a:txBody>
                    <a:bodyPr/>
                    <a:lstStyle/>
                    <a:p>
                      <a:r>
                        <a:rPr lang="en-US" dirty="0"/>
                        <a:t>Dissolved in water. Compounds like </a:t>
                      </a:r>
                    </a:p>
                    <a:p>
                      <a:r>
                        <a:rPr lang="en-US" dirty="0"/>
                        <a:t>NaCl (</a:t>
                      </a:r>
                      <a:r>
                        <a:rPr lang="en-US" dirty="0" err="1"/>
                        <a:t>aq</a:t>
                      </a:r>
                      <a:r>
                        <a:rPr lang="en-US" dirty="0"/>
                        <a:t>) are actually separate like </a:t>
                      </a:r>
                    </a:p>
                    <a:p>
                      <a:r>
                        <a:rPr lang="en-US" dirty="0"/>
                        <a:t>Na</a:t>
                      </a:r>
                      <a:r>
                        <a:rPr lang="en-US" baseline="30000" dirty="0"/>
                        <a:t>1+</a:t>
                      </a:r>
                      <a:r>
                        <a:rPr lang="en-US" dirty="0"/>
                        <a:t> (</a:t>
                      </a:r>
                      <a:r>
                        <a:rPr lang="en-US" dirty="0" err="1"/>
                        <a:t>aq</a:t>
                      </a:r>
                      <a:r>
                        <a:rPr lang="en-US" dirty="0"/>
                        <a:t>) and Cl</a:t>
                      </a:r>
                      <a:r>
                        <a:rPr lang="en-US" baseline="30000" dirty="0"/>
                        <a:t>1-</a:t>
                      </a:r>
                      <a:r>
                        <a:rPr lang="en-US" dirty="0"/>
                        <a:t> (</a:t>
                      </a:r>
                      <a:r>
                        <a:rPr lang="en-US" dirty="0" err="1"/>
                        <a:t>aq</a:t>
                      </a:r>
                      <a:r>
                        <a:rPr lang="en-US" dirty="0"/>
                        <a:t>)</a:t>
                      </a:r>
                    </a:p>
                  </a:txBody>
                  <a:tcPr/>
                </a:tc>
                <a:extLst>
                  <a:ext uri="{0D108BD9-81ED-4DB2-BD59-A6C34878D82A}">
                    <a16:rowId xmlns:a16="http://schemas.microsoft.com/office/drawing/2014/main" val="2714920724"/>
                  </a:ext>
                </a:extLst>
              </a:tr>
            </a:tbl>
          </a:graphicData>
        </a:graphic>
      </p:graphicFrame>
      <p:pic>
        <p:nvPicPr>
          <p:cNvPr id="6" name="Picture 5">
            <a:extLst>
              <a:ext uri="{FF2B5EF4-FFF2-40B4-BE49-F238E27FC236}">
                <a16:creationId xmlns:a16="http://schemas.microsoft.com/office/drawing/2014/main" id="{4290594A-AB3C-CC98-A151-64876B61AA6B}"/>
              </a:ext>
            </a:extLst>
          </p:cNvPr>
          <p:cNvPicPr>
            <a:picLocks noChangeAspect="1"/>
          </p:cNvPicPr>
          <p:nvPr/>
        </p:nvPicPr>
        <p:blipFill>
          <a:blip r:embed="rId2"/>
          <a:stretch>
            <a:fillRect/>
          </a:stretch>
        </p:blipFill>
        <p:spPr>
          <a:xfrm>
            <a:off x="1121795" y="4043014"/>
            <a:ext cx="9948410" cy="1250346"/>
          </a:xfrm>
          <a:prstGeom prst="rect">
            <a:avLst/>
          </a:prstGeom>
        </p:spPr>
      </p:pic>
      <p:sp>
        <p:nvSpPr>
          <p:cNvPr id="7" name="TextBox 6">
            <a:extLst>
              <a:ext uri="{FF2B5EF4-FFF2-40B4-BE49-F238E27FC236}">
                <a16:creationId xmlns:a16="http://schemas.microsoft.com/office/drawing/2014/main" id="{C55BC306-35CA-E680-10DA-97215B8793BA}"/>
              </a:ext>
            </a:extLst>
          </p:cNvPr>
          <p:cNvSpPr txBox="1"/>
          <p:nvPr/>
        </p:nvSpPr>
        <p:spPr>
          <a:xfrm>
            <a:off x="178181" y="6454001"/>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723223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Ingredients List vs Recipe</a:t>
            </a:r>
          </a:p>
        </p:txBody>
      </p:sp>
      <p:sp>
        <p:nvSpPr>
          <p:cNvPr id="4" name="TextBox 3">
            <a:extLst>
              <a:ext uri="{FF2B5EF4-FFF2-40B4-BE49-F238E27FC236}">
                <a16:creationId xmlns:a16="http://schemas.microsoft.com/office/drawing/2014/main" id="{FCC01E54-7D84-9BF7-954E-E3932FE268EC}"/>
              </a:ext>
            </a:extLst>
          </p:cNvPr>
          <p:cNvSpPr txBox="1"/>
          <p:nvPr/>
        </p:nvSpPr>
        <p:spPr>
          <a:xfrm>
            <a:off x="542924" y="1102995"/>
            <a:ext cx="4895851" cy="461665"/>
          </a:xfrm>
          <a:prstGeom prst="rect">
            <a:avLst/>
          </a:prstGeom>
          <a:noFill/>
        </p:spPr>
        <p:txBody>
          <a:bodyPr wrap="square" rtlCol="0">
            <a:spAutoFit/>
          </a:bodyPr>
          <a:lstStyle/>
          <a:p>
            <a:r>
              <a:rPr lang="en-US" sz="2400" dirty="0"/>
              <a:t>     Bread +      Cheese </a:t>
            </a:r>
            <a:r>
              <a:rPr lang="en-US" sz="2400" dirty="0">
                <a:sym typeface="Wingdings" panose="05000000000000000000" pitchFamily="2" charset="2"/>
              </a:rPr>
              <a:t>     Sandwich</a:t>
            </a:r>
            <a:endParaRPr lang="en-US" sz="2400" dirty="0"/>
          </a:p>
        </p:txBody>
      </p:sp>
      <p:sp>
        <p:nvSpPr>
          <p:cNvPr id="6" name="TextBox 5">
            <a:extLst>
              <a:ext uri="{FF2B5EF4-FFF2-40B4-BE49-F238E27FC236}">
                <a16:creationId xmlns:a16="http://schemas.microsoft.com/office/drawing/2014/main" id="{0E6B0F28-CC67-F9CB-A300-A003D658931F}"/>
              </a:ext>
            </a:extLst>
          </p:cNvPr>
          <p:cNvSpPr txBox="1"/>
          <p:nvPr/>
        </p:nvSpPr>
        <p:spPr>
          <a:xfrm>
            <a:off x="6362700" y="1107460"/>
            <a:ext cx="5591175" cy="461665"/>
          </a:xfrm>
          <a:prstGeom prst="rect">
            <a:avLst/>
          </a:prstGeom>
          <a:noFill/>
        </p:spPr>
        <p:txBody>
          <a:bodyPr wrap="square" rtlCol="0">
            <a:spAutoFit/>
          </a:bodyPr>
          <a:lstStyle/>
          <a:p>
            <a:r>
              <a:rPr lang="en-US" sz="2400" dirty="0"/>
              <a:t>Ingredients list = unbalanced equation</a:t>
            </a:r>
          </a:p>
        </p:txBody>
      </p:sp>
      <p:sp>
        <p:nvSpPr>
          <p:cNvPr id="7" name="TextBox 6">
            <a:extLst>
              <a:ext uri="{FF2B5EF4-FFF2-40B4-BE49-F238E27FC236}">
                <a16:creationId xmlns:a16="http://schemas.microsoft.com/office/drawing/2014/main" id="{8C2457BF-B97B-057F-4D80-12456CCD3282}"/>
              </a:ext>
            </a:extLst>
          </p:cNvPr>
          <p:cNvSpPr txBox="1"/>
          <p:nvPr/>
        </p:nvSpPr>
        <p:spPr>
          <a:xfrm>
            <a:off x="542924" y="4333242"/>
            <a:ext cx="4895851" cy="461665"/>
          </a:xfrm>
          <a:prstGeom prst="rect">
            <a:avLst/>
          </a:prstGeom>
          <a:noFill/>
        </p:spPr>
        <p:txBody>
          <a:bodyPr wrap="square" rtlCol="0">
            <a:spAutoFit/>
          </a:bodyPr>
          <a:lstStyle/>
          <a:p>
            <a:r>
              <a:rPr lang="en-US" sz="2400" dirty="0"/>
              <a:t> </a:t>
            </a:r>
            <a:r>
              <a:rPr lang="en-US" sz="2400" dirty="0">
                <a:solidFill>
                  <a:srgbClr val="FF0000"/>
                </a:solidFill>
              </a:rPr>
              <a:t>2</a:t>
            </a:r>
            <a:r>
              <a:rPr lang="en-US" sz="2400" dirty="0"/>
              <a:t> Bread +  </a:t>
            </a:r>
            <a:r>
              <a:rPr lang="en-US" sz="2400" dirty="0">
                <a:solidFill>
                  <a:srgbClr val="FF0000"/>
                </a:solidFill>
              </a:rPr>
              <a:t>1</a:t>
            </a:r>
            <a:r>
              <a:rPr lang="en-US" sz="2400" dirty="0"/>
              <a:t> Cheese </a:t>
            </a:r>
            <a:r>
              <a:rPr lang="en-US" sz="2400" dirty="0">
                <a:sym typeface="Wingdings" panose="05000000000000000000" pitchFamily="2" charset="2"/>
              </a:rPr>
              <a:t>  </a:t>
            </a:r>
            <a:r>
              <a:rPr lang="en-US" sz="2400" dirty="0">
                <a:solidFill>
                  <a:srgbClr val="FF0000"/>
                </a:solidFill>
                <a:sym typeface="Wingdings" panose="05000000000000000000" pitchFamily="2" charset="2"/>
              </a:rPr>
              <a:t>1</a:t>
            </a:r>
            <a:r>
              <a:rPr lang="en-US" sz="2400" dirty="0">
                <a:sym typeface="Wingdings" panose="05000000000000000000" pitchFamily="2" charset="2"/>
              </a:rPr>
              <a:t> Sandwich</a:t>
            </a:r>
            <a:endParaRPr lang="en-US" sz="2400" dirty="0"/>
          </a:p>
        </p:txBody>
      </p:sp>
      <p:sp>
        <p:nvSpPr>
          <p:cNvPr id="8" name="TextBox 7">
            <a:extLst>
              <a:ext uri="{FF2B5EF4-FFF2-40B4-BE49-F238E27FC236}">
                <a16:creationId xmlns:a16="http://schemas.microsoft.com/office/drawing/2014/main" id="{9012B133-4812-B1F4-BF1C-0EE7DA38AE93}"/>
              </a:ext>
            </a:extLst>
          </p:cNvPr>
          <p:cNvSpPr txBox="1"/>
          <p:nvPr/>
        </p:nvSpPr>
        <p:spPr>
          <a:xfrm>
            <a:off x="6362700" y="4337707"/>
            <a:ext cx="5591175" cy="461665"/>
          </a:xfrm>
          <a:prstGeom prst="rect">
            <a:avLst/>
          </a:prstGeom>
          <a:noFill/>
        </p:spPr>
        <p:txBody>
          <a:bodyPr wrap="square" rtlCol="0">
            <a:spAutoFit/>
          </a:bodyPr>
          <a:lstStyle/>
          <a:p>
            <a:r>
              <a:rPr lang="en-US" sz="2400" dirty="0"/>
              <a:t>Recipe                 = balanced equation</a:t>
            </a:r>
          </a:p>
        </p:txBody>
      </p:sp>
      <p:sp>
        <p:nvSpPr>
          <p:cNvPr id="11" name="TextBox 10">
            <a:extLst>
              <a:ext uri="{FF2B5EF4-FFF2-40B4-BE49-F238E27FC236}">
                <a16:creationId xmlns:a16="http://schemas.microsoft.com/office/drawing/2014/main" id="{C550878C-3AAA-C6ED-3A91-8EF6EF1BC331}"/>
              </a:ext>
            </a:extLst>
          </p:cNvPr>
          <p:cNvSpPr txBox="1"/>
          <p:nvPr/>
        </p:nvSpPr>
        <p:spPr>
          <a:xfrm>
            <a:off x="3736340" y="3772693"/>
            <a:ext cx="5591175" cy="461665"/>
          </a:xfrm>
          <a:prstGeom prst="rect">
            <a:avLst/>
          </a:prstGeom>
          <a:noFill/>
        </p:spPr>
        <p:txBody>
          <a:bodyPr wrap="square" rtlCol="0">
            <a:spAutoFit/>
          </a:bodyPr>
          <a:lstStyle/>
          <a:p>
            <a:r>
              <a:rPr lang="en-US" sz="2400" dirty="0"/>
              <a:t>How much do we need of each??</a:t>
            </a:r>
          </a:p>
        </p:txBody>
      </p:sp>
      <p:sp>
        <p:nvSpPr>
          <p:cNvPr id="12" name="Rectangle: Top Corners Rounded 11">
            <a:extLst>
              <a:ext uri="{FF2B5EF4-FFF2-40B4-BE49-F238E27FC236}">
                <a16:creationId xmlns:a16="http://schemas.microsoft.com/office/drawing/2014/main" id="{FDCFCE50-9B0A-A29C-5723-27DE24461C6E}"/>
              </a:ext>
            </a:extLst>
          </p:cNvPr>
          <p:cNvSpPr/>
          <p:nvPr/>
        </p:nvSpPr>
        <p:spPr>
          <a:xfrm>
            <a:off x="378142" y="1724922"/>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A573246-2EA4-5B63-E80C-38E9B426B5CA}"/>
              </a:ext>
            </a:extLst>
          </p:cNvPr>
          <p:cNvSpPr/>
          <p:nvPr/>
        </p:nvSpPr>
        <p:spPr>
          <a:xfrm>
            <a:off x="2480310" y="1794925"/>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Top Corners Rounded 14">
            <a:extLst>
              <a:ext uri="{FF2B5EF4-FFF2-40B4-BE49-F238E27FC236}">
                <a16:creationId xmlns:a16="http://schemas.microsoft.com/office/drawing/2014/main" id="{6987D484-89A0-6191-6513-EE358F8F88C2}"/>
              </a:ext>
            </a:extLst>
          </p:cNvPr>
          <p:cNvSpPr/>
          <p:nvPr/>
        </p:nvSpPr>
        <p:spPr>
          <a:xfrm rot="10800000">
            <a:off x="378141" y="2015137"/>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Top Corners Rounded 15">
            <a:extLst>
              <a:ext uri="{FF2B5EF4-FFF2-40B4-BE49-F238E27FC236}">
                <a16:creationId xmlns:a16="http://schemas.microsoft.com/office/drawing/2014/main" id="{93C1FEA2-057E-8DF5-28F0-39D9EE959CA2}"/>
              </a:ext>
            </a:extLst>
          </p:cNvPr>
          <p:cNvSpPr/>
          <p:nvPr/>
        </p:nvSpPr>
        <p:spPr>
          <a:xfrm>
            <a:off x="4280535" y="4862754"/>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F4EF2B-8880-1F83-B2A1-F78FAE264B59}"/>
              </a:ext>
            </a:extLst>
          </p:cNvPr>
          <p:cNvSpPr/>
          <p:nvPr/>
        </p:nvSpPr>
        <p:spPr>
          <a:xfrm>
            <a:off x="4255770" y="5066629"/>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Top Corners Rounded 17">
            <a:extLst>
              <a:ext uri="{FF2B5EF4-FFF2-40B4-BE49-F238E27FC236}">
                <a16:creationId xmlns:a16="http://schemas.microsoft.com/office/drawing/2014/main" id="{43FF9279-432D-5FDB-0CC5-861724962A18}"/>
              </a:ext>
            </a:extLst>
          </p:cNvPr>
          <p:cNvSpPr/>
          <p:nvPr/>
        </p:nvSpPr>
        <p:spPr>
          <a:xfrm rot="10800000">
            <a:off x="4280534" y="5152969"/>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Top Corners Rounded 18">
            <a:extLst>
              <a:ext uri="{FF2B5EF4-FFF2-40B4-BE49-F238E27FC236}">
                <a16:creationId xmlns:a16="http://schemas.microsoft.com/office/drawing/2014/main" id="{45EF3898-63EE-E3FF-AD1A-7FF8FEAD7F21}"/>
              </a:ext>
            </a:extLst>
          </p:cNvPr>
          <p:cNvSpPr/>
          <p:nvPr/>
        </p:nvSpPr>
        <p:spPr>
          <a:xfrm>
            <a:off x="706755" y="4836114"/>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9537D1B-FDC5-7D17-01B0-68B1D06F93CA}"/>
              </a:ext>
            </a:extLst>
          </p:cNvPr>
          <p:cNvSpPr/>
          <p:nvPr/>
        </p:nvSpPr>
        <p:spPr>
          <a:xfrm>
            <a:off x="2366010" y="5045658"/>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Top Corners Rounded 20">
            <a:extLst>
              <a:ext uri="{FF2B5EF4-FFF2-40B4-BE49-F238E27FC236}">
                <a16:creationId xmlns:a16="http://schemas.microsoft.com/office/drawing/2014/main" id="{E869E36F-E259-7DE0-B5BD-372D83270D57}"/>
              </a:ext>
            </a:extLst>
          </p:cNvPr>
          <p:cNvSpPr/>
          <p:nvPr/>
        </p:nvSpPr>
        <p:spPr>
          <a:xfrm rot="10800000">
            <a:off x="855027" y="5078342"/>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Top Corners Rounded 21">
            <a:extLst>
              <a:ext uri="{FF2B5EF4-FFF2-40B4-BE49-F238E27FC236}">
                <a16:creationId xmlns:a16="http://schemas.microsoft.com/office/drawing/2014/main" id="{BC8285F1-9FB5-7332-8421-CCE6527263A7}"/>
              </a:ext>
            </a:extLst>
          </p:cNvPr>
          <p:cNvSpPr/>
          <p:nvPr/>
        </p:nvSpPr>
        <p:spPr>
          <a:xfrm>
            <a:off x="1183640" y="190782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Top Corners Rounded 22">
            <a:extLst>
              <a:ext uri="{FF2B5EF4-FFF2-40B4-BE49-F238E27FC236}">
                <a16:creationId xmlns:a16="http://schemas.microsoft.com/office/drawing/2014/main" id="{CFB449FF-B5C4-1528-F855-B8BB1B6A5636}"/>
              </a:ext>
            </a:extLst>
          </p:cNvPr>
          <p:cNvSpPr/>
          <p:nvPr/>
        </p:nvSpPr>
        <p:spPr>
          <a:xfrm rot="10800000">
            <a:off x="1183639" y="2198041"/>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Top Corners Rounded 23">
            <a:extLst>
              <a:ext uri="{FF2B5EF4-FFF2-40B4-BE49-F238E27FC236}">
                <a16:creationId xmlns:a16="http://schemas.microsoft.com/office/drawing/2014/main" id="{DCB4ADB6-0A25-25A1-9C80-C619754B0853}"/>
              </a:ext>
            </a:extLst>
          </p:cNvPr>
          <p:cNvSpPr/>
          <p:nvPr/>
        </p:nvSpPr>
        <p:spPr>
          <a:xfrm>
            <a:off x="452277" y="235237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Top Corners Rounded 24">
            <a:extLst>
              <a:ext uri="{FF2B5EF4-FFF2-40B4-BE49-F238E27FC236}">
                <a16:creationId xmlns:a16="http://schemas.microsoft.com/office/drawing/2014/main" id="{C5982F9E-E769-6D68-A325-3AF51E569840}"/>
              </a:ext>
            </a:extLst>
          </p:cNvPr>
          <p:cNvSpPr/>
          <p:nvPr/>
        </p:nvSpPr>
        <p:spPr>
          <a:xfrm rot="10800000">
            <a:off x="452276" y="264259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Top Corners Rounded 25">
            <a:extLst>
              <a:ext uri="{FF2B5EF4-FFF2-40B4-BE49-F238E27FC236}">
                <a16:creationId xmlns:a16="http://schemas.microsoft.com/office/drawing/2014/main" id="{0B052420-BBF4-E8BD-F594-1B68E8F15172}"/>
              </a:ext>
            </a:extLst>
          </p:cNvPr>
          <p:cNvSpPr/>
          <p:nvPr/>
        </p:nvSpPr>
        <p:spPr>
          <a:xfrm>
            <a:off x="1363981" y="245314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Top Corners Rounded 26">
            <a:extLst>
              <a:ext uri="{FF2B5EF4-FFF2-40B4-BE49-F238E27FC236}">
                <a16:creationId xmlns:a16="http://schemas.microsoft.com/office/drawing/2014/main" id="{50AFCA3E-6BD1-BCB8-C71C-B33B8F78A345}"/>
              </a:ext>
            </a:extLst>
          </p:cNvPr>
          <p:cNvSpPr/>
          <p:nvPr/>
        </p:nvSpPr>
        <p:spPr>
          <a:xfrm rot="10800000">
            <a:off x="1363980" y="2743361"/>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CADC834-A4D8-922B-7B9B-DCEAA4EF39D5}"/>
              </a:ext>
            </a:extLst>
          </p:cNvPr>
          <p:cNvSpPr/>
          <p:nvPr/>
        </p:nvSpPr>
        <p:spPr>
          <a:xfrm>
            <a:off x="2632710" y="1947325"/>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33A8AC6-061D-0094-2E5E-15C736485121}"/>
              </a:ext>
            </a:extLst>
          </p:cNvPr>
          <p:cNvSpPr/>
          <p:nvPr/>
        </p:nvSpPr>
        <p:spPr>
          <a:xfrm>
            <a:off x="2480310" y="2145378"/>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E35C28A-ACD2-0C10-FBF7-F027B59A14B8}"/>
              </a:ext>
            </a:extLst>
          </p:cNvPr>
          <p:cNvSpPr/>
          <p:nvPr/>
        </p:nvSpPr>
        <p:spPr>
          <a:xfrm>
            <a:off x="2851785" y="2329159"/>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1E22C53-F629-EA51-14E7-7F0E2999D185}"/>
              </a:ext>
            </a:extLst>
          </p:cNvPr>
          <p:cNvSpPr/>
          <p:nvPr/>
        </p:nvSpPr>
        <p:spPr>
          <a:xfrm>
            <a:off x="2487295" y="2533819"/>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166DD17-4EDD-572E-A49F-5F6F64BE193E}"/>
              </a:ext>
            </a:extLst>
          </p:cNvPr>
          <p:cNvSpPr/>
          <p:nvPr/>
        </p:nvSpPr>
        <p:spPr>
          <a:xfrm>
            <a:off x="2632710" y="276385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Top Corners Rounded 32">
            <a:extLst>
              <a:ext uri="{FF2B5EF4-FFF2-40B4-BE49-F238E27FC236}">
                <a16:creationId xmlns:a16="http://schemas.microsoft.com/office/drawing/2014/main" id="{4D6E7DE2-DE99-87A5-D680-AF7F80D49BA9}"/>
              </a:ext>
            </a:extLst>
          </p:cNvPr>
          <p:cNvSpPr/>
          <p:nvPr/>
        </p:nvSpPr>
        <p:spPr>
          <a:xfrm>
            <a:off x="4131946" y="1672259"/>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F136631-6869-E11C-A400-8C7EB86C0F96}"/>
              </a:ext>
            </a:extLst>
          </p:cNvPr>
          <p:cNvSpPr/>
          <p:nvPr/>
        </p:nvSpPr>
        <p:spPr>
          <a:xfrm>
            <a:off x="4107181" y="187613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Top Corners Rounded 34">
            <a:extLst>
              <a:ext uri="{FF2B5EF4-FFF2-40B4-BE49-F238E27FC236}">
                <a16:creationId xmlns:a16="http://schemas.microsoft.com/office/drawing/2014/main" id="{2EF6827A-E170-A41D-A570-72287FBA28CF}"/>
              </a:ext>
            </a:extLst>
          </p:cNvPr>
          <p:cNvSpPr/>
          <p:nvPr/>
        </p:nvSpPr>
        <p:spPr>
          <a:xfrm rot="10800000">
            <a:off x="4131945" y="1962474"/>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Top Corners Rounded 35">
            <a:extLst>
              <a:ext uri="{FF2B5EF4-FFF2-40B4-BE49-F238E27FC236}">
                <a16:creationId xmlns:a16="http://schemas.microsoft.com/office/drawing/2014/main" id="{50ABD0B9-426F-9354-C399-7DF8D2331EB8}"/>
              </a:ext>
            </a:extLst>
          </p:cNvPr>
          <p:cNvSpPr/>
          <p:nvPr/>
        </p:nvSpPr>
        <p:spPr>
          <a:xfrm>
            <a:off x="4874105" y="2097551"/>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898E4D6-A8BD-F8EA-477D-86A55D31CC86}"/>
              </a:ext>
            </a:extLst>
          </p:cNvPr>
          <p:cNvSpPr/>
          <p:nvPr/>
        </p:nvSpPr>
        <p:spPr>
          <a:xfrm>
            <a:off x="4849340" y="2301426"/>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Top Corners Rounded 37">
            <a:extLst>
              <a:ext uri="{FF2B5EF4-FFF2-40B4-BE49-F238E27FC236}">
                <a16:creationId xmlns:a16="http://schemas.microsoft.com/office/drawing/2014/main" id="{5109AA0A-7F5F-0445-0084-3297171D5185}"/>
              </a:ext>
            </a:extLst>
          </p:cNvPr>
          <p:cNvSpPr/>
          <p:nvPr/>
        </p:nvSpPr>
        <p:spPr>
          <a:xfrm rot="10800000">
            <a:off x="4874104" y="238776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E85734DA-7664-E058-5436-1B1CF86F1CC1}"/>
              </a:ext>
            </a:extLst>
          </p:cNvPr>
          <p:cNvSpPr txBox="1"/>
          <p:nvPr/>
        </p:nvSpPr>
        <p:spPr>
          <a:xfrm>
            <a:off x="5757544" y="4814825"/>
            <a:ext cx="5591175" cy="1569660"/>
          </a:xfrm>
          <a:prstGeom prst="rect">
            <a:avLst/>
          </a:prstGeom>
          <a:noFill/>
        </p:spPr>
        <p:txBody>
          <a:bodyPr wrap="square" rtlCol="0">
            <a:spAutoFit/>
          </a:bodyPr>
          <a:lstStyle/>
          <a:p>
            <a:pPr algn="ctr"/>
            <a:r>
              <a:rPr lang="en-US" sz="2400" dirty="0"/>
              <a:t>Ratio</a:t>
            </a:r>
          </a:p>
          <a:p>
            <a:pPr algn="ctr"/>
            <a:r>
              <a:rPr lang="en-US" sz="2400" dirty="0"/>
              <a:t>2 bread : 1 cheese</a:t>
            </a:r>
          </a:p>
          <a:p>
            <a:pPr algn="ctr"/>
            <a:r>
              <a:rPr lang="en-US" sz="2400" dirty="0"/>
              <a:t>  1 cheese : 1 sandwich</a:t>
            </a:r>
          </a:p>
          <a:p>
            <a:pPr algn="ctr"/>
            <a:r>
              <a:rPr lang="en-US" sz="2400" dirty="0"/>
              <a:t>     2 bread : 1 sandwich</a:t>
            </a:r>
          </a:p>
        </p:txBody>
      </p:sp>
      <p:sp>
        <p:nvSpPr>
          <p:cNvPr id="40" name="TextBox 39">
            <a:extLst>
              <a:ext uri="{FF2B5EF4-FFF2-40B4-BE49-F238E27FC236}">
                <a16:creationId xmlns:a16="http://schemas.microsoft.com/office/drawing/2014/main" id="{59644E79-00D1-BB69-541F-E50618B58B5A}"/>
              </a:ext>
            </a:extLst>
          </p:cNvPr>
          <p:cNvSpPr txBox="1"/>
          <p:nvPr/>
        </p:nvSpPr>
        <p:spPr>
          <a:xfrm>
            <a:off x="178181" y="6454001"/>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90733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Ingredients List vs Recipe</a:t>
            </a:r>
          </a:p>
        </p:txBody>
      </p:sp>
      <p:sp>
        <p:nvSpPr>
          <p:cNvPr id="4" name="TextBox 3">
            <a:extLst>
              <a:ext uri="{FF2B5EF4-FFF2-40B4-BE49-F238E27FC236}">
                <a16:creationId xmlns:a16="http://schemas.microsoft.com/office/drawing/2014/main" id="{FCC01E54-7D84-9BF7-954E-E3932FE268EC}"/>
              </a:ext>
            </a:extLst>
          </p:cNvPr>
          <p:cNvSpPr txBox="1"/>
          <p:nvPr/>
        </p:nvSpPr>
        <p:spPr>
          <a:xfrm>
            <a:off x="542924" y="889635"/>
            <a:ext cx="5441316" cy="461665"/>
          </a:xfrm>
          <a:prstGeom prst="rect">
            <a:avLst/>
          </a:prstGeom>
          <a:noFill/>
        </p:spPr>
        <p:txBody>
          <a:bodyPr wrap="square" rtlCol="0">
            <a:spAutoFit/>
          </a:bodyPr>
          <a:lstStyle/>
          <a:p>
            <a:r>
              <a:rPr lang="en-US" sz="2400" dirty="0"/>
              <a:t>    CH</a:t>
            </a:r>
            <a:r>
              <a:rPr lang="en-US" sz="2400" baseline="-25000" dirty="0"/>
              <a:t>4 </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sp>
        <p:nvSpPr>
          <p:cNvPr id="6" name="TextBox 5">
            <a:extLst>
              <a:ext uri="{FF2B5EF4-FFF2-40B4-BE49-F238E27FC236}">
                <a16:creationId xmlns:a16="http://schemas.microsoft.com/office/drawing/2014/main" id="{0E6B0F28-CC67-F9CB-A300-A003D658931F}"/>
              </a:ext>
            </a:extLst>
          </p:cNvPr>
          <p:cNvSpPr txBox="1"/>
          <p:nvPr/>
        </p:nvSpPr>
        <p:spPr>
          <a:xfrm>
            <a:off x="6362700" y="894100"/>
            <a:ext cx="5591175" cy="461665"/>
          </a:xfrm>
          <a:prstGeom prst="rect">
            <a:avLst/>
          </a:prstGeom>
          <a:noFill/>
        </p:spPr>
        <p:txBody>
          <a:bodyPr wrap="square" rtlCol="0">
            <a:spAutoFit/>
          </a:bodyPr>
          <a:lstStyle/>
          <a:p>
            <a:r>
              <a:rPr lang="en-US" sz="2400" dirty="0"/>
              <a:t>Ingredients list = unbalanced equation</a:t>
            </a:r>
          </a:p>
        </p:txBody>
      </p:sp>
      <p:sp>
        <p:nvSpPr>
          <p:cNvPr id="8" name="TextBox 7">
            <a:extLst>
              <a:ext uri="{FF2B5EF4-FFF2-40B4-BE49-F238E27FC236}">
                <a16:creationId xmlns:a16="http://schemas.microsoft.com/office/drawing/2014/main" id="{9012B133-4812-B1F4-BF1C-0EE7DA38AE93}"/>
              </a:ext>
            </a:extLst>
          </p:cNvPr>
          <p:cNvSpPr txBox="1"/>
          <p:nvPr/>
        </p:nvSpPr>
        <p:spPr>
          <a:xfrm>
            <a:off x="6362700" y="4337707"/>
            <a:ext cx="5591175" cy="461665"/>
          </a:xfrm>
          <a:prstGeom prst="rect">
            <a:avLst/>
          </a:prstGeom>
          <a:noFill/>
        </p:spPr>
        <p:txBody>
          <a:bodyPr wrap="square" rtlCol="0">
            <a:spAutoFit/>
          </a:bodyPr>
          <a:lstStyle/>
          <a:p>
            <a:r>
              <a:rPr lang="en-US" sz="2400" dirty="0"/>
              <a:t>Recipe                 = balanced equation</a:t>
            </a:r>
          </a:p>
        </p:txBody>
      </p:sp>
      <p:sp>
        <p:nvSpPr>
          <p:cNvPr id="11" name="TextBox 10">
            <a:extLst>
              <a:ext uri="{FF2B5EF4-FFF2-40B4-BE49-F238E27FC236}">
                <a16:creationId xmlns:a16="http://schemas.microsoft.com/office/drawing/2014/main" id="{C550878C-3AAA-C6ED-3A91-8EF6EF1BC331}"/>
              </a:ext>
            </a:extLst>
          </p:cNvPr>
          <p:cNvSpPr txBox="1"/>
          <p:nvPr/>
        </p:nvSpPr>
        <p:spPr>
          <a:xfrm>
            <a:off x="3736340" y="3772693"/>
            <a:ext cx="5591175" cy="461665"/>
          </a:xfrm>
          <a:prstGeom prst="rect">
            <a:avLst/>
          </a:prstGeom>
          <a:noFill/>
        </p:spPr>
        <p:txBody>
          <a:bodyPr wrap="square" rtlCol="0">
            <a:spAutoFit/>
          </a:bodyPr>
          <a:lstStyle/>
          <a:p>
            <a:r>
              <a:rPr lang="en-US" sz="2400" dirty="0"/>
              <a:t>How much do we need of each??</a:t>
            </a:r>
          </a:p>
        </p:txBody>
      </p:sp>
      <p:sp>
        <p:nvSpPr>
          <p:cNvPr id="3" name="TextBox 2">
            <a:extLst>
              <a:ext uri="{FF2B5EF4-FFF2-40B4-BE49-F238E27FC236}">
                <a16:creationId xmlns:a16="http://schemas.microsoft.com/office/drawing/2014/main" id="{2A05502F-B9EE-A730-1087-B337AF55FC0E}"/>
              </a:ext>
            </a:extLst>
          </p:cNvPr>
          <p:cNvSpPr txBox="1"/>
          <p:nvPr/>
        </p:nvSpPr>
        <p:spPr>
          <a:xfrm>
            <a:off x="542924" y="4358047"/>
            <a:ext cx="5441316" cy="461665"/>
          </a:xfrm>
          <a:prstGeom prst="rect">
            <a:avLst/>
          </a:prstGeom>
          <a:noFill/>
        </p:spPr>
        <p:txBody>
          <a:bodyPr wrap="square" rtlCol="0">
            <a:spAutoFit/>
          </a:bodyPr>
          <a:lstStyle/>
          <a:p>
            <a:r>
              <a:rPr lang="en-US" sz="2400" dirty="0"/>
              <a:t>    CH</a:t>
            </a:r>
            <a:r>
              <a:rPr lang="en-US" sz="2400" baseline="-25000" dirty="0"/>
              <a:t>4 </a:t>
            </a:r>
            <a:r>
              <a:rPr lang="en-US" sz="2400" dirty="0"/>
              <a:t>+  </a:t>
            </a:r>
            <a:r>
              <a:rPr lang="en-US" sz="2400" dirty="0">
                <a:solidFill>
                  <a:srgbClr val="FF0000"/>
                </a:solidFill>
              </a:rPr>
              <a:t>2</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a:t>
            </a:r>
            <a:r>
              <a:rPr lang="en-US" sz="2400" dirty="0">
                <a:solidFill>
                  <a:srgbClr val="FF0000"/>
                </a:solidFill>
                <a:sym typeface="Wingdings" panose="05000000000000000000" pitchFamily="2" charset="2"/>
              </a:rPr>
              <a:t>2</a:t>
            </a:r>
            <a:r>
              <a:rPr lang="en-US" sz="2400" dirty="0">
                <a:sym typeface="Wingdings" panose="05000000000000000000" pitchFamily="2" charset="2"/>
              </a:rPr>
              <a:t>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pic>
        <p:nvPicPr>
          <p:cNvPr id="9" name="Picture 8">
            <a:extLst>
              <a:ext uri="{FF2B5EF4-FFF2-40B4-BE49-F238E27FC236}">
                <a16:creationId xmlns:a16="http://schemas.microsoft.com/office/drawing/2014/main" id="{C1E2D7E4-83DB-0B1D-37B7-5F861A4877F9}"/>
              </a:ext>
            </a:extLst>
          </p:cNvPr>
          <p:cNvPicPr>
            <a:picLocks noChangeAspect="1"/>
          </p:cNvPicPr>
          <p:nvPr/>
        </p:nvPicPr>
        <p:blipFill>
          <a:blip r:embed="rId2"/>
          <a:stretch>
            <a:fillRect/>
          </a:stretch>
        </p:blipFill>
        <p:spPr>
          <a:xfrm>
            <a:off x="803516" y="1611783"/>
            <a:ext cx="814464" cy="892370"/>
          </a:xfrm>
          <a:prstGeom prst="rect">
            <a:avLst/>
          </a:prstGeom>
        </p:spPr>
      </p:pic>
      <p:pic>
        <p:nvPicPr>
          <p:cNvPr id="14" name="Picture 13">
            <a:extLst>
              <a:ext uri="{FF2B5EF4-FFF2-40B4-BE49-F238E27FC236}">
                <a16:creationId xmlns:a16="http://schemas.microsoft.com/office/drawing/2014/main" id="{AADD9F87-64D8-BDFB-B6CB-6412D6401717}"/>
              </a:ext>
            </a:extLst>
          </p:cNvPr>
          <p:cNvPicPr>
            <a:picLocks noChangeAspect="1"/>
          </p:cNvPicPr>
          <p:nvPr/>
        </p:nvPicPr>
        <p:blipFill>
          <a:blip r:embed="rId3"/>
          <a:stretch>
            <a:fillRect/>
          </a:stretch>
        </p:blipFill>
        <p:spPr>
          <a:xfrm>
            <a:off x="1793799" y="1576750"/>
            <a:ext cx="918921" cy="701282"/>
          </a:xfrm>
          <a:prstGeom prst="rect">
            <a:avLst/>
          </a:prstGeom>
        </p:spPr>
      </p:pic>
      <p:pic>
        <p:nvPicPr>
          <p:cNvPr id="40" name="Picture 39">
            <a:extLst>
              <a:ext uri="{FF2B5EF4-FFF2-40B4-BE49-F238E27FC236}">
                <a16:creationId xmlns:a16="http://schemas.microsoft.com/office/drawing/2014/main" id="{BFD09E0C-FD4E-DCB7-D437-E0777C0C332E}"/>
              </a:ext>
            </a:extLst>
          </p:cNvPr>
          <p:cNvPicPr>
            <a:picLocks noChangeAspect="1"/>
          </p:cNvPicPr>
          <p:nvPr/>
        </p:nvPicPr>
        <p:blipFill>
          <a:blip r:embed="rId4"/>
          <a:stretch>
            <a:fillRect/>
          </a:stretch>
        </p:blipFill>
        <p:spPr>
          <a:xfrm>
            <a:off x="3197236" y="1576750"/>
            <a:ext cx="1294674" cy="701282"/>
          </a:xfrm>
          <a:prstGeom prst="rect">
            <a:avLst/>
          </a:prstGeom>
        </p:spPr>
      </p:pic>
      <p:pic>
        <p:nvPicPr>
          <p:cNvPr id="42" name="Picture 41">
            <a:extLst>
              <a:ext uri="{FF2B5EF4-FFF2-40B4-BE49-F238E27FC236}">
                <a16:creationId xmlns:a16="http://schemas.microsoft.com/office/drawing/2014/main" id="{E1857E1A-95C4-E409-E8A8-04AA59C2BCEB}"/>
              </a:ext>
            </a:extLst>
          </p:cNvPr>
          <p:cNvPicPr>
            <a:picLocks noChangeAspect="1"/>
          </p:cNvPicPr>
          <p:nvPr/>
        </p:nvPicPr>
        <p:blipFill>
          <a:blip r:embed="rId5"/>
          <a:stretch>
            <a:fillRect/>
          </a:stretch>
        </p:blipFill>
        <p:spPr>
          <a:xfrm>
            <a:off x="4642095" y="1611783"/>
            <a:ext cx="839997" cy="701282"/>
          </a:xfrm>
          <a:prstGeom prst="rect">
            <a:avLst/>
          </a:prstGeom>
        </p:spPr>
      </p:pic>
      <p:pic>
        <p:nvPicPr>
          <p:cNvPr id="43" name="Picture 42">
            <a:extLst>
              <a:ext uri="{FF2B5EF4-FFF2-40B4-BE49-F238E27FC236}">
                <a16:creationId xmlns:a16="http://schemas.microsoft.com/office/drawing/2014/main" id="{48230E3B-335C-E51F-12C4-CBAD58DEAEDC}"/>
              </a:ext>
            </a:extLst>
          </p:cNvPr>
          <p:cNvPicPr>
            <a:picLocks noChangeAspect="1"/>
          </p:cNvPicPr>
          <p:nvPr/>
        </p:nvPicPr>
        <p:blipFill>
          <a:blip r:embed="rId2"/>
          <a:stretch>
            <a:fillRect/>
          </a:stretch>
        </p:blipFill>
        <p:spPr>
          <a:xfrm>
            <a:off x="793356" y="4992946"/>
            <a:ext cx="814464" cy="892370"/>
          </a:xfrm>
          <a:prstGeom prst="rect">
            <a:avLst/>
          </a:prstGeom>
        </p:spPr>
      </p:pic>
      <p:pic>
        <p:nvPicPr>
          <p:cNvPr id="44" name="Picture 43">
            <a:extLst>
              <a:ext uri="{FF2B5EF4-FFF2-40B4-BE49-F238E27FC236}">
                <a16:creationId xmlns:a16="http://schemas.microsoft.com/office/drawing/2014/main" id="{695F849E-B877-CABF-D2FE-9185B8D9AE88}"/>
              </a:ext>
            </a:extLst>
          </p:cNvPr>
          <p:cNvPicPr>
            <a:picLocks noChangeAspect="1"/>
          </p:cNvPicPr>
          <p:nvPr/>
        </p:nvPicPr>
        <p:blipFill>
          <a:blip r:embed="rId3"/>
          <a:stretch>
            <a:fillRect/>
          </a:stretch>
        </p:blipFill>
        <p:spPr>
          <a:xfrm>
            <a:off x="1793799" y="4957913"/>
            <a:ext cx="918921" cy="701282"/>
          </a:xfrm>
          <a:prstGeom prst="rect">
            <a:avLst/>
          </a:prstGeom>
        </p:spPr>
      </p:pic>
      <p:pic>
        <p:nvPicPr>
          <p:cNvPr id="45" name="Picture 44">
            <a:extLst>
              <a:ext uri="{FF2B5EF4-FFF2-40B4-BE49-F238E27FC236}">
                <a16:creationId xmlns:a16="http://schemas.microsoft.com/office/drawing/2014/main" id="{9CADF02C-3830-B3FD-56D4-26AC89FB01C1}"/>
              </a:ext>
            </a:extLst>
          </p:cNvPr>
          <p:cNvPicPr>
            <a:picLocks noChangeAspect="1"/>
          </p:cNvPicPr>
          <p:nvPr/>
        </p:nvPicPr>
        <p:blipFill>
          <a:blip r:embed="rId4"/>
          <a:stretch>
            <a:fillRect/>
          </a:stretch>
        </p:blipFill>
        <p:spPr>
          <a:xfrm>
            <a:off x="3197236" y="4957913"/>
            <a:ext cx="1294674" cy="701282"/>
          </a:xfrm>
          <a:prstGeom prst="rect">
            <a:avLst/>
          </a:prstGeom>
        </p:spPr>
      </p:pic>
      <p:pic>
        <p:nvPicPr>
          <p:cNvPr id="46" name="Picture 45">
            <a:extLst>
              <a:ext uri="{FF2B5EF4-FFF2-40B4-BE49-F238E27FC236}">
                <a16:creationId xmlns:a16="http://schemas.microsoft.com/office/drawing/2014/main" id="{386AAEC6-6062-0C26-E26E-F4009C23BE46}"/>
              </a:ext>
            </a:extLst>
          </p:cNvPr>
          <p:cNvPicPr>
            <a:picLocks noChangeAspect="1"/>
          </p:cNvPicPr>
          <p:nvPr/>
        </p:nvPicPr>
        <p:blipFill>
          <a:blip r:embed="rId5"/>
          <a:stretch>
            <a:fillRect/>
          </a:stretch>
        </p:blipFill>
        <p:spPr>
          <a:xfrm>
            <a:off x="4642095" y="4992946"/>
            <a:ext cx="839997" cy="701282"/>
          </a:xfrm>
          <a:prstGeom prst="rect">
            <a:avLst/>
          </a:prstGeom>
        </p:spPr>
      </p:pic>
      <p:pic>
        <p:nvPicPr>
          <p:cNvPr id="47" name="Picture 46">
            <a:extLst>
              <a:ext uri="{FF2B5EF4-FFF2-40B4-BE49-F238E27FC236}">
                <a16:creationId xmlns:a16="http://schemas.microsoft.com/office/drawing/2014/main" id="{E727DF8D-DB55-543D-6B34-416BAF99B224}"/>
              </a:ext>
            </a:extLst>
          </p:cNvPr>
          <p:cNvPicPr>
            <a:picLocks noChangeAspect="1"/>
          </p:cNvPicPr>
          <p:nvPr/>
        </p:nvPicPr>
        <p:blipFill>
          <a:blip r:embed="rId3"/>
          <a:stretch>
            <a:fillRect/>
          </a:stretch>
        </p:blipFill>
        <p:spPr>
          <a:xfrm>
            <a:off x="1800117" y="5659195"/>
            <a:ext cx="918921" cy="701282"/>
          </a:xfrm>
          <a:prstGeom prst="rect">
            <a:avLst/>
          </a:prstGeom>
        </p:spPr>
      </p:pic>
      <p:pic>
        <p:nvPicPr>
          <p:cNvPr id="48" name="Picture 47">
            <a:extLst>
              <a:ext uri="{FF2B5EF4-FFF2-40B4-BE49-F238E27FC236}">
                <a16:creationId xmlns:a16="http://schemas.microsoft.com/office/drawing/2014/main" id="{EC80D15C-0184-6FD8-0FDC-5DF017E2EE87}"/>
              </a:ext>
            </a:extLst>
          </p:cNvPr>
          <p:cNvPicPr>
            <a:picLocks noChangeAspect="1"/>
          </p:cNvPicPr>
          <p:nvPr/>
        </p:nvPicPr>
        <p:blipFill>
          <a:blip r:embed="rId5"/>
          <a:stretch>
            <a:fillRect/>
          </a:stretch>
        </p:blipFill>
        <p:spPr>
          <a:xfrm>
            <a:off x="4642095" y="5684143"/>
            <a:ext cx="839997" cy="701282"/>
          </a:xfrm>
          <a:prstGeom prst="rect">
            <a:avLst/>
          </a:prstGeom>
        </p:spPr>
      </p:pic>
      <p:pic>
        <p:nvPicPr>
          <p:cNvPr id="49" name="Picture 48">
            <a:extLst>
              <a:ext uri="{FF2B5EF4-FFF2-40B4-BE49-F238E27FC236}">
                <a16:creationId xmlns:a16="http://schemas.microsoft.com/office/drawing/2014/main" id="{41FDBDDA-038A-EDF8-C2A3-2988F288BB00}"/>
              </a:ext>
            </a:extLst>
          </p:cNvPr>
          <p:cNvPicPr>
            <a:picLocks noChangeAspect="1"/>
          </p:cNvPicPr>
          <p:nvPr/>
        </p:nvPicPr>
        <p:blipFill>
          <a:blip r:embed="rId2"/>
          <a:stretch>
            <a:fillRect/>
          </a:stretch>
        </p:blipFill>
        <p:spPr>
          <a:xfrm>
            <a:off x="193916" y="2363623"/>
            <a:ext cx="814464" cy="892370"/>
          </a:xfrm>
          <a:prstGeom prst="rect">
            <a:avLst/>
          </a:prstGeom>
        </p:spPr>
      </p:pic>
      <p:pic>
        <p:nvPicPr>
          <p:cNvPr id="50" name="Picture 49">
            <a:extLst>
              <a:ext uri="{FF2B5EF4-FFF2-40B4-BE49-F238E27FC236}">
                <a16:creationId xmlns:a16="http://schemas.microsoft.com/office/drawing/2014/main" id="{F366E7FD-205E-968A-609E-5EDEECBF203E}"/>
              </a:ext>
            </a:extLst>
          </p:cNvPr>
          <p:cNvPicPr>
            <a:picLocks noChangeAspect="1"/>
          </p:cNvPicPr>
          <p:nvPr/>
        </p:nvPicPr>
        <p:blipFill>
          <a:blip r:embed="rId2"/>
          <a:stretch>
            <a:fillRect/>
          </a:stretch>
        </p:blipFill>
        <p:spPr>
          <a:xfrm>
            <a:off x="876" y="1489863"/>
            <a:ext cx="814464" cy="892370"/>
          </a:xfrm>
          <a:prstGeom prst="rect">
            <a:avLst/>
          </a:prstGeom>
        </p:spPr>
      </p:pic>
      <p:pic>
        <p:nvPicPr>
          <p:cNvPr id="51" name="Picture 50">
            <a:extLst>
              <a:ext uri="{FF2B5EF4-FFF2-40B4-BE49-F238E27FC236}">
                <a16:creationId xmlns:a16="http://schemas.microsoft.com/office/drawing/2014/main" id="{39308070-8B60-DDE2-0724-536591B648B7}"/>
              </a:ext>
            </a:extLst>
          </p:cNvPr>
          <p:cNvPicPr>
            <a:picLocks noChangeAspect="1"/>
          </p:cNvPicPr>
          <p:nvPr/>
        </p:nvPicPr>
        <p:blipFill>
          <a:blip r:embed="rId2"/>
          <a:stretch>
            <a:fillRect/>
          </a:stretch>
        </p:blipFill>
        <p:spPr>
          <a:xfrm>
            <a:off x="996556" y="2495703"/>
            <a:ext cx="814464" cy="892370"/>
          </a:xfrm>
          <a:prstGeom prst="rect">
            <a:avLst/>
          </a:prstGeom>
        </p:spPr>
      </p:pic>
      <p:pic>
        <p:nvPicPr>
          <p:cNvPr id="52" name="Picture 51">
            <a:extLst>
              <a:ext uri="{FF2B5EF4-FFF2-40B4-BE49-F238E27FC236}">
                <a16:creationId xmlns:a16="http://schemas.microsoft.com/office/drawing/2014/main" id="{135CF188-746F-C9C4-5E51-0DA92CA9B02E}"/>
              </a:ext>
            </a:extLst>
          </p:cNvPr>
          <p:cNvPicPr>
            <a:picLocks noChangeAspect="1"/>
          </p:cNvPicPr>
          <p:nvPr/>
        </p:nvPicPr>
        <p:blipFill>
          <a:blip r:embed="rId3"/>
          <a:stretch>
            <a:fillRect/>
          </a:stretch>
        </p:blipFill>
        <p:spPr>
          <a:xfrm>
            <a:off x="2004060" y="2227232"/>
            <a:ext cx="918921" cy="701282"/>
          </a:xfrm>
          <a:prstGeom prst="rect">
            <a:avLst/>
          </a:prstGeom>
        </p:spPr>
      </p:pic>
      <p:pic>
        <p:nvPicPr>
          <p:cNvPr id="53" name="Picture 52">
            <a:extLst>
              <a:ext uri="{FF2B5EF4-FFF2-40B4-BE49-F238E27FC236}">
                <a16:creationId xmlns:a16="http://schemas.microsoft.com/office/drawing/2014/main" id="{AF9D3FB2-3448-93E0-DB2E-C2BA909FABF2}"/>
              </a:ext>
            </a:extLst>
          </p:cNvPr>
          <p:cNvPicPr>
            <a:picLocks noChangeAspect="1"/>
          </p:cNvPicPr>
          <p:nvPr/>
        </p:nvPicPr>
        <p:blipFill>
          <a:blip r:embed="rId3"/>
          <a:stretch>
            <a:fillRect/>
          </a:stretch>
        </p:blipFill>
        <p:spPr>
          <a:xfrm>
            <a:off x="1814119" y="2877230"/>
            <a:ext cx="918921" cy="701282"/>
          </a:xfrm>
          <a:prstGeom prst="rect">
            <a:avLst/>
          </a:prstGeom>
        </p:spPr>
      </p:pic>
      <p:pic>
        <p:nvPicPr>
          <p:cNvPr id="54" name="Picture 53">
            <a:extLst>
              <a:ext uri="{FF2B5EF4-FFF2-40B4-BE49-F238E27FC236}">
                <a16:creationId xmlns:a16="http://schemas.microsoft.com/office/drawing/2014/main" id="{E6BD745A-A2AE-7AAE-A568-2D0999BA05DF}"/>
              </a:ext>
            </a:extLst>
          </p:cNvPr>
          <p:cNvPicPr>
            <a:picLocks noChangeAspect="1"/>
          </p:cNvPicPr>
          <p:nvPr/>
        </p:nvPicPr>
        <p:blipFill>
          <a:blip r:embed="rId3"/>
          <a:stretch>
            <a:fillRect/>
          </a:stretch>
        </p:blipFill>
        <p:spPr>
          <a:xfrm>
            <a:off x="2068119" y="3527470"/>
            <a:ext cx="918921" cy="701282"/>
          </a:xfrm>
          <a:prstGeom prst="rect">
            <a:avLst/>
          </a:prstGeom>
        </p:spPr>
      </p:pic>
      <p:pic>
        <p:nvPicPr>
          <p:cNvPr id="55" name="Picture 54">
            <a:extLst>
              <a:ext uri="{FF2B5EF4-FFF2-40B4-BE49-F238E27FC236}">
                <a16:creationId xmlns:a16="http://schemas.microsoft.com/office/drawing/2014/main" id="{D285DA7D-6ADC-2F64-6A55-536A949C6B68}"/>
              </a:ext>
            </a:extLst>
          </p:cNvPr>
          <p:cNvPicPr>
            <a:picLocks noChangeAspect="1"/>
          </p:cNvPicPr>
          <p:nvPr/>
        </p:nvPicPr>
        <p:blipFill>
          <a:blip r:embed="rId4"/>
          <a:stretch>
            <a:fillRect/>
          </a:stretch>
        </p:blipFill>
        <p:spPr>
          <a:xfrm>
            <a:off x="3073166" y="2278032"/>
            <a:ext cx="1294674" cy="701282"/>
          </a:xfrm>
          <a:prstGeom prst="rect">
            <a:avLst/>
          </a:prstGeom>
        </p:spPr>
      </p:pic>
      <p:pic>
        <p:nvPicPr>
          <p:cNvPr id="56" name="Picture 55">
            <a:extLst>
              <a:ext uri="{FF2B5EF4-FFF2-40B4-BE49-F238E27FC236}">
                <a16:creationId xmlns:a16="http://schemas.microsoft.com/office/drawing/2014/main" id="{52F7B308-B047-7A1E-428F-F6A4DE38767F}"/>
              </a:ext>
            </a:extLst>
          </p:cNvPr>
          <p:cNvPicPr>
            <a:picLocks noChangeAspect="1"/>
          </p:cNvPicPr>
          <p:nvPr/>
        </p:nvPicPr>
        <p:blipFill>
          <a:blip r:embed="rId4"/>
          <a:stretch>
            <a:fillRect/>
          </a:stretch>
        </p:blipFill>
        <p:spPr>
          <a:xfrm>
            <a:off x="3413292" y="2928514"/>
            <a:ext cx="1294674" cy="701282"/>
          </a:xfrm>
          <a:prstGeom prst="rect">
            <a:avLst/>
          </a:prstGeom>
        </p:spPr>
      </p:pic>
      <p:pic>
        <p:nvPicPr>
          <p:cNvPr id="57" name="Picture 56">
            <a:extLst>
              <a:ext uri="{FF2B5EF4-FFF2-40B4-BE49-F238E27FC236}">
                <a16:creationId xmlns:a16="http://schemas.microsoft.com/office/drawing/2014/main" id="{9AAACBB8-D302-6625-97F5-62FE03431621}"/>
              </a:ext>
            </a:extLst>
          </p:cNvPr>
          <p:cNvPicPr>
            <a:picLocks noChangeAspect="1"/>
          </p:cNvPicPr>
          <p:nvPr/>
        </p:nvPicPr>
        <p:blipFill>
          <a:blip r:embed="rId5"/>
          <a:stretch>
            <a:fillRect/>
          </a:stretch>
        </p:blipFill>
        <p:spPr>
          <a:xfrm>
            <a:off x="5564241" y="1605616"/>
            <a:ext cx="839997" cy="701282"/>
          </a:xfrm>
          <a:prstGeom prst="rect">
            <a:avLst/>
          </a:prstGeom>
        </p:spPr>
      </p:pic>
      <p:pic>
        <p:nvPicPr>
          <p:cNvPr id="58" name="Picture 57">
            <a:extLst>
              <a:ext uri="{FF2B5EF4-FFF2-40B4-BE49-F238E27FC236}">
                <a16:creationId xmlns:a16="http://schemas.microsoft.com/office/drawing/2014/main" id="{885C0C46-7787-5734-206F-001AEB84B9A7}"/>
              </a:ext>
            </a:extLst>
          </p:cNvPr>
          <p:cNvPicPr>
            <a:picLocks noChangeAspect="1"/>
          </p:cNvPicPr>
          <p:nvPr/>
        </p:nvPicPr>
        <p:blipFill>
          <a:blip r:embed="rId5"/>
          <a:stretch>
            <a:fillRect/>
          </a:stretch>
        </p:blipFill>
        <p:spPr>
          <a:xfrm>
            <a:off x="4707966" y="2297614"/>
            <a:ext cx="839997" cy="701282"/>
          </a:xfrm>
          <a:prstGeom prst="rect">
            <a:avLst/>
          </a:prstGeom>
        </p:spPr>
      </p:pic>
      <p:pic>
        <p:nvPicPr>
          <p:cNvPr id="59" name="Picture 58">
            <a:extLst>
              <a:ext uri="{FF2B5EF4-FFF2-40B4-BE49-F238E27FC236}">
                <a16:creationId xmlns:a16="http://schemas.microsoft.com/office/drawing/2014/main" id="{B23DB054-E16C-0553-91A6-FB5FCF314870}"/>
              </a:ext>
            </a:extLst>
          </p:cNvPr>
          <p:cNvPicPr>
            <a:picLocks noChangeAspect="1"/>
          </p:cNvPicPr>
          <p:nvPr/>
        </p:nvPicPr>
        <p:blipFill>
          <a:blip r:embed="rId5"/>
          <a:stretch>
            <a:fillRect/>
          </a:stretch>
        </p:blipFill>
        <p:spPr>
          <a:xfrm>
            <a:off x="5662514" y="2354243"/>
            <a:ext cx="839997" cy="701282"/>
          </a:xfrm>
          <a:prstGeom prst="rect">
            <a:avLst/>
          </a:prstGeom>
        </p:spPr>
      </p:pic>
      <p:pic>
        <p:nvPicPr>
          <p:cNvPr id="60" name="Picture 59">
            <a:extLst>
              <a:ext uri="{FF2B5EF4-FFF2-40B4-BE49-F238E27FC236}">
                <a16:creationId xmlns:a16="http://schemas.microsoft.com/office/drawing/2014/main" id="{DD7A0DA4-BA05-84D5-F287-457176664385}"/>
              </a:ext>
            </a:extLst>
          </p:cNvPr>
          <p:cNvPicPr>
            <a:picLocks noChangeAspect="1"/>
          </p:cNvPicPr>
          <p:nvPr/>
        </p:nvPicPr>
        <p:blipFill>
          <a:blip r:embed="rId5"/>
          <a:stretch>
            <a:fillRect/>
          </a:stretch>
        </p:blipFill>
        <p:spPr>
          <a:xfrm>
            <a:off x="4724244" y="3022265"/>
            <a:ext cx="839997" cy="701282"/>
          </a:xfrm>
          <a:prstGeom prst="rect">
            <a:avLst/>
          </a:prstGeom>
        </p:spPr>
      </p:pic>
      <p:pic>
        <p:nvPicPr>
          <p:cNvPr id="61" name="Picture 60">
            <a:extLst>
              <a:ext uri="{FF2B5EF4-FFF2-40B4-BE49-F238E27FC236}">
                <a16:creationId xmlns:a16="http://schemas.microsoft.com/office/drawing/2014/main" id="{557590E8-A134-1009-6000-DE700E7EF516}"/>
              </a:ext>
            </a:extLst>
          </p:cNvPr>
          <p:cNvPicPr>
            <a:picLocks noChangeAspect="1"/>
          </p:cNvPicPr>
          <p:nvPr/>
        </p:nvPicPr>
        <p:blipFill>
          <a:blip r:embed="rId5"/>
          <a:stretch>
            <a:fillRect/>
          </a:stretch>
        </p:blipFill>
        <p:spPr>
          <a:xfrm>
            <a:off x="5691930" y="3032285"/>
            <a:ext cx="839997" cy="701282"/>
          </a:xfrm>
          <a:prstGeom prst="rect">
            <a:avLst/>
          </a:prstGeom>
        </p:spPr>
      </p:pic>
      <p:sp>
        <p:nvSpPr>
          <p:cNvPr id="62" name="TextBox 61">
            <a:extLst>
              <a:ext uri="{FF2B5EF4-FFF2-40B4-BE49-F238E27FC236}">
                <a16:creationId xmlns:a16="http://schemas.microsoft.com/office/drawing/2014/main" id="{20D29030-4FCC-C2B7-89C5-775BAA346E77}"/>
              </a:ext>
            </a:extLst>
          </p:cNvPr>
          <p:cNvSpPr txBox="1"/>
          <p:nvPr/>
        </p:nvSpPr>
        <p:spPr>
          <a:xfrm>
            <a:off x="5706744" y="4814825"/>
            <a:ext cx="5591175" cy="1938992"/>
          </a:xfrm>
          <a:prstGeom prst="rect">
            <a:avLst/>
          </a:prstGeom>
          <a:noFill/>
        </p:spPr>
        <p:txBody>
          <a:bodyPr wrap="square" rtlCol="0">
            <a:spAutoFit/>
          </a:bodyPr>
          <a:lstStyle/>
          <a:p>
            <a:pPr algn="ctr"/>
            <a:r>
              <a:rPr lang="en-US" sz="2400" dirty="0"/>
              <a:t>Ratio</a:t>
            </a:r>
          </a:p>
          <a:p>
            <a:pPr algn="ctr"/>
            <a:r>
              <a:rPr lang="en-US" sz="2400" dirty="0"/>
              <a:t>   1 CH</a:t>
            </a:r>
            <a:r>
              <a:rPr lang="en-US" sz="2400" baseline="-25000" dirty="0"/>
              <a:t>4</a:t>
            </a:r>
            <a:r>
              <a:rPr lang="en-US" sz="2400" dirty="0"/>
              <a:t> : 2 H</a:t>
            </a:r>
            <a:r>
              <a:rPr lang="en-US" sz="2400" baseline="-25000" dirty="0"/>
              <a:t>2</a:t>
            </a:r>
            <a:r>
              <a:rPr lang="en-US" sz="2400" dirty="0"/>
              <a:t>O</a:t>
            </a:r>
          </a:p>
          <a:p>
            <a:pPr algn="ctr"/>
            <a:r>
              <a:rPr lang="en-US" sz="2400" dirty="0"/>
              <a:t>1 CH</a:t>
            </a:r>
            <a:r>
              <a:rPr lang="en-US" sz="2400" baseline="-25000" dirty="0"/>
              <a:t>4</a:t>
            </a:r>
            <a:r>
              <a:rPr lang="en-US" sz="2400" dirty="0"/>
              <a:t> : 2 O</a:t>
            </a:r>
            <a:r>
              <a:rPr lang="en-US" sz="2400" baseline="-25000" dirty="0"/>
              <a:t>2</a:t>
            </a:r>
            <a:endParaRPr lang="en-US" sz="2400" dirty="0"/>
          </a:p>
          <a:p>
            <a:pPr algn="ctr"/>
            <a:r>
              <a:rPr lang="en-US" sz="2400" dirty="0"/>
              <a:t>       2 O</a:t>
            </a:r>
            <a:r>
              <a:rPr lang="en-US" sz="2400" baseline="-25000" dirty="0"/>
              <a:t>2</a:t>
            </a:r>
            <a:r>
              <a:rPr lang="en-US" sz="2400" dirty="0"/>
              <a:t> : 1 CO</a:t>
            </a:r>
            <a:r>
              <a:rPr lang="en-US" sz="2400" baseline="-25000" dirty="0"/>
              <a:t>2</a:t>
            </a:r>
          </a:p>
          <a:p>
            <a:pPr algn="ctr"/>
            <a:r>
              <a:rPr lang="en-US" sz="2400" dirty="0"/>
              <a:t>    1 CO</a:t>
            </a:r>
            <a:r>
              <a:rPr lang="en-US" sz="2400" baseline="-25000" dirty="0"/>
              <a:t>2</a:t>
            </a:r>
            <a:r>
              <a:rPr lang="en-US" sz="2400" dirty="0"/>
              <a:t> : 2 H</a:t>
            </a:r>
            <a:r>
              <a:rPr lang="en-US" sz="2400" baseline="-25000" dirty="0"/>
              <a:t>2</a:t>
            </a:r>
            <a:r>
              <a:rPr lang="en-US" sz="2400" dirty="0"/>
              <a:t>O</a:t>
            </a:r>
          </a:p>
        </p:txBody>
      </p:sp>
      <p:sp>
        <p:nvSpPr>
          <p:cNvPr id="63" name="TextBox 62">
            <a:extLst>
              <a:ext uri="{FF2B5EF4-FFF2-40B4-BE49-F238E27FC236}">
                <a16:creationId xmlns:a16="http://schemas.microsoft.com/office/drawing/2014/main" id="{33DF74A8-8E34-A8CE-9C97-F09C9CB4EE51}"/>
              </a:ext>
            </a:extLst>
          </p:cNvPr>
          <p:cNvSpPr txBox="1"/>
          <p:nvPr/>
        </p:nvSpPr>
        <p:spPr>
          <a:xfrm>
            <a:off x="10391883" y="5285151"/>
            <a:ext cx="1315843" cy="1200329"/>
          </a:xfrm>
          <a:prstGeom prst="rect">
            <a:avLst/>
          </a:prstGeom>
          <a:noFill/>
        </p:spPr>
        <p:txBody>
          <a:bodyPr wrap="square" rtlCol="0">
            <a:spAutoFit/>
          </a:bodyPr>
          <a:lstStyle/>
          <a:p>
            <a:pPr algn="ctr"/>
            <a:r>
              <a:rPr lang="en-US" sz="2400" dirty="0"/>
              <a:t>Many more ratios!</a:t>
            </a:r>
          </a:p>
        </p:txBody>
      </p:sp>
      <p:sp>
        <p:nvSpPr>
          <p:cNvPr id="64" name="TextBox 63">
            <a:extLst>
              <a:ext uri="{FF2B5EF4-FFF2-40B4-BE49-F238E27FC236}">
                <a16:creationId xmlns:a16="http://schemas.microsoft.com/office/drawing/2014/main" id="{5405AA2F-4E81-5741-D291-EA4BBC52FA1E}"/>
              </a:ext>
            </a:extLst>
          </p:cNvPr>
          <p:cNvSpPr txBox="1"/>
          <p:nvPr/>
        </p:nvSpPr>
        <p:spPr>
          <a:xfrm>
            <a:off x="178181" y="6454001"/>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1223492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Chemical reactions are just rearrangement of atoms</a:t>
            </a:r>
          </a:p>
        </p:txBody>
      </p:sp>
      <p:sp>
        <p:nvSpPr>
          <p:cNvPr id="4" name="TextBox 3">
            <a:extLst>
              <a:ext uri="{FF2B5EF4-FFF2-40B4-BE49-F238E27FC236}">
                <a16:creationId xmlns:a16="http://schemas.microsoft.com/office/drawing/2014/main" id="{3CD173C6-3D95-2807-9D6B-11426211FD6B}"/>
              </a:ext>
            </a:extLst>
          </p:cNvPr>
          <p:cNvSpPr txBox="1"/>
          <p:nvPr/>
        </p:nvSpPr>
        <p:spPr>
          <a:xfrm>
            <a:off x="542924" y="686435"/>
            <a:ext cx="4895851" cy="461665"/>
          </a:xfrm>
          <a:prstGeom prst="rect">
            <a:avLst/>
          </a:prstGeom>
          <a:noFill/>
        </p:spPr>
        <p:txBody>
          <a:bodyPr wrap="square" rtlCol="0">
            <a:spAutoFit/>
          </a:bodyPr>
          <a:lstStyle/>
          <a:p>
            <a:r>
              <a:rPr lang="en-US" sz="2400" dirty="0"/>
              <a:t>     Bread +      Cheese </a:t>
            </a:r>
            <a:r>
              <a:rPr lang="en-US" sz="2400" dirty="0">
                <a:sym typeface="Wingdings" panose="05000000000000000000" pitchFamily="2" charset="2"/>
              </a:rPr>
              <a:t>     Sandwich</a:t>
            </a:r>
            <a:endParaRPr lang="en-US" sz="2400" dirty="0"/>
          </a:p>
        </p:txBody>
      </p:sp>
      <p:sp>
        <p:nvSpPr>
          <p:cNvPr id="5" name="TextBox 4">
            <a:extLst>
              <a:ext uri="{FF2B5EF4-FFF2-40B4-BE49-F238E27FC236}">
                <a16:creationId xmlns:a16="http://schemas.microsoft.com/office/drawing/2014/main" id="{BD7336DD-00D2-B11E-21F1-A0A39F00FA6C}"/>
              </a:ext>
            </a:extLst>
          </p:cNvPr>
          <p:cNvSpPr txBox="1"/>
          <p:nvPr/>
        </p:nvSpPr>
        <p:spPr>
          <a:xfrm>
            <a:off x="6362700" y="690900"/>
            <a:ext cx="5591175" cy="1569660"/>
          </a:xfrm>
          <a:prstGeom prst="rect">
            <a:avLst/>
          </a:prstGeom>
          <a:noFill/>
        </p:spPr>
        <p:txBody>
          <a:bodyPr wrap="square" rtlCol="0">
            <a:spAutoFit/>
          </a:bodyPr>
          <a:lstStyle/>
          <a:p>
            <a:r>
              <a:rPr lang="en-US" sz="2400" dirty="0"/>
              <a:t>At your house you have many ingredients. Most of the time you don’t just have 2 pieces of bread and 1 piece of cheese.</a:t>
            </a:r>
          </a:p>
        </p:txBody>
      </p:sp>
      <p:sp>
        <p:nvSpPr>
          <p:cNvPr id="6" name="Rectangle: Top Corners Rounded 5">
            <a:extLst>
              <a:ext uri="{FF2B5EF4-FFF2-40B4-BE49-F238E27FC236}">
                <a16:creationId xmlns:a16="http://schemas.microsoft.com/office/drawing/2014/main" id="{720F3F07-F15E-6A6B-AD23-DDF17FCE9C30}"/>
              </a:ext>
            </a:extLst>
          </p:cNvPr>
          <p:cNvSpPr/>
          <p:nvPr/>
        </p:nvSpPr>
        <p:spPr>
          <a:xfrm>
            <a:off x="378142" y="1308362"/>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502BDDB-37A7-35A5-3189-C19891673DB2}"/>
              </a:ext>
            </a:extLst>
          </p:cNvPr>
          <p:cNvSpPr/>
          <p:nvPr/>
        </p:nvSpPr>
        <p:spPr>
          <a:xfrm>
            <a:off x="2480310" y="1378365"/>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Top Corners Rounded 7">
            <a:extLst>
              <a:ext uri="{FF2B5EF4-FFF2-40B4-BE49-F238E27FC236}">
                <a16:creationId xmlns:a16="http://schemas.microsoft.com/office/drawing/2014/main" id="{74C9C08E-3BC8-5D28-68A2-BCC8D231C8DA}"/>
              </a:ext>
            </a:extLst>
          </p:cNvPr>
          <p:cNvSpPr/>
          <p:nvPr/>
        </p:nvSpPr>
        <p:spPr>
          <a:xfrm rot="10800000">
            <a:off x="378141" y="1598577"/>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Top Corners Rounded 8">
            <a:extLst>
              <a:ext uri="{FF2B5EF4-FFF2-40B4-BE49-F238E27FC236}">
                <a16:creationId xmlns:a16="http://schemas.microsoft.com/office/drawing/2014/main" id="{47B8CFA8-BA86-DECB-749A-2C5470A714AC}"/>
              </a:ext>
            </a:extLst>
          </p:cNvPr>
          <p:cNvSpPr/>
          <p:nvPr/>
        </p:nvSpPr>
        <p:spPr>
          <a:xfrm>
            <a:off x="1183640" y="149126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Top Corners Rounded 9">
            <a:extLst>
              <a:ext uri="{FF2B5EF4-FFF2-40B4-BE49-F238E27FC236}">
                <a16:creationId xmlns:a16="http://schemas.microsoft.com/office/drawing/2014/main" id="{94E1FCF5-F839-3BFB-18A9-313CC6014FFD}"/>
              </a:ext>
            </a:extLst>
          </p:cNvPr>
          <p:cNvSpPr/>
          <p:nvPr/>
        </p:nvSpPr>
        <p:spPr>
          <a:xfrm rot="10800000">
            <a:off x="1183639" y="1781481"/>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Top Corners Rounded 10">
            <a:extLst>
              <a:ext uri="{FF2B5EF4-FFF2-40B4-BE49-F238E27FC236}">
                <a16:creationId xmlns:a16="http://schemas.microsoft.com/office/drawing/2014/main" id="{E1262943-F94D-A0F7-6678-16490FFB3959}"/>
              </a:ext>
            </a:extLst>
          </p:cNvPr>
          <p:cNvSpPr/>
          <p:nvPr/>
        </p:nvSpPr>
        <p:spPr>
          <a:xfrm>
            <a:off x="452277" y="193581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Top Corners Rounded 11">
            <a:extLst>
              <a:ext uri="{FF2B5EF4-FFF2-40B4-BE49-F238E27FC236}">
                <a16:creationId xmlns:a16="http://schemas.microsoft.com/office/drawing/2014/main" id="{58C857F9-F9BD-BC36-8758-7381C355145C}"/>
              </a:ext>
            </a:extLst>
          </p:cNvPr>
          <p:cNvSpPr/>
          <p:nvPr/>
        </p:nvSpPr>
        <p:spPr>
          <a:xfrm rot="10800000">
            <a:off x="452276" y="222603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Top Corners Rounded 12">
            <a:extLst>
              <a:ext uri="{FF2B5EF4-FFF2-40B4-BE49-F238E27FC236}">
                <a16:creationId xmlns:a16="http://schemas.microsoft.com/office/drawing/2014/main" id="{7A976CCD-719C-03B1-C115-A1C8B82D6C97}"/>
              </a:ext>
            </a:extLst>
          </p:cNvPr>
          <p:cNvSpPr/>
          <p:nvPr/>
        </p:nvSpPr>
        <p:spPr>
          <a:xfrm>
            <a:off x="1363981" y="203658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Top Corners Rounded 13">
            <a:extLst>
              <a:ext uri="{FF2B5EF4-FFF2-40B4-BE49-F238E27FC236}">
                <a16:creationId xmlns:a16="http://schemas.microsoft.com/office/drawing/2014/main" id="{6BA8FF35-C9D4-2C26-9F90-6FDFB814EABF}"/>
              </a:ext>
            </a:extLst>
          </p:cNvPr>
          <p:cNvSpPr/>
          <p:nvPr/>
        </p:nvSpPr>
        <p:spPr>
          <a:xfrm rot="10800000">
            <a:off x="1363980" y="2326801"/>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F1C588B-A433-8798-13F0-E2BB27961318}"/>
              </a:ext>
            </a:extLst>
          </p:cNvPr>
          <p:cNvSpPr/>
          <p:nvPr/>
        </p:nvSpPr>
        <p:spPr>
          <a:xfrm>
            <a:off x="2632710" y="1530765"/>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7D8896-EDE7-FC0C-D809-26531CBA55AF}"/>
              </a:ext>
            </a:extLst>
          </p:cNvPr>
          <p:cNvSpPr/>
          <p:nvPr/>
        </p:nvSpPr>
        <p:spPr>
          <a:xfrm>
            <a:off x="2480310" y="1728818"/>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539CC6E-BC8A-3117-1F8C-F06EA0F56AF8}"/>
              </a:ext>
            </a:extLst>
          </p:cNvPr>
          <p:cNvSpPr/>
          <p:nvPr/>
        </p:nvSpPr>
        <p:spPr>
          <a:xfrm>
            <a:off x="2851785" y="1912599"/>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33905FA-E7A5-7A10-E7BD-AE33E042B032}"/>
              </a:ext>
            </a:extLst>
          </p:cNvPr>
          <p:cNvSpPr/>
          <p:nvPr/>
        </p:nvSpPr>
        <p:spPr>
          <a:xfrm>
            <a:off x="2487295" y="2117259"/>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AE02F7E-BAE7-5451-8F6E-7636C83D5810}"/>
              </a:ext>
            </a:extLst>
          </p:cNvPr>
          <p:cNvSpPr/>
          <p:nvPr/>
        </p:nvSpPr>
        <p:spPr>
          <a:xfrm>
            <a:off x="2632710" y="234729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Top Corners Rounded 19">
            <a:extLst>
              <a:ext uri="{FF2B5EF4-FFF2-40B4-BE49-F238E27FC236}">
                <a16:creationId xmlns:a16="http://schemas.microsoft.com/office/drawing/2014/main" id="{6DE5EE1A-7362-E096-B552-EB8EAE06349D}"/>
              </a:ext>
            </a:extLst>
          </p:cNvPr>
          <p:cNvSpPr/>
          <p:nvPr/>
        </p:nvSpPr>
        <p:spPr>
          <a:xfrm>
            <a:off x="4131946" y="1255699"/>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1B57322-0AC2-9B1F-4BD4-DDA37C320358}"/>
              </a:ext>
            </a:extLst>
          </p:cNvPr>
          <p:cNvSpPr/>
          <p:nvPr/>
        </p:nvSpPr>
        <p:spPr>
          <a:xfrm>
            <a:off x="4107181" y="145957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Top Corners Rounded 21">
            <a:extLst>
              <a:ext uri="{FF2B5EF4-FFF2-40B4-BE49-F238E27FC236}">
                <a16:creationId xmlns:a16="http://schemas.microsoft.com/office/drawing/2014/main" id="{A0F96D44-A4A2-10DC-5742-2C5A63DBD292}"/>
              </a:ext>
            </a:extLst>
          </p:cNvPr>
          <p:cNvSpPr/>
          <p:nvPr/>
        </p:nvSpPr>
        <p:spPr>
          <a:xfrm rot="10800000">
            <a:off x="4131945" y="1545914"/>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Top Corners Rounded 22">
            <a:extLst>
              <a:ext uri="{FF2B5EF4-FFF2-40B4-BE49-F238E27FC236}">
                <a16:creationId xmlns:a16="http://schemas.microsoft.com/office/drawing/2014/main" id="{167242DF-1918-3806-E13E-E4C0F71BC3A8}"/>
              </a:ext>
            </a:extLst>
          </p:cNvPr>
          <p:cNvSpPr/>
          <p:nvPr/>
        </p:nvSpPr>
        <p:spPr>
          <a:xfrm>
            <a:off x="4874105" y="1680991"/>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12E6699-2F22-2FBF-10B3-B411BF754FFA}"/>
              </a:ext>
            </a:extLst>
          </p:cNvPr>
          <p:cNvSpPr/>
          <p:nvPr/>
        </p:nvSpPr>
        <p:spPr>
          <a:xfrm>
            <a:off x="4849340" y="1884866"/>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Top Corners Rounded 24">
            <a:extLst>
              <a:ext uri="{FF2B5EF4-FFF2-40B4-BE49-F238E27FC236}">
                <a16:creationId xmlns:a16="http://schemas.microsoft.com/office/drawing/2014/main" id="{DFFB5DBE-A3A5-450A-A081-40DE46FF7F90}"/>
              </a:ext>
            </a:extLst>
          </p:cNvPr>
          <p:cNvSpPr/>
          <p:nvPr/>
        </p:nvSpPr>
        <p:spPr>
          <a:xfrm rot="10800000">
            <a:off x="4874104" y="197120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6B0FB6A-3D01-5D0E-D034-24ABB322021F}"/>
              </a:ext>
            </a:extLst>
          </p:cNvPr>
          <p:cNvSpPr txBox="1"/>
          <p:nvPr/>
        </p:nvSpPr>
        <p:spPr>
          <a:xfrm>
            <a:off x="542924" y="2834256"/>
            <a:ext cx="4895851" cy="461665"/>
          </a:xfrm>
          <a:prstGeom prst="rect">
            <a:avLst/>
          </a:prstGeom>
          <a:noFill/>
        </p:spPr>
        <p:txBody>
          <a:bodyPr wrap="square" rtlCol="0">
            <a:spAutoFit/>
          </a:bodyPr>
          <a:lstStyle/>
          <a:p>
            <a:r>
              <a:rPr lang="en-US" sz="2400" dirty="0"/>
              <a:t>     Bread +      Cheese </a:t>
            </a:r>
            <a:r>
              <a:rPr lang="en-US" sz="2400" dirty="0">
                <a:sym typeface="Wingdings" panose="05000000000000000000" pitchFamily="2" charset="2"/>
              </a:rPr>
              <a:t>     Sandwich</a:t>
            </a:r>
            <a:endParaRPr lang="en-US" sz="2400" dirty="0"/>
          </a:p>
        </p:txBody>
      </p:sp>
      <p:sp>
        <p:nvSpPr>
          <p:cNvPr id="27" name="TextBox 26">
            <a:extLst>
              <a:ext uri="{FF2B5EF4-FFF2-40B4-BE49-F238E27FC236}">
                <a16:creationId xmlns:a16="http://schemas.microsoft.com/office/drawing/2014/main" id="{CD4FE8C5-862C-96FD-08CC-88ED1D81A505}"/>
              </a:ext>
            </a:extLst>
          </p:cNvPr>
          <p:cNvSpPr txBox="1"/>
          <p:nvPr/>
        </p:nvSpPr>
        <p:spPr>
          <a:xfrm>
            <a:off x="6362700" y="2838721"/>
            <a:ext cx="5591175" cy="1200329"/>
          </a:xfrm>
          <a:prstGeom prst="rect">
            <a:avLst/>
          </a:prstGeom>
          <a:noFill/>
        </p:spPr>
        <p:txBody>
          <a:bodyPr wrap="square" rtlCol="0">
            <a:spAutoFit/>
          </a:bodyPr>
          <a:lstStyle/>
          <a:p>
            <a:r>
              <a:rPr lang="en-US" sz="2400" dirty="0"/>
              <a:t>We know if there is an ingredient or product, we must have at least one of those.</a:t>
            </a:r>
          </a:p>
        </p:txBody>
      </p:sp>
      <p:sp>
        <p:nvSpPr>
          <p:cNvPr id="28" name="Rectangle: Top Corners Rounded 27">
            <a:extLst>
              <a:ext uri="{FF2B5EF4-FFF2-40B4-BE49-F238E27FC236}">
                <a16:creationId xmlns:a16="http://schemas.microsoft.com/office/drawing/2014/main" id="{5ED9027F-2BB0-6AF9-51CD-73DD369C22B6}"/>
              </a:ext>
            </a:extLst>
          </p:cNvPr>
          <p:cNvSpPr/>
          <p:nvPr/>
        </p:nvSpPr>
        <p:spPr>
          <a:xfrm>
            <a:off x="1016316" y="3407112"/>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D4D7D71-8256-AA44-2402-21C98014C886}"/>
              </a:ext>
            </a:extLst>
          </p:cNvPr>
          <p:cNvSpPr/>
          <p:nvPr/>
        </p:nvSpPr>
        <p:spPr>
          <a:xfrm>
            <a:off x="2480310" y="3526186"/>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Top Corners Rounded 41">
            <a:extLst>
              <a:ext uri="{FF2B5EF4-FFF2-40B4-BE49-F238E27FC236}">
                <a16:creationId xmlns:a16="http://schemas.microsoft.com/office/drawing/2014/main" id="{2999F6B5-F5A1-461F-B7D9-4054D021C041}"/>
              </a:ext>
            </a:extLst>
          </p:cNvPr>
          <p:cNvSpPr/>
          <p:nvPr/>
        </p:nvSpPr>
        <p:spPr>
          <a:xfrm>
            <a:off x="4264026" y="3403520"/>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97AD5B4-1304-5CF4-CEA6-F4D2080BBBA5}"/>
              </a:ext>
            </a:extLst>
          </p:cNvPr>
          <p:cNvSpPr/>
          <p:nvPr/>
        </p:nvSpPr>
        <p:spPr>
          <a:xfrm>
            <a:off x="4239261" y="3607395"/>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Top Corners Rounded 43">
            <a:extLst>
              <a:ext uri="{FF2B5EF4-FFF2-40B4-BE49-F238E27FC236}">
                <a16:creationId xmlns:a16="http://schemas.microsoft.com/office/drawing/2014/main" id="{73867634-71F1-48B6-4126-43BB70F1B7C6}"/>
              </a:ext>
            </a:extLst>
          </p:cNvPr>
          <p:cNvSpPr/>
          <p:nvPr/>
        </p:nvSpPr>
        <p:spPr>
          <a:xfrm rot="10800000">
            <a:off x="4264025" y="3693735"/>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D397041D-3101-834A-8B03-890C3C71BCC8}"/>
              </a:ext>
            </a:extLst>
          </p:cNvPr>
          <p:cNvSpPr txBox="1"/>
          <p:nvPr/>
        </p:nvSpPr>
        <p:spPr>
          <a:xfrm>
            <a:off x="542924" y="4423961"/>
            <a:ext cx="4895851" cy="461665"/>
          </a:xfrm>
          <a:prstGeom prst="rect">
            <a:avLst/>
          </a:prstGeom>
          <a:noFill/>
        </p:spPr>
        <p:txBody>
          <a:bodyPr wrap="square" rtlCol="0">
            <a:spAutoFit/>
          </a:bodyPr>
          <a:lstStyle/>
          <a:p>
            <a:r>
              <a:rPr lang="en-US" sz="2400" dirty="0"/>
              <a:t> </a:t>
            </a:r>
            <a:r>
              <a:rPr lang="en-US" sz="2400" dirty="0">
                <a:solidFill>
                  <a:srgbClr val="FF0000"/>
                </a:solidFill>
              </a:rPr>
              <a:t>2</a:t>
            </a:r>
            <a:r>
              <a:rPr lang="en-US" sz="2400" dirty="0"/>
              <a:t> Bread + </a:t>
            </a:r>
            <a:r>
              <a:rPr lang="en-US" sz="2400" dirty="0">
                <a:solidFill>
                  <a:srgbClr val="FF0000"/>
                </a:solidFill>
              </a:rPr>
              <a:t>1</a:t>
            </a:r>
            <a:r>
              <a:rPr lang="en-US" sz="2400" dirty="0"/>
              <a:t>  Cheese </a:t>
            </a:r>
            <a:r>
              <a:rPr lang="en-US" sz="2400" dirty="0">
                <a:sym typeface="Wingdings" panose="05000000000000000000" pitchFamily="2" charset="2"/>
              </a:rPr>
              <a:t> </a:t>
            </a:r>
            <a:r>
              <a:rPr lang="en-US" sz="2400" dirty="0">
                <a:solidFill>
                  <a:srgbClr val="FF0000"/>
                </a:solidFill>
                <a:sym typeface="Wingdings" panose="05000000000000000000" pitchFamily="2" charset="2"/>
              </a:rPr>
              <a:t>1</a:t>
            </a:r>
            <a:r>
              <a:rPr lang="en-US" sz="2400" dirty="0">
                <a:sym typeface="Wingdings" panose="05000000000000000000" pitchFamily="2" charset="2"/>
              </a:rPr>
              <a:t> Sandwich</a:t>
            </a:r>
            <a:endParaRPr lang="en-US" sz="2400" dirty="0"/>
          </a:p>
        </p:txBody>
      </p:sp>
      <p:sp>
        <p:nvSpPr>
          <p:cNvPr id="49" name="TextBox 48">
            <a:extLst>
              <a:ext uri="{FF2B5EF4-FFF2-40B4-BE49-F238E27FC236}">
                <a16:creationId xmlns:a16="http://schemas.microsoft.com/office/drawing/2014/main" id="{D4B50D9B-D2C1-69B5-9B80-FC279BFEF7B1}"/>
              </a:ext>
            </a:extLst>
          </p:cNvPr>
          <p:cNvSpPr txBox="1"/>
          <p:nvPr/>
        </p:nvSpPr>
        <p:spPr>
          <a:xfrm>
            <a:off x="6362700" y="4428426"/>
            <a:ext cx="5829300" cy="2308324"/>
          </a:xfrm>
          <a:prstGeom prst="rect">
            <a:avLst/>
          </a:prstGeom>
          <a:noFill/>
        </p:spPr>
        <p:txBody>
          <a:bodyPr wrap="square" rtlCol="0">
            <a:spAutoFit/>
          </a:bodyPr>
          <a:lstStyle/>
          <a:p>
            <a:r>
              <a:rPr lang="en-US" sz="2400" dirty="0"/>
              <a:t>Chemical reactions are just rearrangements of atoms so whatever quantity of ingredients we start with, we have to finish with. Since the product is a sandwich, we must have 2 pieces of bread and 1 piece of cheese as ingredients.</a:t>
            </a:r>
          </a:p>
        </p:txBody>
      </p:sp>
      <p:sp>
        <p:nvSpPr>
          <p:cNvPr id="50" name="Rectangle: Top Corners Rounded 49">
            <a:extLst>
              <a:ext uri="{FF2B5EF4-FFF2-40B4-BE49-F238E27FC236}">
                <a16:creationId xmlns:a16="http://schemas.microsoft.com/office/drawing/2014/main" id="{7B54C89A-F35F-B887-3B06-E3A760A9E3F5}"/>
              </a:ext>
            </a:extLst>
          </p:cNvPr>
          <p:cNvSpPr/>
          <p:nvPr/>
        </p:nvSpPr>
        <p:spPr>
          <a:xfrm>
            <a:off x="1016316" y="4996817"/>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3332672-E1B5-FAF5-3D2F-DA47582B8104}"/>
              </a:ext>
            </a:extLst>
          </p:cNvPr>
          <p:cNvSpPr/>
          <p:nvPr/>
        </p:nvSpPr>
        <p:spPr>
          <a:xfrm>
            <a:off x="2480310" y="5115891"/>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Top Corners Rounded 51">
            <a:extLst>
              <a:ext uri="{FF2B5EF4-FFF2-40B4-BE49-F238E27FC236}">
                <a16:creationId xmlns:a16="http://schemas.microsoft.com/office/drawing/2014/main" id="{197B26C4-6243-0284-C68A-DD7331EA4BCB}"/>
              </a:ext>
            </a:extLst>
          </p:cNvPr>
          <p:cNvSpPr/>
          <p:nvPr/>
        </p:nvSpPr>
        <p:spPr>
          <a:xfrm>
            <a:off x="4264026" y="4993225"/>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9FEE8FE-FBA1-025E-4463-36A982059448}"/>
              </a:ext>
            </a:extLst>
          </p:cNvPr>
          <p:cNvSpPr/>
          <p:nvPr/>
        </p:nvSpPr>
        <p:spPr>
          <a:xfrm>
            <a:off x="4239261" y="5197100"/>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Top Corners Rounded 53">
            <a:extLst>
              <a:ext uri="{FF2B5EF4-FFF2-40B4-BE49-F238E27FC236}">
                <a16:creationId xmlns:a16="http://schemas.microsoft.com/office/drawing/2014/main" id="{7C8320CA-B436-3650-7874-73F15BD399BB}"/>
              </a:ext>
            </a:extLst>
          </p:cNvPr>
          <p:cNvSpPr/>
          <p:nvPr/>
        </p:nvSpPr>
        <p:spPr>
          <a:xfrm rot="10800000">
            <a:off x="4264025" y="5283440"/>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Top Corners Rounded 55">
            <a:extLst>
              <a:ext uri="{FF2B5EF4-FFF2-40B4-BE49-F238E27FC236}">
                <a16:creationId xmlns:a16="http://schemas.microsoft.com/office/drawing/2014/main" id="{D9201CDA-C2B0-DC3E-1196-313ECC4D2C12}"/>
              </a:ext>
            </a:extLst>
          </p:cNvPr>
          <p:cNvSpPr/>
          <p:nvPr/>
        </p:nvSpPr>
        <p:spPr>
          <a:xfrm rot="10800000">
            <a:off x="915351" y="5290912"/>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0D1EC80E-27B0-0C37-5EB8-8BDA454CC081}"/>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1470108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r>
              <a:rPr lang="en-US" dirty="0"/>
              <a:t>Chemical reactions are just rearrangement of atoms</a:t>
            </a:r>
          </a:p>
        </p:txBody>
      </p:sp>
      <p:sp>
        <p:nvSpPr>
          <p:cNvPr id="4" name="TextBox 3">
            <a:extLst>
              <a:ext uri="{FF2B5EF4-FFF2-40B4-BE49-F238E27FC236}">
                <a16:creationId xmlns:a16="http://schemas.microsoft.com/office/drawing/2014/main" id="{FCC01E54-7D84-9BF7-954E-E3932FE268EC}"/>
              </a:ext>
            </a:extLst>
          </p:cNvPr>
          <p:cNvSpPr txBox="1"/>
          <p:nvPr/>
        </p:nvSpPr>
        <p:spPr>
          <a:xfrm>
            <a:off x="542924" y="696595"/>
            <a:ext cx="5441316" cy="461665"/>
          </a:xfrm>
          <a:prstGeom prst="rect">
            <a:avLst/>
          </a:prstGeom>
          <a:noFill/>
        </p:spPr>
        <p:txBody>
          <a:bodyPr wrap="square" rtlCol="0">
            <a:spAutoFit/>
          </a:bodyPr>
          <a:lstStyle/>
          <a:p>
            <a:r>
              <a:rPr lang="en-US" sz="2400" dirty="0"/>
              <a:t>    CH</a:t>
            </a:r>
            <a:r>
              <a:rPr lang="en-US" sz="2400" baseline="-25000" dirty="0"/>
              <a:t>4 </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sp>
        <p:nvSpPr>
          <p:cNvPr id="3" name="TextBox 2">
            <a:extLst>
              <a:ext uri="{FF2B5EF4-FFF2-40B4-BE49-F238E27FC236}">
                <a16:creationId xmlns:a16="http://schemas.microsoft.com/office/drawing/2014/main" id="{2A05502F-B9EE-A730-1087-B337AF55FC0E}"/>
              </a:ext>
            </a:extLst>
          </p:cNvPr>
          <p:cNvSpPr txBox="1"/>
          <p:nvPr/>
        </p:nvSpPr>
        <p:spPr>
          <a:xfrm>
            <a:off x="542924" y="4358047"/>
            <a:ext cx="5441316" cy="461665"/>
          </a:xfrm>
          <a:prstGeom prst="rect">
            <a:avLst/>
          </a:prstGeom>
          <a:noFill/>
        </p:spPr>
        <p:txBody>
          <a:bodyPr wrap="square" rtlCol="0">
            <a:spAutoFit/>
          </a:bodyPr>
          <a:lstStyle/>
          <a:p>
            <a:r>
              <a:rPr lang="en-US" sz="2400" dirty="0"/>
              <a:t>    CH</a:t>
            </a:r>
            <a:r>
              <a:rPr lang="en-US" sz="2400" baseline="-25000" dirty="0"/>
              <a:t>4 </a:t>
            </a:r>
            <a:r>
              <a:rPr lang="en-US" sz="2400" dirty="0"/>
              <a:t>+  </a:t>
            </a:r>
            <a:r>
              <a:rPr lang="en-US" sz="2400" dirty="0">
                <a:solidFill>
                  <a:srgbClr val="FF0000"/>
                </a:solidFill>
              </a:rPr>
              <a:t>2</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a:t>
            </a:r>
            <a:r>
              <a:rPr lang="en-US" sz="2400" dirty="0">
                <a:solidFill>
                  <a:srgbClr val="FF0000"/>
                </a:solidFill>
                <a:sym typeface="Wingdings" panose="05000000000000000000" pitchFamily="2" charset="2"/>
              </a:rPr>
              <a:t>2</a:t>
            </a:r>
            <a:r>
              <a:rPr lang="en-US" sz="2400" dirty="0">
                <a:sym typeface="Wingdings" panose="05000000000000000000" pitchFamily="2" charset="2"/>
              </a:rPr>
              <a:t>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pic>
        <p:nvPicPr>
          <p:cNvPr id="9" name="Picture 8">
            <a:extLst>
              <a:ext uri="{FF2B5EF4-FFF2-40B4-BE49-F238E27FC236}">
                <a16:creationId xmlns:a16="http://schemas.microsoft.com/office/drawing/2014/main" id="{C1E2D7E4-83DB-0B1D-37B7-5F861A4877F9}"/>
              </a:ext>
            </a:extLst>
          </p:cNvPr>
          <p:cNvPicPr>
            <a:picLocks noChangeAspect="1"/>
          </p:cNvPicPr>
          <p:nvPr/>
        </p:nvPicPr>
        <p:blipFill>
          <a:blip r:embed="rId2"/>
          <a:stretch>
            <a:fillRect/>
          </a:stretch>
        </p:blipFill>
        <p:spPr>
          <a:xfrm>
            <a:off x="803516" y="1246023"/>
            <a:ext cx="814464" cy="892370"/>
          </a:xfrm>
          <a:prstGeom prst="rect">
            <a:avLst/>
          </a:prstGeom>
        </p:spPr>
      </p:pic>
      <p:pic>
        <p:nvPicPr>
          <p:cNvPr id="14" name="Picture 13">
            <a:extLst>
              <a:ext uri="{FF2B5EF4-FFF2-40B4-BE49-F238E27FC236}">
                <a16:creationId xmlns:a16="http://schemas.microsoft.com/office/drawing/2014/main" id="{AADD9F87-64D8-BDFB-B6CB-6412D6401717}"/>
              </a:ext>
            </a:extLst>
          </p:cNvPr>
          <p:cNvPicPr>
            <a:picLocks noChangeAspect="1"/>
          </p:cNvPicPr>
          <p:nvPr/>
        </p:nvPicPr>
        <p:blipFill>
          <a:blip r:embed="rId3"/>
          <a:stretch>
            <a:fillRect/>
          </a:stretch>
        </p:blipFill>
        <p:spPr>
          <a:xfrm>
            <a:off x="2201610" y="1109390"/>
            <a:ext cx="918921" cy="701282"/>
          </a:xfrm>
          <a:prstGeom prst="rect">
            <a:avLst/>
          </a:prstGeom>
        </p:spPr>
      </p:pic>
      <p:pic>
        <p:nvPicPr>
          <p:cNvPr id="40" name="Picture 39">
            <a:extLst>
              <a:ext uri="{FF2B5EF4-FFF2-40B4-BE49-F238E27FC236}">
                <a16:creationId xmlns:a16="http://schemas.microsoft.com/office/drawing/2014/main" id="{BFD09E0C-FD4E-DCB7-D437-E0777C0C332E}"/>
              </a:ext>
            </a:extLst>
          </p:cNvPr>
          <p:cNvPicPr>
            <a:picLocks noChangeAspect="1"/>
          </p:cNvPicPr>
          <p:nvPr/>
        </p:nvPicPr>
        <p:blipFill>
          <a:blip r:embed="rId4"/>
          <a:stretch>
            <a:fillRect/>
          </a:stretch>
        </p:blipFill>
        <p:spPr>
          <a:xfrm>
            <a:off x="3197236" y="1139870"/>
            <a:ext cx="1294674" cy="701282"/>
          </a:xfrm>
          <a:prstGeom prst="rect">
            <a:avLst/>
          </a:prstGeom>
        </p:spPr>
      </p:pic>
      <p:pic>
        <p:nvPicPr>
          <p:cNvPr id="42" name="Picture 41">
            <a:extLst>
              <a:ext uri="{FF2B5EF4-FFF2-40B4-BE49-F238E27FC236}">
                <a16:creationId xmlns:a16="http://schemas.microsoft.com/office/drawing/2014/main" id="{E1857E1A-95C4-E409-E8A8-04AA59C2BCEB}"/>
              </a:ext>
            </a:extLst>
          </p:cNvPr>
          <p:cNvPicPr>
            <a:picLocks noChangeAspect="1"/>
          </p:cNvPicPr>
          <p:nvPr/>
        </p:nvPicPr>
        <p:blipFill>
          <a:blip r:embed="rId5"/>
          <a:stretch>
            <a:fillRect/>
          </a:stretch>
        </p:blipFill>
        <p:spPr>
          <a:xfrm>
            <a:off x="4642095" y="1246023"/>
            <a:ext cx="839997" cy="701282"/>
          </a:xfrm>
          <a:prstGeom prst="rect">
            <a:avLst/>
          </a:prstGeom>
        </p:spPr>
      </p:pic>
      <p:pic>
        <p:nvPicPr>
          <p:cNvPr id="43" name="Picture 42">
            <a:extLst>
              <a:ext uri="{FF2B5EF4-FFF2-40B4-BE49-F238E27FC236}">
                <a16:creationId xmlns:a16="http://schemas.microsoft.com/office/drawing/2014/main" id="{48230E3B-335C-E51F-12C4-CBAD58DEAEDC}"/>
              </a:ext>
            </a:extLst>
          </p:cNvPr>
          <p:cNvPicPr>
            <a:picLocks noChangeAspect="1"/>
          </p:cNvPicPr>
          <p:nvPr/>
        </p:nvPicPr>
        <p:blipFill>
          <a:blip r:embed="rId2"/>
          <a:stretch>
            <a:fillRect/>
          </a:stretch>
        </p:blipFill>
        <p:spPr>
          <a:xfrm>
            <a:off x="793356" y="4992946"/>
            <a:ext cx="814464" cy="892370"/>
          </a:xfrm>
          <a:prstGeom prst="rect">
            <a:avLst/>
          </a:prstGeom>
        </p:spPr>
      </p:pic>
      <p:pic>
        <p:nvPicPr>
          <p:cNvPr id="44" name="Picture 43">
            <a:extLst>
              <a:ext uri="{FF2B5EF4-FFF2-40B4-BE49-F238E27FC236}">
                <a16:creationId xmlns:a16="http://schemas.microsoft.com/office/drawing/2014/main" id="{695F849E-B877-CABF-D2FE-9185B8D9AE88}"/>
              </a:ext>
            </a:extLst>
          </p:cNvPr>
          <p:cNvPicPr>
            <a:picLocks noChangeAspect="1"/>
          </p:cNvPicPr>
          <p:nvPr/>
        </p:nvPicPr>
        <p:blipFill>
          <a:blip r:embed="rId3"/>
          <a:stretch>
            <a:fillRect/>
          </a:stretch>
        </p:blipFill>
        <p:spPr>
          <a:xfrm>
            <a:off x="1793799" y="4957913"/>
            <a:ext cx="918921" cy="701282"/>
          </a:xfrm>
          <a:prstGeom prst="rect">
            <a:avLst/>
          </a:prstGeom>
        </p:spPr>
      </p:pic>
      <p:pic>
        <p:nvPicPr>
          <p:cNvPr id="45" name="Picture 44">
            <a:extLst>
              <a:ext uri="{FF2B5EF4-FFF2-40B4-BE49-F238E27FC236}">
                <a16:creationId xmlns:a16="http://schemas.microsoft.com/office/drawing/2014/main" id="{9CADF02C-3830-B3FD-56D4-26AC89FB01C1}"/>
              </a:ext>
            </a:extLst>
          </p:cNvPr>
          <p:cNvPicPr>
            <a:picLocks noChangeAspect="1"/>
          </p:cNvPicPr>
          <p:nvPr/>
        </p:nvPicPr>
        <p:blipFill>
          <a:blip r:embed="rId4"/>
          <a:stretch>
            <a:fillRect/>
          </a:stretch>
        </p:blipFill>
        <p:spPr>
          <a:xfrm>
            <a:off x="3197236" y="4957913"/>
            <a:ext cx="1294674" cy="701282"/>
          </a:xfrm>
          <a:prstGeom prst="rect">
            <a:avLst/>
          </a:prstGeom>
        </p:spPr>
      </p:pic>
      <p:pic>
        <p:nvPicPr>
          <p:cNvPr id="46" name="Picture 45">
            <a:extLst>
              <a:ext uri="{FF2B5EF4-FFF2-40B4-BE49-F238E27FC236}">
                <a16:creationId xmlns:a16="http://schemas.microsoft.com/office/drawing/2014/main" id="{386AAEC6-6062-0C26-E26E-F4009C23BE46}"/>
              </a:ext>
            </a:extLst>
          </p:cNvPr>
          <p:cNvPicPr>
            <a:picLocks noChangeAspect="1"/>
          </p:cNvPicPr>
          <p:nvPr/>
        </p:nvPicPr>
        <p:blipFill>
          <a:blip r:embed="rId5"/>
          <a:stretch>
            <a:fillRect/>
          </a:stretch>
        </p:blipFill>
        <p:spPr>
          <a:xfrm>
            <a:off x="4642095" y="4992946"/>
            <a:ext cx="839997" cy="701282"/>
          </a:xfrm>
          <a:prstGeom prst="rect">
            <a:avLst/>
          </a:prstGeom>
        </p:spPr>
      </p:pic>
      <p:pic>
        <p:nvPicPr>
          <p:cNvPr id="47" name="Picture 46">
            <a:extLst>
              <a:ext uri="{FF2B5EF4-FFF2-40B4-BE49-F238E27FC236}">
                <a16:creationId xmlns:a16="http://schemas.microsoft.com/office/drawing/2014/main" id="{E727DF8D-DB55-543D-6B34-416BAF99B224}"/>
              </a:ext>
            </a:extLst>
          </p:cNvPr>
          <p:cNvPicPr>
            <a:picLocks noChangeAspect="1"/>
          </p:cNvPicPr>
          <p:nvPr/>
        </p:nvPicPr>
        <p:blipFill>
          <a:blip r:embed="rId3"/>
          <a:stretch>
            <a:fillRect/>
          </a:stretch>
        </p:blipFill>
        <p:spPr>
          <a:xfrm>
            <a:off x="1800117" y="5659195"/>
            <a:ext cx="918921" cy="701282"/>
          </a:xfrm>
          <a:prstGeom prst="rect">
            <a:avLst/>
          </a:prstGeom>
        </p:spPr>
      </p:pic>
      <p:pic>
        <p:nvPicPr>
          <p:cNvPr id="48" name="Picture 47">
            <a:extLst>
              <a:ext uri="{FF2B5EF4-FFF2-40B4-BE49-F238E27FC236}">
                <a16:creationId xmlns:a16="http://schemas.microsoft.com/office/drawing/2014/main" id="{EC80D15C-0184-6FD8-0FDC-5DF017E2EE87}"/>
              </a:ext>
            </a:extLst>
          </p:cNvPr>
          <p:cNvPicPr>
            <a:picLocks noChangeAspect="1"/>
          </p:cNvPicPr>
          <p:nvPr/>
        </p:nvPicPr>
        <p:blipFill>
          <a:blip r:embed="rId5"/>
          <a:stretch>
            <a:fillRect/>
          </a:stretch>
        </p:blipFill>
        <p:spPr>
          <a:xfrm>
            <a:off x="4642095" y="5684143"/>
            <a:ext cx="839997" cy="701282"/>
          </a:xfrm>
          <a:prstGeom prst="rect">
            <a:avLst/>
          </a:prstGeom>
        </p:spPr>
      </p:pic>
      <p:pic>
        <p:nvPicPr>
          <p:cNvPr id="49" name="Picture 48">
            <a:extLst>
              <a:ext uri="{FF2B5EF4-FFF2-40B4-BE49-F238E27FC236}">
                <a16:creationId xmlns:a16="http://schemas.microsoft.com/office/drawing/2014/main" id="{41FDBDDA-038A-EDF8-C2A3-2988F288BB00}"/>
              </a:ext>
            </a:extLst>
          </p:cNvPr>
          <p:cNvPicPr>
            <a:picLocks noChangeAspect="1"/>
          </p:cNvPicPr>
          <p:nvPr/>
        </p:nvPicPr>
        <p:blipFill>
          <a:blip r:embed="rId2"/>
          <a:stretch>
            <a:fillRect/>
          </a:stretch>
        </p:blipFill>
        <p:spPr>
          <a:xfrm>
            <a:off x="193916" y="1997863"/>
            <a:ext cx="814464" cy="892370"/>
          </a:xfrm>
          <a:prstGeom prst="rect">
            <a:avLst/>
          </a:prstGeom>
        </p:spPr>
      </p:pic>
      <p:pic>
        <p:nvPicPr>
          <p:cNvPr id="50" name="Picture 49">
            <a:extLst>
              <a:ext uri="{FF2B5EF4-FFF2-40B4-BE49-F238E27FC236}">
                <a16:creationId xmlns:a16="http://schemas.microsoft.com/office/drawing/2014/main" id="{F366E7FD-205E-968A-609E-5EDEECBF203E}"/>
              </a:ext>
            </a:extLst>
          </p:cNvPr>
          <p:cNvPicPr>
            <a:picLocks noChangeAspect="1"/>
          </p:cNvPicPr>
          <p:nvPr/>
        </p:nvPicPr>
        <p:blipFill>
          <a:blip r:embed="rId2"/>
          <a:stretch>
            <a:fillRect/>
          </a:stretch>
        </p:blipFill>
        <p:spPr>
          <a:xfrm>
            <a:off x="876" y="1124103"/>
            <a:ext cx="814464" cy="892370"/>
          </a:xfrm>
          <a:prstGeom prst="rect">
            <a:avLst/>
          </a:prstGeom>
        </p:spPr>
      </p:pic>
      <p:pic>
        <p:nvPicPr>
          <p:cNvPr id="52" name="Picture 51">
            <a:extLst>
              <a:ext uri="{FF2B5EF4-FFF2-40B4-BE49-F238E27FC236}">
                <a16:creationId xmlns:a16="http://schemas.microsoft.com/office/drawing/2014/main" id="{135CF188-746F-C9C4-5E51-0DA92CA9B02E}"/>
              </a:ext>
            </a:extLst>
          </p:cNvPr>
          <p:cNvPicPr>
            <a:picLocks noChangeAspect="1"/>
          </p:cNvPicPr>
          <p:nvPr/>
        </p:nvPicPr>
        <p:blipFill>
          <a:blip r:embed="rId3"/>
          <a:stretch>
            <a:fillRect/>
          </a:stretch>
        </p:blipFill>
        <p:spPr>
          <a:xfrm rot="5186885">
            <a:off x="1457612" y="1405870"/>
            <a:ext cx="918921" cy="701282"/>
          </a:xfrm>
          <a:prstGeom prst="rect">
            <a:avLst/>
          </a:prstGeom>
        </p:spPr>
      </p:pic>
      <p:pic>
        <p:nvPicPr>
          <p:cNvPr id="55" name="Picture 54">
            <a:extLst>
              <a:ext uri="{FF2B5EF4-FFF2-40B4-BE49-F238E27FC236}">
                <a16:creationId xmlns:a16="http://schemas.microsoft.com/office/drawing/2014/main" id="{D285DA7D-6ADC-2F64-6A55-536A949C6B68}"/>
              </a:ext>
            </a:extLst>
          </p:cNvPr>
          <p:cNvPicPr>
            <a:picLocks noChangeAspect="1"/>
          </p:cNvPicPr>
          <p:nvPr/>
        </p:nvPicPr>
        <p:blipFill>
          <a:blip r:embed="rId4"/>
          <a:stretch>
            <a:fillRect/>
          </a:stretch>
        </p:blipFill>
        <p:spPr>
          <a:xfrm>
            <a:off x="3073166" y="1810672"/>
            <a:ext cx="1294674" cy="701282"/>
          </a:xfrm>
          <a:prstGeom prst="rect">
            <a:avLst/>
          </a:prstGeom>
        </p:spPr>
      </p:pic>
      <p:pic>
        <p:nvPicPr>
          <p:cNvPr id="57" name="Picture 56">
            <a:extLst>
              <a:ext uri="{FF2B5EF4-FFF2-40B4-BE49-F238E27FC236}">
                <a16:creationId xmlns:a16="http://schemas.microsoft.com/office/drawing/2014/main" id="{9AAACBB8-D302-6625-97F5-62FE03431621}"/>
              </a:ext>
            </a:extLst>
          </p:cNvPr>
          <p:cNvPicPr>
            <a:picLocks noChangeAspect="1"/>
          </p:cNvPicPr>
          <p:nvPr/>
        </p:nvPicPr>
        <p:blipFill>
          <a:blip r:embed="rId5"/>
          <a:stretch>
            <a:fillRect/>
          </a:stretch>
        </p:blipFill>
        <p:spPr>
          <a:xfrm>
            <a:off x="5564241" y="1239856"/>
            <a:ext cx="839997" cy="701282"/>
          </a:xfrm>
          <a:prstGeom prst="rect">
            <a:avLst/>
          </a:prstGeom>
        </p:spPr>
      </p:pic>
      <p:pic>
        <p:nvPicPr>
          <p:cNvPr id="58" name="Picture 57">
            <a:extLst>
              <a:ext uri="{FF2B5EF4-FFF2-40B4-BE49-F238E27FC236}">
                <a16:creationId xmlns:a16="http://schemas.microsoft.com/office/drawing/2014/main" id="{885C0C46-7787-5734-206F-001AEB84B9A7}"/>
              </a:ext>
            </a:extLst>
          </p:cNvPr>
          <p:cNvPicPr>
            <a:picLocks noChangeAspect="1"/>
          </p:cNvPicPr>
          <p:nvPr/>
        </p:nvPicPr>
        <p:blipFill>
          <a:blip r:embed="rId5"/>
          <a:stretch>
            <a:fillRect/>
          </a:stretch>
        </p:blipFill>
        <p:spPr>
          <a:xfrm>
            <a:off x="4707966" y="1931854"/>
            <a:ext cx="839997" cy="701282"/>
          </a:xfrm>
          <a:prstGeom prst="rect">
            <a:avLst/>
          </a:prstGeom>
        </p:spPr>
      </p:pic>
      <p:pic>
        <p:nvPicPr>
          <p:cNvPr id="59" name="Picture 58">
            <a:extLst>
              <a:ext uri="{FF2B5EF4-FFF2-40B4-BE49-F238E27FC236}">
                <a16:creationId xmlns:a16="http://schemas.microsoft.com/office/drawing/2014/main" id="{B23DB054-E16C-0553-91A6-FB5FCF314870}"/>
              </a:ext>
            </a:extLst>
          </p:cNvPr>
          <p:cNvPicPr>
            <a:picLocks noChangeAspect="1"/>
          </p:cNvPicPr>
          <p:nvPr/>
        </p:nvPicPr>
        <p:blipFill>
          <a:blip r:embed="rId5"/>
          <a:stretch>
            <a:fillRect/>
          </a:stretch>
        </p:blipFill>
        <p:spPr>
          <a:xfrm>
            <a:off x="5662514" y="1988483"/>
            <a:ext cx="839997" cy="701282"/>
          </a:xfrm>
          <a:prstGeom prst="rect">
            <a:avLst/>
          </a:prstGeom>
        </p:spPr>
      </p:pic>
      <p:pic>
        <p:nvPicPr>
          <p:cNvPr id="53" name="Picture 52">
            <a:extLst>
              <a:ext uri="{FF2B5EF4-FFF2-40B4-BE49-F238E27FC236}">
                <a16:creationId xmlns:a16="http://schemas.microsoft.com/office/drawing/2014/main" id="{AF9D3FB2-3448-93E0-DB2E-C2BA909FABF2}"/>
              </a:ext>
            </a:extLst>
          </p:cNvPr>
          <p:cNvPicPr>
            <a:picLocks noChangeAspect="1"/>
          </p:cNvPicPr>
          <p:nvPr/>
        </p:nvPicPr>
        <p:blipFill>
          <a:blip r:embed="rId3"/>
          <a:stretch>
            <a:fillRect/>
          </a:stretch>
        </p:blipFill>
        <p:spPr>
          <a:xfrm>
            <a:off x="2263069" y="1810672"/>
            <a:ext cx="918921" cy="701282"/>
          </a:xfrm>
          <a:prstGeom prst="rect">
            <a:avLst/>
          </a:prstGeom>
        </p:spPr>
      </p:pic>
      <p:sp>
        <p:nvSpPr>
          <p:cNvPr id="5" name="TextBox 4">
            <a:extLst>
              <a:ext uri="{FF2B5EF4-FFF2-40B4-BE49-F238E27FC236}">
                <a16:creationId xmlns:a16="http://schemas.microsoft.com/office/drawing/2014/main" id="{EC934CF8-3D92-72E7-7395-5C550D6511BD}"/>
              </a:ext>
            </a:extLst>
          </p:cNvPr>
          <p:cNvSpPr txBox="1"/>
          <p:nvPr/>
        </p:nvSpPr>
        <p:spPr>
          <a:xfrm>
            <a:off x="6362700" y="690900"/>
            <a:ext cx="5591175" cy="1200329"/>
          </a:xfrm>
          <a:prstGeom prst="rect">
            <a:avLst/>
          </a:prstGeom>
          <a:noFill/>
        </p:spPr>
        <p:txBody>
          <a:bodyPr wrap="square" rtlCol="0">
            <a:spAutoFit/>
          </a:bodyPr>
          <a:lstStyle/>
          <a:p>
            <a:r>
              <a:rPr lang="en-US" sz="2400" dirty="0"/>
              <a:t>In a chemical reaction you have many reactants. You don’t just have the exact amount of reactants.</a:t>
            </a:r>
          </a:p>
        </p:txBody>
      </p:sp>
      <p:sp>
        <p:nvSpPr>
          <p:cNvPr id="7" name="TextBox 6">
            <a:extLst>
              <a:ext uri="{FF2B5EF4-FFF2-40B4-BE49-F238E27FC236}">
                <a16:creationId xmlns:a16="http://schemas.microsoft.com/office/drawing/2014/main" id="{E66C1E02-ECD7-E5D7-720D-E3786B721334}"/>
              </a:ext>
            </a:extLst>
          </p:cNvPr>
          <p:cNvSpPr txBox="1"/>
          <p:nvPr/>
        </p:nvSpPr>
        <p:spPr>
          <a:xfrm>
            <a:off x="6362700" y="2838721"/>
            <a:ext cx="5591175" cy="830997"/>
          </a:xfrm>
          <a:prstGeom prst="rect">
            <a:avLst/>
          </a:prstGeom>
          <a:noFill/>
        </p:spPr>
        <p:txBody>
          <a:bodyPr wrap="square" rtlCol="0">
            <a:spAutoFit/>
          </a:bodyPr>
          <a:lstStyle/>
          <a:p>
            <a:r>
              <a:rPr lang="en-US" sz="2400" dirty="0"/>
              <a:t>We know if there is a reactant or product, we must have at least one of those.</a:t>
            </a:r>
          </a:p>
        </p:txBody>
      </p:sp>
      <p:sp>
        <p:nvSpPr>
          <p:cNvPr id="10" name="TextBox 9">
            <a:extLst>
              <a:ext uri="{FF2B5EF4-FFF2-40B4-BE49-F238E27FC236}">
                <a16:creationId xmlns:a16="http://schemas.microsoft.com/office/drawing/2014/main" id="{D4C909D0-45E8-A529-EDC1-4B6FE286692D}"/>
              </a:ext>
            </a:extLst>
          </p:cNvPr>
          <p:cNvSpPr txBox="1"/>
          <p:nvPr/>
        </p:nvSpPr>
        <p:spPr>
          <a:xfrm>
            <a:off x="5984240" y="4428426"/>
            <a:ext cx="6207760" cy="2308324"/>
          </a:xfrm>
          <a:prstGeom prst="rect">
            <a:avLst/>
          </a:prstGeom>
          <a:noFill/>
        </p:spPr>
        <p:txBody>
          <a:bodyPr wrap="square" rtlCol="0">
            <a:spAutoFit/>
          </a:bodyPr>
          <a:lstStyle/>
          <a:p>
            <a:r>
              <a:rPr lang="en-US" sz="2400" dirty="0"/>
              <a:t>Chemical reactions are just rearrangements of atoms so whatever quantity of reactants we start with, we have to finish with. Since the products have 4 oxygen atoms, 4 hydrogen atoms, and 1 carbon atom, we need the same in the reactants</a:t>
            </a:r>
          </a:p>
        </p:txBody>
      </p:sp>
      <p:sp>
        <p:nvSpPr>
          <p:cNvPr id="12" name="TextBox 11">
            <a:extLst>
              <a:ext uri="{FF2B5EF4-FFF2-40B4-BE49-F238E27FC236}">
                <a16:creationId xmlns:a16="http://schemas.microsoft.com/office/drawing/2014/main" id="{BDC3A17F-5761-C6DD-116B-EA58CD9BF79C}"/>
              </a:ext>
            </a:extLst>
          </p:cNvPr>
          <p:cNvSpPr txBox="1"/>
          <p:nvPr/>
        </p:nvSpPr>
        <p:spPr>
          <a:xfrm>
            <a:off x="793356" y="2842142"/>
            <a:ext cx="4895851" cy="461665"/>
          </a:xfrm>
          <a:prstGeom prst="rect">
            <a:avLst/>
          </a:prstGeom>
          <a:noFill/>
        </p:spPr>
        <p:txBody>
          <a:bodyPr wrap="square" rtlCol="0">
            <a:spAutoFit/>
          </a:bodyPr>
          <a:lstStyle/>
          <a:p>
            <a:r>
              <a:rPr lang="en-US" sz="2400" dirty="0"/>
              <a:t>CH</a:t>
            </a:r>
            <a:r>
              <a:rPr lang="en-US" sz="2400" baseline="-25000" dirty="0"/>
              <a:t>4 </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pic>
        <p:nvPicPr>
          <p:cNvPr id="13" name="Picture 12">
            <a:extLst>
              <a:ext uri="{FF2B5EF4-FFF2-40B4-BE49-F238E27FC236}">
                <a16:creationId xmlns:a16="http://schemas.microsoft.com/office/drawing/2014/main" id="{554F8D5D-5F32-6F2E-8669-2DF5645A71E4}"/>
              </a:ext>
            </a:extLst>
          </p:cNvPr>
          <p:cNvPicPr>
            <a:picLocks noChangeAspect="1"/>
          </p:cNvPicPr>
          <p:nvPr/>
        </p:nvPicPr>
        <p:blipFill>
          <a:blip r:embed="rId2"/>
          <a:stretch>
            <a:fillRect/>
          </a:stretch>
        </p:blipFill>
        <p:spPr>
          <a:xfrm>
            <a:off x="505153" y="3296877"/>
            <a:ext cx="814464" cy="892370"/>
          </a:xfrm>
          <a:prstGeom prst="rect">
            <a:avLst/>
          </a:prstGeom>
        </p:spPr>
      </p:pic>
      <p:pic>
        <p:nvPicPr>
          <p:cNvPr id="15" name="Picture 14">
            <a:extLst>
              <a:ext uri="{FF2B5EF4-FFF2-40B4-BE49-F238E27FC236}">
                <a16:creationId xmlns:a16="http://schemas.microsoft.com/office/drawing/2014/main" id="{7FDD0878-C81D-BB83-894F-52D48B400504}"/>
              </a:ext>
            </a:extLst>
          </p:cNvPr>
          <p:cNvPicPr>
            <a:picLocks noChangeAspect="1"/>
          </p:cNvPicPr>
          <p:nvPr/>
        </p:nvPicPr>
        <p:blipFill>
          <a:blip r:embed="rId3"/>
          <a:stretch>
            <a:fillRect/>
          </a:stretch>
        </p:blipFill>
        <p:spPr>
          <a:xfrm>
            <a:off x="1505596" y="3261844"/>
            <a:ext cx="918921" cy="701282"/>
          </a:xfrm>
          <a:prstGeom prst="rect">
            <a:avLst/>
          </a:prstGeom>
        </p:spPr>
      </p:pic>
      <p:pic>
        <p:nvPicPr>
          <p:cNvPr id="16" name="Picture 15">
            <a:extLst>
              <a:ext uri="{FF2B5EF4-FFF2-40B4-BE49-F238E27FC236}">
                <a16:creationId xmlns:a16="http://schemas.microsoft.com/office/drawing/2014/main" id="{97DFA162-079D-E52A-5609-2D5498FC9210}"/>
              </a:ext>
            </a:extLst>
          </p:cNvPr>
          <p:cNvPicPr>
            <a:picLocks noChangeAspect="1"/>
          </p:cNvPicPr>
          <p:nvPr/>
        </p:nvPicPr>
        <p:blipFill>
          <a:blip r:embed="rId4"/>
          <a:stretch>
            <a:fillRect/>
          </a:stretch>
        </p:blipFill>
        <p:spPr>
          <a:xfrm>
            <a:off x="2909033" y="3261844"/>
            <a:ext cx="1294674" cy="701282"/>
          </a:xfrm>
          <a:prstGeom prst="rect">
            <a:avLst/>
          </a:prstGeom>
        </p:spPr>
      </p:pic>
      <p:pic>
        <p:nvPicPr>
          <p:cNvPr id="17" name="Picture 16">
            <a:extLst>
              <a:ext uri="{FF2B5EF4-FFF2-40B4-BE49-F238E27FC236}">
                <a16:creationId xmlns:a16="http://schemas.microsoft.com/office/drawing/2014/main" id="{9719ADC6-20A7-53E0-7691-D2A801019B1F}"/>
              </a:ext>
            </a:extLst>
          </p:cNvPr>
          <p:cNvPicPr>
            <a:picLocks noChangeAspect="1"/>
          </p:cNvPicPr>
          <p:nvPr/>
        </p:nvPicPr>
        <p:blipFill>
          <a:blip r:embed="rId5"/>
          <a:stretch>
            <a:fillRect/>
          </a:stretch>
        </p:blipFill>
        <p:spPr>
          <a:xfrm>
            <a:off x="4353892" y="3296877"/>
            <a:ext cx="839997" cy="701282"/>
          </a:xfrm>
          <a:prstGeom prst="rect">
            <a:avLst/>
          </a:prstGeom>
        </p:spPr>
      </p:pic>
      <p:sp>
        <p:nvSpPr>
          <p:cNvPr id="18" name="TextBox 17">
            <a:extLst>
              <a:ext uri="{FF2B5EF4-FFF2-40B4-BE49-F238E27FC236}">
                <a16:creationId xmlns:a16="http://schemas.microsoft.com/office/drawing/2014/main" id="{42471D87-FA73-13EE-E5A0-733C0D4F4C93}"/>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3292128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FD8C4-83D7-80DC-5469-9A49EC6BC8F3}"/>
              </a:ext>
            </a:extLst>
          </p:cNvPr>
          <p:cNvSpPr>
            <a:spLocks noGrp="1"/>
          </p:cNvSpPr>
          <p:nvPr>
            <p:ph type="title"/>
          </p:nvPr>
        </p:nvSpPr>
        <p:spPr>
          <a:xfrm>
            <a:off x="267855" y="136524"/>
            <a:ext cx="11545454" cy="899795"/>
          </a:xfrm>
        </p:spPr>
        <p:txBody>
          <a:bodyPr/>
          <a:lstStyle/>
          <a:p>
            <a:r>
              <a:rPr lang="en-US" dirty="0"/>
              <a:t>Ratios of ingredients and products can be in any </a:t>
            </a:r>
            <a:r>
              <a:rPr lang="en-US"/>
              <a:t>quantities but </a:t>
            </a:r>
            <a:r>
              <a:rPr lang="en-US" dirty="0"/>
              <a:t>chemists use moles. This is the mole ratio!</a:t>
            </a:r>
          </a:p>
        </p:txBody>
      </p:sp>
      <p:sp>
        <p:nvSpPr>
          <p:cNvPr id="4" name="TextBox 3">
            <a:extLst>
              <a:ext uri="{FF2B5EF4-FFF2-40B4-BE49-F238E27FC236}">
                <a16:creationId xmlns:a16="http://schemas.microsoft.com/office/drawing/2014/main" id="{CFC29BCC-2659-422D-A23B-68820214BBEA}"/>
              </a:ext>
            </a:extLst>
          </p:cNvPr>
          <p:cNvSpPr txBox="1"/>
          <p:nvPr/>
        </p:nvSpPr>
        <p:spPr>
          <a:xfrm>
            <a:off x="3204844" y="1401622"/>
            <a:ext cx="5441316" cy="461665"/>
          </a:xfrm>
          <a:prstGeom prst="rect">
            <a:avLst/>
          </a:prstGeom>
          <a:noFill/>
        </p:spPr>
        <p:txBody>
          <a:bodyPr wrap="square" rtlCol="0">
            <a:spAutoFit/>
          </a:bodyPr>
          <a:lstStyle/>
          <a:p>
            <a:r>
              <a:rPr lang="en-US" sz="2400" dirty="0"/>
              <a:t>    CH</a:t>
            </a:r>
            <a:r>
              <a:rPr lang="en-US" sz="2400" baseline="-25000" dirty="0"/>
              <a:t>4 </a:t>
            </a:r>
            <a:r>
              <a:rPr lang="en-US" sz="2400" dirty="0"/>
              <a:t>+  </a:t>
            </a:r>
            <a:r>
              <a:rPr lang="en-US" sz="2400" dirty="0">
                <a:solidFill>
                  <a:srgbClr val="FF0000"/>
                </a:solidFill>
              </a:rPr>
              <a:t>2</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a:t>
            </a:r>
            <a:r>
              <a:rPr lang="en-US" sz="2400" dirty="0">
                <a:solidFill>
                  <a:srgbClr val="FF0000"/>
                </a:solidFill>
                <a:sym typeface="Wingdings" panose="05000000000000000000" pitchFamily="2" charset="2"/>
              </a:rPr>
              <a:t>2</a:t>
            </a:r>
            <a:r>
              <a:rPr lang="en-US" sz="2400" dirty="0">
                <a:sym typeface="Wingdings" panose="05000000000000000000" pitchFamily="2" charset="2"/>
              </a:rPr>
              <a:t>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pic>
        <p:nvPicPr>
          <p:cNvPr id="5" name="Picture 4">
            <a:extLst>
              <a:ext uri="{FF2B5EF4-FFF2-40B4-BE49-F238E27FC236}">
                <a16:creationId xmlns:a16="http://schemas.microsoft.com/office/drawing/2014/main" id="{ADEBB6DD-BEF8-45FD-4DE3-9D69D0C3FA98}"/>
              </a:ext>
            </a:extLst>
          </p:cNvPr>
          <p:cNvPicPr>
            <a:picLocks noChangeAspect="1"/>
          </p:cNvPicPr>
          <p:nvPr/>
        </p:nvPicPr>
        <p:blipFill>
          <a:blip r:embed="rId2"/>
          <a:stretch>
            <a:fillRect/>
          </a:stretch>
        </p:blipFill>
        <p:spPr>
          <a:xfrm>
            <a:off x="3455276" y="2036521"/>
            <a:ext cx="814464" cy="892370"/>
          </a:xfrm>
          <a:prstGeom prst="rect">
            <a:avLst/>
          </a:prstGeom>
        </p:spPr>
      </p:pic>
      <p:pic>
        <p:nvPicPr>
          <p:cNvPr id="6" name="Picture 5">
            <a:extLst>
              <a:ext uri="{FF2B5EF4-FFF2-40B4-BE49-F238E27FC236}">
                <a16:creationId xmlns:a16="http://schemas.microsoft.com/office/drawing/2014/main" id="{CFAC196D-A53C-1F05-4EAB-267902A8D539}"/>
              </a:ext>
            </a:extLst>
          </p:cNvPr>
          <p:cNvPicPr>
            <a:picLocks noChangeAspect="1"/>
          </p:cNvPicPr>
          <p:nvPr/>
        </p:nvPicPr>
        <p:blipFill>
          <a:blip r:embed="rId3"/>
          <a:stretch>
            <a:fillRect/>
          </a:stretch>
        </p:blipFill>
        <p:spPr>
          <a:xfrm>
            <a:off x="4455719" y="2001488"/>
            <a:ext cx="918921" cy="701282"/>
          </a:xfrm>
          <a:prstGeom prst="rect">
            <a:avLst/>
          </a:prstGeom>
        </p:spPr>
      </p:pic>
      <p:pic>
        <p:nvPicPr>
          <p:cNvPr id="7" name="Picture 6">
            <a:extLst>
              <a:ext uri="{FF2B5EF4-FFF2-40B4-BE49-F238E27FC236}">
                <a16:creationId xmlns:a16="http://schemas.microsoft.com/office/drawing/2014/main" id="{86ED7898-9561-F2FB-0A5D-08F17587DF38}"/>
              </a:ext>
            </a:extLst>
          </p:cNvPr>
          <p:cNvPicPr>
            <a:picLocks noChangeAspect="1"/>
          </p:cNvPicPr>
          <p:nvPr/>
        </p:nvPicPr>
        <p:blipFill>
          <a:blip r:embed="rId4"/>
          <a:stretch>
            <a:fillRect/>
          </a:stretch>
        </p:blipFill>
        <p:spPr>
          <a:xfrm>
            <a:off x="5859156" y="2001488"/>
            <a:ext cx="1294674" cy="701282"/>
          </a:xfrm>
          <a:prstGeom prst="rect">
            <a:avLst/>
          </a:prstGeom>
        </p:spPr>
      </p:pic>
      <p:pic>
        <p:nvPicPr>
          <p:cNvPr id="8" name="Picture 7">
            <a:extLst>
              <a:ext uri="{FF2B5EF4-FFF2-40B4-BE49-F238E27FC236}">
                <a16:creationId xmlns:a16="http://schemas.microsoft.com/office/drawing/2014/main" id="{2D282F06-6439-8CD3-BA1B-7330571D3157}"/>
              </a:ext>
            </a:extLst>
          </p:cNvPr>
          <p:cNvPicPr>
            <a:picLocks noChangeAspect="1"/>
          </p:cNvPicPr>
          <p:nvPr/>
        </p:nvPicPr>
        <p:blipFill>
          <a:blip r:embed="rId5"/>
          <a:stretch>
            <a:fillRect/>
          </a:stretch>
        </p:blipFill>
        <p:spPr>
          <a:xfrm>
            <a:off x="7304015" y="2036521"/>
            <a:ext cx="839997" cy="701282"/>
          </a:xfrm>
          <a:prstGeom prst="rect">
            <a:avLst/>
          </a:prstGeom>
        </p:spPr>
      </p:pic>
      <p:pic>
        <p:nvPicPr>
          <p:cNvPr id="9" name="Picture 8">
            <a:extLst>
              <a:ext uri="{FF2B5EF4-FFF2-40B4-BE49-F238E27FC236}">
                <a16:creationId xmlns:a16="http://schemas.microsoft.com/office/drawing/2014/main" id="{D5892DF0-7B26-2539-8E6F-D076CB383876}"/>
              </a:ext>
            </a:extLst>
          </p:cNvPr>
          <p:cNvPicPr>
            <a:picLocks noChangeAspect="1"/>
          </p:cNvPicPr>
          <p:nvPr/>
        </p:nvPicPr>
        <p:blipFill>
          <a:blip r:embed="rId3"/>
          <a:stretch>
            <a:fillRect/>
          </a:stretch>
        </p:blipFill>
        <p:spPr>
          <a:xfrm>
            <a:off x="4462037" y="2702770"/>
            <a:ext cx="918921" cy="701282"/>
          </a:xfrm>
          <a:prstGeom prst="rect">
            <a:avLst/>
          </a:prstGeom>
        </p:spPr>
      </p:pic>
      <p:pic>
        <p:nvPicPr>
          <p:cNvPr id="10" name="Picture 9">
            <a:extLst>
              <a:ext uri="{FF2B5EF4-FFF2-40B4-BE49-F238E27FC236}">
                <a16:creationId xmlns:a16="http://schemas.microsoft.com/office/drawing/2014/main" id="{00287750-28CF-D5A2-33AE-F28D45880034}"/>
              </a:ext>
            </a:extLst>
          </p:cNvPr>
          <p:cNvPicPr>
            <a:picLocks noChangeAspect="1"/>
          </p:cNvPicPr>
          <p:nvPr/>
        </p:nvPicPr>
        <p:blipFill>
          <a:blip r:embed="rId5"/>
          <a:stretch>
            <a:fillRect/>
          </a:stretch>
        </p:blipFill>
        <p:spPr>
          <a:xfrm>
            <a:off x="7304015" y="2727718"/>
            <a:ext cx="839997" cy="701282"/>
          </a:xfrm>
          <a:prstGeom prst="rect">
            <a:avLst/>
          </a:prstGeom>
        </p:spPr>
      </p:pic>
      <p:sp>
        <p:nvSpPr>
          <p:cNvPr id="11" name="TextBox 10">
            <a:extLst>
              <a:ext uri="{FF2B5EF4-FFF2-40B4-BE49-F238E27FC236}">
                <a16:creationId xmlns:a16="http://schemas.microsoft.com/office/drawing/2014/main" id="{4B99E137-FA13-9AF7-7004-F3076D4AB56B}"/>
              </a:ext>
            </a:extLst>
          </p:cNvPr>
          <p:cNvSpPr txBox="1"/>
          <p:nvPr/>
        </p:nvSpPr>
        <p:spPr>
          <a:xfrm>
            <a:off x="2367280" y="3517386"/>
            <a:ext cx="6725919" cy="2308324"/>
          </a:xfrm>
          <a:prstGeom prst="rect">
            <a:avLst/>
          </a:prstGeom>
          <a:noFill/>
        </p:spPr>
        <p:txBody>
          <a:bodyPr wrap="square" rtlCol="0">
            <a:spAutoFit/>
          </a:bodyPr>
          <a:lstStyle/>
          <a:p>
            <a:pPr algn="ctr"/>
            <a:r>
              <a:rPr lang="en-US" sz="2400" dirty="0"/>
              <a:t>Ratio</a:t>
            </a:r>
          </a:p>
          <a:p>
            <a:pPr algn="ctr"/>
            <a:r>
              <a:rPr lang="en-US" sz="2400" dirty="0"/>
              <a:t>   1 CH</a:t>
            </a:r>
            <a:r>
              <a:rPr lang="en-US" sz="2400" baseline="-25000" dirty="0"/>
              <a:t>4</a:t>
            </a:r>
            <a:r>
              <a:rPr lang="en-US" sz="2400" dirty="0"/>
              <a:t> : 2 O</a:t>
            </a:r>
            <a:r>
              <a:rPr lang="en-US" sz="2400" baseline="-25000" dirty="0"/>
              <a:t>2</a:t>
            </a:r>
          </a:p>
          <a:p>
            <a:pPr algn="ctr"/>
            <a:r>
              <a:rPr lang="en-US" sz="2400" dirty="0"/>
              <a:t>1 dozen CH</a:t>
            </a:r>
            <a:r>
              <a:rPr lang="en-US" sz="2400" baseline="-25000" dirty="0"/>
              <a:t>4</a:t>
            </a:r>
            <a:r>
              <a:rPr lang="en-US" sz="2400" dirty="0"/>
              <a:t> : 2 dozen O</a:t>
            </a:r>
            <a:r>
              <a:rPr lang="en-US" sz="2400" baseline="-25000" dirty="0"/>
              <a:t>2</a:t>
            </a:r>
            <a:endParaRPr lang="en-US" sz="2400" dirty="0"/>
          </a:p>
          <a:p>
            <a:pPr algn="ctr"/>
            <a:r>
              <a:rPr lang="en-US" sz="2400" dirty="0"/>
              <a:t>1 hundred CH</a:t>
            </a:r>
            <a:r>
              <a:rPr lang="en-US" sz="2400" baseline="-25000" dirty="0"/>
              <a:t>4</a:t>
            </a:r>
            <a:r>
              <a:rPr lang="en-US" sz="2400" dirty="0"/>
              <a:t> : 2 hundred O</a:t>
            </a:r>
            <a:r>
              <a:rPr lang="en-US" sz="2400" baseline="-25000" dirty="0"/>
              <a:t>2</a:t>
            </a:r>
            <a:endParaRPr lang="en-US" sz="2400" dirty="0"/>
          </a:p>
          <a:p>
            <a:pPr algn="ctr"/>
            <a:r>
              <a:rPr lang="en-US" sz="2400" dirty="0">
                <a:highlight>
                  <a:srgbClr val="FFFF00"/>
                </a:highlight>
              </a:rPr>
              <a:t>  1 mole CH</a:t>
            </a:r>
            <a:r>
              <a:rPr lang="en-US" sz="2400" baseline="-25000" dirty="0">
                <a:highlight>
                  <a:srgbClr val="FFFF00"/>
                </a:highlight>
              </a:rPr>
              <a:t>4</a:t>
            </a:r>
            <a:r>
              <a:rPr lang="en-US" sz="2400" dirty="0">
                <a:highlight>
                  <a:srgbClr val="FFFF00"/>
                </a:highlight>
              </a:rPr>
              <a:t> : 2 moles O</a:t>
            </a:r>
            <a:r>
              <a:rPr lang="en-US" sz="2400" baseline="-25000" dirty="0">
                <a:highlight>
                  <a:srgbClr val="FFFF00"/>
                </a:highlight>
              </a:rPr>
              <a:t>2</a:t>
            </a:r>
          </a:p>
          <a:p>
            <a:pPr algn="ctr"/>
            <a:r>
              <a:rPr lang="en-US" sz="2400" dirty="0"/>
              <a:t>1 x (6.022 x 10</a:t>
            </a:r>
            <a:r>
              <a:rPr lang="en-US" sz="2400" baseline="30000" dirty="0"/>
              <a:t>23</a:t>
            </a:r>
            <a:r>
              <a:rPr lang="en-US" sz="2400" dirty="0"/>
              <a:t>) CH</a:t>
            </a:r>
            <a:r>
              <a:rPr lang="en-US" sz="2400" baseline="-25000" dirty="0"/>
              <a:t>4</a:t>
            </a:r>
            <a:r>
              <a:rPr lang="en-US" sz="2400" dirty="0"/>
              <a:t> : 2 x (6.022 x 10</a:t>
            </a:r>
            <a:r>
              <a:rPr lang="en-US" sz="2400" baseline="30000" dirty="0"/>
              <a:t>23</a:t>
            </a:r>
            <a:r>
              <a:rPr lang="en-US" sz="2400" dirty="0"/>
              <a:t>) O</a:t>
            </a:r>
            <a:r>
              <a:rPr lang="en-US" sz="2400" baseline="-25000" dirty="0"/>
              <a:t>2</a:t>
            </a:r>
            <a:endParaRPr lang="en-US" sz="2400" dirty="0"/>
          </a:p>
        </p:txBody>
      </p:sp>
      <p:sp>
        <p:nvSpPr>
          <p:cNvPr id="12" name="TextBox 11">
            <a:extLst>
              <a:ext uri="{FF2B5EF4-FFF2-40B4-BE49-F238E27FC236}">
                <a16:creationId xmlns:a16="http://schemas.microsoft.com/office/drawing/2014/main" id="{C29A360C-248E-0ED0-87A6-D5F9BFAC9634}"/>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F47BEE5D-70D1-8720-909D-66533942EC48}"/>
                  </a:ext>
                </a:extLst>
              </p14:cNvPr>
              <p14:cNvContentPartPr/>
              <p14:nvPr/>
            </p14:nvContentPartPr>
            <p14:xfrm>
              <a:off x="3418200" y="1016280"/>
              <a:ext cx="5766480" cy="729720"/>
            </p14:xfrm>
          </p:contentPart>
        </mc:Choice>
        <mc:Fallback xmlns="">
          <p:pic>
            <p:nvPicPr>
              <p:cNvPr id="3" name="Ink 2">
                <a:extLst>
                  <a:ext uri="{FF2B5EF4-FFF2-40B4-BE49-F238E27FC236}">
                    <a16:creationId xmlns:a16="http://schemas.microsoft.com/office/drawing/2014/main" id="{F47BEE5D-70D1-8720-909D-66533942EC48}"/>
                  </a:ext>
                </a:extLst>
              </p:cNvPr>
              <p:cNvPicPr/>
              <p:nvPr/>
            </p:nvPicPr>
            <p:blipFill>
              <a:blip r:embed="rId7"/>
              <a:stretch>
                <a:fillRect/>
              </a:stretch>
            </p:blipFill>
            <p:spPr>
              <a:xfrm>
                <a:off x="3408840" y="1006920"/>
                <a:ext cx="5785200" cy="748440"/>
              </a:xfrm>
              <a:prstGeom prst="rect">
                <a:avLst/>
              </a:prstGeom>
            </p:spPr>
          </p:pic>
        </mc:Fallback>
      </mc:AlternateContent>
    </p:spTree>
    <p:extLst>
      <p:ext uri="{BB962C8B-B14F-4D97-AF65-F5344CB8AC3E}">
        <p14:creationId xmlns:p14="http://schemas.microsoft.com/office/powerpoint/2010/main" val="2580453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554F7-94D4-4CA2-D98F-52F93399202D}"/>
              </a:ext>
            </a:extLst>
          </p:cNvPr>
          <p:cNvSpPr>
            <a:spLocks noGrp="1"/>
          </p:cNvSpPr>
          <p:nvPr>
            <p:ph type="title"/>
          </p:nvPr>
        </p:nvSpPr>
        <p:spPr>
          <a:xfrm>
            <a:off x="267855" y="136524"/>
            <a:ext cx="11545454" cy="949325"/>
          </a:xfrm>
        </p:spPr>
        <p:txBody>
          <a:bodyPr/>
          <a:lstStyle/>
          <a:p>
            <a:r>
              <a:rPr lang="en-US" dirty="0"/>
              <a:t>Balancing Equations = creating a recipe and using up all the ingredients</a:t>
            </a:r>
          </a:p>
        </p:txBody>
      </p:sp>
      <p:sp>
        <p:nvSpPr>
          <p:cNvPr id="7" name="Rectangle: Top Corners Rounded 6">
            <a:extLst>
              <a:ext uri="{FF2B5EF4-FFF2-40B4-BE49-F238E27FC236}">
                <a16:creationId xmlns:a16="http://schemas.microsoft.com/office/drawing/2014/main" id="{8889A7EB-0391-53E4-E7F0-DA711834959B}"/>
              </a:ext>
            </a:extLst>
          </p:cNvPr>
          <p:cNvSpPr/>
          <p:nvPr/>
        </p:nvSpPr>
        <p:spPr>
          <a:xfrm>
            <a:off x="6465686" y="310201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Top Corners Rounded 8">
            <a:extLst>
              <a:ext uri="{FF2B5EF4-FFF2-40B4-BE49-F238E27FC236}">
                <a16:creationId xmlns:a16="http://schemas.microsoft.com/office/drawing/2014/main" id="{F6A1ABA2-F0EF-B1CE-7C31-4D25186B4F19}"/>
              </a:ext>
            </a:extLst>
          </p:cNvPr>
          <p:cNvSpPr/>
          <p:nvPr/>
        </p:nvSpPr>
        <p:spPr>
          <a:xfrm rot="10800000">
            <a:off x="6465685" y="347322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FB4B09A-48DA-562D-5519-ACCC08809D3E}"/>
              </a:ext>
            </a:extLst>
          </p:cNvPr>
          <p:cNvSpPr txBox="1"/>
          <p:nvPr/>
        </p:nvSpPr>
        <p:spPr>
          <a:xfrm>
            <a:off x="323273" y="1095552"/>
            <a:ext cx="11545454" cy="1200329"/>
          </a:xfrm>
          <a:prstGeom prst="rect">
            <a:avLst/>
          </a:prstGeom>
          <a:noFill/>
        </p:spPr>
        <p:txBody>
          <a:bodyPr wrap="square" rtlCol="0">
            <a:spAutoFit/>
          </a:bodyPr>
          <a:lstStyle/>
          <a:p>
            <a:r>
              <a:rPr lang="en-US" dirty="0"/>
              <a:t>You’ve been invited to a potluck style party. You were tasked with bringing surf and turf burgers for everyone (1 hamburger patty+1 crispy fish patty+3 buns+1 piece of cheese). You go to the burger shop and they don’t have any so you decide the closest thing is to buy a crispy fish sandwich and a cheeseburger and assemble them yourself. You don’t want to waste anything so you assemble all the ingredients you don’t need into something else as well.</a:t>
            </a:r>
          </a:p>
        </p:txBody>
      </p:sp>
      <p:sp>
        <p:nvSpPr>
          <p:cNvPr id="12" name="Rectangle: Top Corners Rounded 11">
            <a:extLst>
              <a:ext uri="{FF2B5EF4-FFF2-40B4-BE49-F238E27FC236}">
                <a16:creationId xmlns:a16="http://schemas.microsoft.com/office/drawing/2014/main" id="{500A8748-2FFE-9AB9-FC90-65EB450F532F}"/>
              </a:ext>
            </a:extLst>
          </p:cNvPr>
          <p:cNvSpPr/>
          <p:nvPr/>
        </p:nvSpPr>
        <p:spPr>
          <a:xfrm rot="10800000">
            <a:off x="6415760" y="3311595"/>
            <a:ext cx="757076" cy="145249"/>
          </a:xfrm>
          <a:prstGeom prst="round2SameRect">
            <a:avLst>
              <a:gd name="adj1" fmla="val 50000"/>
              <a:gd name="adj2" fmla="val 50000"/>
            </a:avLst>
          </a:prstGeom>
          <a:pattFill prst="wdUpDiag">
            <a:fgClr>
              <a:schemeClr val="accent2">
                <a:lumMod val="7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911EFBD-74A1-3D54-3260-20471BFC6558}"/>
              </a:ext>
            </a:extLst>
          </p:cNvPr>
          <p:cNvSpPr/>
          <p:nvPr/>
        </p:nvSpPr>
        <p:spPr>
          <a:xfrm>
            <a:off x="6441062" y="3669183"/>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Top Corners Rounded 13">
            <a:extLst>
              <a:ext uri="{FF2B5EF4-FFF2-40B4-BE49-F238E27FC236}">
                <a16:creationId xmlns:a16="http://schemas.microsoft.com/office/drawing/2014/main" id="{9E432394-B246-1411-51E2-9945AD99DD46}"/>
              </a:ext>
            </a:extLst>
          </p:cNvPr>
          <p:cNvSpPr/>
          <p:nvPr/>
        </p:nvSpPr>
        <p:spPr>
          <a:xfrm rot="10800000">
            <a:off x="6415760" y="3743719"/>
            <a:ext cx="757076" cy="145249"/>
          </a:xfrm>
          <a:prstGeom prst="round2SameRect">
            <a:avLst>
              <a:gd name="adj1" fmla="val 50000"/>
              <a:gd name="adj2"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Top Corners Rounded 14">
            <a:extLst>
              <a:ext uri="{FF2B5EF4-FFF2-40B4-BE49-F238E27FC236}">
                <a16:creationId xmlns:a16="http://schemas.microsoft.com/office/drawing/2014/main" id="{91096E4F-D969-FA3A-7A1B-A5CD91044A4E}"/>
              </a:ext>
            </a:extLst>
          </p:cNvPr>
          <p:cNvSpPr/>
          <p:nvPr/>
        </p:nvSpPr>
        <p:spPr>
          <a:xfrm rot="10800000">
            <a:off x="6465685" y="3911687"/>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Top Corners Rounded 16">
            <a:extLst>
              <a:ext uri="{FF2B5EF4-FFF2-40B4-BE49-F238E27FC236}">
                <a16:creationId xmlns:a16="http://schemas.microsoft.com/office/drawing/2014/main" id="{10B01EA4-9F4B-C2DF-0823-0C99B3BE16EA}"/>
              </a:ext>
            </a:extLst>
          </p:cNvPr>
          <p:cNvSpPr/>
          <p:nvPr/>
        </p:nvSpPr>
        <p:spPr>
          <a:xfrm>
            <a:off x="779260" y="3296045"/>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6AF5D2D-510E-E443-50D6-AB825CD29858}"/>
              </a:ext>
            </a:extLst>
          </p:cNvPr>
          <p:cNvSpPr/>
          <p:nvPr/>
        </p:nvSpPr>
        <p:spPr>
          <a:xfrm>
            <a:off x="754637" y="3501531"/>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Top Corners Rounded 20">
            <a:extLst>
              <a:ext uri="{FF2B5EF4-FFF2-40B4-BE49-F238E27FC236}">
                <a16:creationId xmlns:a16="http://schemas.microsoft.com/office/drawing/2014/main" id="{2984D958-A8D8-6C04-3A82-5DF7052CCDFE}"/>
              </a:ext>
            </a:extLst>
          </p:cNvPr>
          <p:cNvSpPr/>
          <p:nvPr/>
        </p:nvSpPr>
        <p:spPr>
          <a:xfrm rot="10800000">
            <a:off x="729335" y="3576067"/>
            <a:ext cx="757076" cy="145249"/>
          </a:xfrm>
          <a:prstGeom prst="round2SameRect">
            <a:avLst>
              <a:gd name="adj1" fmla="val 50000"/>
              <a:gd name="adj2"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Top Corners Rounded 21">
            <a:extLst>
              <a:ext uri="{FF2B5EF4-FFF2-40B4-BE49-F238E27FC236}">
                <a16:creationId xmlns:a16="http://schemas.microsoft.com/office/drawing/2014/main" id="{19CFACF8-43E9-D5B5-DB8B-13C2FF6638C1}"/>
              </a:ext>
            </a:extLst>
          </p:cNvPr>
          <p:cNvSpPr/>
          <p:nvPr/>
        </p:nvSpPr>
        <p:spPr>
          <a:xfrm rot="10800000">
            <a:off x="779260" y="3744035"/>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Top Corners Rounded 22">
            <a:extLst>
              <a:ext uri="{FF2B5EF4-FFF2-40B4-BE49-F238E27FC236}">
                <a16:creationId xmlns:a16="http://schemas.microsoft.com/office/drawing/2014/main" id="{CFBD6005-2E51-7A5A-FE78-321CF6AB907F}"/>
              </a:ext>
            </a:extLst>
          </p:cNvPr>
          <p:cNvSpPr/>
          <p:nvPr/>
        </p:nvSpPr>
        <p:spPr>
          <a:xfrm>
            <a:off x="2884286" y="3296625"/>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Top Corners Rounded 23">
            <a:extLst>
              <a:ext uri="{FF2B5EF4-FFF2-40B4-BE49-F238E27FC236}">
                <a16:creationId xmlns:a16="http://schemas.microsoft.com/office/drawing/2014/main" id="{20CFB5FD-DF43-F0F3-2AE3-49143465A408}"/>
              </a:ext>
            </a:extLst>
          </p:cNvPr>
          <p:cNvSpPr/>
          <p:nvPr/>
        </p:nvSpPr>
        <p:spPr>
          <a:xfrm rot="10800000">
            <a:off x="2884285" y="3744035"/>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Top Corners Rounded 24">
            <a:extLst>
              <a:ext uri="{FF2B5EF4-FFF2-40B4-BE49-F238E27FC236}">
                <a16:creationId xmlns:a16="http://schemas.microsoft.com/office/drawing/2014/main" id="{2EF7B4AE-2C79-24C1-EBC3-47C6A90A3ACA}"/>
              </a:ext>
            </a:extLst>
          </p:cNvPr>
          <p:cNvSpPr/>
          <p:nvPr/>
        </p:nvSpPr>
        <p:spPr>
          <a:xfrm rot="10800000">
            <a:off x="2834360" y="3582407"/>
            <a:ext cx="757076" cy="145249"/>
          </a:xfrm>
          <a:prstGeom prst="round2SameRect">
            <a:avLst>
              <a:gd name="adj1" fmla="val 50000"/>
              <a:gd name="adj2" fmla="val 50000"/>
            </a:avLst>
          </a:prstGeom>
          <a:pattFill prst="wdUpDiag">
            <a:fgClr>
              <a:schemeClr val="accent2">
                <a:lumMod val="7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0201DB3-9CB7-7B3A-0B07-640C2E0C7DBD}"/>
              </a:ext>
            </a:extLst>
          </p:cNvPr>
          <p:cNvSpPr/>
          <p:nvPr/>
        </p:nvSpPr>
        <p:spPr>
          <a:xfrm>
            <a:off x="2868727" y="3507951"/>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05F24A7-758B-D6CE-2D81-135B8503B0D2}"/>
              </a:ext>
            </a:extLst>
          </p:cNvPr>
          <p:cNvSpPr txBox="1"/>
          <p:nvPr/>
        </p:nvSpPr>
        <p:spPr>
          <a:xfrm>
            <a:off x="323273" y="2495862"/>
            <a:ext cx="1577059" cy="646331"/>
          </a:xfrm>
          <a:prstGeom prst="rect">
            <a:avLst/>
          </a:prstGeom>
          <a:noFill/>
        </p:spPr>
        <p:txBody>
          <a:bodyPr wrap="square" rtlCol="0">
            <a:spAutoFit/>
          </a:bodyPr>
          <a:lstStyle/>
          <a:p>
            <a:r>
              <a:rPr lang="en-US" dirty="0"/>
              <a:t>Cheeseburger</a:t>
            </a:r>
          </a:p>
          <a:p>
            <a:pPr algn="ctr"/>
            <a:r>
              <a:rPr lang="en-US" dirty="0"/>
              <a:t>CHB</a:t>
            </a:r>
            <a:r>
              <a:rPr lang="en-US" baseline="-25000" dirty="0"/>
              <a:t>2</a:t>
            </a:r>
          </a:p>
        </p:txBody>
      </p:sp>
      <p:sp>
        <p:nvSpPr>
          <p:cNvPr id="28" name="TextBox 27">
            <a:extLst>
              <a:ext uri="{FF2B5EF4-FFF2-40B4-BE49-F238E27FC236}">
                <a16:creationId xmlns:a16="http://schemas.microsoft.com/office/drawing/2014/main" id="{336312D1-966A-65F4-14F0-C8C5A11B8B0C}"/>
              </a:ext>
            </a:extLst>
          </p:cNvPr>
          <p:cNvSpPr txBox="1"/>
          <p:nvPr/>
        </p:nvSpPr>
        <p:spPr>
          <a:xfrm>
            <a:off x="2034305" y="2495862"/>
            <a:ext cx="2376233" cy="646331"/>
          </a:xfrm>
          <a:prstGeom prst="rect">
            <a:avLst/>
          </a:prstGeom>
          <a:noFill/>
        </p:spPr>
        <p:txBody>
          <a:bodyPr wrap="square" rtlCol="0">
            <a:spAutoFit/>
          </a:bodyPr>
          <a:lstStyle/>
          <a:p>
            <a:r>
              <a:rPr lang="en-US" dirty="0"/>
              <a:t>Crispy Fish Sandwich</a:t>
            </a:r>
          </a:p>
          <a:p>
            <a:pPr algn="ctr"/>
            <a:r>
              <a:rPr lang="en-US" dirty="0"/>
              <a:t>CFB</a:t>
            </a:r>
            <a:r>
              <a:rPr lang="en-US" baseline="-25000" dirty="0"/>
              <a:t>2</a:t>
            </a:r>
          </a:p>
        </p:txBody>
      </p:sp>
      <p:sp>
        <p:nvSpPr>
          <p:cNvPr id="29" name="Rectangle: Top Corners Rounded 28">
            <a:extLst>
              <a:ext uri="{FF2B5EF4-FFF2-40B4-BE49-F238E27FC236}">
                <a16:creationId xmlns:a16="http://schemas.microsoft.com/office/drawing/2014/main" id="{278E27CB-2940-A811-D078-952B4DC977E3}"/>
              </a:ext>
            </a:extLst>
          </p:cNvPr>
          <p:cNvSpPr/>
          <p:nvPr/>
        </p:nvSpPr>
        <p:spPr>
          <a:xfrm>
            <a:off x="7867802" y="3327564"/>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9AD81E0-98CD-2C4E-87C8-9CB345EED298}"/>
              </a:ext>
            </a:extLst>
          </p:cNvPr>
          <p:cNvSpPr/>
          <p:nvPr/>
        </p:nvSpPr>
        <p:spPr>
          <a:xfrm>
            <a:off x="9105080" y="3436162"/>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8717B39-3B7A-E687-B6C1-B0F8704350DB}"/>
              </a:ext>
            </a:extLst>
          </p:cNvPr>
          <p:cNvSpPr txBox="1"/>
          <p:nvPr/>
        </p:nvSpPr>
        <p:spPr>
          <a:xfrm>
            <a:off x="5697682" y="2464634"/>
            <a:ext cx="2376233" cy="646331"/>
          </a:xfrm>
          <a:prstGeom prst="rect">
            <a:avLst/>
          </a:prstGeom>
          <a:noFill/>
        </p:spPr>
        <p:txBody>
          <a:bodyPr wrap="square" rtlCol="0">
            <a:spAutoFit/>
          </a:bodyPr>
          <a:lstStyle/>
          <a:p>
            <a:r>
              <a:rPr lang="en-US" dirty="0"/>
              <a:t>Surf and Turf Burger</a:t>
            </a:r>
          </a:p>
          <a:p>
            <a:pPr algn="ctr"/>
            <a:r>
              <a:rPr lang="en-US" dirty="0"/>
              <a:t>CFHB</a:t>
            </a:r>
            <a:r>
              <a:rPr lang="en-US" baseline="-25000" dirty="0"/>
              <a:t>3</a:t>
            </a:r>
          </a:p>
        </p:txBody>
      </p:sp>
      <p:sp>
        <p:nvSpPr>
          <p:cNvPr id="32" name="Rectangle: Top Corners Rounded 31">
            <a:extLst>
              <a:ext uri="{FF2B5EF4-FFF2-40B4-BE49-F238E27FC236}">
                <a16:creationId xmlns:a16="http://schemas.microsoft.com/office/drawing/2014/main" id="{96F35483-04FE-5EF0-0AEC-48AD71765EC2}"/>
              </a:ext>
            </a:extLst>
          </p:cNvPr>
          <p:cNvSpPr/>
          <p:nvPr/>
        </p:nvSpPr>
        <p:spPr>
          <a:xfrm>
            <a:off x="6305465" y="581660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Top Corners Rounded 32">
            <a:extLst>
              <a:ext uri="{FF2B5EF4-FFF2-40B4-BE49-F238E27FC236}">
                <a16:creationId xmlns:a16="http://schemas.microsoft.com/office/drawing/2014/main" id="{48D4F5A6-E80E-E445-E380-857CCF0DAB6F}"/>
              </a:ext>
            </a:extLst>
          </p:cNvPr>
          <p:cNvSpPr/>
          <p:nvPr/>
        </p:nvSpPr>
        <p:spPr>
          <a:xfrm rot="10800000">
            <a:off x="6305464" y="6187816"/>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Top Corners Rounded 33">
            <a:extLst>
              <a:ext uri="{FF2B5EF4-FFF2-40B4-BE49-F238E27FC236}">
                <a16:creationId xmlns:a16="http://schemas.microsoft.com/office/drawing/2014/main" id="{1AB8A2B9-FD04-75D4-63AC-03DD80664235}"/>
              </a:ext>
            </a:extLst>
          </p:cNvPr>
          <p:cNvSpPr/>
          <p:nvPr/>
        </p:nvSpPr>
        <p:spPr>
          <a:xfrm rot="10800000">
            <a:off x="6255539" y="6026188"/>
            <a:ext cx="757076" cy="145249"/>
          </a:xfrm>
          <a:prstGeom prst="round2SameRect">
            <a:avLst>
              <a:gd name="adj1" fmla="val 50000"/>
              <a:gd name="adj2" fmla="val 50000"/>
            </a:avLst>
          </a:prstGeom>
          <a:pattFill prst="wdUpDiag">
            <a:fgClr>
              <a:schemeClr val="accent2">
                <a:lumMod val="7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FC1C79F-20C4-A3C5-AC5A-3954A7CC42EE}"/>
              </a:ext>
            </a:extLst>
          </p:cNvPr>
          <p:cNvSpPr/>
          <p:nvPr/>
        </p:nvSpPr>
        <p:spPr>
          <a:xfrm>
            <a:off x="6280841" y="6383776"/>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Top Corners Rounded 35">
            <a:extLst>
              <a:ext uri="{FF2B5EF4-FFF2-40B4-BE49-F238E27FC236}">
                <a16:creationId xmlns:a16="http://schemas.microsoft.com/office/drawing/2014/main" id="{D8C78BDB-B896-2DB2-F7F5-17FBC9A21104}"/>
              </a:ext>
            </a:extLst>
          </p:cNvPr>
          <p:cNvSpPr/>
          <p:nvPr/>
        </p:nvSpPr>
        <p:spPr>
          <a:xfrm rot="10800000">
            <a:off x="6255539" y="6458312"/>
            <a:ext cx="757076" cy="145249"/>
          </a:xfrm>
          <a:prstGeom prst="round2SameRect">
            <a:avLst>
              <a:gd name="adj1" fmla="val 50000"/>
              <a:gd name="adj2"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Top Corners Rounded 36">
            <a:extLst>
              <a:ext uri="{FF2B5EF4-FFF2-40B4-BE49-F238E27FC236}">
                <a16:creationId xmlns:a16="http://schemas.microsoft.com/office/drawing/2014/main" id="{A77489E8-7249-E72C-D77A-B19F9477D68E}"/>
              </a:ext>
            </a:extLst>
          </p:cNvPr>
          <p:cNvSpPr/>
          <p:nvPr/>
        </p:nvSpPr>
        <p:spPr>
          <a:xfrm rot="10800000">
            <a:off x="6305464" y="6626280"/>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Top Corners Rounded 37">
            <a:extLst>
              <a:ext uri="{FF2B5EF4-FFF2-40B4-BE49-F238E27FC236}">
                <a16:creationId xmlns:a16="http://schemas.microsoft.com/office/drawing/2014/main" id="{5AB4AA62-3AA0-BC26-D990-925CAF75559A}"/>
              </a:ext>
            </a:extLst>
          </p:cNvPr>
          <p:cNvSpPr/>
          <p:nvPr/>
        </p:nvSpPr>
        <p:spPr>
          <a:xfrm>
            <a:off x="295189" y="587728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AB27B00-7B9D-B324-137A-1D1A5BD818C3}"/>
              </a:ext>
            </a:extLst>
          </p:cNvPr>
          <p:cNvSpPr/>
          <p:nvPr/>
        </p:nvSpPr>
        <p:spPr>
          <a:xfrm>
            <a:off x="270566" y="608277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Top Corners Rounded 39">
            <a:extLst>
              <a:ext uri="{FF2B5EF4-FFF2-40B4-BE49-F238E27FC236}">
                <a16:creationId xmlns:a16="http://schemas.microsoft.com/office/drawing/2014/main" id="{B100F24D-FADA-F0CA-9A84-E15139003DEF}"/>
              </a:ext>
            </a:extLst>
          </p:cNvPr>
          <p:cNvSpPr/>
          <p:nvPr/>
        </p:nvSpPr>
        <p:spPr>
          <a:xfrm rot="10800000">
            <a:off x="245264" y="6157310"/>
            <a:ext cx="757076" cy="145249"/>
          </a:xfrm>
          <a:prstGeom prst="round2SameRect">
            <a:avLst>
              <a:gd name="adj1" fmla="val 50000"/>
              <a:gd name="adj2"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Top Corners Rounded 40">
            <a:extLst>
              <a:ext uri="{FF2B5EF4-FFF2-40B4-BE49-F238E27FC236}">
                <a16:creationId xmlns:a16="http://schemas.microsoft.com/office/drawing/2014/main" id="{7F692467-C603-BC50-06D9-9AFF12B6286E}"/>
              </a:ext>
            </a:extLst>
          </p:cNvPr>
          <p:cNvSpPr/>
          <p:nvPr/>
        </p:nvSpPr>
        <p:spPr>
          <a:xfrm rot="10800000">
            <a:off x="295189" y="632527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Top Corners Rounded 41">
            <a:extLst>
              <a:ext uri="{FF2B5EF4-FFF2-40B4-BE49-F238E27FC236}">
                <a16:creationId xmlns:a16="http://schemas.microsoft.com/office/drawing/2014/main" id="{F12CD5E0-B4A1-A06A-A24D-E67D95ABA17D}"/>
              </a:ext>
            </a:extLst>
          </p:cNvPr>
          <p:cNvSpPr/>
          <p:nvPr/>
        </p:nvSpPr>
        <p:spPr>
          <a:xfrm>
            <a:off x="2781215" y="587786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Top Corners Rounded 42">
            <a:extLst>
              <a:ext uri="{FF2B5EF4-FFF2-40B4-BE49-F238E27FC236}">
                <a16:creationId xmlns:a16="http://schemas.microsoft.com/office/drawing/2014/main" id="{745102C3-CC69-2C1A-208D-DA871BA96A0A}"/>
              </a:ext>
            </a:extLst>
          </p:cNvPr>
          <p:cNvSpPr/>
          <p:nvPr/>
        </p:nvSpPr>
        <p:spPr>
          <a:xfrm rot="10800000">
            <a:off x="2781214" y="632527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Top Corners Rounded 43">
            <a:extLst>
              <a:ext uri="{FF2B5EF4-FFF2-40B4-BE49-F238E27FC236}">
                <a16:creationId xmlns:a16="http://schemas.microsoft.com/office/drawing/2014/main" id="{715E9C8A-F973-7579-73E0-A55F212CEB5F}"/>
              </a:ext>
            </a:extLst>
          </p:cNvPr>
          <p:cNvSpPr/>
          <p:nvPr/>
        </p:nvSpPr>
        <p:spPr>
          <a:xfrm rot="10800000">
            <a:off x="2731289" y="6163650"/>
            <a:ext cx="757076" cy="145249"/>
          </a:xfrm>
          <a:prstGeom prst="round2SameRect">
            <a:avLst>
              <a:gd name="adj1" fmla="val 50000"/>
              <a:gd name="adj2" fmla="val 50000"/>
            </a:avLst>
          </a:prstGeom>
          <a:pattFill prst="wdUpDiag">
            <a:fgClr>
              <a:schemeClr val="accent2">
                <a:lumMod val="7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1B615C7-78F3-2B3B-73BA-8069D191F4EE}"/>
              </a:ext>
            </a:extLst>
          </p:cNvPr>
          <p:cNvSpPr/>
          <p:nvPr/>
        </p:nvSpPr>
        <p:spPr>
          <a:xfrm>
            <a:off x="2765656" y="608919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2184E8F-32CE-ACF1-5DEE-A7116EDF6E19}"/>
              </a:ext>
            </a:extLst>
          </p:cNvPr>
          <p:cNvSpPr txBox="1"/>
          <p:nvPr/>
        </p:nvSpPr>
        <p:spPr>
          <a:xfrm>
            <a:off x="0" y="5077105"/>
            <a:ext cx="2034305" cy="646331"/>
          </a:xfrm>
          <a:prstGeom prst="rect">
            <a:avLst/>
          </a:prstGeom>
          <a:noFill/>
        </p:spPr>
        <p:txBody>
          <a:bodyPr wrap="square" rtlCol="0">
            <a:spAutoFit/>
          </a:bodyPr>
          <a:lstStyle/>
          <a:p>
            <a:pPr algn="ctr"/>
            <a:r>
              <a:rPr lang="en-US" dirty="0"/>
              <a:t>2 Cheeseburgers</a:t>
            </a:r>
          </a:p>
          <a:p>
            <a:pPr algn="ctr"/>
            <a:r>
              <a:rPr lang="en-US" dirty="0"/>
              <a:t>2 CHB</a:t>
            </a:r>
            <a:r>
              <a:rPr lang="en-US" baseline="-25000" dirty="0"/>
              <a:t>2</a:t>
            </a:r>
          </a:p>
        </p:txBody>
      </p:sp>
      <p:sp>
        <p:nvSpPr>
          <p:cNvPr id="47" name="TextBox 46">
            <a:extLst>
              <a:ext uri="{FF2B5EF4-FFF2-40B4-BE49-F238E27FC236}">
                <a16:creationId xmlns:a16="http://schemas.microsoft.com/office/drawing/2014/main" id="{BED51FDD-A52D-9C95-14C1-4AAE10EBC21E}"/>
              </a:ext>
            </a:extLst>
          </p:cNvPr>
          <p:cNvSpPr txBox="1"/>
          <p:nvPr/>
        </p:nvSpPr>
        <p:spPr>
          <a:xfrm>
            <a:off x="2216984" y="5077105"/>
            <a:ext cx="2688391" cy="646331"/>
          </a:xfrm>
          <a:prstGeom prst="rect">
            <a:avLst/>
          </a:prstGeom>
          <a:noFill/>
        </p:spPr>
        <p:txBody>
          <a:bodyPr wrap="square" rtlCol="0">
            <a:spAutoFit/>
          </a:bodyPr>
          <a:lstStyle/>
          <a:p>
            <a:r>
              <a:rPr lang="en-US" dirty="0"/>
              <a:t>2 Crispy Fish Sandwiches</a:t>
            </a:r>
          </a:p>
          <a:p>
            <a:pPr algn="ctr"/>
            <a:r>
              <a:rPr lang="en-US" dirty="0"/>
              <a:t>2 CFB</a:t>
            </a:r>
            <a:r>
              <a:rPr lang="en-US" baseline="-25000" dirty="0"/>
              <a:t>2</a:t>
            </a:r>
          </a:p>
        </p:txBody>
      </p:sp>
      <p:sp>
        <p:nvSpPr>
          <p:cNvPr id="48" name="Rectangle: Top Corners Rounded 47">
            <a:extLst>
              <a:ext uri="{FF2B5EF4-FFF2-40B4-BE49-F238E27FC236}">
                <a16:creationId xmlns:a16="http://schemas.microsoft.com/office/drawing/2014/main" id="{405963B3-F34F-FF53-0A80-A5A9C40FF1B2}"/>
              </a:ext>
            </a:extLst>
          </p:cNvPr>
          <p:cNvSpPr/>
          <p:nvPr/>
        </p:nvSpPr>
        <p:spPr>
          <a:xfrm>
            <a:off x="8696779" y="582128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8E5FB2E-3F57-63E5-A525-9DB64ED45EB4}"/>
              </a:ext>
            </a:extLst>
          </p:cNvPr>
          <p:cNvSpPr/>
          <p:nvPr/>
        </p:nvSpPr>
        <p:spPr>
          <a:xfrm>
            <a:off x="8681220" y="6032609"/>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F034BAAF-F15E-650D-2244-C6C5534528E3}"/>
              </a:ext>
            </a:extLst>
          </p:cNvPr>
          <p:cNvSpPr txBox="1"/>
          <p:nvPr/>
        </p:nvSpPr>
        <p:spPr>
          <a:xfrm>
            <a:off x="5748464" y="5074782"/>
            <a:ext cx="2688391" cy="646331"/>
          </a:xfrm>
          <a:prstGeom prst="rect">
            <a:avLst/>
          </a:prstGeom>
          <a:noFill/>
        </p:spPr>
        <p:txBody>
          <a:bodyPr wrap="square" rtlCol="0">
            <a:spAutoFit/>
          </a:bodyPr>
          <a:lstStyle/>
          <a:p>
            <a:r>
              <a:rPr lang="en-US" dirty="0"/>
              <a:t>2 Surf and Turf Burgers</a:t>
            </a:r>
          </a:p>
          <a:p>
            <a:pPr algn="ctr"/>
            <a:r>
              <a:rPr lang="en-US" dirty="0"/>
              <a:t>2 CFHB</a:t>
            </a:r>
            <a:r>
              <a:rPr lang="en-US" baseline="-25000" dirty="0"/>
              <a:t>3</a:t>
            </a:r>
          </a:p>
        </p:txBody>
      </p:sp>
      <p:sp>
        <p:nvSpPr>
          <p:cNvPr id="51" name="TextBox 50">
            <a:extLst>
              <a:ext uri="{FF2B5EF4-FFF2-40B4-BE49-F238E27FC236}">
                <a16:creationId xmlns:a16="http://schemas.microsoft.com/office/drawing/2014/main" id="{D372F8A1-85FA-B1C7-638C-AECCB883C10C}"/>
              </a:ext>
            </a:extLst>
          </p:cNvPr>
          <p:cNvSpPr txBox="1"/>
          <p:nvPr/>
        </p:nvSpPr>
        <p:spPr>
          <a:xfrm>
            <a:off x="0" y="4410053"/>
            <a:ext cx="12192000" cy="369332"/>
          </a:xfrm>
          <a:prstGeom prst="rect">
            <a:avLst/>
          </a:prstGeom>
          <a:noFill/>
        </p:spPr>
        <p:txBody>
          <a:bodyPr wrap="square" rtlCol="0">
            <a:spAutoFit/>
          </a:bodyPr>
          <a:lstStyle/>
          <a:p>
            <a:pPr algn="ctr"/>
            <a:r>
              <a:rPr lang="en-US" dirty="0"/>
              <a:t>Can’t really serve a piece of bread and cheese so you need to buy more ingredients to use everything up</a:t>
            </a:r>
          </a:p>
        </p:txBody>
      </p:sp>
      <p:sp>
        <p:nvSpPr>
          <p:cNvPr id="52" name="Rectangle: Top Corners Rounded 51">
            <a:extLst>
              <a:ext uri="{FF2B5EF4-FFF2-40B4-BE49-F238E27FC236}">
                <a16:creationId xmlns:a16="http://schemas.microsoft.com/office/drawing/2014/main" id="{3F192167-4EA3-043E-512E-544F288D8D8E}"/>
              </a:ext>
            </a:extLst>
          </p:cNvPr>
          <p:cNvSpPr/>
          <p:nvPr/>
        </p:nvSpPr>
        <p:spPr>
          <a:xfrm>
            <a:off x="1221621" y="587728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A365E52-BA30-4FD7-81CB-92D5F11C9320}"/>
              </a:ext>
            </a:extLst>
          </p:cNvPr>
          <p:cNvSpPr/>
          <p:nvPr/>
        </p:nvSpPr>
        <p:spPr>
          <a:xfrm>
            <a:off x="1196998" y="608277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Top Corners Rounded 53">
            <a:extLst>
              <a:ext uri="{FF2B5EF4-FFF2-40B4-BE49-F238E27FC236}">
                <a16:creationId xmlns:a16="http://schemas.microsoft.com/office/drawing/2014/main" id="{47E3E6AF-6DC2-298F-EC6E-599167575164}"/>
              </a:ext>
            </a:extLst>
          </p:cNvPr>
          <p:cNvSpPr/>
          <p:nvPr/>
        </p:nvSpPr>
        <p:spPr>
          <a:xfrm rot="10800000">
            <a:off x="1171696" y="6157310"/>
            <a:ext cx="757076" cy="145249"/>
          </a:xfrm>
          <a:prstGeom prst="round2SameRect">
            <a:avLst>
              <a:gd name="adj1" fmla="val 50000"/>
              <a:gd name="adj2"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Top Corners Rounded 54">
            <a:extLst>
              <a:ext uri="{FF2B5EF4-FFF2-40B4-BE49-F238E27FC236}">
                <a16:creationId xmlns:a16="http://schemas.microsoft.com/office/drawing/2014/main" id="{20AA5FEA-CB86-5F34-10A3-9583E9205CBA}"/>
              </a:ext>
            </a:extLst>
          </p:cNvPr>
          <p:cNvSpPr/>
          <p:nvPr/>
        </p:nvSpPr>
        <p:spPr>
          <a:xfrm rot="10800000">
            <a:off x="1221621" y="632527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Top Corners Rounded 55">
            <a:extLst>
              <a:ext uri="{FF2B5EF4-FFF2-40B4-BE49-F238E27FC236}">
                <a16:creationId xmlns:a16="http://schemas.microsoft.com/office/drawing/2014/main" id="{281B127C-37A1-37BD-B24A-D53644A56599}"/>
              </a:ext>
            </a:extLst>
          </p:cNvPr>
          <p:cNvSpPr/>
          <p:nvPr/>
        </p:nvSpPr>
        <p:spPr>
          <a:xfrm>
            <a:off x="3658064" y="587786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Top Corners Rounded 56">
            <a:extLst>
              <a:ext uri="{FF2B5EF4-FFF2-40B4-BE49-F238E27FC236}">
                <a16:creationId xmlns:a16="http://schemas.microsoft.com/office/drawing/2014/main" id="{157D0EBB-2B25-2EA4-0CDA-F51DEA6C05A9}"/>
              </a:ext>
            </a:extLst>
          </p:cNvPr>
          <p:cNvSpPr/>
          <p:nvPr/>
        </p:nvSpPr>
        <p:spPr>
          <a:xfrm rot="10800000">
            <a:off x="3658063" y="6325278"/>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Top Corners Rounded 57">
            <a:extLst>
              <a:ext uri="{FF2B5EF4-FFF2-40B4-BE49-F238E27FC236}">
                <a16:creationId xmlns:a16="http://schemas.microsoft.com/office/drawing/2014/main" id="{974BA532-404B-BD14-EAE0-33F97CEF965A}"/>
              </a:ext>
            </a:extLst>
          </p:cNvPr>
          <p:cNvSpPr/>
          <p:nvPr/>
        </p:nvSpPr>
        <p:spPr>
          <a:xfrm rot="10800000">
            <a:off x="3608138" y="6163650"/>
            <a:ext cx="757076" cy="145249"/>
          </a:xfrm>
          <a:prstGeom prst="round2SameRect">
            <a:avLst>
              <a:gd name="adj1" fmla="val 50000"/>
              <a:gd name="adj2" fmla="val 50000"/>
            </a:avLst>
          </a:prstGeom>
          <a:pattFill prst="wdUpDiag">
            <a:fgClr>
              <a:schemeClr val="accent2">
                <a:lumMod val="7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350F3F10-4785-7AD1-C224-D9ADF09A321C}"/>
              </a:ext>
            </a:extLst>
          </p:cNvPr>
          <p:cNvSpPr/>
          <p:nvPr/>
        </p:nvSpPr>
        <p:spPr>
          <a:xfrm>
            <a:off x="3642505" y="6089194"/>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BDF5063-AA70-956F-692F-F6EDA4AF0784}"/>
              </a:ext>
            </a:extLst>
          </p:cNvPr>
          <p:cNvSpPr/>
          <p:nvPr/>
        </p:nvSpPr>
        <p:spPr>
          <a:xfrm>
            <a:off x="8681220" y="6126400"/>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Top Corners Rounded 60">
            <a:extLst>
              <a:ext uri="{FF2B5EF4-FFF2-40B4-BE49-F238E27FC236}">
                <a16:creationId xmlns:a16="http://schemas.microsoft.com/office/drawing/2014/main" id="{7E148A5C-B686-21A1-ECB6-A46C28021A3B}"/>
              </a:ext>
            </a:extLst>
          </p:cNvPr>
          <p:cNvSpPr/>
          <p:nvPr/>
        </p:nvSpPr>
        <p:spPr>
          <a:xfrm rot="10800000">
            <a:off x="8705589" y="622063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Top Corners Rounded 61">
            <a:extLst>
              <a:ext uri="{FF2B5EF4-FFF2-40B4-BE49-F238E27FC236}">
                <a16:creationId xmlns:a16="http://schemas.microsoft.com/office/drawing/2014/main" id="{23619CF4-B106-38FC-DA62-101E3B09BD7A}"/>
              </a:ext>
            </a:extLst>
          </p:cNvPr>
          <p:cNvSpPr/>
          <p:nvPr/>
        </p:nvSpPr>
        <p:spPr>
          <a:xfrm>
            <a:off x="7142587" y="580341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Top Corners Rounded 62">
            <a:extLst>
              <a:ext uri="{FF2B5EF4-FFF2-40B4-BE49-F238E27FC236}">
                <a16:creationId xmlns:a16="http://schemas.microsoft.com/office/drawing/2014/main" id="{1274F730-1593-BC29-D69E-6DA4AA9F8F57}"/>
              </a:ext>
            </a:extLst>
          </p:cNvPr>
          <p:cNvSpPr/>
          <p:nvPr/>
        </p:nvSpPr>
        <p:spPr>
          <a:xfrm rot="10800000">
            <a:off x="7142586" y="6174623"/>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Top Corners Rounded 63">
            <a:extLst>
              <a:ext uri="{FF2B5EF4-FFF2-40B4-BE49-F238E27FC236}">
                <a16:creationId xmlns:a16="http://schemas.microsoft.com/office/drawing/2014/main" id="{92A28FE9-13D9-D110-C527-EE4D85013BAF}"/>
              </a:ext>
            </a:extLst>
          </p:cNvPr>
          <p:cNvSpPr/>
          <p:nvPr/>
        </p:nvSpPr>
        <p:spPr>
          <a:xfrm rot="10800000">
            <a:off x="7092661" y="6012995"/>
            <a:ext cx="757076" cy="145249"/>
          </a:xfrm>
          <a:prstGeom prst="round2SameRect">
            <a:avLst>
              <a:gd name="adj1" fmla="val 50000"/>
              <a:gd name="adj2" fmla="val 50000"/>
            </a:avLst>
          </a:prstGeom>
          <a:pattFill prst="wdUpDiag">
            <a:fgClr>
              <a:schemeClr val="accent2">
                <a:lumMod val="75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4113EC20-621E-7711-1BC0-63166D282091}"/>
              </a:ext>
            </a:extLst>
          </p:cNvPr>
          <p:cNvSpPr/>
          <p:nvPr/>
        </p:nvSpPr>
        <p:spPr>
          <a:xfrm>
            <a:off x="7117963" y="6370583"/>
            <a:ext cx="707390" cy="65369"/>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Top Corners Rounded 65">
            <a:extLst>
              <a:ext uri="{FF2B5EF4-FFF2-40B4-BE49-F238E27FC236}">
                <a16:creationId xmlns:a16="http://schemas.microsoft.com/office/drawing/2014/main" id="{23CAFBD2-8764-E3B6-773C-251F437FFE02}"/>
              </a:ext>
            </a:extLst>
          </p:cNvPr>
          <p:cNvSpPr/>
          <p:nvPr/>
        </p:nvSpPr>
        <p:spPr>
          <a:xfrm rot="10800000">
            <a:off x="7092661" y="6445119"/>
            <a:ext cx="757076" cy="145249"/>
          </a:xfrm>
          <a:prstGeom prst="round2SameRect">
            <a:avLst>
              <a:gd name="adj1" fmla="val 50000"/>
              <a:gd name="adj2"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Top Corners Rounded 66">
            <a:extLst>
              <a:ext uri="{FF2B5EF4-FFF2-40B4-BE49-F238E27FC236}">
                <a16:creationId xmlns:a16="http://schemas.microsoft.com/office/drawing/2014/main" id="{61132BAA-0DD5-ADE6-51F1-1AC6922B1D39}"/>
              </a:ext>
            </a:extLst>
          </p:cNvPr>
          <p:cNvSpPr/>
          <p:nvPr/>
        </p:nvSpPr>
        <p:spPr>
          <a:xfrm rot="10800000">
            <a:off x="7142586" y="6613087"/>
            <a:ext cx="657225" cy="182904"/>
          </a:xfrm>
          <a:prstGeom prst="round2SameRect">
            <a:avLst>
              <a:gd name="adj1" fmla="val 50000"/>
              <a:gd name="adj2" fmla="val 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B5448A65-D7DC-43FD-CF21-554637853A48}"/>
              </a:ext>
            </a:extLst>
          </p:cNvPr>
          <p:cNvSpPr txBox="1"/>
          <p:nvPr/>
        </p:nvSpPr>
        <p:spPr>
          <a:xfrm>
            <a:off x="8195143" y="5052608"/>
            <a:ext cx="1826322" cy="646331"/>
          </a:xfrm>
          <a:prstGeom prst="rect">
            <a:avLst/>
          </a:prstGeom>
          <a:noFill/>
        </p:spPr>
        <p:txBody>
          <a:bodyPr wrap="square" rtlCol="0">
            <a:spAutoFit/>
          </a:bodyPr>
          <a:lstStyle/>
          <a:p>
            <a:pPr algn="ctr"/>
            <a:r>
              <a:rPr lang="en-US" dirty="0"/>
              <a:t>1 Grilled Cheese</a:t>
            </a:r>
          </a:p>
          <a:p>
            <a:pPr algn="ctr"/>
            <a:r>
              <a:rPr lang="en-US" dirty="0"/>
              <a:t>1 C</a:t>
            </a:r>
            <a:r>
              <a:rPr lang="en-US" baseline="-25000" dirty="0"/>
              <a:t>2</a:t>
            </a:r>
            <a:r>
              <a:rPr lang="en-US" dirty="0"/>
              <a:t>B</a:t>
            </a:r>
            <a:r>
              <a:rPr lang="en-US" baseline="-25000" dirty="0"/>
              <a:t>2</a:t>
            </a:r>
          </a:p>
        </p:txBody>
      </p:sp>
      <p:sp>
        <p:nvSpPr>
          <p:cNvPr id="69" name="TextBox 68">
            <a:extLst>
              <a:ext uri="{FF2B5EF4-FFF2-40B4-BE49-F238E27FC236}">
                <a16:creationId xmlns:a16="http://schemas.microsoft.com/office/drawing/2014/main" id="{C71F120F-6A6B-34C5-1893-7E8B91DA5AE3}"/>
              </a:ext>
            </a:extLst>
          </p:cNvPr>
          <p:cNvSpPr txBox="1"/>
          <p:nvPr/>
        </p:nvSpPr>
        <p:spPr>
          <a:xfrm>
            <a:off x="10010199" y="2569104"/>
            <a:ext cx="2339414" cy="1477328"/>
          </a:xfrm>
          <a:prstGeom prst="rect">
            <a:avLst/>
          </a:prstGeom>
          <a:noFill/>
        </p:spPr>
        <p:txBody>
          <a:bodyPr wrap="square" rtlCol="0">
            <a:spAutoFit/>
          </a:bodyPr>
          <a:lstStyle/>
          <a:p>
            <a:pPr algn="ctr"/>
            <a:r>
              <a:rPr lang="en-US" dirty="0"/>
              <a:t>KEY</a:t>
            </a:r>
          </a:p>
          <a:p>
            <a:r>
              <a:rPr lang="en-US" dirty="0"/>
              <a:t>C = cheese</a:t>
            </a:r>
            <a:endParaRPr lang="en-US" baseline="-25000" dirty="0"/>
          </a:p>
          <a:p>
            <a:r>
              <a:rPr lang="en-US" dirty="0"/>
              <a:t>H = Hamburger</a:t>
            </a:r>
          </a:p>
          <a:p>
            <a:r>
              <a:rPr lang="en-US" dirty="0"/>
              <a:t>F = Crispy Fish Patty</a:t>
            </a:r>
          </a:p>
          <a:p>
            <a:r>
              <a:rPr lang="en-US" dirty="0"/>
              <a:t>B = Bun</a:t>
            </a:r>
          </a:p>
        </p:txBody>
      </p:sp>
      <p:sp>
        <p:nvSpPr>
          <p:cNvPr id="71" name="TextBox 70">
            <a:extLst>
              <a:ext uri="{FF2B5EF4-FFF2-40B4-BE49-F238E27FC236}">
                <a16:creationId xmlns:a16="http://schemas.microsoft.com/office/drawing/2014/main" id="{A7DA8064-4FF2-06F7-2ECA-90806DFAF2D8}"/>
              </a:ext>
            </a:extLst>
          </p:cNvPr>
          <p:cNvSpPr txBox="1"/>
          <p:nvPr/>
        </p:nvSpPr>
        <p:spPr>
          <a:xfrm>
            <a:off x="2000001" y="3373187"/>
            <a:ext cx="352425" cy="461665"/>
          </a:xfrm>
          <a:prstGeom prst="rect">
            <a:avLst/>
          </a:prstGeom>
          <a:noFill/>
        </p:spPr>
        <p:txBody>
          <a:bodyPr wrap="square" rtlCol="0">
            <a:spAutoFit/>
          </a:bodyPr>
          <a:lstStyle/>
          <a:p>
            <a:pPr algn="ctr"/>
            <a:r>
              <a:rPr lang="en-US" sz="2400" b="1" dirty="0"/>
              <a:t>+</a:t>
            </a:r>
          </a:p>
        </p:txBody>
      </p:sp>
      <p:sp>
        <p:nvSpPr>
          <p:cNvPr id="72" name="TextBox 71">
            <a:extLst>
              <a:ext uri="{FF2B5EF4-FFF2-40B4-BE49-F238E27FC236}">
                <a16:creationId xmlns:a16="http://schemas.microsoft.com/office/drawing/2014/main" id="{54CA874C-31FA-B64B-67CD-F13DA131CBE0}"/>
              </a:ext>
            </a:extLst>
          </p:cNvPr>
          <p:cNvSpPr txBox="1"/>
          <p:nvPr/>
        </p:nvSpPr>
        <p:spPr>
          <a:xfrm>
            <a:off x="2023408" y="2771156"/>
            <a:ext cx="352425" cy="461665"/>
          </a:xfrm>
          <a:prstGeom prst="rect">
            <a:avLst/>
          </a:prstGeom>
          <a:noFill/>
        </p:spPr>
        <p:txBody>
          <a:bodyPr wrap="square" rtlCol="0">
            <a:spAutoFit/>
          </a:bodyPr>
          <a:lstStyle/>
          <a:p>
            <a:pPr algn="ctr"/>
            <a:r>
              <a:rPr lang="en-US" sz="2400" b="1" dirty="0"/>
              <a:t>+</a:t>
            </a:r>
          </a:p>
        </p:txBody>
      </p:sp>
      <p:sp>
        <p:nvSpPr>
          <p:cNvPr id="73" name="TextBox 72">
            <a:extLst>
              <a:ext uri="{FF2B5EF4-FFF2-40B4-BE49-F238E27FC236}">
                <a16:creationId xmlns:a16="http://schemas.microsoft.com/office/drawing/2014/main" id="{CC866F20-6D85-D8E9-A515-7D38124C29E0}"/>
              </a:ext>
            </a:extLst>
          </p:cNvPr>
          <p:cNvSpPr txBox="1"/>
          <p:nvPr/>
        </p:nvSpPr>
        <p:spPr>
          <a:xfrm>
            <a:off x="2157312" y="5974215"/>
            <a:ext cx="352425" cy="461665"/>
          </a:xfrm>
          <a:prstGeom prst="rect">
            <a:avLst/>
          </a:prstGeom>
          <a:noFill/>
        </p:spPr>
        <p:txBody>
          <a:bodyPr wrap="square" rtlCol="0">
            <a:spAutoFit/>
          </a:bodyPr>
          <a:lstStyle/>
          <a:p>
            <a:pPr algn="ctr"/>
            <a:r>
              <a:rPr lang="en-US" sz="2400" b="1" dirty="0"/>
              <a:t>+</a:t>
            </a:r>
          </a:p>
        </p:txBody>
      </p:sp>
      <p:sp>
        <p:nvSpPr>
          <p:cNvPr id="74" name="TextBox 73">
            <a:extLst>
              <a:ext uri="{FF2B5EF4-FFF2-40B4-BE49-F238E27FC236}">
                <a16:creationId xmlns:a16="http://schemas.microsoft.com/office/drawing/2014/main" id="{C58E32EE-BF79-40BF-A64B-730EC747E62F}"/>
              </a:ext>
            </a:extLst>
          </p:cNvPr>
          <p:cNvSpPr txBox="1"/>
          <p:nvPr/>
        </p:nvSpPr>
        <p:spPr>
          <a:xfrm>
            <a:off x="8061889" y="5867145"/>
            <a:ext cx="352425" cy="461665"/>
          </a:xfrm>
          <a:prstGeom prst="rect">
            <a:avLst/>
          </a:prstGeom>
          <a:noFill/>
        </p:spPr>
        <p:txBody>
          <a:bodyPr wrap="square" rtlCol="0">
            <a:spAutoFit/>
          </a:bodyPr>
          <a:lstStyle/>
          <a:p>
            <a:pPr algn="ctr"/>
            <a:r>
              <a:rPr lang="en-US" sz="2400" b="1" dirty="0"/>
              <a:t>+</a:t>
            </a:r>
          </a:p>
        </p:txBody>
      </p:sp>
      <p:sp>
        <p:nvSpPr>
          <p:cNvPr id="75" name="TextBox 74">
            <a:extLst>
              <a:ext uri="{FF2B5EF4-FFF2-40B4-BE49-F238E27FC236}">
                <a16:creationId xmlns:a16="http://schemas.microsoft.com/office/drawing/2014/main" id="{34DB3F16-0812-B719-3CD0-D4FE96D4DA20}"/>
              </a:ext>
            </a:extLst>
          </p:cNvPr>
          <p:cNvSpPr txBox="1"/>
          <p:nvPr/>
        </p:nvSpPr>
        <p:spPr>
          <a:xfrm>
            <a:off x="7319143" y="3296045"/>
            <a:ext cx="352425" cy="461665"/>
          </a:xfrm>
          <a:prstGeom prst="rect">
            <a:avLst/>
          </a:prstGeom>
          <a:noFill/>
        </p:spPr>
        <p:txBody>
          <a:bodyPr wrap="square" rtlCol="0">
            <a:spAutoFit/>
          </a:bodyPr>
          <a:lstStyle/>
          <a:p>
            <a:pPr algn="ctr"/>
            <a:r>
              <a:rPr lang="en-US" sz="2400" b="1" dirty="0"/>
              <a:t>+</a:t>
            </a:r>
          </a:p>
        </p:txBody>
      </p:sp>
      <p:sp>
        <p:nvSpPr>
          <p:cNvPr id="76" name="TextBox 75">
            <a:extLst>
              <a:ext uri="{FF2B5EF4-FFF2-40B4-BE49-F238E27FC236}">
                <a16:creationId xmlns:a16="http://schemas.microsoft.com/office/drawing/2014/main" id="{769E520B-3203-09DF-307D-E3B404E42238}"/>
              </a:ext>
            </a:extLst>
          </p:cNvPr>
          <p:cNvSpPr txBox="1"/>
          <p:nvPr/>
        </p:nvSpPr>
        <p:spPr>
          <a:xfrm>
            <a:off x="8653413" y="3286548"/>
            <a:ext cx="352425" cy="461665"/>
          </a:xfrm>
          <a:prstGeom prst="rect">
            <a:avLst/>
          </a:prstGeom>
          <a:noFill/>
        </p:spPr>
        <p:txBody>
          <a:bodyPr wrap="square" rtlCol="0">
            <a:spAutoFit/>
          </a:bodyPr>
          <a:lstStyle/>
          <a:p>
            <a:pPr algn="ctr"/>
            <a:r>
              <a:rPr lang="en-US" sz="2400" b="1" dirty="0"/>
              <a:t>+</a:t>
            </a:r>
          </a:p>
        </p:txBody>
      </p:sp>
      <p:sp>
        <p:nvSpPr>
          <p:cNvPr id="77" name="TextBox 76">
            <a:extLst>
              <a:ext uri="{FF2B5EF4-FFF2-40B4-BE49-F238E27FC236}">
                <a16:creationId xmlns:a16="http://schemas.microsoft.com/office/drawing/2014/main" id="{E29DAF78-F2F2-2688-0E09-C9641F9B8C47}"/>
              </a:ext>
            </a:extLst>
          </p:cNvPr>
          <p:cNvSpPr txBox="1"/>
          <p:nvPr/>
        </p:nvSpPr>
        <p:spPr>
          <a:xfrm>
            <a:off x="7797483" y="2455682"/>
            <a:ext cx="727544" cy="646331"/>
          </a:xfrm>
          <a:prstGeom prst="rect">
            <a:avLst/>
          </a:prstGeom>
          <a:noFill/>
        </p:spPr>
        <p:txBody>
          <a:bodyPr wrap="square" rtlCol="0">
            <a:spAutoFit/>
          </a:bodyPr>
          <a:lstStyle/>
          <a:p>
            <a:pPr algn="ctr"/>
            <a:r>
              <a:rPr lang="en-US" dirty="0"/>
              <a:t>Bun</a:t>
            </a:r>
          </a:p>
          <a:p>
            <a:pPr algn="ctr"/>
            <a:r>
              <a:rPr lang="en-US" dirty="0"/>
              <a:t>B</a:t>
            </a:r>
            <a:endParaRPr lang="en-US" baseline="-25000" dirty="0"/>
          </a:p>
        </p:txBody>
      </p:sp>
      <p:sp>
        <p:nvSpPr>
          <p:cNvPr id="78" name="TextBox 77">
            <a:extLst>
              <a:ext uri="{FF2B5EF4-FFF2-40B4-BE49-F238E27FC236}">
                <a16:creationId xmlns:a16="http://schemas.microsoft.com/office/drawing/2014/main" id="{78CBFAD6-C248-DCB2-FA41-2DD2413F632B}"/>
              </a:ext>
            </a:extLst>
          </p:cNvPr>
          <p:cNvSpPr txBox="1"/>
          <p:nvPr/>
        </p:nvSpPr>
        <p:spPr>
          <a:xfrm>
            <a:off x="9005838" y="2445462"/>
            <a:ext cx="954436" cy="646331"/>
          </a:xfrm>
          <a:prstGeom prst="rect">
            <a:avLst/>
          </a:prstGeom>
          <a:noFill/>
        </p:spPr>
        <p:txBody>
          <a:bodyPr wrap="square" rtlCol="0">
            <a:spAutoFit/>
          </a:bodyPr>
          <a:lstStyle/>
          <a:p>
            <a:pPr algn="ctr"/>
            <a:r>
              <a:rPr lang="en-US" dirty="0"/>
              <a:t>Cheese</a:t>
            </a:r>
          </a:p>
          <a:p>
            <a:pPr algn="ctr"/>
            <a:r>
              <a:rPr lang="en-US" dirty="0"/>
              <a:t>C</a:t>
            </a:r>
          </a:p>
        </p:txBody>
      </p:sp>
      <p:sp>
        <p:nvSpPr>
          <p:cNvPr id="79" name="Arrow: Right 78">
            <a:extLst>
              <a:ext uri="{FF2B5EF4-FFF2-40B4-BE49-F238E27FC236}">
                <a16:creationId xmlns:a16="http://schemas.microsoft.com/office/drawing/2014/main" id="{73D2CFD2-BA7F-B969-D0E5-317BACFE9F62}"/>
              </a:ext>
            </a:extLst>
          </p:cNvPr>
          <p:cNvSpPr/>
          <p:nvPr/>
        </p:nvSpPr>
        <p:spPr>
          <a:xfrm>
            <a:off x="4676775" y="3373187"/>
            <a:ext cx="850945"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Arrow: Right 79">
            <a:extLst>
              <a:ext uri="{FF2B5EF4-FFF2-40B4-BE49-F238E27FC236}">
                <a16:creationId xmlns:a16="http://schemas.microsoft.com/office/drawing/2014/main" id="{C637C265-B90B-CC22-67C9-894977390C98}"/>
              </a:ext>
            </a:extLst>
          </p:cNvPr>
          <p:cNvSpPr/>
          <p:nvPr/>
        </p:nvSpPr>
        <p:spPr>
          <a:xfrm>
            <a:off x="4858786" y="6154563"/>
            <a:ext cx="850945"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150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C7CD-D6B4-3A63-5C99-525E6641C801}"/>
              </a:ext>
            </a:extLst>
          </p:cNvPr>
          <p:cNvSpPr>
            <a:spLocks noGrp="1"/>
          </p:cNvSpPr>
          <p:nvPr>
            <p:ph type="title"/>
          </p:nvPr>
        </p:nvSpPr>
        <p:spPr/>
        <p:txBody>
          <a:bodyPr/>
          <a:lstStyle/>
          <a:p>
            <a:r>
              <a:rPr lang="en-US" dirty="0"/>
              <a:t>How to balance chemical equations – Com’s Way</a:t>
            </a:r>
          </a:p>
        </p:txBody>
      </p:sp>
      <p:sp>
        <p:nvSpPr>
          <p:cNvPr id="3" name="Content Placeholder 2">
            <a:extLst>
              <a:ext uri="{FF2B5EF4-FFF2-40B4-BE49-F238E27FC236}">
                <a16:creationId xmlns:a16="http://schemas.microsoft.com/office/drawing/2014/main" id="{EE9D6630-5402-4054-0E04-CF803C13C689}"/>
              </a:ext>
            </a:extLst>
          </p:cNvPr>
          <p:cNvSpPr>
            <a:spLocks noGrp="1"/>
          </p:cNvSpPr>
          <p:nvPr>
            <p:ph idx="1"/>
          </p:nvPr>
        </p:nvSpPr>
        <p:spPr>
          <a:xfrm>
            <a:off x="345439" y="840104"/>
            <a:ext cx="11545453" cy="5327015"/>
          </a:xfrm>
        </p:spPr>
        <p:txBody>
          <a:bodyPr>
            <a:normAutofit fontScale="92500" lnSpcReduction="20000"/>
          </a:bodyPr>
          <a:lstStyle/>
          <a:p>
            <a:pPr marL="514350" indent="-514350">
              <a:buFont typeface="+mj-lt"/>
              <a:buAutoNum type="arabicPeriod"/>
            </a:pPr>
            <a:r>
              <a:rPr lang="en-US" dirty="0"/>
              <a:t>Take inventory of all the atoms (or polyatomic ions) in the reactants and products.</a:t>
            </a:r>
          </a:p>
          <a:p>
            <a:pPr marL="514350" indent="-514350">
              <a:buFont typeface="+mj-lt"/>
              <a:buAutoNum type="arabicPeriod"/>
            </a:pPr>
            <a:r>
              <a:rPr lang="en-US" dirty="0"/>
              <a:t>Select a reactant or product with the most atoms.</a:t>
            </a:r>
          </a:p>
          <a:p>
            <a:pPr marL="514350" indent="-514350">
              <a:buFont typeface="+mj-lt"/>
              <a:buAutoNum type="arabicPeriod"/>
            </a:pPr>
            <a:r>
              <a:rPr lang="en-US" dirty="0"/>
              <a:t>Within your selection, choose an atom (or polyatomic ion) and balance them on both sides of the reaction arrow by increasing the coefficient on the reactant or product.</a:t>
            </a:r>
          </a:p>
          <a:p>
            <a:pPr marL="514350" indent="-514350">
              <a:buFont typeface="+mj-lt"/>
              <a:buAutoNum type="arabicPeriod"/>
            </a:pPr>
            <a:r>
              <a:rPr lang="en-US" dirty="0"/>
              <a:t>Retake inventory of all the atoms in the reactant and products</a:t>
            </a:r>
          </a:p>
          <a:p>
            <a:pPr marL="514350" indent="-514350">
              <a:buFont typeface="+mj-lt"/>
              <a:buAutoNum type="arabicPeriod"/>
            </a:pPr>
            <a:r>
              <a:rPr lang="en-US" dirty="0"/>
              <a:t>Repeat steps 3 and 4 with the other atom (or polyatomic ion) that was in your original selection.</a:t>
            </a:r>
          </a:p>
          <a:p>
            <a:pPr marL="514350" indent="-514350">
              <a:buFont typeface="+mj-lt"/>
              <a:buAutoNum type="arabicPeriod"/>
            </a:pPr>
            <a:r>
              <a:rPr lang="en-US" dirty="0"/>
              <a:t>Choose another atom or reactant or product to balance and repeat steps 3 and 4</a:t>
            </a:r>
          </a:p>
          <a:p>
            <a:pPr marL="514350" indent="-514350">
              <a:buFont typeface="+mj-lt"/>
              <a:buAutoNum type="arabicPeriod"/>
            </a:pPr>
            <a:r>
              <a:rPr lang="en-US" dirty="0"/>
              <a:t>Repeat step 6 as many times as necessary</a:t>
            </a:r>
          </a:p>
          <a:p>
            <a:pPr marL="0" indent="0">
              <a:buNone/>
            </a:pPr>
            <a:r>
              <a:rPr lang="en-US" dirty="0"/>
              <a:t>Note: If polyatomic ions are together in the reactants and products, keep them together and don’t separate into atoms</a:t>
            </a:r>
          </a:p>
          <a:p>
            <a:endParaRPr lang="en-US" dirty="0"/>
          </a:p>
        </p:txBody>
      </p:sp>
      <p:pic>
        <p:nvPicPr>
          <p:cNvPr id="5" name="Picture 4">
            <a:extLst>
              <a:ext uri="{FF2B5EF4-FFF2-40B4-BE49-F238E27FC236}">
                <a16:creationId xmlns:a16="http://schemas.microsoft.com/office/drawing/2014/main" id="{71F849AD-3DF7-9C26-FC36-CF66DE6C9A84}"/>
              </a:ext>
            </a:extLst>
          </p:cNvPr>
          <p:cNvPicPr>
            <a:picLocks noChangeAspect="1"/>
          </p:cNvPicPr>
          <p:nvPr/>
        </p:nvPicPr>
        <p:blipFill>
          <a:blip r:embed="rId2"/>
          <a:stretch>
            <a:fillRect/>
          </a:stretch>
        </p:blipFill>
        <p:spPr>
          <a:xfrm>
            <a:off x="345439" y="5676263"/>
            <a:ext cx="7836172" cy="490856"/>
          </a:xfrm>
          <a:prstGeom prst="rect">
            <a:avLst/>
          </a:prstGeom>
        </p:spPr>
      </p:pic>
      <p:pic>
        <p:nvPicPr>
          <p:cNvPr id="7" name="Picture 6">
            <a:extLst>
              <a:ext uri="{FF2B5EF4-FFF2-40B4-BE49-F238E27FC236}">
                <a16:creationId xmlns:a16="http://schemas.microsoft.com/office/drawing/2014/main" id="{F727BBBB-0D66-169A-755A-EF318DB3FB85}"/>
              </a:ext>
            </a:extLst>
          </p:cNvPr>
          <p:cNvPicPr>
            <a:picLocks noChangeAspect="1"/>
          </p:cNvPicPr>
          <p:nvPr/>
        </p:nvPicPr>
        <p:blipFill>
          <a:blip r:embed="rId3"/>
          <a:stretch>
            <a:fillRect/>
          </a:stretch>
        </p:blipFill>
        <p:spPr>
          <a:xfrm>
            <a:off x="345439" y="6230619"/>
            <a:ext cx="6766806" cy="490856"/>
          </a:xfrm>
          <a:prstGeom prst="rect">
            <a:avLst/>
          </a:prstGeom>
        </p:spPr>
      </p:pic>
      <p:sp>
        <p:nvSpPr>
          <p:cNvPr id="8" name="TextBox 7">
            <a:extLst>
              <a:ext uri="{FF2B5EF4-FFF2-40B4-BE49-F238E27FC236}">
                <a16:creationId xmlns:a16="http://schemas.microsoft.com/office/drawing/2014/main" id="{09F8FE96-90F1-27E9-A134-58F36EF4BF11}"/>
              </a:ext>
            </a:extLst>
          </p:cNvPr>
          <p:cNvSpPr txBox="1"/>
          <p:nvPr/>
        </p:nvSpPr>
        <p:spPr>
          <a:xfrm>
            <a:off x="8181611" y="5737025"/>
            <a:ext cx="4094480" cy="369332"/>
          </a:xfrm>
          <a:prstGeom prst="rect">
            <a:avLst/>
          </a:prstGeom>
          <a:noFill/>
        </p:spPr>
        <p:txBody>
          <a:bodyPr wrap="square">
            <a:spAutoFit/>
          </a:bodyPr>
          <a:lstStyle/>
          <a:p>
            <a:r>
              <a:rPr lang="en-US" dirty="0"/>
              <a:t>NO</a:t>
            </a:r>
            <a:r>
              <a:rPr lang="en-US" baseline="-25000" dirty="0"/>
              <a:t>3</a:t>
            </a:r>
            <a:r>
              <a:rPr lang="en-US" dirty="0"/>
              <a:t> the same on both sides of reaction</a:t>
            </a:r>
          </a:p>
        </p:txBody>
      </p:sp>
      <p:sp>
        <p:nvSpPr>
          <p:cNvPr id="9" name="TextBox 8">
            <a:extLst>
              <a:ext uri="{FF2B5EF4-FFF2-40B4-BE49-F238E27FC236}">
                <a16:creationId xmlns:a16="http://schemas.microsoft.com/office/drawing/2014/main" id="{C1B0290B-BEA3-E85D-9090-DECBDF168C34}"/>
              </a:ext>
            </a:extLst>
          </p:cNvPr>
          <p:cNvSpPr txBox="1"/>
          <p:nvPr/>
        </p:nvSpPr>
        <p:spPr>
          <a:xfrm>
            <a:off x="7752080" y="6343391"/>
            <a:ext cx="4524011" cy="369332"/>
          </a:xfrm>
          <a:prstGeom prst="rect">
            <a:avLst/>
          </a:prstGeom>
          <a:noFill/>
        </p:spPr>
        <p:txBody>
          <a:bodyPr wrap="square">
            <a:spAutoFit/>
          </a:bodyPr>
          <a:lstStyle/>
          <a:p>
            <a:r>
              <a:rPr lang="en-US" dirty="0"/>
              <a:t>NH</a:t>
            </a:r>
            <a:r>
              <a:rPr lang="en-US" baseline="-25000" dirty="0"/>
              <a:t>4</a:t>
            </a:r>
            <a:r>
              <a:rPr lang="en-US" dirty="0"/>
              <a:t> NOT the same on both sides of reaction</a:t>
            </a:r>
          </a:p>
        </p:txBody>
      </p:sp>
      <p:sp>
        <p:nvSpPr>
          <p:cNvPr id="10" name="Rectangle 9">
            <a:extLst>
              <a:ext uri="{FF2B5EF4-FFF2-40B4-BE49-F238E27FC236}">
                <a16:creationId xmlns:a16="http://schemas.microsoft.com/office/drawing/2014/main" id="{18145593-314D-5E5F-9F38-87D850E99322}"/>
              </a:ext>
            </a:extLst>
          </p:cNvPr>
          <p:cNvSpPr/>
          <p:nvPr/>
        </p:nvSpPr>
        <p:spPr>
          <a:xfrm>
            <a:off x="1780539" y="5763743"/>
            <a:ext cx="572772" cy="32767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25A9D3-2C79-B27B-7E87-464FDD065276}"/>
              </a:ext>
            </a:extLst>
          </p:cNvPr>
          <p:cNvSpPr/>
          <p:nvPr/>
        </p:nvSpPr>
        <p:spPr>
          <a:xfrm>
            <a:off x="4137658" y="5763743"/>
            <a:ext cx="668021" cy="32767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9B92AB1-6A8D-945E-B185-06B48D3DAD6C}"/>
              </a:ext>
            </a:extLst>
          </p:cNvPr>
          <p:cNvSpPr/>
          <p:nvPr/>
        </p:nvSpPr>
        <p:spPr>
          <a:xfrm>
            <a:off x="419098" y="6312209"/>
            <a:ext cx="698502" cy="32767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B1044F1-BB5B-0A47-3C2B-8AE1114BF1E2}"/>
              </a:ext>
            </a:extLst>
          </p:cNvPr>
          <p:cNvSpPr txBox="1"/>
          <p:nvPr/>
        </p:nvSpPr>
        <p:spPr>
          <a:xfrm>
            <a:off x="1902206" y="6588124"/>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1189144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1C57A3-F669-42B2-940D-7E74150641C9}"/>
              </a:ext>
            </a:extLst>
          </p:cNvPr>
          <p:cNvSpPr txBox="1"/>
          <p:nvPr/>
        </p:nvSpPr>
        <p:spPr>
          <a:xfrm>
            <a:off x="3338830" y="524392"/>
            <a:ext cx="7802880" cy="461665"/>
          </a:xfrm>
          <a:prstGeom prst="rect">
            <a:avLst/>
          </a:prstGeom>
          <a:noFill/>
        </p:spPr>
        <p:txBody>
          <a:bodyPr wrap="square" rtlCol="0">
            <a:spAutoFit/>
          </a:bodyPr>
          <a:lstStyle/>
          <a:p>
            <a:r>
              <a:rPr lang="en-US" sz="2400" dirty="0"/>
              <a:t>       CH</a:t>
            </a:r>
            <a:r>
              <a:rPr lang="en-US" sz="2400" baseline="-25000" dirty="0"/>
              <a:t>4 </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sp>
        <p:nvSpPr>
          <p:cNvPr id="9" name="TextBox 8">
            <a:extLst>
              <a:ext uri="{FF2B5EF4-FFF2-40B4-BE49-F238E27FC236}">
                <a16:creationId xmlns:a16="http://schemas.microsoft.com/office/drawing/2014/main" id="{46C3A361-E41A-5BA4-EC7E-523921C88978}"/>
              </a:ext>
            </a:extLst>
          </p:cNvPr>
          <p:cNvSpPr txBox="1"/>
          <p:nvPr/>
        </p:nvSpPr>
        <p:spPr>
          <a:xfrm>
            <a:off x="40641" y="662891"/>
            <a:ext cx="3247386" cy="923330"/>
          </a:xfrm>
          <a:prstGeom prst="rect">
            <a:avLst/>
          </a:prstGeom>
          <a:noFill/>
        </p:spPr>
        <p:txBody>
          <a:bodyPr wrap="square" rtlCol="0">
            <a:spAutoFit/>
          </a:bodyPr>
          <a:lstStyle/>
          <a:p>
            <a:r>
              <a:rPr lang="en-US" dirty="0">
                <a:solidFill>
                  <a:srgbClr val="00B050"/>
                </a:solidFill>
              </a:rPr>
              <a:t>Step 1: Take inventory of all the atoms or polyatomic ions in the reactants and products</a:t>
            </a:r>
          </a:p>
        </p:txBody>
      </p:sp>
      <p:cxnSp>
        <p:nvCxnSpPr>
          <p:cNvPr id="11" name="Straight Connector 10">
            <a:extLst>
              <a:ext uri="{FF2B5EF4-FFF2-40B4-BE49-F238E27FC236}">
                <a16:creationId xmlns:a16="http://schemas.microsoft.com/office/drawing/2014/main" id="{3CFB83E8-7EA1-8122-E77C-4C6CA75FA985}"/>
              </a:ext>
            </a:extLst>
          </p:cNvPr>
          <p:cNvCxnSpPr>
            <a:cxnSpLocks/>
          </p:cNvCxnSpPr>
          <p:nvPr/>
        </p:nvCxnSpPr>
        <p:spPr>
          <a:xfrm>
            <a:off x="6813550" y="921287"/>
            <a:ext cx="0" cy="728443"/>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B3BA43A-0CBE-7E28-84C1-9F466D9D2810}"/>
              </a:ext>
            </a:extLst>
          </p:cNvPr>
          <p:cNvSpPr txBox="1"/>
          <p:nvPr/>
        </p:nvSpPr>
        <p:spPr>
          <a:xfrm>
            <a:off x="3968750" y="851654"/>
            <a:ext cx="2641600" cy="923330"/>
          </a:xfrm>
          <a:prstGeom prst="rect">
            <a:avLst/>
          </a:prstGeom>
          <a:noFill/>
        </p:spPr>
        <p:txBody>
          <a:bodyPr wrap="square" rtlCol="0">
            <a:spAutoFit/>
          </a:bodyPr>
          <a:lstStyle/>
          <a:p>
            <a:r>
              <a:rPr lang="en-US" dirty="0">
                <a:solidFill>
                  <a:srgbClr val="00B050"/>
                </a:solidFill>
              </a:rPr>
              <a:t>C = 1</a:t>
            </a:r>
          </a:p>
          <a:p>
            <a:r>
              <a:rPr lang="en-US" dirty="0">
                <a:solidFill>
                  <a:srgbClr val="00B050"/>
                </a:solidFill>
              </a:rPr>
              <a:t>H = 4</a:t>
            </a:r>
          </a:p>
          <a:p>
            <a:r>
              <a:rPr lang="en-US" dirty="0">
                <a:solidFill>
                  <a:srgbClr val="00B050"/>
                </a:solidFill>
              </a:rPr>
              <a:t>O = 2</a:t>
            </a:r>
          </a:p>
        </p:txBody>
      </p:sp>
      <p:sp>
        <p:nvSpPr>
          <p:cNvPr id="13" name="TextBox 12">
            <a:extLst>
              <a:ext uri="{FF2B5EF4-FFF2-40B4-BE49-F238E27FC236}">
                <a16:creationId xmlns:a16="http://schemas.microsoft.com/office/drawing/2014/main" id="{FA15DBB8-111B-1545-9D6E-7481948CB7DD}"/>
              </a:ext>
            </a:extLst>
          </p:cNvPr>
          <p:cNvSpPr txBox="1"/>
          <p:nvPr/>
        </p:nvSpPr>
        <p:spPr>
          <a:xfrm>
            <a:off x="7026910" y="851654"/>
            <a:ext cx="2641600" cy="923330"/>
          </a:xfrm>
          <a:prstGeom prst="rect">
            <a:avLst/>
          </a:prstGeom>
          <a:noFill/>
        </p:spPr>
        <p:txBody>
          <a:bodyPr wrap="square" rtlCol="0">
            <a:spAutoFit/>
          </a:bodyPr>
          <a:lstStyle/>
          <a:p>
            <a:r>
              <a:rPr lang="en-US" dirty="0">
                <a:solidFill>
                  <a:srgbClr val="00B050"/>
                </a:solidFill>
              </a:rPr>
              <a:t>C = 1</a:t>
            </a:r>
          </a:p>
          <a:p>
            <a:r>
              <a:rPr lang="en-US" dirty="0">
                <a:solidFill>
                  <a:srgbClr val="00B050"/>
                </a:solidFill>
              </a:rPr>
              <a:t>H = 2</a:t>
            </a:r>
          </a:p>
          <a:p>
            <a:r>
              <a:rPr lang="en-US" dirty="0">
                <a:solidFill>
                  <a:srgbClr val="00B050"/>
                </a:solidFill>
              </a:rPr>
              <a:t>O = 3</a:t>
            </a:r>
          </a:p>
        </p:txBody>
      </p:sp>
      <p:cxnSp>
        <p:nvCxnSpPr>
          <p:cNvPr id="15" name="Straight Connector 14">
            <a:extLst>
              <a:ext uri="{FF2B5EF4-FFF2-40B4-BE49-F238E27FC236}">
                <a16:creationId xmlns:a16="http://schemas.microsoft.com/office/drawing/2014/main" id="{B717621E-75FE-AC30-5400-E680E23184D8}"/>
              </a:ext>
            </a:extLst>
          </p:cNvPr>
          <p:cNvCxnSpPr>
            <a:cxnSpLocks/>
          </p:cNvCxnSpPr>
          <p:nvPr/>
        </p:nvCxnSpPr>
        <p:spPr>
          <a:xfrm flipH="1">
            <a:off x="711200" y="1714500"/>
            <a:ext cx="11348720"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80330DF7-96D4-1C82-C40D-23A7F474FC01}"/>
              </a:ext>
            </a:extLst>
          </p:cNvPr>
          <p:cNvSpPr txBox="1"/>
          <p:nvPr/>
        </p:nvSpPr>
        <p:spPr>
          <a:xfrm>
            <a:off x="93980" y="1777076"/>
            <a:ext cx="2641600" cy="1477328"/>
          </a:xfrm>
          <a:prstGeom prst="rect">
            <a:avLst/>
          </a:prstGeom>
          <a:noFill/>
        </p:spPr>
        <p:txBody>
          <a:bodyPr wrap="square" rtlCol="0">
            <a:spAutoFit/>
          </a:bodyPr>
          <a:lstStyle/>
          <a:p>
            <a:r>
              <a:rPr lang="en-US" dirty="0">
                <a:solidFill>
                  <a:srgbClr val="FF0000"/>
                </a:solidFill>
              </a:rPr>
              <a:t>Step 2: Select a reactant or product with the most atoms. (CH</a:t>
            </a:r>
            <a:r>
              <a:rPr lang="en-US" baseline="-25000" dirty="0">
                <a:solidFill>
                  <a:srgbClr val="FF0000"/>
                </a:solidFill>
              </a:rPr>
              <a:t>4</a:t>
            </a:r>
            <a:r>
              <a:rPr lang="en-US" dirty="0">
                <a:solidFill>
                  <a:srgbClr val="FF0000"/>
                </a:solidFill>
              </a:rPr>
              <a:t> has the most atoms)</a:t>
            </a:r>
          </a:p>
          <a:p>
            <a:r>
              <a:rPr lang="en-US" dirty="0"/>
              <a:t> </a:t>
            </a:r>
          </a:p>
        </p:txBody>
      </p:sp>
      <p:sp>
        <p:nvSpPr>
          <p:cNvPr id="18" name="TextBox 17">
            <a:extLst>
              <a:ext uri="{FF2B5EF4-FFF2-40B4-BE49-F238E27FC236}">
                <a16:creationId xmlns:a16="http://schemas.microsoft.com/office/drawing/2014/main" id="{416239F7-0C4D-2DD3-ADA1-2A3F62CD91D6}"/>
              </a:ext>
            </a:extLst>
          </p:cNvPr>
          <p:cNvSpPr txBox="1"/>
          <p:nvPr/>
        </p:nvSpPr>
        <p:spPr>
          <a:xfrm>
            <a:off x="3338830" y="1796573"/>
            <a:ext cx="7802880" cy="461665"/>
          </a:xfrm>
          <a:prstGeom prst="rect">
            <a:avLst/>
          </a:prstGeom>
          <a:noFill/>
        </p:spPr>
        <p:txBody>
          <a:bodyPr wrap="square" rtlCol="0">
            <a:spAutoFit/>
          </a:bodyPr>
          <a:lstStyle/>
          <a:p>
            <a:r>
              <a:rPr lang="en-US" sz="2400" dirty="0"/>
              <a:t>       CH</a:t>
            </a:r>
            <a:r>
              <a:rPr lang="en-US" sz="2400" baseline="-25000" dirty="0"/>
              <a:t>4 </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a:t>
            </a:r>
            <a:r>
              <a:rPr lang="en-US" sz="2400" dirty="0">
                <a:solidFill>
                  <a:srgbClr val="0070C0"/>
                </a:solidFill>
                <a:sym typeface="Wingdings" panose="05000000000000000000" pitchFamily="2" charset="2"/>
              </a:rPr>
              <a:t>2</a:t>
            </a:r>
            <a:r>
              <a:rPr lang="en-US" sz="2400" dirty="0">
                <a:sym typeface="Wingdings" panose="05000000000000000000" pitchFamily="2" charset="2"/>
              </a:rPr>
              <a:t>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sp>
        <p:nvSpPr>
          <p:cNvPr id="19" name="Rectangle 18">
            <a:extLst>
              <a:ext uri="{FF2B5EF4-FFF2-40B4-BE49-F238E27FC236}">
                <a16:creationId xmlns:a16="http://schemas.microsoft.com/office/drawing/2014/main" id="{04A7CFC0-9236-6342-E94F-1C5E06ABED16}"/>
              </a:ext>
            </a:extLst>
          </p:cNvPr>
          <p:cNvSpPr/>
          <p:nvPr/>
        </p:nvSpPr>
        <p:spPr>
          <a:xfrm>
            <a:off x="3843019" y="1881457"/>
            <a:ext cx="572772" cy="327675"/>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DD16DFE-89F3-B365-E439-FB7233D331B8}"/>
              </a:ext>
            </a:extLst>
          </p:cNvPr>
          <p:cNvSpPr txBox="1"/>
          <p:nvPr/>
        </p:nvSpPr>
        <p:spPr>
          <a:xfrm>
            <a:off x="4446269" y="1684226"/>
            <a:ext cx="1005839" cy="369332"/>
          </a:xfrm>
          <a:prstGeom prst="rect">
            <a:avLst/>
          </a:prstGeom>
          <a:noFill/>
        </p:spPr>
        <p:txBody>
          <a:bodyPr wrap="square" rtlCol="0">
            <a:spAutoFit/>
          </a:bodyPr>
          <a:lstStyle/>
          <a:p>
            <a:r>
              <a:rPr lang="en-US" dirty="0">
                <a:solidFill>
                  <a:srgbClr val="FF0000"/>
                </a:solidFill>
              </a:rPr>
              <a:t>5 atoms</a:t>
            </a:r>
          </a:p>
        </p:txBody>
      </p:sp>
      <p:sp>
        <p:nvSpPr>
          <p:cNvPr id="21" name="TextBox 20">
            <a:extLst>
              <a:ext uri="{FF2B5EF4-FFF2-40B4-BE49-F238E27FC236}">
                <a16:creationId xmlns:a16="http://schemas.microsoft.com/office/drawing/2014/main" id="{29FC1463-15A6-990F-C162-DA68190975B8}"/>
              </a:ext>
            </a:extLst>
          </p:cNvPr>
          <p:cNvSpPr txBox="1"/>
          <p:nvPr/>
        </p:nvSpPr>
        <p:spPr>
          <a:xfrm>
            <a:off x="3968750" y="2127026"/>
            <a:ext cx="2641600" cy="923330"/>
          </a:xfrm>
          <a:prstGeom prst="rect">
            <a:avLst/>
          </a:prstGeom>
          <a:noFill/>
        </p:spPr>
        <p:txBody>
          <a:bodyPr wrap="square" rtlCol="0">
            <a:spAutoFit/>
          </a:bodyPr>
          <a:lstStyle/>
          <a:p>
            <a:r>
              <a:rPr lang="en-US" dirty="0"/>
              <a:t>C = 1</a:t>
            </a:r>
          </a:p>
          <a:p>
            <a:r>
              <a:rPr lang="en-US" dirty="0"/>
              <a:t>H = 4</a:t>
            </a:r>
          </a:p>
          <a:p>
            <a:r>
              <a:rPr lang="en-US" dirty="0"/>
              <a:t>O = 2</a:t>
            </a:r>
          </a:p>
        </p:txBody>
      </p:sp>
      <p:sp>
        <p:nvSpPr>
          <p:cNvPr id="22" name="TextBox 21">
            <a:extLst>
              <a:ext uri="{FF2B5EF4-FFF2-40B4-BE49-F238E27FC236}">
                <a16:creationId xmlns:a16="http://schemas.microsoft.com/office/drawing/2014/main" id="{E6745EDB-47C6-03BF-822E-E1C3CE840431}"/>
              </a:ext>
            </a:extLst>
          </p:cNvPr>
          <p:cNvSpPr txBox="1"/>
          <p:nvPr/>
        </p:nvSpPr>
        <p:spPr>
          <a:xfrm>
            <a:off x="7026910" y="2127026"/>
            <a:ext cx="2641600" cy="923330"/>
          </a:xfrm>
          <a:prstGeom prst="rect">
            <a:avLst/>
          </a:prstGeom>
          <a:noFill/>
        </p:spPr>
        <p:txBody>
          <a:bodyPr wrap="square" rtlCol="0">
            <a:spAutoFit/>
          </a:bodyPr>
          <a:lstStyle/>
          <a:p>
            <a:r>
              <a:rPr lang="en-US" dirty="0"/>
              <a:t>C = 1</a:t>
            </a:r>
          </a:p>
          <a:p>
            <a:r>
              <a:rPr lang="en-US" dirty="0"/>
              <a:t>H = 2</a:t>
            </a:r>
          </a:p>
          <a:p>
            <a:r>
              <a:rPr lang="en-US" dirty="0"/>
              <a:t>O = 3</a:t>
            </a:r>
          </a:p>
        </p:txBody>
      </p:sp>
      <p:sp>
        <p:nvSpPr>
          <p:cNvPr id="24" name="TextBox 23">
            <a:extLst>
              <a:ext uri="{FF2B5EF4-FFF2-40B4-BE49-F238E27FC236}">
                <a16:creationId xmlns:a16="http://schemas.microsoft.com/office/drawing/2014/main" id="{7D4265D3-E4A8-9897-1EFB-A713E59215F5}"/>
              </a:ext>
            </a:extLst>
          </p:cNvPr>
          <p:cNvSpPr txBox="1"/>
          <p:nvPr/>
        </p:nvSpPr>
        <p:spPr>
          <a:xfrm>
            <a:off x="8056184" y="2357378"/>
            <a:ext cx="4124796" cy="1477328"/>
          </a:xfrm>
          <a:prstGeom prst="rect">
            <a:avLst/>
          </a:prstGeom>
          <a:noFill/>
        </p:spPr>
        <p:txBody>
          <a:bodyPr wrap="square">
            <a:spAutoFit/>
          </a:bodyPr>
          <a:lstStyle/>
          <a:p>
            <a:r>
              <a:rPr lang="en-US" dirty="0">
                <a:solidFill>
                  <a:srgbClr val="0070C0"/>
                </a:solidFill>
              </a:rPr>
              <a:t>Step 3: Within your selection, choose an atom (or polyatomic ion) and balance them on both sides of the reaction arrow by increasing the coefficient on the reactant or product. (choosing H)</a:t>
            </a:r>
          </a:p>
        </p:txBody>
      </p:sp>
      <p:cxnSp>
        <p:nvCxnSpPr>
          <p:cNvPr id="25" name="Straight Connector 24">
            <a:extLst>
              <a:ext uri="{FF2B5EF4-FFF2-40B4-BE49-F238E27FC236}">
                <a16:creationId xmlns:a16="http://schemas.microsoft.com/office/drawing/2014/main" id="{376FF480-EAD7-74BF-F932-AD084C1DAD7B}"/>
              </a:ext>
            </a:extLst>
          </p:cNvPr>
          <p:cNvCxnSpPr>
            <a:cxnSpLocks/>
          </p:cNvCxnSpPr>
          <p:nvPr/>
        </p:nvCxnSpPr>
        <p:spPr>
          <a:xfrm>
            <a:off x="6813550" y="2288718"/>
            <a:ext cx="0" cy="662083"/>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958EAB2B-7A18-68B9-E731-C5292DA43B4C}"/>
              </a:ext>
            </a:extLst>
          </p:cNvPr>
          <p:cNvCxnSpPr>
            <a:cxnSpLocks/>
          </p:cNvCxnSpPr>
          <p:nvPr/>
        </p:nvCxnSpPr>
        <p:spPr>
          <a:xfrm flipH="1" flipV="1">
            <a:off x="9462220" y="2209132"/>
            <a:ext cx="47683" cy="187646"/>
          </a:xfrm>
          <a:prstGeom prst="straightConnector1">
            <a:avLst/>
          </a:prstGeom>
          <a:ln w="19050">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E0BFA05B-F7FD-6F6F-9401-AA403065A5B4}"/>
              </a:ext>
            </a:extLst>
          </p:cNvPr>
          <p:cNvSpPr txBox="1"/>
          <p:nvPr/>
        </p:nvSpPr>
        <p:spPr>
          <a:xfrm>
            <a:off x="188370" y="2984692"/>
            <a:ext cx="5263738" cy="1200329"/>
          </a:xfrm>
          <a:prstGeom prst="rect">
            <a:avLst/>
          </a:prstGeom>
          <a:noFill/>
        </p:spPr>
        <p:txBody>
          <a:bodyPr wrap="square">
            <a:spAutoFit/>
          </a:bodyPr>
          <a:lstStyle/>
          <a:p>
            <a:r>
              <a:rPr lang="en-US" dirty="0">
                <a:solidFill>
                  <a:srgbClr val="7030A0"/>
                </a:solidFill>
              </a:rPr>
              <a:t>Step 4: Retake inventory of all the atoms in the reactant and products. (Even though we picked H, we also change O because we increased the coefficient that affected the oxygen in the product)</a:t>
            </a:r>
          </a:p>
        </p:txBody>
      </p:sp>
      <p:cxnSp>
        <p:nvCxnSpPr>
          <p:cNvPr id="41" name="Straight Connector 40">
            <a:extLst>
              <a:ext uri="{FF2B5EF4-FFF2-40B4-BE49-F238E27FC236}">
                <a16:creationId xmlns:a16="http://schemas.microsoft.com/office/drawing/2014/main" id="{DD089DCE-706E-0924-1BDE-D0E2CBE1B1D5}"/>
              </a:ext>
            </a:extLst>
          </p:cNvPr>
          <p:cNvCxnSpPr/>
          <p:nvPr/>
        </p:nvCxnSpPr>
        <p:spPr>
          <a:xfrm flipV="1">
            <a:off x="7413523" y="2460095"/>
            <a:ext cx="275304" cy="252350"/>
          </a:xfrm>
          <a:prstGeom prst="line">
            <a:avLst/>
          </a:prstGeom>
          <a:ln w="2540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87C921A8-B437-32B0-5295-2E7533E85681}"/>
              </a:ext>
            </a:extLst>
          </p:cNvPr>
          <p:cNvCxnSpPr/>
          <p:nvPr/>
        </p:nvCxnSpPr>
        <p:spPr>
          <a:xfrm flipV="1">
            <a:off x="7413524" y="2734296"/>
            <a:ext cx="275304" cy="252350"/>
          </a:xfrm>
          <a:prstGeom prst="line">
            <a:avLst/>
          </a:prstGeom>
          <a:ln w="25400">
            <a:solidFill>
              <a:srgbClr val="7030A0"/>
            </a:solidFill>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5C1CC353-1941-DC84-38F7-48678A74B412}"/>
              </a:ext>
            </a:extLst>
          </p:cNvPr>
          <p:cNvSpPr txBox="1"/>
          <p:nvPr/>
        </p:nvSpPr>
        <p:spPr>
          <a:xfrm>
            <a:off x="7649620" y="2404252"/>
            <a:ext cx="2641600" cy="646331"/>
          </a:xfrm>
          <a:prstGeom prst="rect">
            <a:avLst/>
          </a:prstGeom>
          <a:noFill/>
        </p:spPr>
        <p:txBody>
          <a:bodyPr wrap="square" rtlCol="0">
            <a:spAutoFit/>
          </a:bodyPr>
          <a:lstStyle/>
          <a:p>
            <a:r>
              <a:rPr lang="en-US" dirty="0"/>
              <a:t>4</a:t>
            </a:r>
          </a:p>
          <a:p>
            <a:r>
              <a:rPr lang="en-US" dirty="0"/>
              <a:t>4</a:t>
            </a:r>
          </a:p>
        </p:txBody>
      </p:sp>
      <p:cxnSp>
        <p:nvCxnSpPr>
          <p:cNvPr id="49" name="Straight Arrow Connector 48">
            <a:extLst>
              <a:ext uri="{FF2B5EF4-FFF2-40B4-BE49-F238E27FC236}">
                <a16:creationId xmlns:a16="http://schemas.microsoft.com/office/drawing/2014/main" id="{F7C6BFCE-8F7C-2D8E-04CC-C821B45A32CB}"/>
              </a:ext>
            </a:extLst>
          </p:cNvPr>
          <p:cNvCxnSpPr>
            <a:cxnSpLocks/>
          </p:cNvCxnSpPr>
          <p:nvPr/>
        </p:nvCxnSpPr>
        <p:spPr>
          <a:xfrm flipV="1">
            <a:off x="4923790" y="2712445"/>
            <a:ext cx="2125857" cy="484365"/>
          </a:xfrm>
          <a:prstGeom prst="straightConnector1">
            <a:avLst/>
          </a:prstGeom>
          <a:ln w="19050">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BD6DCBDC-DE9E-A50F-BB66-A4A6DDAC4F95}"/>
              </a:ext>
            </a:extLst>
          </p:cNvPr>
          <p:cNvCxnSpPr>
            <a:cxnSpLocks/>
            <a:endCxn id="12" idx="1"/>
          </p:cNvCxnSpPr>
          <p:nvPr/>
        </p:nvCxnSpPr>
        <p:spPr>
          <a:xfrm>
            <a:off x="3017520" y="1107441"/>
            <a:ext cx="951230" cy="205878"/>
          </a:xfrm>
          <a:prstGeom prst="straightConnector1">
            <a:avLst/>
          </a:prstGeom>
          <a:ln w="1905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3D55F619-94C0-2CD8-8ED2-A1FD85F79786}"/>
              </a:ext>
            </a:extLst>
          </p:cNvPr>
          <p:cNvCxnSpPr>
            <a:cxnSpLocks/>
          </p:cNvCxnSpPr>
          <p:nvPr/>
        </p:nvCxnSpPr>
        <p:spPr>
          <a:xfrm>
            <a:off x="2662760" y="2053029"/>
            <a:ext cx="1092631" cy="0"/>
          </a:xfrm>
          <a:prstGeom prst="straightConnector1">
            <a:avLst/>
          </a:prstGeom>
          <a:ln w="190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9A86D75-4BCA-63E4-97D5-1E310FADCCC5}"/>
              </a:ext>
            </a:extLst>
          </p:cNvPr>
          <p:cNvCxnSpPr>
            <a:cxnSpLocks/>
          </p:cNvCxnSpPr>
          <p:nvPr/>
        </p:nvCxnSpPr>
        <p:spPr>
          <a:xfrm flipH="1">
            <a:off x="711200" y="4205421"/>
            <a:ext cx="11348720"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F1E38EB8-2E3B-070A-32FB-12A04D2311A0}"/>
              </a:ext>
            </a:extLst>
          </p:cNvPr>
          <p:cNvSpPr txBox="1"/>
          <p:nvPr/>
        </p:nvSpPr>
        <p:spPr>
          <a:xfrm>
            <a:off x="3338830" y="4287494"/>
            <a:ext cx="7802880" cy="461665"/>
          </a:xfrm>
          <a:prstGeom prst="rect">
            <a:avLst/>
          </a:prstGeom>
          <a:noFill/>
        </p:spPr>
        <p:txBody>
          <a:bodyPr wrap="square" rtlCol="0">
            <a:spAutoFit/>
          </a:bodyPr>
          <a:lstStyle/>
          <a:p>
            <a:r>
              <a:rPr lang="en-US" sz="2400" dirty="0"/>
              <a:t>       CH</a:t>
            </a:r>
            <a:r>
              <a:rPr lang="en-US" sz="2400" baseline="-25000" dirty="0"/>
              <a:t>4 </a:t>
            </a:r>
            <a:r>
              <a:rPr lang="en-US" sz="2400" dirty="0"/>
              <a:t>+             </a:t>
            </a:r>
            <a:r>
              <a:rPr lang="en-US" sz="2400" dirty="0">
                <a:solidFill>
                  <a:srgbClr val="0070C0"/>
                </a:solidFill>
              </a:rPr>
              <a:t>2</a:t>
            </a:r>
            <a:r>
              <a:rPr lang="en-US" sz="2400" dirty="0"/>
              <a:t> O</a:t>
            </a:r>
            <a:r>
              <a:rPr lang="en-US" sz="2400" baseline="-25000" dirty="0"/>
              <a:t>2</a:t>
            </a:r>
            <a:r>
              <a:rPr lang="en-US" sz="2400" dirty="0"/>
              <a:t>           </a:t>
            </a:r>
            <a:r>
              <a:rPr lang="en-US" sz="2400" dirty="0">
                <a:sym typeface="Wingdings" panose="05000000000000000000" pitchFamily="2" charset="2"/>
              </a:rPr>
              <a:t>            CO</a:t>
            </a:r>
            <a:r>
              <a:rPr lang="en-US" sz="2400" baseline="-25000" dirty="0">
                <a:sym typeface="Wingdings" panose="05000000000000000000" pitchFamily="2" charset="2"/>
              </a:rPr>
              <a:t>2</a:t>
            </a:r>
            <a:r>
              <a:rPr lang="en-US" sz="2400" dirty="0">
                <a:sym typeface="Wingdings" panose="05000000000000000000" pitchFamily="2" charset="2"/>
              </a:rPr>
              <a:t>       +        2 H</a:t>
            </a:r>
            <a:r>
              <a:rPr lang="en-US" sz="2400" baseline="-25000" dirty="0">
                <a:sym typeface="Wingdings" panose="05000000000000000000" pitchFamily="2" charset="2"/>
              </a:rPr>
              <a:t>2</a:t>
            </a:r>
            <a:r>
              <a:rPr lang="en-US" sz="2400" dirty="0">
                <a:sym typeface="Wingdings" panose="05000000000000000000" pitchFamily="2" charset="2"/>
              </a:rPr>
              <a:t>O</a:t>
            </a:r>
            <a:endParaRPr lang="en-US" sz="2400" dirty="0"/>
          </a:p>
        </p:txBody>
      </p:sp>
      <p:sp>
        <p:nvSpPr>
          <p:cNvPr id="63" name="TextBox 62">
            <a:extLst>
              <a:ext uri="{FF2B5EF4-FFF2-40B4-BE49-F238E27FC236}">
                <a16:creationId xmlns:a16="http://schemas.microsoft.com/office/drawing/2014/main" id="{CE34EC13-0EC3-1608-56ED-C0F12B4D3CD4}"/>
              </a:ext>
            </a:extLst>
          </p:cNvPr>
          <p:cNvSpPr txBox="1"/>
          <p:nvPr/>
        </p:nvSpPr>
        <p:spPr>
          <a:xfrm>
            <a:off x="3968750" y="4617947"/>
            <a:ext cx="2641600" cy="923330"/>
          </a:xfrm>
          <a:prstGeom prst="rect">
            <a:avLst/>
          </a:prstGeom>
          <a:noFill/>
        </p:spPr>
        <p:txBody>
          <a:bodyPr wrap="square" rtlCol="0">
            <a:spAutoFit/>
          </a:bodyPr>
          <a:lstStyle/>
          <a:p>
            <a:r>
              <a:rPr lang="en-US" dirty="0"/>
              <a:t>C = 1</a:t>
            </a:r>
          </a:p>
          <a:p>
            <a:r>
              <a:rPr lang="en-US" dirty="0"/>
              <a:t>H = 4</a:t>
            </a:r>
          </a:p>
          <a:p>
            <a:r>
              <a:rPr lang="en-US" dirty="0"/>
              <a:t>O = 2</a:t>
            </a:r>
          </a:p>
        </p:txBody>
      </p:sp>
      <p:sp>
        <p:nvSpPr>
          <p:cNvPr id="64" name="TextBox 63">
            <a:extLst>
              <a:ext uri="{FF2B5EF4-FFF2-40B4-BE49-F238E27FC236}">
                <a16:creationId xmlns:a16="http://schemas.microsoft.com/office/drawing/2014/main" id="{A6E92DE8-4F29-A64F-9395-C071CE23C25A}"/>
              </a:ext>
            </a:extLst>
          </p:cNvPr>
          <p:cNvSpPr txBox="1"/>
          <p:nvPr/>
        </p:nvSpPr>
        <p:spPr>
          <a:xfrm>
            <a:off x="7026910" y="4617947"/>
            <a:ext cx="2641600" cy="923330"/>
          </a:xfrm>
          <a:prstGeom prst="rect">
            <a:avLst/>
          </a:prstGeom>
          <a:noFill/>
        </p:spPr>
        <p:txBody>
          <a:bodyPr wrap="square" rtlCol="0">
            <a:spAutoFit/>
          </a:bodyPr>
          <a:lstStyle/>
          <a:p>
            <a:r>
              <a:rPr lang="en-US" dirty="0"/>
              <a:t>C = 1</a:t>
            </a:r>
          </a:p>
          <a:p>
            <a:r>
              <a:rPr lang="en-US" dirty="0"/>
              <a:t>H = 2</a:t>
            </a:r>
          </a:p>
          <a:p>
            <a:r>
              <a:rPr lang="en-US" dirty="0"/>
              <a:t>O = 3</a:t>
            </a:r>
          </a:p>
        </p:txBody>
      </p:sp>
      <p:cxnSp>
        <p:nvCxnSpPr>
          <p:cNvPr id="65" name="Straight Connector 64">
            <a:extLst>
              <a:ext uri="{FF2B5EF4-FFF2-40B4-BE49-F238E27FC236}">
                <a16:creationId xmlns:a16="http://schemas.microsoft.com/office/drawing/2014/main" id="{B6ED9422-FB9B-C3D8-4CF1-655F9B688CC8}"/>
              </a:ext>
            </a:extLst>
          </p:cNvPr>
          <p:cNvCxnSpPr>
            <a:cxnSpLocks/>
          </p:cNvCxnSpPr>
          <p:nvPr/>
        </p:nvCxnSpPr>
        <p:spPr>
          <a:xfrm>
            <a:off x="6813550" y="4749159"/>
            <a:ext cx="0" cy="662083"/>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78A234AB-DE14-6A51-5F26-DE2C169073D0}"/>
              </a:ext>
            </a:extLst>
          </p:cNvPr>
          <p:cNvCxnSpPr/>
          <p:nvPr/>
        </p:nvCxnSpPr>
        <p:spPr>
          <a:xfrm flipV="1">
            <a:off x="7413523" y="4951016"/>
            <a:ext cx="275304" cy="25235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29B0433-4470-98C0-2B79-69EC99727492}"/>
              </a:ext>
            </a:extLst>
          </p:cNvPr>
          <p:cNvCxnSpPr/>
          <p:nvPr/>
        </p:nvCxnSpPr>
        <p:spPr>
          <a:xfrm flipV="1">
            <a:off x="7413524" y="5225217"/>
            <a:ext cx="275304" cy="25235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5495C70A-2BC0-7EE3-39A0-6C9D2D120D32}"/>
              </a:ext>
            </a:extLst>
          </p:cNvPr>
          <p:cNvSpPr txBox="1"/>
          <p:nvPr/>
        </p:nvSpPr>
        <p:spPr>
          <a:xfrm>
            <a:off x="7649620" y="4895173"/>
            <a:ext cx="2641600" cy="646331"/>
          </a:xfrm>
          <a:prstGeom prst="rect">
            <a:avLst/>
          </a:prstGeom>
          <a:noFill/>
        </p:spPr>
        <p:txBody>
          <a:bodyPr wrap="square" rtlCol="0">
            <a:spAutoFit/>
          </a:bodyPr>
          <a:lstStyle/>
          <a:p>
            <a:r>
              <a:rPr lang="en-US" dirty="0"/>
              <a:t>4</a:t>
            </a:r>
          </a:p>
          <a:p>
            <a:r>
              <a:rPr lang="en-US" dirty="0"/>
              <a:t>4</a:t>
            </a:r>
          </a:p>
        </p:txBody>
      </p:sp>
      <p:sp>
        <p:nvSpPr>
          <p:cNvPr id="75" name="TextBox 74">
            <a:extLst>
              <a:ext uri="{FF2B5EF4-FFF2-40B4-BE49-F238E27FC236}">
                <a16:creationId xmlns:a16="http://schemas.microsoft.com/office/drawing/2014/main" id="{C097B1BA-752E-13E3-8C5F-66C992AB00B4}"/>
              </a:ext>
            </a:extLst>
          </p:cNvPr>
          <p:cNvSpPr txBox="1"/>
          <p:nvPr/>
        </p:nvSpPr>
        <p:spPr>
          <a:xfrm>
            <a:off x="-53340" y="4230848"/>
            <a:ext cx="3605530" cy="1200329"/>
          </a:xfrm>
          <a:prstGeom prst="rect">
            <a:avLst/>
          </a:prstGeom>
          <a:noFill/>
        </p:spPr>
        <p:txBody>
          <a:bodyPr wrap="square">
            <a:spAutoFit/>
          </a:bodyPr>
          <a:lstStyle/>
          <a:p>
            <a:r>
              <a:rPr lang="en-US" dirty="0"/>
              <a:t>Step 5: Repeat steps 3 and 4 with the other atom (or polyatomic ion) that was in your original selection. (C in CH</a:t>
            </a:r>
            <a:r>
              <a:rPr lang="en-US" baseline="-25000" dirty="0"/>
              <a:t>4</a:t>
            </a:r>
            <a:r>
              <a:rPr lang="en-US" dirty="0"/>
              <a:t> already balanced)</a:t>
            </a:r>
          </a:p>
        </p:txBody>
      </p:sp>
      <p:sp>
        <p:nvSpPr>
          <p:cNvPr id="77" name="TextBox 76">
            <a:extLst>
              <a:ext uri="{FF2B5EF4-FFF2-40B4-BE49-F238E27FC236}">
                <a16:creationId xmlns:a16="http://schemas.microsoft.com/office/drawing/2014/main" id="{30EDAA46-A6C4-0BC3-6848-02873A92B43C}"/>
              </a:ext>
            </a:extLst>
          </p:cNvPr>
          <p:cNvSpPr txBox="1"/>
          <p:nvPr/>
        </p:nvSpPr>
        <p:spPr>
          <a:xfrm>
            <a:off x="5485868" y="5604453"/>
            <a:ext cx="3855310" cy="1200329"/>
          </a:xfrm>
          <a:prstGeom prst="rect">
            <a:avLst/>
          </a:prstGeom>
          <a:noFill/>
        </p:spPr>
        <p:txBody>
          <a:bodyPr wrap="square">
            <a:spAutoFit/>
          </a:bodyPr>
          <a:lstStyle/>
          <a:p>
            <a:r>
              <a:rPr lang="en-US" dirty="0">
                <a:solidFill>
                  <a:srgbClr val="FFC000"/>
                </a:solidFill>
              </a:rPr>
              <a:t>Step 6: Choose another atom or reactant or product to balance and repeat steps 3 and 4. (oxygen is the last atom needing balancing)</a:t>
            </a:r>
          </a:p>
        </p:txBody>
      </p:sp>
      <p:cxnSp>
        <p:nvCxnSpPr>
          <p:cNvPr id="78" name="Straight Arrow Connector 77">
            <a:extLst>
              <a:ext uri="{FF2B5EF4-FFF2-40B4-BE49-F238E27FC236}">
                <a16:creationId xmlns:a16="http://schemas.microsoft.com/office/drawing/2014/main" id="{AA8CE04D-CCF8-BEC6-3D19-5E190D988DFA}"/>
              </a:ext>
            </a:extLst>
          </p:cNvPr>
          <p:cNvCxnSpPr>
            <a:cxnSpLocks/>
          </p:cNvCxnSpPr>
          <p:nvPr/>
        </p:nvCxnSpPr>
        <p:spPr>
          <a:xfrm flipV="1">
            <a:off x="5726661" y="4726208"/>
            <a:ext cx="29041" cy="766547"/>
          </a:xfrm>
          <a:prstGeom prst="straightConnector1">
            <a:avLst/>
          </a:prstGeom>
          <a:ln w="19050">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02410260-FA63-AA64-B73A-E65F5B43B3D8}"/>
              </a:ext>
            </a:extLst>
          </p:cNvPr>
          <p:cNvCxnSpPr/>
          <p:nvPr/>
        </p:nvCxnSpPr>
        <p:spPr>
          <a:xfrm flipV="1">
            <a:off x="4341126" y="5225217"/>
            <a:ext cx="275304" cy="252350"/>
          </a:xfrm>
          <a:prstGeom prst="line">
            <a:avLst/>
          </a:prstGeom>
          <a:ln w="25400">
            <a:solidFill>
              <a:srgbClr val="7030A0"/>
            </a:solidFill>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336337CD-A622-6DC9-BF84-6942F7873CEC}"/>
              </a:ext>
            </a:extLst>
          </p:cNvPr>
          <p:cNvSpPr txBox="1"/>
          <p:nvPr/>
        </p:nvSpPr>
        <p:spPr>
          <a:xfrm>
            <a:off x="4552541" y="5147684"/>
            <a:ext cx="2641600" cy="369332"/>
          </a:xfrm>
          <a:prstGeom prst="rect">
            <a:avLst/>
          </a:prstGeom>
          <a:noFill/>
        </p:spPr>
        <p:txBody>
          <a:bodyPr wrap="square" rtlCol="0">
            <a:spAutoFit/>
          </a:bodyPr>
          <a:lstStyle/>
          <a:p>
            <a:r>
              <a:rPr lang="en-US" dirty="0"/>
              <a:t>4</a:t>
            </a:r>
          </a:p>
        </p:txBody>
      </p:sp>
      <p:sp>
        <p:nvSpPr>
          <p:cNvPr id="86" name="Title 1">
            <a:extLst>
              <a:ext uri="{FF2B5EF4-FFF2-40B4-BE49-F238E27FC236}">
                <a16:creationId xmlns:a16="http://schemas.microsoft.com/office/drawing/2014/main" id="{DA687405-BF25-7502-1216-784D13D1E7D4}"/>
              </a:ext>
            </a:extLst>
          </p:cNvPr>
          <p:cNvSpPr>
            <a:spLocks noGrp="1"/>
          </p:cNvSpPr>
          <p:nvPr>
            <p:ph type="title"/>
          </p:nvPr>
        </p:nvSpPr>
        <p:spPr>
          <a:xfrm>
            <a:off x="267855" y="136525"/>
            <a:ext cx="11545454" cy="466148"/>
          </a:xfrm>
        </p:spPr>
        <p:txBody>
          <a:bodyPr/>
          <a:lstStyle/>
          <a:p>
            <a:r>
              <a:rPr lang="en-US" dirty="0"/>
              <a:t>How to balance chemical equations – Com’s Way</a:t>
            </a:r>
          </a:p>
        </p:txBody>
      </p:sp>
      <p:sp>
        <p:nvSpPr>
          <p:cNvPr id="88" name="TextBox 87">
            <a:extLst>
              <a:ext uri="{FF2B5EF4-FFF2-40B4-BE49-F238E27FC236}">
                <a16:creationId xmlns:a16="http://schemas.microsoft.com/office/drawing/2014/main" id="{D9020BB8-4328-4B29-9CD3-6FCE849ADAF8}"/>
              </a:ext>
            </a:extLst>
          </p:cNvPr>
          <p:cNvSpPr txBox="1"/>
          <p:nvPr/>
        </p:nvSpPr>
        <p:spPr>
          <a:xfrm>
            <a:off x="9162927" y="6174432"/>
            <a:ext cx="3029073" cy="646331"/>
          </a:xfrm>
          <a:prstGeom prst="rect">
            <a:avLst/>
          </a:prstGeom>
          <a:noFill/>
        </p:spPr>
        <p:txBody>
          <a:bodyPr wrap="square">
            <a:spAutoFit/>
          </a:bodyPr>
          <a:lstStyle/>
          <a:p>
            <a:r>
              <a:rPr lang="en-US" dirty="0"/>
              <a:t>Step 7: Repeat step 6 as many times as necessary</a:t>
            </a:r>
          </a:p>
        </p:txBody>
      </p:sp>
      <p:sp>
        <p:nvSpPr>
          <p:cNvPr id="90" name="TextBox 89">
            <a:extLst>
              <a:ext uri="{FF2B5EF4-FFF2-40B4-BE49-F238E27FC236}">
                <a16:creationId xmlns:a16="http://schemas.microsoft.com/office/drawing/2014/main" id="{247EA1A3-715C-0DE9-553F-616FDFAE288C}"/>
              </a:ext>
            </a:extLst>
          </p:cNvPr>
          <p:cNvSpPr txBox="1"/>
          <p:nvPr/>
        </p:nvSpPr>
        <p:spPr>
          <a:xfrm>
            <a:off x="3968750" y="6379847"/>
            <a:ext cx="1752026" cy="369332"/>
          </a:xfrm>
          <a:prstGeom prst="rect">
            <a:avLst/>
          </a:prstGeom>
          <a:noFill/>
        </p:spPr>
        <p:txBody>
          <a:bodyPr wrap="square">
            <a:spAutoFit/>
          </a:bodyPr>
          <a:lstStyle/>
          <a:p>
            <a:r>
              <a:rPr lang="en-US" dirty="0">
                <a:solidFill>
                  <a:srgbClr val="0070C0"/>
                </a:solidFill>
              </a:rPr>
              <a:t>Step 3: again</a:t>
            </a:r>
          </a:p>
        </p:txBody>
      </p:sp>
      <p:cxnSp>
        <p:nvCxnSpPr>
          <p:cNvPr id="91" name="Straight Arrow Connector 90">
            <a:extLst>
              <a:ext uri="{FF2B5EF4-FFF2-40B4-BE49-F238E27FC236}">
                <a16:creationId xmlns:a16="http://schemas.microsoft.com/office/drawing/2014/main" id="{1ED9BF44-D3FD-4681-CCA4-4A20A506892E}"/>
              </a:ext>
            </a:extLst>
          </p:cNvPr>
          <p:cNvCxnSpPr>
            <a:cxnSpLocks/>
          </p:cNvCxnSpPr>
          <p:nvPr/>
        </p:nvCxnSpPr>
        <p:spPr>
          <a:xfrm flipV="1">
            <a:off x="4844763" y="4666164"/>
            <a:ext cx="607345" cy="1706989"/>
          </a:xfrm>
          <a:prstGeom prst="straightConnector1">
            <a:avLst/>
          </a:prstGeom>
          <a:ln w="19050">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93" name="TextBox 92">
            <a:extLst>
              <a:ext uri="{FF2B5EF4-FFF2-40B4-BE49-F238E27FC236}">
                <a16:creationId xmlns:a16="http://schemas.microsoft.com/office/drawing/2014/main" id="{E19B9DBE-71F3-00E1-B55D-0B166531D9B6}"/>
              </a:ext>
            </a:extLst>
          </p:cNvPr>
          <p:cNvSpPr txBox="1"/>
          <p:nvPr/>
        </p:nvSpPr>
        <p:spPr>
          <a:xfrm>
            <a:off x="1762741" y="5835285"/>
            <a:ext cx="1884598" cy="369332"/>
          </a:xfrm>
          <a:prstGeom prst="rect">
            <a:avLst/>
          </a:prstGeom>
          <a:noFill/>
        </p:spPr>
        <p:txBody>
          <a:bodyPr wrap="square">
            <a:spAutoFit/>
          </a:bodyPr>
          <a:lstStyle/>
          <a:p>
            <a:r>
              <a:rPr lang="en-US" dirty="0">
                <a:solidFill>
                  <a:srgbClr val="7030A0"/>
                </a:solidFill>
              </a:rPr>
              <a:t>Step 4: again</a:t>
            </a:r>
          </a:p>
        </p:txBody>
      </p:sp>
      <p:cxnSp>
        <p:nvCxnSpPr>
          <p:cNvPr id="94" name="Straight Arrow Connector 93">
            <a:extLst>
              <a:ext uri="{FF2B5EF4-FFF2-40B4-BE49-F238E27FC236}">
                <a16:creationId xmlns:a16="http://schemas.microsoft.com/office/drawing/2014/main" id="{B37051D9-18F3-79CF-AB10-1764482D381E}"/>
              </a:ext>
            </a:extLst>
          </p:cNvPr>
          <p:cNvCxnSpPr>
            <a:cxnSpLocks/>
          </p:cNvCxnSpPr>
          <p:nvPr/>
        </p:nvCxnSpPr>
        <p:spPr>
          <a:xfrm flipV="1">
            <a:off x="3207120" y="5565233"/>
            <a:ext cx="1078543" cy="357002"/>
          </a:xfrm>
          <a:prstGeom prst="straightConnector1">
            <a:avLst/>
          </a:prstGeom>
          <a:ln w="19050">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96" name="TextBox 95">
            <a:extLst>
              <a:ext uri="{FF2B5EF4-FFF2-40B4-BE49-F238E27FC236}">
                <a16:creationId xmlns:a16="http://schemas.microsoft.com/office/drawing/2014/main" id="{87E94FA1-67E4-0942-5527-8C16943BFF4A}"/>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2438316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725A-534B-EF8B-43A5-06C82E700291}"/>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7999D257-A5AE-8CDD-E440-CEEE1443EF2F}"/>
              </a:ext>
            </a:extLst>
          </p:cNvPr>
          <p:cNvPicPr>
            <a:picLocks noChangeAspect="1"/>
          </p:cNvPicPr>
          <p:nvPr/>
        </p:nvPicPr>
        <p:blipFill>
          <a:blip r:embed="rId3"/>
          <a:stretch>
            <a:fillRect/>
          </a:stretch>
        </p:blipFill>
        <p:spPr>
          <a:xfrm>
            <a:off x="451641" y="295220"/>
            <a:ext cx="8935641" cy="1005260"/>
          </a:xfrm>
          <a:prstGeom prst="rect">
            <a:avLst/>
          </a:prstGeom>
        </p:spPr>
      </p:pic>
      <p:sp>
        <p:nvSpPr>
          <p:cNvPr id="6" name="TextBox 5">
            <a:extLst>
              <a:ext uri="{FF2B5EF4-FFF2-40B4-BE49-F238E27FC236}">
                <a16:creationId xmlns:a16="http://schemas.microsoft.com/office/drawing/2014/main" id="{0DDAECD8-2458-6A36-2C9F-ABEB43952FC0}"/>
              </a:ext>
            </a:extLst>
          </p:cNvPr>
          <p:cNvSpPr txBox="1"/>
          <p:nvPr/>
        </p:nvSpPr>
        <p:spPr>
          <a:xfrm>
            <a:off x="552450" y="1300480"/>
            <a:ext cx="9018618" cy="523220"/>
          </a:xfrm>
          <a:prstGeom prst="rect">
            <a:avLst/>
          </a:prstGeom>
          <a:noFill/>
        </p:spPr>
        <p:txBody>
          <a:bodyPr wrap="square" rtlCol="0">
            <a:spAutoFit/>
          </a:bodyPr>
          <a:lstStyle/>
          <a:p>
            <a:r>
              <a:rPr lang="en-US" sz="2800" dirty="0"/>
              <a:t>Unbalanced equation          N</a:t>
            </a:r>
            <a:r>
              <a:rPr lang="en-US" sz="2800" baseline="-25000" dirty="0"/>
              <a:t>2</a:t>
            </a:r>
            <a:r>
              <a:rPr lang="en-US" sz="2800" dirty="0"/>
              <a:t> (g) +   O</a:t>
            </a:r>
            <a:r>
              <a:rPr lang="en-US" sz="2800" baseline="-25000" dirty="0"/>
              <a:t>2</a:t>
            </a:r>
            <a:r>
              <a:rPr lang="en-US" sz="2800" dirty="0"/>
              <a:t> (g)    </a:t>
            </a:r>
            <a:r>
              <a:rPr lang="en-US" sz="2800" dirty="0">
                <a:sym typeface="Wingdings" panose="05000000000000000000" pitchFamily="2" charset="2"/>
              </a:rPr>
              <a:t>   N</a:t>
            </a:r>
            <a:r>
              <a:rPr lang="en-US" sz="2800" baseline="-25000" dirty="0">
                <a:sym typeface="Wingdings" panose="05000000000000000000" pitchFamily="2" charset="2"/>
              </a:rPr>
              <a:t>2</a:t>
            </a:r>
            <a:r>
              <a:rPr lang="en-US" sz="2800" dirty="0">
                <a:sym typeface="Wingdings" panose="05000000000000000000" pitchFamily="2" charset="2"/>
              </a:rPr>
              <a:t>O</a:t>
            </a:r>
            <a:r>
              <a:rPr lang="en-US" sz="2800" baseline="-25000" dirty="0">
                <a:sym typeface="Wingdings" panose="05000000000000000000" pitchFamily="2" charset="2"/>
              </a:rPr>
              <a:t>5 </a:t>
            </a:r>
            <a:r>
              <a:rPr lang="en-US" sz="2800" dirty="0"/>
              <a:t>(s)</a:t>
            </a:r>
            <a:endParaRPr lang="en-US" sz="2800" baseline="-25000" dirty="0"/>
          </a:p>
        </p:txBody>
      </p:sp>
      <p:sp>
        <p:nvSpPr>
          <p:cNvPr id="7" name="TextBox 6">
            <a:extLst>
              <a:ext uri="{FF2B5EF4-FFF2-40B4-BE49-F238E27FC236}">
                <a16:creationId xmlns:a16="http://schemas.microsoft.com/office/drawing/2014/main" id="{21BB3096-48FD-9E60-2DA1-75322DBC03E4}"/>
              </a:ext>
            </a:extLst>
          </p:cNvPr>
          <p:cNvSpPr txBox="1"/>
          <p:nvPr/>
        </p:nvSpPr>
        <p:spPr>
          <a:xfrm>
            <a:off x="178181" y="6454001"/>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229831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75847-9290-E92B-90D8-A69EA8C52B87}"/>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19B78E07-1AD9-0161-00D7-8F269FC198B5}"/>
              </a:ext>
            </a:extLst>
          </p:cNvPr>
          <p:cNvPicPr>
            <a:picLocks noChangeAspect="1"/>
          </p:cNvPicPr>
          <p:nvPr/>
        </p:nvPicPr>
        <p:blipFill>
          <a:blip r:embed="rId3"/>
          <a:stretch>
            <a:fillRect/>
          </a:stretch>
        </p:blipFill>
        <p:spPr>
          <a:xfrm>
            <a:off x="378691" y="232936"/>
            <a:ext cx="9302123" cy="1321543"/>
          </a:xfrm>
          <a:prstGeom prst="rect">
            <a:avLst/>
          </a:prstGeom>
        </p:spPr>
      </p:pic>
      <p:sp>
        <p:nvSpPr>
          <p:cNvPr id="6" name="TextBox 5">
            <a:extLst>
              <a:ext uri="{FF2B5EF4-FFF2-40B4-BE49-F238E27FC236}">
                <a16:creationId xmlns:a16="http://schemas.microsoft.com/office/drawing/2014/main" id="{1FBE5E79-4848-8BA9-61E8-509F406CEB8C}"/>
              </a:ext>
            </a:extLst>
          </p:cNvPr>
          <p:cNvSpPr txBox="1"/>
          <p:nvPr/>
        </p:nvSpPr>
        <p:spPr>
          <a:xfrm>
            <a:off x="378690" y="1554479"/>
            <a:ext cx="11051309" cy="523220"/>
          </a:xfrm>
          <a:prstGeom prst="rect">
            <a:avLst/>
          </a:prstGeom>
          <a:noFill/>
        </p:spPr>
        <p:txBody>
          <a:bodyPr wrap="square" rtlCol="0">
            <a:spAutoFit/>
          </a:bodyPr>
          <a:lstStyle/>
          <a:p>
            <a:r>
              <a:rPr lang="en-US" sz="2800" dirty="0"/>
              <a:t>Unbalanced equation          NH</a:t>
            </a:r>
            <a:r>
              <a:rPr lang="en-US" sz="2800" baseline="-25000" dirty="0"/>
              <a:t>4</a:t>
            </a:r>
            <a:r>
              <a:rPr lang="en-US" sz="2800" dirty="0"/>
              <a:t>NO</a:t>
            </a:r>
            <a:r>
              <a:rPr lang="en-US" sz="2800" baseline="-25000" dirty="0"/>
              <a:t>3</a:t>
            </a:r>
            <a:r>
              <a:rPr lang="en-US" sz="2800" dirty="0"/>
              <a:t> (s)    </a:t>
            </a:r>
            <a:r>
              <a:rPr lang="en-US" sz="2800" dirty="0">
                <a:sym typeface="Wingdings" panose="05000000000000000000" pitchFamily="2" charset="2"/>
              </a:rPr>
              <a:t>     </a:t>
            </a:r>
            <a:r>
              <a:rPr lang="en-US" sz="2800" dirty="0"/>
              <a:t>N</a:t>
            </a:r>
            <a:r>
              <a:rPr lang="en-US" sz="2800" baseline="-25000" dirty="0"/>
              <a:t>2</a:t>
            </a:r>
            <a:r>
              <a:rPr lang="en-US" sz="2800" dirty="0"/>
              <a:t> (g) + O</a:t>
            </a:r>
            <a:r>
              <a:rPr lang="en-US" sz="2800" baseline="-25000" dirty="0"/>
              <a:t>2</a:t>
            </a:r>
            <a:r>
              <a:rPr lang="en-US" sz="2800" dirty="0"/>
              <a:t> (g) + </a:t>
            </a:r>
            <a:r>
              <a:rPr lang="en-US" sz="2800" dirty="0">
                <a:sym typeface="Wingdings" panose="05000000000000000000" pitchFamily="2" charset="2"/>
              </a:rPr>
              <a:t>H</a:t>
            </a:r>
            <a:r>
              <a:rPr lang="en-US" sz="2800" baseline="-25000" dirty="0">
                <a:sym typeface="Wingdings" panose="05000000000000000000" pitchFamily="2" charset="2"/>
              </a:rPr>
              <a:t>2</a:t>
            </a:r>
            <a:r>
              <a:rPr lang="en-US" sz="2800" dirty="0">
                <a:sym typeface="Wingdings" panose="05000000000000000000" pitchFamily="2" charset="2"/>
              </a:rPr>
              <a:t>O (l)</a:t>
            </a:r>
            <a:endParaRPr lang="en-US" sz="2800" baseline="-25000" dirty="0"/>
          </a:p>
        </p:txBody>
      </p:sp>
      <p:sp>
        <p:nvSpPr>
          <p:cNvPr id="7" name="TextBox 6">
            <a:extLst>
              <a:ext uri="{FF2B5EF4-FFF2-40B4-BE49-F238E27FC236}">
                <a16:creationId xmlns:a16="http://schemas.microsoft.com/office/drawing/2014/main" id="{53CD1698-EC7B-95DC-6568-68176E5BB91D}"/>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1029518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BE8A-900B-2515-1078-C3A47BD6C7C1}"/>
              </a:ext>
            </a:extLst>
          </p:cNvPr>
          <p:cNvSpPr>
            <a:spLocks noGrp="1"/>
          </p:cNvSpPr>
          <p:nvPr>
            <p:ph type="title"/>
          </p:nvPr>
        </p:nvSpPr>
        <p:spPr/>
        <p:txBody>
          <a:bodyPr/>
          <a:lstStyle/>
          <a:p>
            <a:r>
              <a:rPr lang="en-US" dirty="0"/>
              <a:t>Balancing Practice</a:t>
            </a:r>
          </a:p>
        </p:txBody>
      </p:sp>
      <p:sp>
        <p:nvSpPr>
          <p:cNvPr id="3" name="Content Placeholder 2">
            <a:extLst>
              <a:ext uri="{FF2B5EF4-FFF2-40B4-BE49-F238E27FC236}">
                <a16:creationId xmlns:a16="http://schemas.microsoft.com/office/drawing/2014/main" id="{1CCF9DD9-E4A2-0C7C-FE9F-BBDB44195A8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07BD49-E428-A411-9737-994B62224B47}"/>
              </a:ext>
            </a:extLst>
          </p:cNvPr>
          <p:cNvPicPr>
            <a:picLocks noChangeAspect="1"/>
          </p:cNvPicPr>
          <p:nvPr/>
        </p:nvPicPr>
        <p:blipFill>
          <a:blip r:embed="rId2"/>
          <a:stretch>
            <a:fillRect/>
          </a:stretch>
        </p:blipFill>
        <p:spPr>
          <a:xfrm>
            <a:off x="1242909" y="602673"/>
            <a:ext cx="7662597" cy="574695"/>
          </a:xfrm>
          <a:prstGeom prst="rect">
            <a:avLst/>
          </a:prstGeom>
        </p:spPr>
      </p:pic>
      <p:sp>
        <p:nvSpPr>
          <p:cNvPr id="6" name="TextBox 5">
            <a:extLst>
              <a:ext uri="{FF2B5EF4-FFF2-40B4-BE49-F238E27FC236}">
                <a16:creationId xmlns:a16="http://schemas.microsoft.com/office/drawing/2014/main" id="{321176EF-B219-6AFC-0439-FFBA8C2C909C}"/>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97B5F92C-9B9E-B41C-1684-31F4253743A4}"/>
                  </a:ext>
                </a:extLst>
              </p14:cNvPr>
              <p14:cNvContentPartPr/>
              <p14:nvPr/>
            </p14:nvContentPartPr>
            <p14:xfrm>
              <a:off x="7117200" y="1441440"/>
              <a:ext cx="30240" cy="1442880"/>
            </p14:xfrm>
          </p:contentPart>
        </mc:Choice>
        <mc:Fallback xmlns="">
          <p:pic>
            <p:nvPicPr>
              <p:cNvPr id="4" name="Ink 3">
                <a:extLst>
                  <a:ext uri="{FF2B5EF4-FFF2-40B4-BE49-F238E27FC236}">
                    <a16:creationId xmlns:a16="http://schemas.microsoft.com/office/drawing/2014/main" id="{97B5F92C-9B9E-B41C-1684-31F4253743A4}"/>
                  </a:ext>
                </a:extLst>
              </p:cNvPr>
              <p:cNvPicPr/>
              <p:nvPr/>
            </p:nvPicPr>
            <p:blipFill>
              <a:blip r:embed="rId4"/>
              <a:stretch>
                <a:fillRect/>
              </a:stretch>
            </p:blipFill>
            <p:spPr>
              <a:xfrm>
                <a:off x="7107840" y="1432080"/>
                <a:ext cx="48960" cy="1461600"/>
              </a:xfrm>
              <a:prstGeom prst="rect">
                <a:avLst/>
              </a:prstGeom>
            </p:spPr>
          </p:pic>
        </mc:Fallback>
      </mc:AlternateContent>
    </p:spTree>
    <p:extLst>
      <p:ext uri="{BB962C8B-B14F-4D97-AF65-F5344CB8AC3E}">
        <p14:creationId xmlns:p14="http://schemas.microsoft.com/office/powerpoint/2010/main" val="1035713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a:xfrm>
            <a:off x="1524000" y="160338"/>
            <a:ext cx="9144000" cy="2387600"/>
          </a:xfrm>
        </p:spPr>
        <p:txBody>
          <a:bodyPr>
            <a:normAutofit/>
          </a:bodyPr>
          <a:lstStyle/>
          <a:p>
            <a:r>
              <a:rPr lang="en-US" dirty="0"/>
              <a:t>Building Molecular Equations and Net Ionic Equations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158240" y="2640012"/>
            <a:ext cx="10027920" cy="3090227"/>
          </a:xfrm>
        </p:spPr>
        <p:txBody>
          <a:bodyPr>
            <a:normAutofit/>
          </a:bodyPr>
          <a:lstStyle/>
          <a:p>
            <a:pPr marL="342900" indent="-342900" algn="l">
              <a:buFont typeface="Arial" panose="020B0604020202020204" pitchFamily="34" charset="0"/>
              <a:buChar char="•"/>
            </a:pPr>
            <a:r>
              <a:rPr lang="en-US" dirty="0"/>
              <a:t>Chapter 1.3 (Physical and Chemical Properties)</a:t>
            </a:r>
          </a:p>
          <a:p>
            <a:pPr marL="342900" indent="-342900" algn="l">
              <a:buFont typeface="Arial" panose="020B0604020202020204" pitchFamily="34" charset="0"/>
              <a:buChar char="•"/>
            </a:pPr>
            <a:r>
              <a:rPr lang="en-US" dirty="0"/>
              <a:t>Chapter 7.1 (Writing and Balancing Chemical Equations)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1947260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a:xfrm>
            <a:off x="267855" y="136525"/>
            <a:ext cx="11545454" cy="920750"/>
          </a:xfrm>
        </p:spPr>
        <p:txBody>
          <a:bodyPr/>
          <a:lstStyle/>
          <a:p>
            <a:r>
              <a:rPr lang="en-US" dirty="0"/>
              <a:t>Physical changes are the same chemical formula, but just in different states of matter – solid, liquid, gas</a:t>
            </a:r>
          </a:p>
        </p:txBody>
      </p:sp>
      <p:sp>
        <p:nvSpPr>
          <p:cNvPr id="3" name="Content Placeholder 2">
            <a:extLst>
              <a:ext uri="{FF2B5EF4-FFF2-40B4-BE49-F238E27FC236}">
                <a16:creationId xmlns:a16="http://schemas.microsoft.com/office/drawing/2014/main" id="{9F78CD23-A9CC-DA7C-D2CF-BB6BC1F69CA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CEE41F8-1B77-1467-14CB-67AC8ADAC826}"/>
              </a:ext>
            </a:extLst>
          </p:cNvPr>
          <p:cNvPicPr>
            <a:picLocks noChangeAspect="1"/>
          </p:cNvPicPr>
          <p:nvPr/>
        </p:nvPicPr>
        <p:blipFill>
          <a:blip r:embed="rId2"/>
          <a:stretch>
            <a:fillRect/>
          </a:stretch>
        </p:blipFill>
        <p:spPr>
          <a:xfrm>
            <a:off x="1333501" y="1229538"/>
            <a:ext cx="9058826" cy="4583984"/>
          </a:xfrm>
          <a:prstGeom prst="rect">
            <a:avLst/>
          </a:prstGeom>
        </p:spPr>
      </p:pic>
      <p:pic>
        <p:nvPicPr>
          <p:cNvPr id="6" name="Picture 5">
            <a:extLst>
              <a:ext uri="{FF2B5EF4-FFF2-40B4-BE49-F238E27FC236}">
                <a16:creationId xmlns:a16="http://schemas.microsoft.com/office/drawing/2014/main" id="{BC84F5FD-893D-8135-C996-F6EF5B051218}"/>
              </a:ext>
            </a:extLst>
          </p:cNvPr>
          <p:cNvPicPr>
            <a:picLocks noChangeAspect="1"/>
          </p:cNvPicPr>
          <p:nvPr/>
        </p:nvPicPr>
        <p:blipFill>
          <a:blip r:embed="rId3"/>
          <a:stretch>
            <a:fillRect/>
          </a:stretch>
        </p:blipFill>
        <p:spPr>
          <a:xfrm>
            <a:off x="267855" y="5921933"/>
            <a:ext cx="11589677" cy="350280"/>
          </a:xfrm>
          <a:prstGeom prst="rect">
            <a:avLst/>
          </a:prstGeom>
        </p:spPr>
      </p:pic>
      <p:sp>
        <p:nvSpPr>
          <p:cNvPr id="7" name="TextBox 6">
            <a:extLst>
              <a:ext uri="{FF2B5EF4-FFF2-40B4-BE49-F238E27FC236}">
                <a16:creationId xmlns:a16="http://schemas.microsoft.com/office/drawing/2014/main" id="{FECDE447-FFFF-5A5B-42B2-193C81F7069C}"/>
              </a:ext>
            </a:extLst>
          </p:cNvPr>
          <p:cNvSpPr txBox="1"/>
          <p:nvPr/>
        </p:nvSpPr>
        <p:spPr>
          <a:xfrm>
            <a:off x="178181" y="6444476"/>
            <a:ext cx="1578958" cy="276999"/>
          </a:xfrm>
          <a:prstGeom prst="rect">
            <a:avLst/>
          </a:prstGeom>
          <a:noFill/>
        </p:spPr>
        <p:txBody>
          <a:bodyPr wrap="square" rtlCol="0">
            <a:spAutoFit/>
          </a:bodyPr>
          <a:lstStyle/>
          <a:p>
            <a:r>
              <a:rPr lang="en-US" sz="1200" dirty="0"/>
              <a:t>Chapter 1.3</a:t>
            </a:r>
          </a:p>
        </p:txBody>
      </p:sp>
    </p:spTree>
    <p:extLst>
      <p:ext uri="{BB962C8B-B14F-4D97-AF65-F5344CB8AC3E}">
        <p14:creationId xmlns:p14="http://schemas.microsoft.com/office/powerpoint/2010/main" val="2675408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a:xfrm>
            <a:off x="267855" y="136524"/>
            <a:ext cx="11545454" cy="873125"/>
          </a:xfrm>
        </p:spPr>
        <p:txBody>
          <a:bodyPr/>
          <a:lstStyle/>
          <a:p>
            <a:r>
              <a:rPr lang="en-US" dirty="0"/>
              <a:t>Changing matter into something else and changing the chemical formula is a chemical change</a:t>
            </a:r>
          </a:p>
        </p:txBody>
      </p:sp>
      <p:sp>
        <p:nvSpPr>
          <p:cNvPr id="3" name="Content Placeholder 2">
            <a:extLst>
              <a:ext uri="{FF2B5EF4-FFF2-40B4-BE49-F238E27FC236}">
                <a16:creationId xmlns:a16="http://schemas.microsoft.com/office/drawing/2014/main" id="{9F78CD23-A9CC-DA7C-D2CF-BB6BC1F69CA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DE81973-BC4F-043D-107D-54B9C6DFE6CB}"/>
              </a:ext>
            </a:extLst>
          </p:cNvPr>
          <p:cNvPicPr>
            <a:picLocks noChangeAspect="1"/>
          </p:cNvPicPr>
          <p:nvPr/>
        </p:nvPicPr>
        <p:blipFill>
          <a:blip r:embed="rId2"/>
          <a:stretch>
            <a:fillRect/>
          </a:stretch>
        </p:blipFill>
        <p:spPr>
          <a:xfrm>
            <a:off x="963599" y="1242739"/>
            <a:ext cx="9895458" cy="4853261"/>
          </a:xfrm>
          <a:prstGeom prst="rect">
            <a:avLst/>
          </a:prstGeom>
        </p:spPr>
      </p:pic>
      <p:sp>
        <p:nvSpPr>
          <p:cNvPr id="6" name="TextBox 5">
            <a:extLst>
              <a:ext uri="{FF2B5EF4-FFF2-40B4-BE49-F238E27FC236}">
                <a16:creationId xmlns:a16="http://schemas.microsoft.com/office/drawing/2014/main" id="{9A501FCF-3985-CCB5-B2FE-F85DA9ED35FC}"/>
              </a:ext>
            </a:extLst>
          </p:cNvPr>
          <p:cNvSpPr txBox="1"/>
          <p:nvPr/>
        </p:nvSpPr>
        <p:spPr>
          <a:xfrm>
            <a:off x="178181" y="6444476"/>
            <a:ext cx="1578958" cy="276999"/>
          </a:xfrm>
          <a:prstGeom prst="rect">
            <a:avLst/>
          </a:prstGeom>
          <a:noFill/>
        </p:spPr>
        <p:txBody>
          <a:bodyPr wrap="square" rtlCol="0">
            <a:spAutoFit/>
          </a:bodyPr>
          <a:lstStyle/>
          <a:p>
            <a:r>
              <a:rPr lang="en-US" sz="1200" dirty="0"/>
              <a:t>Chapter 1.3</a:t>
            </a:r>
          </a:p>
        </p:txBody>
      </p:sp>
    </p:spTree>
    <p:extLst>
      <p:ext uri="{BB962C8B-B14F-4D97-AF65-F5344CB8AC3E}">
        <p14:creationId xmlns:p14="http://schemas.microsoft.com/office/powerpoint/2010/main" val="3902740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D94A4-C5CA-E449-1780-C64A2E1522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78CD23-A9CC-DA7C-D2CF-BB6BC1F69CA0}"/>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09DF58D0-C263-C20D-7652-183E6EC3FD0E}"/>
              </a:ext>
            </a:extLst>
          </p:cNvPr>
          <p:cNvPicPr>
            <a:picLocks noChangeAspect="1"/>
          </p:cNvPicPr>
          <p:nvPr/>
        </p:nvPicPr>
        <p:blipFill>
          <a:blip r:embed="rId2"/>
          <a:stretch>
            <a:fillRect/>
          </a:stretch>
        </p:blipFill>
        <p:spPr>
          <a:xfrm>
            <a:off x="2658219" y="0"/>
            <a:ext cx="6875562" cy="6858000"/>
          </a:xfrm>
          <a:prstGeom prst="rect">
            <a:avLst/>
          </a:prstGeom>
        </p:spPr>
      </p:pic>
      <p:sp>
        <p:nvSpPr>
          <p:cNvPr id="6" name="TextBox 5">
            <a:extLst>
              <a:ext uri="{FF2B5EF4-FFF2-40B4-BE49-F238E27FC236}">
                <a16:creationId xmlns:a16="http://schemas.microsoft.com/office/drawing/2014/main" id="{087043EE-68A0-4AA4-184D-42F9F4540088}"/>
              </a:ext>
            </a:extLst>
          </p:cNvPr>
          <p:cNvSpPr txBox="1"/>
          <p:nvPr/>
        </p:nvSpPr>
        <p:spPr>
          <a:xfrm>
            <a:off x="178181" y="6444476"/>
            <a:ext cx="1578958" cy="276999"/>
          </a:xfrm>
          <a:prstGeom prst="rect">
            <a:avLst/>
          </a:prstGeom>
          <a:noFill/>
        </p:spPr>
        <p:txBody>
          <a:bodyPr wrap="square" rtlCol="0">
            <a:spAutoFit/>
          </a:bodyPr>
          <a:lstStyle/>
          <a:p>
            <a:r>
              <a:rPr lang="en-US" sz="1200" dirty="0"/>
              <a:t>Chapter 1.3</a:t>
            </a:r>
          </a:p>
        </p:txBody>
      </p:sp>
      <p:pic>
        <p:nvPicPr>
          <p:cNvPr id="8" name="Picture 7">
            <a:extLst>
              <a:ext uri="{FF2B5EF4-FFF2-40B4-BE49-F238E27FC236}">
                <a16:creationId xmlns:a16="http://schemas.microsoft.com/office/drawing/2014/main" id="{FC34041B-119B-80FB-AFDF-0BCB1679A15E}"/>
              </a:ext>
            </a:extLst>
          </p:cNvPr>
          <p:cNvPicPr>
            <a:picLocks noChangeAspect="1"/>
          </p:cNvPicPr>
          <p:nvPr/>
        </p:nvPicPr>
        <p:blipFill>
          <a:blip r:embed="rId3"/>
          <a:stretch>
            <a:fillRect/>
          </a:stretch>
        </p:blipFill>
        <p:spPr>
          <a:xfrm>
            <a:off x="1981290" y="0"/>
            <a:ext cx="3400555" cy="2990850"/>
          </a:xfrm>
          <a:prstGeom prst="rect">
            <a:avLst/>
          </a:prstGeom>
        </p:spPr>
      </p:pic>
      <p:sp>
        <p:nvSpPr>
          <p:cNvPr id="10" name="TextBox 9">
            <a:extLst>
              <a:ext uri="{FF2B5EF4-FFF2-40B4-BE49-F238E27FC236}">
                <a16:creationId xmlns:a16="http://schemas.microsoft.com/office/drawing/2014/main" id="{F362A28D-9AC8-F1CC-BC35-29ECEE094776}"/>
              </a:ext>
            </a:extLst>
          </p:cNvPr>
          <p:cNvSpPr txBox="1"/>
          <p:nvPr/>
        </p:nvSpPr>
        <p:spPr>
          <a:xfrm>
            <a:off x="178181" y="876300"/>
            <a:ext cx="1383919" cy="369332"/>
          </a:xfrm>
          <a:prstGeom prst="rect">
            <a:avLst/>
          </a:prstGeom>
          <a:noFill/>
        </p:spPr>
        <p:txBody>
          <a:bodyPr wrap="square" rtlCol="0">
            <a:spAutoFit/>
          </a:bodyPr>
          <a:lstStyle/>
          <a:p>
            <a:r>
              <a:rPr lang="en-US" dirty="0"/>
              <a:t>Rusting</a:t>
            </a:r>
          </a:p>
        </p:txBody>
      </p:sp>
      <p:sp>
        <p:nvSpPr>
          <p:cNvPr id="11" name="TextBox 10">
            <a:extLst>
              <a:ext uri="{FF2B5EF4-FFF2-40B4-BE49-F238E27FC236}">
                <a16:creationId xmlns:a16="http://schemas.microsoft.com/office/drawing/2014/main" id="{B5A3F433-6E54-BF92-8800-818E5A9A1706}"/>
              </a:ext>
            </a:extLst>
          </p:cNvPr>
          <p:cNvSpPr txBox="1"/>
          <p:nvPr/>
        </p:nvSpPr>
        <p:spPr>
          <a:xfrm>
            <a:off x="9865106" y="876300"/>
            <a:ext cx="1383919" cy="369332"/>
          </a:xfrm>
          <a:prstGeom prst="rect">
            <a:avLst/>
          </a:prstGeom>
          <a:noFill/>
        </p:spPr>
        <p:txBody>
          <a:bodyPr wrap="square" rtlCol="0">
            <a:spAutoFit/>
          </a:bodyPr>
          <a:lstStyle/>
          <a:p>
            <a:r>
              <a:rPr lang="en-US" dirty="0"/>
              <a:t>Burning</a:t>
            </a:r>
          </a:p>
        </p:txBody>
      </p:sp>
      <p:sp>
        <p:nvSpPr>
          <p:cNvPr id="12" name="TextBox 11">
            <a:extLst>
              <a:ext uri="{FF2B5EF4-FFF2-40B4-BE49-F238E27FC236}">
                <a16:creationId xmlns:a16="http://schemas.microsoft.com/office/drawing/2014/main" id="{BF0D2059-8F8C-72F6-7ADE-DFEB32DFAB9B}"/>
              </a:ext>
            </a:extLst>
          </p:cNvPr>
          <p:cNvSpPr txBox="1"/>
          <p:nvPr/>
        </p:nvSpPr>
        <p:spPr>
          <a:xfrm>
            <a:off x="597371" y="4352924"/>
            <a:ext cx="1383919" cy="369332"/>
          </a:xfrm>
          <a:prstGeom prst="rect">
            <a:avLst/>
          </a:prstGeom>
          <a:noFill/>
        </p:spPr>
        <p:txBody>
          <a:bodyPr wrap="square" rtlCol="0">
            <a:spAutoFit/>
          </a:bodyPr>
          <a:lstStyle/>
          <a:p>
            <a:r>
              <a:rPr lang="en-US" dirty="0"/>
              <a:t>Cooking</a:t>
            </a:r>
          </a:p>
        </p:txBody>
      </p:sp>
      <p:sp>
        <p:nvSpPr>
          <p:cNvPr id="13" name="TextBox 12">
            <a:extLst>
              <a:ext uri="{FF2B5EF4-FFF2-40B4-BE49-F238E27FC236}">
                <a16:creationId xmlns:a16="http://schemas.microsoft.com/office/drawing/2014/main" id="{33FC892C-4051-04BD-8E0F-F0D545CE605A}"/>
              </a:ext>
            </a:extLst>
          </p:cNvPr>
          <p:cNvSpPr txBox="1"/>
          <p:nvPr/>
        </p:nvSpPr>
        <p:spPr>
          <a:xfrm>
            <a:off x="9774610" y="3905249"/>
            <a:ext cx="1383919" cy="369332"/>
          </a:xfrm>
          <a:prstGeom prst="rect">
            <a:avLst/>
          </a:prstGeom>
          <a:noFill/>
        </p:spPr>
        <p:txBody>
          <a:bodyPr wrap="square" rtlCol="0">
            <a:spAutoFit/>
          </a:bodyPr>
          <a:lstStyle/>
          <a:p>
            <a:r>
              <a:rPr lang="en-US" dirty="0"/>
              <a:t>Rotting</a:t>
            </a:r>
          </a:p>
        </p:txBody>
      </p:sp>
    </p:spTree>
    <p:extLst>
      <p:ext uri="{BB962C8B-B14F-4D97-AF65-F5344CB8AC3E}">
        <p14:creationId xmlns:p14="http://schemas.microsoft.com/office/powerpoint/2010/main" val="3528635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6EF93C-3B5D-3CC0-D9E4-491E66E839E1}"/>
              </a:ext>
            </a:extLst>
          </p:cNvPr>
          <p:cNvSpPr>
            <a:spLocks noGrp="1"/>
          </p:cNvSpPr>
          <p:nvPr>
            <p:ph idx="1"/>
          </p:nvPr>
        </p:nvSpPr>
        <p:spPr>
          <a:xfrm>
            <a:off x="267855" y="971550"/>
            <a:ext cx="11085945" cy="5205413"/>
          </a:xfrm>
        </p:spPr>
        <p:txBody>
          <a:bodyPr/>
          <a:lstStyle/>
          <a:p>
            <a:pPr marL="0" indent="0">
              <a:buNone/>
            </a:pPr>
            <a:r>
              <a:rPr lang="en-US" dirty="0"/>
              <a:t>				Gas Formed – bubbles, vapor, odor</a:t>
            </a:r>
          </a:p>
          <a:p>
            <a:endParaRPr lang="en-US" dirty="0"/>
          </a:p>
          <a:p>
            <a:pPr marL="0" indent="0">
              <a:buNone/>
            </a:pPr>
            <a:r>
              <a:rPr lang="en-US" dirty="0"/>
              <a:t>		   Energy Transfer – light, heat, cold</a:t>
            </a:r>
          </a:p>
          <a:p>
            <a:endParaRPr lang="en-US" dirty="0"/>
          </a:p>
          <a:p>
            <a:pPr marL="0" indent="0">
              <a:buNone/>
            </a:pPr>
            <a:r>
              <a:rPr lang="en-US" dirty="0"/>
              <a:t>					Precipitate – solid forming in 							various solutions (opposite of 					  	dissolving)</a:t>
            </a:r>
          </a:p>
          <a:p>
            <a:pPr marL="0" indent="0">
              <a:buNone/>
            </a:pPr>
            <a:r>
              <a:rPr lang="en-US" dirty="0"/>
              <a:t>Color Change </a:t>
            </a:r>
          </a:p>
          <a:p>
            <a:endParaRPr lang="en-US" dirty="0"/>
          </a:p>
          <a:p>
            <a:endParaRPr lang="en-US" dirty="0"/>
          </a:p>
        </p:txBody>
      </p:sp>
      <p:sp>
        <p:nvSpPr>
          <p:cNvPr id="2" name="Title 1">
            <a:extLst>
              <a:ext uri="{FF2B5EF4-FFF2-40B4-BE49-F238E27FC236}">
                <a16:creationId xmlns:a16="http://schemas.microsoft.com/office/drawing/2014/main" id="{A15A8899-1C77-CCAF-B15C-65D6F1983646}"/>
              </a:ext>
            </a:extLst>
          </p:cNvPr>
          <p:cNvSpPr>
            <a:spLocks noGrp="1"/>
          </p:cNvSpPr>
          <p:nvPr>
            <p:ph type="title"/>
          </p:nvPr>
        </p:nvSpPr>
        <p:spPr/>
        <p:txBody>
          <a:bodyPr/>
          <a:lstStyle/>
          <a:p>
            <a:r>
              <a:rPr lang="en-US" dirty="0"/>
              <a:t>Did a chemical reaction occur??</a:t>
            </a:r>
          </a:p>
        </p:txBody>
      </p:sp>
      <p:pic>
        <p:nvPicPr>
          <p:cNvPr id="5" name="Graphic 4" descr="Bubbles outline">
            <a:extLst>
              <a:ext uri="{FF2B5EF4-FFF2-40B4-BE49-F238E27FC236}">
                <a16:creationId xmlns:a16="http://schemas.microsoft.com/office/drawing/2014/main" id="{5857A57C-EAAE-65B5-B9A9-1306CD9CDC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15449" y="136525"/>
            <a:ext cx="2409825" cy="2409825"/>
          </a:xfrm>
          <a:prstGeom prst="rect">
            <a:avLst/>
          </a:prstGeom>
        </p:spPr>
      </p:pic>
      <p:pic>
        <p:nvPicPr>
          <p:cNvPr id="7" name="Graphic 6" descr="Fireworks outline">
            <a:extLst>
              <a:ext uri="{FF2B5EF4-FFF2-40B4-BE49-F238E27FC236}">
                <a16:creationId xmlns:a16="http://schemas.microsoft.com/office/drawing/2014/main" id="{63A475F0-F6D7-D0C9-7561-58D7BCE3E8B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3400" y="1219199"/>
            <a:ext cx="1781175" cy="1781175"/>
          </a:xfrm>
          <a:prstGeom prst="rect">
            <a:avLst/>
          </a:prstGeom>
        </p:spPr>
      </p:pic>
      <p:sp>
        <p:nvSpPr>
          <p:cNvPr id="10" name="TextBox 9">
            <a:extLst>
              <a:ext uri="{FF2B5EF4-FFF2-40B4-BE49-F238E27FC236}">
                <a16:creationId xmlns:a16="http://schemas.microsoft.com/office/drawing/2014/main" id="{A089DF4E-C743-48CB-6DD9-82D0C2DE8C72}"/>
              </a:ext>
            </a:extLst>
          </p:cNvPr>
          <p:cNvSpPr txBox="1"/>
          <p:nvPr/>
        </p:nvSpPr>
        <p:spPr>
          <a:xfrm>
            <a:off x="140081" y="6315007"/>
            <a:ext cx="7737094" cy="461665"/>
          </a:xfrm>
          <a:prstGeom prst="rect">
            <a:avLst/>
          </a:prstGeom>
          <a:noFill/>
        </p:spPr>
        <p:txBody>
          <a:bodyPr wrap="square" rtlCol="0">
            <a:spAutoFit/>
          </a:bodyPr>
          <a:lstStyle/>
          <a:p>
            <a:r>
              <a:rPr lang="en-US" sz="1200" dirty="0"/>
              <a:t>https://www.britannica.com/science/chemical-reaction/Precipitation-reactions</a:t>
            </a:r>
          </a:p>
          <a:p>
            <a:r>
              <a:rPr lang="en-US" sz="1200" dirty="0"/>
              <a:t>YouTube – DIY </a:t>
            </a:r>
            <a:r>
              <a:rPr lang="en-US" sz="1200" dirty="0" err="1"/>
              <a:t>bama</a:t>
            </a:r>
            <a:endParaRPr lang="en-US" sz="1200" dirty="0"/>
          </a:p>
        </p:txBody>
      </p:sp>
      <p:pic>
        <p:nvPicPr>
          <p:cNvPr id="12" name="Picture 11">
            <a:extLst>
              <a:ext uri="{FF2B5EF4-FFF2-40B4-BE49-F238E27FC236}">
                <a16:creationId xmlns:a16="http://schemas.microsoft.com/office/drawing/2014/main" id="{413A6837-64BC-79BD-8584-CD169001CDF7}"/>
              </a:ext>
            </a:extLst>
          </p:cNvPr>
          <p:cNvPicPr>
            <a:picLocks noChangeAspect="1"/>
          </p:cNvPicPr>
          <p:nvPr/>
        </p:nvPicPr>
        <p:blipFill rotWithShape="1">
          <a:blip r:embed="rId6"/>
          <a:srcRect l="26967" r="31809"/>
          <a:stretch/>
        </p:blipFill>
        <p:spPr>
          <a:xfrm>
            <a:off x="9650725" y="3051040"/>
            <a:ext cx="1836425" cy="3638380"/>
          </a:xfrm>
          <a:prstGeom prst="rect">
            <a:avLst/>
          </a:prstGeom>
        </p:spPr>
      </p:pic>
      <p:pic>
        <p:nvPicPr>
          <p:cNvPr id="14" name="Picture 13">
            <a:extLst>
              <a:ext uri="{FF2B5EF4-FFF2-40B4-BE49-F238E27FC236}">
                <a16:creationId xmlns:a16="http://schemas.microsoft.com/office/drawing/2014/main" id="{A62EE98D-EE77-22EC-3B32-73603C4D381A}"/>
              </a:ext>
            </a:extLst>
          </p:cNvPr>
          <p:cNvPicPr>
            <a:picLocks noChangeAspect="1"/>
          </p:cNvPicPr>
          <p:nvPr/>
        </p:nvPicPr>
        <p:blipFill>
          <a:blip r:embed="rId7"/>
          <a:stretch>
            <a:fillRect/>
          </a:stretch>
        </p:blipFill>
        <p:spPr>
          <a:xfrm>
            <a:off x="267855" y="4753769"/>
            <a:ext cx="4610100" cy="1423194"/>
          </a:xfrm>
          <a:prstGeom prst="rect">
            <a:avLst/>
          </a:prstGeom>
        </p:spPr>
      </p:pic>
    </p:spTree>
    <p:extLst>
      <p:ext uri="{BB962C8B-B14F-4D97-AF65-F5344CB8AC3E}">
        <p14:creationId xmlns:p14="http://schemas.microsoft.com/office/powerpoint/2010/main" val="1365907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4CA81-F318-275C-90CC-B4C665857982}"/>
              </a:ext>
            </a:extLst>
          </p:cNvPr>
          <p:cNvSpPr>
            <a:spLocks noGrp="1"/>
          </p:cNvSpPr>
          <p:nvPr>
            <p:ph type="title"/>
          </p:nvPr>
        </p:nvSpPr>
        <p:spPr/>
        <p:txBody>
          <a:bodyPr/>
          <a:lstStyle/>
          <a:p>
            <a:r>
              <a:rPr lang="en-US" dirty="0"/>
              <a:t>Building a balanced molecular equations from words</a:t>
            </a:r>
          </a:p>
        </p:txBody>
      </p:sp>
      <p:sp>
        <p:nvSpPr>
          <p:cNvPr id="3" name="Content Placeholder 2">
            <a:extLst>
              <a:ext uri="{FF2B5EF4-FFF2-40B4-BE49-F238E27FC236}">
                <a16:creationId xmlns:a16="http://schemas.microsoft.com/office/drawing/2014/main" id="{F425BE1E-FF43-30D8-41EA-07F8ACFAD0E8}"/>
              </a:ext>
            </a:extLst>
          </p:cNvPr>
          <p:cNvSpPr>
            <a:spLocks noGrp="1"/>
          </p:cNvSpPr>
          <p:nvPr>
            <p:ph idx="1"/>
          </p:nvPr>
        </p:nvSpPr>
        <p:spPr>
          <a:xfrm>
            <a:off x="156313" y="721360"/>
            <a:ext cx="11879374" cy="6136640"/>
          </a:xfrm>
        </p:spPr>
        <p:txBody>
          <a:bodyPr/>
          <a:lstStyle/>
          <a:p>
            <a:r>
              <a:rPr lang="en-US" dirty="0"/>
              <a:t>Nomenclature Review (Topic 5)</a:t>
            </a:r>
          </a:p>
          <a:p>
            <a:r>
              <a:rPr lang="en-US" dirty="0"/>
              <a:t>Go word by word and write </a:t>
            </a:r>
            <a:r>
              <a:rPr lang="en-US" dirty="0">
                <a:solidFill>
                  <a:srgbClr val="FF0000"/>
                </a:solidFill>
              </a:rPr>
              <a:t>chemical symbols, reaction symbols, phases, and charges</a:t>
            </a:r>
            <a:r>
              <a:rPr lang="en-US" dirty="0"/>
              <a:t>. (Topic 5)</a:t>
            </a:r>
          </a:p>
          <a:p>
            <a:r>
              <a:rPr lang="en-US" dirty="0"/>
              <a:t>Build chemical reaction by </a:t>
            </a:r>
            <a:r>
              <a:rPr lang="en-US" b="1" u="sng" dirty="0">
                <a:highlight>
                  <a:srgbClr val="FFFF00"/>
                </a:highlight>
              </a:rPr>
              <a:t>making neutral compounds</a:t>
            </a:r>
            <a:r>
              <a:rPr lang="en-US" dirty="0"/>
              <a:t>. (Topic 5)</a:t>
            </a:r>
          </a:p>
          <a:p>
            <a:endParaRPr lang="en-US" dirty="0"/>
          </a:p>
          <a:p>
            <a:endParaRPr lang="en-US" dirty="0"/>
          </a:p>
          <a:p>
            <a:endParaRPr lang="en-US" dirty="0"/>
          </a:p>
          <a:p>
            <a:endParaRPr lang="en-US" dirty="0"/>
          </a:p>
          <a:p>
            <a:endParaRPr lang="en-US" dirty="0"/>
          </a:p>
          <a:p>
            <a:endParaRPr lang="en-US" sz="800" dirty="0"/>
          </a:p>
          <a:p>
            <a:r>
              <a:rPr lang="en-US" dirty="0"/>
              <a:t>Balance</a:t>
            </a:r>
          </a:p>
          <a:p>
            <a:endParaRPr lang="en-US" dirty="0"/>
          </a:p>
        </p:txBody>
      </p:sp>
      <p:pic>
        <p:nvPicPr>
          <p:cNvPr id="7" name="Picture 6">
            <a:extLst>
              <a:ext uri="{FF2B5EF4-FFF2-40B4-BE49-F238E27FC236}">
                <a16:creationId xmlns:a16="http://schemas.microsoft.com/office/drawing/2014/main" id="{CE89145B-988B-7AE1-CC55-4076CD8CC036}"/>
              </a:ext>
            </a:extLst>
          </p:cNvPr>
          <p:cNvPicPr>
            <a:picLocks noChangeAspect="1"/>
          </p:cNvPicPr>
          <p:nvPr/>
        </p:nvPicPr>
        <p:blipFill rotWithShape="1">
          <a:blip r:embed="rId2"/>
          <a:srcRect b="29711"/>
          <a:stretch/>
        </p:blipFill>
        <p:spPr>
          <a:xfrm>
            <a:off x="429895" y="2954431"/>
            <a:ext cx="10781536" cy="730678"/>
          </a:xfrm>
          <a:prstGeom prst="rect">
            <a:avLst/>
          </a:prstGeom>
        </p:spPr>
      </p:pic>
      <p:pic>
        <p:nvPicPr>
          <p:cNvPr id="10" name="Picture 9">
            <a:extLst>
              <a:ext uri="{FF2B5EF4-FFF2-40B4-BE49-F238E27FC236}">
                <a16:creationId xmlns:a16="http://schemas.microsoft.com/office/drawing/2014/main" id="{B11C4230-CEC9-7594-E38B-F55B779D7146}"/>
              </a:ext>
            </a:extLst>
          </p:cNvPr>
          <p:cNvPicPr>
            <a:picLocks noChangeAspect="1"/>
          </p:cNvPicPr>
          <p:nvPr/>
        </p:nvPicPr>
        <p:blipFill>
          <a:blip r:embed="rId3"/>
          <a:stretch>
            <a:fillRect/>
          </a:stretch>
        </p:blipFill>
        <p:spPr>
          <a:xfrm>
            <a:off x="4953804" y="3330775"/>
            <a:ext cx="5742432" cy="285790"/>
          </a:xfrm>
          <a:prstGeom prst="rect">
            <a:avLst/>
          </a:prstGeom>
        </p:spPr>
      </p:pic>
      <p:sp>
        <p:nvSpPr>
          <p:cNvPr id="13" name="TextBox 12">
            <a:extLst>
              <a:ext uri="{FF2B5EF4-FFF2-40B4-BE49-F238E27FC236}">
                <a16:creationId xmlns:a16="http://schemas.microsoft.com/office/drawing/2014/main" id="{CB911E37-05AD-2BBB-E5F7-CBF1C7250FD8}"/>
              </a:ext>
            </a:extLst>
          </p:cNvPr>
          <p:cNvSpPr txBox="1"/>
          <p:nvPr/>
        </p:nvSpPr>
        <p:spPr>
          <a:xfrm>
            <a:off x="1574157" y="2491443"/>
            <a:ext cx="752353"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a:t>
            </a:r>
          </a:p>
        </p:txBody>
      </p:sp>
      <p:sp>
        <p:nvSpPr>
          <p:cNvPr id="14" name="TextBox 13">
            <a:extLst>
              <a:ext uri="{FF2B5EF4-FFF2-40B4-BE49-F238E27FC236}">
                <a16:creationId xmlns:a16="http://schemas.microsoft.com/office/drawing/2014/main" id="{21BF2C52-F492-74E8-44AA-26BBD792F184}"/>
              </a:ext>
            </a:extLst>
          </p:cNvPr>
          <p:cNvSpPr txBox="1"/>
          <p:nvPr/>
        </p:nvSpPr>
        <p:spPr>
          <a:xfrm>
            <a:off x="4678103" y="2561310"/>
            <a:ext cx="752353" cy="461665"/>
          </a:xfrm>
          <a:prstGeom prst="rect">
            <a:avLst/>
          </a:prstGeom>
          <a:noFill/>
        </p:spPr>
        <p:txBody>
          <a:bodyPr wrap="square" rtlCol="0">
            <a:spAutoFit/>
          </a:bodyPr>
          <a:lstStyle/>
          <a:p>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15" name="TextBox 14">
            <a:extLst>
              <a:ext uri="{FF2B5EF4-FFF2-40B4-BE49-F238E27FC236}">
                <a16:creationId xmlns:a16="http://schemas.microsoft.com/office/drawing/2014/main" id="{CFFFF882-BFA9-22A3-1012-B97C57B8A0EC}"/>
              </a:ext>
            </a:extLst>
          </p:cNvPr>
          <p:cNvSpPr txBox="1"/>
          <p:nvPr/>
        </p:nvSpPr>
        <p:spPr>
          <a:xfrm>
            <a:off x="2462811" y="3585789"/>
            <a:ext cx="941409"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3</a:t>
            </a:r>
            <a:r>
              <a:rPr lang="en-US" sz="2400" baseline="30000" dirty="0">
                <a:solidFill>
                  <a:srgbClr val="FF0000"/>
                </a:solidFill>
              </a:rPr>
              <a:t>2-</a:t>
            </a:r>
          </a:p>
        </p:txBody>
      </p:sp>
      <p:sp>
        <p:nvSpPr>
          <p:cNvPr id="16" name="TextBox 15">
            <a:extLst>
              <a:ext uri="{FF2B5EF4-FFF2-40B4-BE49-F238E27FC236}">
                <a16:creationId xmlns:a16="http://schemas.microsoft.com/office/drawing/2014/main" id="{E8A67F83-69FF-A17A-3647-8719AC58A972}"/>
              </a:ext>
            </a:extLst>
          </p:cNvPr>
          <p:cNvSpPr txBox="1"/>
          <p:nvPr/>
        </p:nvSpPr>
        <p:spPr>
          <a:xfrm>
            <a:off x="7486890" y="2561309"/>
            <a:ext cx="941409" cy="461665"/>
          </a:xfrm>
          <a:prstGeom prst="rect">
            <a:avLst/>
          </a:prstGeom>
          <a:noFill/>
        </p:spPr>
        <p:txBody>
          <a:bodyPr wrap="square" rtlCol="0">
            <a:spAutoFit/>
          </a:bodyPr>
          <a:lstStyle/>
          <a:p>
            <a:r>
              <a:rPr lang="en-US" sz="2400" dirty="0">
                <a:solidFill>
                  <a:srgbClr val="FF0000"/>
                </a:solidFill>
              </a:rPr>
              <a:t>OH</a:t>
            </a:r>
            <a:r>
              <a:rPr lang="en-US" sz="2400" baseline="30000" dirty="0">
                <a:solidFill>
                  <a:srgbClr val="FF0000"/>
                </a:solidFill>
              </a:rPr>
              <a:t>1-</a:t>
            </a:r>
          </a:p>
        </p:txBody>
      </p:sp>
      <p:sp>
        <p:nvSpPr>
          <p:cNvPr id="17" name="TextBox 16">
            <a:extLst>
              <a:ext uri="{FF2B5EF4-FFF2-40B4-BE49-F238E27FC236}">
                <a16:creationId xmlns:a16="http://schemas.microsoft.com/office/drawing/2014/main" id="{AB99E09D-9589-E91C-72F2-DCB21B7779F0}"/>
              </a:ext>
            </a:extLst>
          </p:cNvPr>
          <p:cNvSpPr txBox="1"/>
          <p:nvPr/>
        </p:nvSpPr>
        <p:spPr>
          <a:xfrm>
            <a:off x="10390300" y="2561309"/>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18" name="TextBox 17">
            <a:extLst>
              <a:ext uri="{FF2B5EF4-FFF2-40B4-BE49-F238E27FC236}">
                <a16:creationId xmlns:a16="http://schemas.microsoft.com/office/drawing/2014/main" id="{92AC3DD2-7379-C5F8-003F-0D8B6B34BBAB}"/>
              </a:ext>
            </a:extLst>
          </p:cNvPr>
          <p:cNvSpPr txBox="1"/>
          <p:nvPr/>
        </p:nvSpPr>
        <p:spPr>
          <a:xfrm>
            <a:off x="604392" y="3616565"/>
            <a:ext cx="752353" cy="461665"/>
          </a:xfrm>
          <a:prstGeom prst="rect">
            <a:avLst/>
          </a:prstGeom>
          <a:noFill/>
        </p:spPr>
        <p:txBody>
          <a:bodyPr wrap="square" rtlCol="0">
            <a:spAutoFit/>
          </a:bodyPr>
          <a:lstStyle/>
          <a:p>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19" name="TextBox 18">
            <a:extLst>
              <a:ext uri="{FF2B5EF4-FFF2-40B4-BE49-F238E27FC236}">
                <a16:creationId xmlns:a16="http://schemas.microsoft.com/office/drawing/2014/main" id="{6C160AE7-E2BD-9757-1479-2CE64265D243}"/>
              </a:ext>
            </a:extLst>
          </p:cNvPr>
          <p:cNvSpPr txBox="1"/>
          <p:nvPr/>
        </p:nvSpPr>
        <p:spPr>
          <a:xfrm>
            <a:off x="1590553" y="3572963"/>
            <a:ext cx="941409" cy="461665"/>
          </a:xfrm>
          <a:prstGeom prst="rect">
            <a:avLst/>
          </a:prstGeom>
          <a:noFill/>
        </p:spPr>
        <p:txBody>
          <a:bodyPr wrap="square" rtlCol="0">
            <a:spAutoFit/>
          </a:bodyPr>
          <a:lstStyle/>
          <a:p>
            <a:r>
              <a:rPr lang="en-US" sz="2400" dirty="0">
                <a:solidFill>
                  <a:srgbClr val="FF0000"/>
                </a:solidFill>
              </a:rPr>
              <a:t>Na</a:t>
            </a:r>
            <a:r>
              <a:rPr lang="en-US" sz="2400" baseline="30000" dirty="0">
                <a:solidFill>
                  <a:srgbClr val="FF0000"/>
                </a:solidFill>
              </a:rPr>
              <a:t>1+</a:t>
            </a:r>
          </a:p>
        </p:txBody>
      </p:sp>
      <p:sp>
        <p:nvSpPr>
          <p:cNvPr id="20" name="TextBox 19">
            <a:extLst>
              <a:ext uri="{FF2B5EF4-FFF2-40B4-BE49-F238E27FC236}">
                <a16:creationId xmlns:a16="http://schemas.microsoft.com/office/drawing/2014/main" id="{72ACC18B-7B16-64E2-66AE-B662F81EEE9E}"/>
              </a:ext>
            </a:extLst>
          </p:cNvPr>
          <p:cNvSpPr txBox="1"/>
          <p:nvPr/>
        </p:nvSpPr>
        <p:spPr>
          <a:xfrm>
            <a:off x="3686256" y="3566318"/>
            <a:ext cx="752353" cy="461665"/>
          </a:xfrm>
          <a:prstGeom prst="rect">
            <a:avLst/>
          </a:prstGeom>
          <a:noFill/>
        </p:spPr>
        <p:txBody>
          <a:bodyPr wrap="square" rtlCol="0">
            <a:spAutoFit/>
          </a:bodyPr>
          <a:lstStyle/>
          <a:p>
            <a:r>
              <a:rPr lang="en-US" sz="2400" dirty="0">
                <a:solidFill>
                  <a:srgbClr val="FF0000"/>
                </a:solidFill>
              </a:rPr>
              <a:t>(l)</a:t>
            </a:r>
            <a:endParaRPr lang="en-US" sz="2400" baseline="-25000" dirty="0">
              <a:solidFill>
                <a:srgbClr val="FF0000"/>
              </a:solidFill>
            </a:endParaRPr>
          </a:p>
        </p:txBody>
      </p:sp>
      <p:sp>
        <p:nvSpPr>
          <p:cNvPr id="21" name="TextBox 20">
            <a:extLst>
              <a:ext uri="{FF2B5EF4-FFF2-40B4-BE49-F238E27FC236}">
                <a16:creationId xmlns:a16="http://schemas.microsoft.com/office/drawing/2014/main" id="{6F3DF059-7FAB-5140-35BB-08E7A1D46172}"/>
              </a:ext>
            </a:extLst>
          </p:cNvPr>
          <p:cNvSpPr txBox="1"/>
          <p:nvPr/>
        </p:nvSpPr>
        <p:spPr>
          <a:xfrm>
            <a:off x="4438164" y="3595904"/>
            <a:ext cx="941409"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a:t>
            </a:r>
            <a:endParaRPr lang="en-US" sz="2400" baseline="-25000" dirty="0">
              <a:solidFill>
                <a:srgbClr val="FF0000"/>
              </a:solidFill>
            </a:endParaRPr>
          </a:p>
        </p:txBody>
      </p:sp>
      <p:sp>
        <p:nvSpPr>
          <p:cNvPr id="22" name="TextBox 21">
            <a:extLst>
              <a:ext uri="{FF2B5EF4-FFF2-40B4-BE49-F238E27FC236}">
                <a16:creationId xmlns:a16="http://schemas.microsoft.com/office/drawing/2014/main" id="{EA74580D-7532-E43E-82D6-AD1EAA236A7A}"/>
              </a:ext>
            </a:extLst>
          </p:cNvPr>
          <p:cNvSpPr txBox="1"/>
          <p:nvPr/>
        </p:nvSpPr>
        <p:spPr>
          <a:xfrm>
            <a:off x="1509202" y="4180513"/>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23" name="TextBox 22">
            <a:extLst>
              <a:ext uri="{FF2B5EF4-FFF2-40B4-BE49-F238E27FC236}">
                <a16:creationId xmlns:a16="http://schemas.microsoft.com/office/drawing/2014/main" id="{8E23A71E-41D0-116B-0041-8CF8602C8E22}"/>
              </a:ext>
            </a:extLst>
          </p:cNvPr>
          <p:cNvSpPr txBox="1"/>
          <p:nvPr/>
        </p:nvSpPr>
        <p:spPr>
          <a:xfrm>
            <a:off x="6553940" y="2561308"/>
            <a:ext cx="941409" cy="461665"/>
          </a:xfrm>
          <a:prstGeom prst="rect">
            <a:avLst/>
          </a:prstGeom>
          <a:noFill/>
        </p:spPr>
        <p:txBody>
          <a:bodyPr wrap="square" rtlCol="0">
            <a:spAutoFit/>
          </a:bodyPr>
          <a:lstStyle/>
          <a:p>
            <a:r>
              <a:rPr lang="en-US" sz="2400" dirty="0">
                <a:solidFill>
                  <a:srgbClr val="FF0000"/>
                </a:solidFill>
              </a:rPr>
              <a:t>Na</a:t>
            </a:r>
            <a:r>
              <a:rPr lang="en-US" sz="2400" baseline="30000" dirty="0">
                <a:solidFill>
                  <a:srgbClr val="FF0000"/>
                </a:solidFill>
              </a:rPr>
              <a:t>1+</a:t>
            </a:r>
          </a:p>
        </p:txBody>
      </p:sp>
      <p:sp>
        <p:nvSpPr>
          <p:cNvPr id="24" name="TextBox 23">
            <a:extLst>
              <a:ext uri="{FF2B5EF4-FFF2-40B4-BE49-F238E27FC236}">
                <a16:creationId xmlns:a16="http://schemas.microsoft.com/office/drawing/2014/main" id="{46F53D7D-497A-985E-748D-94A321133094}"/>
              </a:ext>
            </a:extLst>
          </p:cNvPr>
          <p:cNvSpPr txBox="1"/>
          <p:nvPr/>
        </p:nvSpPr>
        <p:spPr>
          <a:xfrm>
            <a:off x="3341820" y="3488185"/>
            <a:ext cx="941409"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5" name="TextBox 24">
            <a:extLst>
              <a:ext uri="{FF2B5EF4-FFF2-40B4-BE49-F238E27FC236}">
                <a16:creationId xmlns:a16="http://schemas.microsoft.com/office/drawing/2014/main" id="{1D1FC4A2-3BC0-00AA-D008-2DC75345C2EE}"/>
              </a:ext>
            </a:extLst>
          </p:cNvPr>
          <p:cNvSpPr txBox="1"/>
          <p:nvPr/>
        </p:nvSpPr>
        <p:spPr>
          <a:xfrm>
            <a:off x="2696618" y="4180513"/>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6" name="TextBox 25">
            <a:extLst>
              <a:ext uri="{FF2B5EF4-FFF2-40B4-BE49-F238E27FC236}">
                <a16:creationId xmlns:a16="http://schemas.microsoft.com/office/drawing/2014/main" id="{A8A3F2E0-A5CE-D752-C704-EE3BF39142CC}"/>
              </a:ext>
            </a:extLst>
          </p:cNvPr>
          <p:cNvSpPr txBox="1"/>
          <p:nvPr/>
        </p:nvSpPr>
        <p:spPr>
          <a:xfrm>
            <a:off x="3121023" y="4180513"/>
            <a:ext cx="1800158" cy="461665"/>
          </a:xfrm>
          <a:prstGeom prst="rect">
            <a:avLst/>
          </a:prstGeom>
          <a:noFill/>
        </p:spPr>
        <p:txBody>
          <a:bodyPr wrap="square" rtlCol="0">
            <a:spAutoFit/>
          </a:bodyPr>
          <a:lstStyle/>
          <a:p>
            <a:r>
              <a:rPr lang="en-US" sz="2400" dirty="0">
                <a:solidFill>
                  <a:srgbClr val="FF0000"/>
                </a:solidFill>
              </a:rPr>
              <a:t>NaOH (</a:t>
            </a:r>
            <a:r>
              <a:rPr lang="en-US" sz="2400" dirty="0" err="1">
                <a:solidFill>
                  <a:srgbClr val="FF0000"/>
                </a:solidFill>
              </a:rPr>
              <a:t>aq</a:t>
            </a:r>
            <a:r>
              <a:rPr lang="en-US" sz="2400" dirty="0">
                <a:solidFill>
                  <a:srgbClr val="FF0000"/>
                </a:solidFill>
              </a:rPr>
              <a:t>) </a:t>
            </a:r>
            <a:endParaRPr lang="en-US" sz="2400" baseline="30000" dirty="0">
              <a:solidFill>
                <a:srgbClr val="FF0000"/>
              </a:solidFill>
            </a:endParaRPr>
          </a:p>
        </p:txBody>
      </p:sp>
      <p:sp>
        <p:nvSpPr>
          <p:cNvPr id="27" name="TextBox 26">
            <a:extLst>
              <a:ext uri="{FF2B5EF4-FFF2-40B4-BE49-F238E27FC236}">
                <a16:creationId xmlns:a16="http://schemas.microsoft.com/office/drawing/2014/main" id="{4911ED00-4CA7-1691-54AA-0EC5DDDF5D3C}"/>
              </a:ext>
            </a:extLst>
          </p:cNvPr>
          <p:cNvSpPr txBox="1"/>
          <p:nvPr/>
        </p:nvSpPr>
        <p:spPr>
          <a:xfrm>
            <a:off x="4866959" y="4180512"/>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28" name="TextBox 27">
            <a:extLst>
              <a:ext uri="{FF2B5EF4-FFF2-40B4-BE49-F238E27FC236}">
                <a16:creationId xmlns:a16="http://schemas.microsoft.com/office/drawing/2014/main" id="{EBFA0DCC-62C3-CAF3-72F2-37483FDC4C46}"/>
              </a:ext>
            </a:extLst>
          </p:cNvPr>
          <p:cNvSpPr txBox="1"/>
          <p:nvPr/>
        </p:nvSpPr>
        <p:spPr>
          <a:xfrm>
            <a:off x="5569876" y="4180511"/>
            <a:ext cx="2150437" cy="461665"/>
          </a:xfrm>
          <a:prstGeom prst="rect">
            <a:avLst/>
          </a:prstGeom>
          <a:noFill/>
        </p:spPr>
        <p:txBody>
          <a:bodyPr wrap="square" rtlCol="0">
            <a:spAutoFit/>
          </a:bodyPr>
          <a:lstStyle/>
          <a:p>
            <a:r>
              <a:rPr lang="en-US" sz="2400" dirty="0">
                <a:solidFill>
                  <a:srgbClr val="FF0000"/>
                </a:solidFill>
              </a:rPr>
              <a:t>Na</a:t>
            </a:r>
            <a:r>
              <a:rPr lang="en-US" sz="2400" baseline="-25000" dirty="0">
                <a:solidFill>
                  <a:srgbClr val="FF0000"/>
                </a:solidFill>
              </a:rPr>
              <a:t>2</a:t>
            </a:r>
            <a:r>
              <a:rPr lang="en-US" sz="2400" dirty="0">
                <a:solidFill>
                  <a:srgbClr val="FF0000"/>
                </a:solidFill>
              </a:rPr>
              <a:t>CO</a:t>
            </a:r>
            <a:r>
              <a:rPr lang="en-US" sz="2400" baseline="-25000" dirty="0">
                <a:solidFill>
                  <a:srgbClr val="FF0000"/>
                </a:solidFill>
              </a:rPr>
              <a:t>3</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29" name="TextBox 28">
            <a:extLst>
              <a:ext uri="{FF2B5EF4-FFF2-40B4-BE49-F238E27FC236}">
                <a16:creationId xmlns:a16="http://schemas.microsoft.com/office/drawing/2014/main" id="{974AB71C-5987-1B08-8CF7-B8C6D8729057}"/>
              </a:ext>
            </a:extLst>
          </p:cNvPr>
          <p:cNvSpPr txBox="1"/>
          <p:nvPr/>
        </p:nvSpPr>
        <p:spPr>
          <a:xfrm>
            <a:off x="7420189" y="4180513"/>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30" name="TextBox 29">
            <a:extLst>
              <a:ext uri="{FF2B5EF4-FFF2-40B4-BE49-F238E27FC236}">
                <a16:creationId xmlns:a16="http://schemas.microsoft.com/office/drawing/2014/main" id="{7279FB92-795A-FA13-2E07-B17C2A00A553}"/>
              </a:ext>
            </a:extLst>
          </p:cNvPr>
          <p:cNvSpPr txBox="1"/>
          <p:nvPr/>
        </p:nvSpPr>
        <p:spPr>
          <a:xfrm>
            <a:off x="7898303" y="4180511"/>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31" name="TextBox 30">
            <a:extLst>
              <a:ext uri="{FF2B5EF4-FFF2-40B4-BE49-F238E27FC236}">
                <a16:creationId xmlns:a16="http://schemas.microsoft.com/office/drawing/2014/main" id="{457C225B-7C0F-47C2-175C-1102CB62D092}"/>
              </a:ext>
            </a:extLst>
          </p:cNvPr>
          <p:cNvSpPr txBox="1"/>
          <p:nvPr/>
        </p:nvSpPr>
        <p:spPr>
          <a:xfrm>
            <a:off x="156313" y="4612281"/>
            <a:ext cx="2760557" cy="923330"/>
          </a:xfrm>
          <a:prstGeom prst="rect">
            <a:avLst/>
          </a:prstGeom>
          <a:noFill/>
        </p:spPr>
        <p:txBody>
          <a:bodyPr wrap="square" rtlCol="0">
            <a:spAutoFit/>
          </a:bodyPr>
          <a:lstStyle/>
          <a:p>
            <a:r>
              <a:rPr lang="en-US" dirty="0"/>
              <a:t>Aqueous because it said dissolved in a aqueous solution</a:t>
            </a:r>
          </a:p>
        </p:txBody>
      </p:sp>
      <p:sp>
        <p:nvSpPr>
          <p:cNvPr id="32" name="TextBox 31">
            <a:extLst>
              <a:ext uri="{FF2B5EF4-FFF2-40B4-BE49-F238E27FC236}">
                <a16:creationId xmlns:a16="http://schemas.microsoft.com/office/drawing/2014/main" id="{D53C9908-2C96-1CAA-68B3-6B175BE51BDC}"/>
              </a:ext>
            </a:extLst>
          </p:cNvPr>
          <p:cNvSpPr txBox="1"/>
          <p:nvPr/>
        </p:nvSpPr>
        <p:spPr>
          <a:xfrm>
            <a:off x="2855469" y="4567007"/>
            <a:ext cx="2816126" cy="923330"/>
          </a:xfrm>
          <a:prstGeom prst="rect">
            <a:avLst/>
          </a:prstGeom>
          <a:noFill/>
        </p:spPr>
        <p:txBody>
          <a:bodyPr wrap="square" rtlCol="0">
            <a:spAutoFit/>
          </a:bodyPr>
          <a:lstStyle/>
          <a:p>
            <a:r>
              <a:rPr lang="en-US" dirty="0"/>
              <a:t>1 Na</a:t>
            </a:r>
            <a:r>
              <a:rPr lang="en-US" baseline="30000" dirty="0"/>
              <a:t>1+</a:t>
            </a:r>
            <a:r>
              <a:rPr lang="en-US" dirty="0"/>
              <a:t> and 1 OH</a:t>
            </a:r>
            <a:r>
              <a:rPr lang="en-US" baseline="30000" dirty="0"/>
              <a:t>1-</a:t>
            </a:r>
            <a:r>
              <a:rPr lang="en-US" dirty="0"/>
              <a:t> because together they make a </a:t>
            </a:r>
            <a:r>
              <a:rPr lang="en-US" dirty="0">
                <a:highlight>
                  <a:srgbClr val="FFFF00"/>
                </a:highlight>
              </a:rPr>
              <a:t>neutral compound</a:t>
            </a:r>
          </a:p>
        </p:txBody>
      </p:sp>
      <p:sp>
        <p:nvSpPr>
          <p:cNvPr id="33" name="TextBox 32">
            <a:extLst>
              <a:ext uri="{FF2B5EF4-FFF2-40B4-BE49-F238E27FC236}">
                <a16:creationId xmlns:a16="http://schemas.microsoft.com/office/drawing/2014/main" id="{4BD1754B-548F-18BA-CEF4-FA68FC3977EF}"/>
              </a:ext>
            </a:extLst>
          </p:cNvPr>
          <p:cNvSpPr txBox="1"/>
          <p:nvPr/>
        </p:nvSpPr>
        <p:spPr>
          <a:xfrm>
            <a:off x="6401245" y="4596024"/>
            <a:ext cx="2816126" cy="923330"/>
          </a:xfrm>
          <a:prstGeom prst="rect">
            <a:avLst/>
          </a:prstGeom>
          <a:noFill/>
        </p:spPr>
        <p:txBody>
          <a:bodyPr wrap="square" rtlCol="0">
            <a:spAutoFit/>
          </a:bodyPr>
          <a:lstStyle/>
          <a:p>
            <a:r>
              <a:rPr lang="en-US" dirty="0"/>
              <a:t>2 Na</a:t>
            </a:r>
            <a:r>
              <a:rPr lang="en-US" baseline="30000" dirty="0"/>
              <a:t>1+</a:t>
            </a:r>
            <a:r>
              <a:rPr lang="en-US" dirty="0"/>
              <a:t> and 1 CO</a:t>
            </a:r>
            <a:r>
              <a:rPr lang="en-US" baseline="-25000" dirty="0"/>
              <a:t>3</a:t>
            </a:r>
            <a:r>
              <a:rPr lang="en-US" baseline="30000" dirty="0"/>
              <a:t>2-</a:t>
            </a:r>
            <a:r>
              <a:rPr lang="en-US" dirty="0"/>
              <a:t> because together they make a </a:t>
            </a:r>
            <a:r>
              <a:rPr lang="en-US" dirty="0">
                <a:highlight>
                  <a:srgbClr val="FFFF00"/>
                </a:highlight>
              </a:rPr>
              <a:t>neutral compound</a:t>
            </a:r>
          </a:p>
        </p:txBody>
      </p:sp>
      <p:sp>
        <p:nvSpPr>
          <p:cNvPr id="42" name="TextBox 41">
            <a:extLst>
              <a:ext uri="{FF2B5EF4-FFF2-40B4-BE49-F238E27FC236}">
                <a16:creationId xmlns:a16="http://schemas.microsoft.com/office/drawing/2014/main" id="{063E5566-68EB-E1B4-E559-EE05F80CC040}"/>
              </a:ext>
            </a:extLst>
          </p:cNvPr>
          <p:cNvSpPr txBox="1"/>
          <p:nvPr/>
        </p:nvSpPr>
        <p:spPr>
          <a:xfrm>
            <a:off x="2696618" y="5929709"/>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43" name="TextBox 42">
            <a:extLst>
              <a:ext uri="{FF2B5EF4-FFF2-40B4-BE49-F238E27FC236}">
                <a16:creationId xmlns:a16="http://schemas.microsoft.com/office/drawing/2014/main" id="{3BCB047E-E43F-6712-F950-D450491AB25A}"/>
              </a:ext>
            </a:extLst>
          </p:cNvPr>
          <p:cNvSpPr txBox="1"/>
          <p:nvPr/>
        </p:nvSpPr>
        <p:spPr>
          <a:xfrm>
            <a:off x="3062763" y="5929709"/>
            <a:ext cx="1858418" cy="461665"/>
          </a:xfrm>
          <a:prstGeom prst="rect">
            <a:avLst/>
          </a:prstGeom>
          <a:noFill/>
        </p:spPr>
        <p:txBody>
          <a:bodyPr wrap="square" rtlCol="0">
            <a:spAutoFit/>
          </a:bodyPr>
          <a:lstStyle/>
          <a:p>
            <a:r>
              <a:rPr lang="en-US" sz="2400" dirty="0">
                <a:solidFill>
                  <a:srgbClr val="0070C0"/>
                </a:solidFill>
              </a:rPr>
              <a:t>2 </a:t>
            </a:r>
            <a:r>
              <a:rPr lang="en-US" sz="2400" dirty="0">
                <a:solidFill>
                  <a:srgbClr val="FF0000"/>
                </a:solidFill>
              </a:rPr>
              <a:t>NaOH (</a:t>
            </a:r>
            <a:r>
              <a:rPr lang="en-US" sz="2400" dirty="0" err="1">
                <a:solidFill>
                  <a:srgbClr val="FF0000"/>
                </a:solidFill>
              </a:rPr>
              <a:t>aq</a:t>
            </a:r>
            <a:r>
              <a:rPr lang="en-US" sz="2400" dirty="0">
                <a:solidFill>
                  <a:srgbClr val="FF0000"/>
                </a:solidFill>
              </a:rPr>
              <a:t>) </a:t>
            </a:r>
            <a:endParaRPr lang="en-US" sz="2400" baseline="30000" dirty="0">
              <a:solidFill>
                <a:srgbClr val="FF0000"/>
              </a:solidFill>
            </a:endParaRPr>
          </a:p>
        </p:txBody>
      </p:sp>
      <p:sp>
        <p:nvSpPr>
          <p:cNvPr id="44" name="TextBox 43">
            <a:extLst>
              <a:ext uri="{FF2B5EF4-FFF2-40B4-BE49-F238E27FC236}">
                <a16:creationId xmlns:a16="http://schemas.microsoft.com/office/drawing/2014/main" id="{086706D0-2441-A1FF-7381-E491C714AF41}"/>
              </a:ext>
            </a:extLst>
          </p:cNvPr>
          <p:cNvSpPr txBox="1"/>
          <p:nvPr/>
        </p:nvSpPr>
        <p:spPr>
          <a:xfrm>
            <a:off x="4866959" y="5929708"/>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45" name="TextBox 44">
            <a:extLst>
              <a:ext uri="{FF2B5EF4-FFF2-40B4-BE49-F238E27FC236}">
                <a16:creationId xmlns:a16="http://schemas.microsoft.com/office/drawing/2014/main" id="{D12A20D2-92B5-CBB2-E43C-572ECFAC4760}"/>
              </a:ext>
            </a:extLst>
          </p:cNvPr>
          <p:cNvSpPr txBox="1"/>
          <p:nvPr/>
        </p:nvSpPr>
        <p:spPr>
          <a:xfrm>
            <a:off x="5569876" y="5929707"/>
            <a:ext cx="2150437" cy="461665"/>
          </a:xfrm>
          <a:prstGeom prst="rect">
            <a:avLst/>
          </a:prstGeom>
          <a:noFill/>
        </p:spPr>
        <p:txBody>
          <a:bodyPr wrap="square" rtlCol="0">
            <a:spAutoFit/>
          </a:bodyPr>
          <a:lstStyle/>
          <a:p>
            <a:r>
              <a:rPr lang="en-US" sz="2400" dirty="0">
                <a:solidFill>
                  <a:srgbClr val="FF0000"/>
                </a:solidFill>
              </a:rPr>
              <a:t>Na</a:t>
            </a:r>
            <a:r>
              <a:rPr lang="en-US" sz="2400" baseline="-25000" dirty="0">
                <a:solidFill>
                  <a:srgbClr val="FF0000"/>
                </a:solidFill>
              </a:rPr>
              <a:t>2</a:t>
            </a:r>
            <a:r>
              <a:rPr lang="en-US" sz="2400" dirty="0">
                <a:solidFill>
                  <a:srgbClr val="FF0000"/>
                </a:solidFill>
              </a:rPr>
              <a:t>CO</a:t>
            </a:r>
            <a:r>
              <a:rPr lang="en-US" sz="2400" baseline="-25000" dirty="0">
                <a:solidFill>
                  <a:srgbClr val="FF0000"/>
                </a:solidFill>
              </a:rPr>
              <a:t>3</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46" name="TextBox 45">
            <a:extLst>
              <a:ext uri="{FF2B5EF4-FFF2-40B4-BE49-F238E27FC236}">
                <a16:creationId xmlns:a16="http://schemas.microsoft.com/office/drawing/2014/main" id="{4421FE12-1175-CC47-3E38-5E4105D26320}"/>
              </a:ext>
            </a:extLst>
          </p:cNvPr>
          <p:cNvSpPr txBox="1"/>
          <p:nvPr/>
        </p:nvSpPr>
        <p:spPr>
          <a:xfrm>
            <a:off x="7420189" y="5929709"/>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47" name="TextBox 46">
            <a:extLst>
              <a:ext uri="{FF2B5EF4-FFF2-40B4-BE49-F238E27FC236}">
                <a16:creationId xmlns:a16="http://schemas.microsoft.com/office/drawing/2014/main" id="{8078B9FB-1CFD-E869-A239-4BD38C92C481}"/>
              </a:ext>
            </a:extLst>
          </p:cNvPr>
          <p:cNvSpPr txBox="1"/>
          <p:nvPr/>
        </p:nvSpPr>
        <p:spPr>
          <a:xfrm>
            <a:off x="7898303" y="5929707"/>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48" name="TextBox 47">
            <a:extLst>
              <a:ext uri="{FF2B5EF4-FFF2-40B4-BE49-F238E27FC236}">
                <a16:creationId xmlns:a16="http://schemas.microsoft.com/office/drawing/2014/main" id="{EFCF39A8-A1BF-6F08-334E-DAFAE449250A}"/>
              </a:ext>
            </a:extLst>
          </p:cNvPr>
          <p:cNvSpPr txBox="1"/>
          <p:nvPr/>
        </p:nvSpPr>
        <p:spPr>
          <a:xfrm>
            <a:off x="3178442" y="2506797"/>
            <a:ext cx="752353" cy="461665"/>
          </a:xfrm>
          <a:prstGeom prst="rect">
            <a:avLst/>
          </a:prstGeom>
          <a:noFill/>
        </p:spPr>
        <p:txBody>
          <a:bodyPr wrap="square" rtlCol="0">
            <a:spAutoFit/>
          </a:bodyPr>
          <a:lstStyle/>
          <a:p>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49" name="TextBox 48">
            <a:extLst>
              <a:ext uri="{FF2B5EF4-FFF2-40B4-BE49-F238E27FC236}">
                <a16:creationId xmlns:a16="http://schemas.microsoft.com/office/drawing/2014/main" id="{EB3801CE-2C68-3AB1-B906-57BEBD142E36}"/>
              </a:ext>
            </a:extLst>
          </p:cNvPr>
          <p:cNvSpPr txBox="1"/>
          <p:nvPr/>
        </p:nvSpPr>
        <p:spPr>
          <a:xfrm>
            <a:off x="1533376" y="5918180"/>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50" name="TextBox 49">
            <a:extLst>
              <a:ext uri="{FF2B5EF4-FFF2-40B4-BE49-F238E27FC236}">
                <a16:creationId xmlns:a16="http://schemas.microsoft.com/office/drawing/2014/main" id="{B0D9EE65-D314-37C9-0705-1F2D14D3662C}"/>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3582402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5C7A-1256-F79A-2E05-1F145B1DE9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239A01B-9E49-48FF-5A9D-9A8FF14F25FE}"/>
              </a:ext>
            </a:extLst>
          </p:cNvPr>
          <p:cNvSpPr>
            <a:spLocks noGrp="1"/>
          </p:cNvSpPr>
          <p:nvPr>
            <p:ph idx="1"/>
          </p:nvPr>
        </p:nvSpPr>
        <p:spPr/>
        <p:txBody>
          <a:bodyPr/>
          <a:lstStyle/>
          <a:p>
            <a:endParaRPr lang="en-US"/>
          </a:p>
        </p:txBody>
      </p:sp>
      <p:pic>
        <p:nvPicPr>
          <p:cNvPr id="12" name="Picture 11">
            <a:extLst>
              <a:ext uri="{FF2B5EF4-FFF2-40B4-BE49-F238E27FC236}">
                <a16:creationId xmlns:a16="http://schemas.microsoft.com/office/drawing/2014/main" id="{1B79F765-C5D7-7538-B827-115BAEA2F704}"/>
              </a:ext>
            </a:extLst>
          </p:cNvPr>
          <p:cNvPicPr>
            <a:picLocks noChangeAspect="1"/>
          </p:cNvPicPr>
          <p:nvPr/>
        </p:nvPicPr>
        <p:blipFill>
          <a:blip r:embed="rId2"/>
          <a:stretch>
            <a:fillRect/>
          </a:stretch>
        </p:blipFill>
        <p:spPr>
          <a:xfrm>
            <a:off x="267855" y="775937"/>
            <a:ext cx="11346626" cy="740347"/>
          </a:xfrm>
          <a:prstGeom prst="rect">
            <a:avLst/>
          </a:prstGeom>
        </p:spPr>
      </p:pic>
      <p:pic>
        <p:nvPicPr>
          <p:cNvPr id="14" name="Picture 13">
            <a:extLst>
              <a:ext uri="{FF2B5EF4-FFF2-40B4-BE49-F238E27FC236}">
                <a16:creationId xmlns:a16="http://schemas.microsoft.com/office/drawing/2014/main" id="{BCD4478C-74A9-50AC-AEC1-1BD24A9BF915}"/>
              </a:ext>
            </a:extLst>
          </p:cNvPr>
          <p:cNvPicPr>
            <a:picLocks noChangeAspect="1"/>
          </p:cNvPicPr>
          <p:nvPr/>
        </p:nvPicPr>
        <p:blipFill>
          <a:blip r:embed="rId3"/>
          <a:stretch>
            <a:fillRect/>
          </a:stretch>
        </p:blipFill>
        <p:spPr>
          <a:xfrm>
            <a:off x="351451" y="233522"/>
            <a:ext cx="10725522" cy="439406"/>
          </a:xfrm>
          <a:prstGeom prst="rect">
            <a:avLst/>
          </a:prstGeom>
        </p:spPr>
      </p:pic>
      <p:sp>
        <p:nvSpPr>
          <p:cNvPr id="15" name="TextBox 14">
            <a:extLst>
              <a:ext uri="{FF2B5EF4-FFF2-40B4-BE49-F238E27FC236}">
                <a16:creationId xmlns:a16="http://schemas.microsoft.com/office/drawing/2014/main" id="{FF27209D-082E-22D4-4727-D9B6F9FECAAC}"/>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4029591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FE796-6942-0D56-A206-451159F46257}"/>
              </a:ext>
            </a:extLst>
          </p:cNvPr>
          <p:cNvSpPr>
            <a:spLocks noGrp="1"/>
          </p:cNvSpPr>
          <p:nvPr>
            <p:ph type="title"/>
          </p:nvPr>
        </p:nvSpPr>
        <p:spPr/>
        <p:txBody>
          <a:bodyPr/>
          <a:lstStyle/>
          <a:p>
            <a:r>
              <a:rPr lang="en-US" dirty="0"/>
              <a:t>Net Ionic Equations – Where the action is!</a:t>
            </a:r>
          </a:p>
        </p:txBody>
      </p:sp>
      <p:sp>
        <p:nvSpPr>
          <p:cNvPr id="4" name="TextBox 3">
            <a:extLst>
              <a:ext uri="{FF2B5EF4-FFF2-40B4-BE49-F238E27FC236}">
                <a16:creationId xmlns:a16="http://schemas.microsoft.com/office/drawing/2014/main" id="{3993EB13-A53F-639C-430E-0673BD189DA2}"/>
              </a:ext>
            </a:extLst>
          </p:cNvPr>
          <p:cNvSpPr txBox="1"/>
          <p:nvPr/>
        </p:nvSpPr>
        <p:spPr>
          <a:xfrm>
            <a:off x="1437516" y="2976684"/>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5" name="TextBox 4">
            <a:extLst>
              <a:ext uri="{FF2B5EF4-FFF2-40B4-BE49-F238E27FC236}">
                <a16:creationId xmlns:a16="http://schemas.microsoft.com/office/drawing/2014/main" id="{30FE4CEA-6DBB-E8FC-122F-2ED7D423243F}"/>
              </a:ext>
            </a:extLst>
          </p:cNvPr>
          <p:cNvSpPr txBox="1"/>
          <p:nvPr/>
        </p:nvSpPr>
        <p:spPr>
          <a:xfrm>
            <a:off x="3023820" y="1422938"/>
            <a:ext cx="1858418" cy="461665"/>
          </a:xfrm>
          <a:prstGeom prst="rect">
            <a:avLst/>
          </a:prstGeom>
          <a:noFill/>
        </p:spPr>
        <p:txBody>
          <a:bodyPr wrap="square" rtlCol="0">
            <a:spAutoFit/>
          </a:bodyPr>
          <a:lstStyle/>
          <a:p>
            <a:r>
              <a:rPr lang="en-US" sz="2400" dirty="0">
                <a:solidFill>
                  <a:srgbClr val="FF0000"/>
                </a:solidFill>
              </a:rPr>
              <a:t>2</a:t>
            </a:r>
            <a:r>
              <a:rPr lang="en-US" sz="2400" dirty="0">
                <a:solidFill>
                  <a:srgbClr val="0070C0"/>
                </a:solidFill>
              </a:rPr>
              <a:t> </a:t>
            </a:r>
            <a:r>
              <a:rPr lang="en-US" sz="2400" dirty="0">
                <a:solidFill>
                  <a:srgbClr val="FF0000"/>
                </a:solidFill>
              </a:rPr>
              <a:t>NaOH (</a:t>
            </a:r>
            <a:r>
              <a:rPr lang="en-US" sz="2400" dirty="0" err="1">
                <a:solidFill>
                  <a:srgbClr val="FF0000"/>
                </a:solidFill>
              </a:rPr>
              <a:t>aq</a:t>
            </a:r>
            <a:r>
              <a:rPr lang="en-US" sz="2400" dirty="0">
                <a:solidFill>
                  <a:srgbClr val="FF0000"/>
                </a:solidFill>
              </a:rPr>
              <a:t>) </a:t>
            </a:r>
            <a:endParaRPr lang="en-US" sz="2400" baseline="30000" dirty="0">
              <a:solidFill>
                <a:srgbClr val="FF0000"/>
              </a:solidFill>
            </a:endParaRPr>
          </a:p>
        </p:txBody>
      </p:sp>
      <p:sp>
        <p:nvSpPr>
          <p:cNvPr id="6" name="TextBox 5">
            <a:extLst>
              <a:ext uri="{FF2B5EF4-FFF2-40B4-BE49-F238E27FC236}">
                <a16:creationId xmlns:a16="http://schemas.microsoft.com/office/drawing/2014/main" id="{ABE583E2-ABCE-D34F-B005-A56D692FE06F}"/>
              </a:ext>
            </a:extLst>
          </p:cNvPr>
          <p:cNvSpPr txBox="1"/>
          <p:nvPr/>
        </p:nvSpPr>
        <p:spPr>
          <a:xfrm>
            <a:off x="4971234" y="1422936"/>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7" name="TextBox 6">
            <a:extLst>
              <a:ext uri="{FF2B5EF4-FFF2-40B4-BE49-F238E27FC236}">
                <a16:creationId xmlns:a16="http://schemas.microsoft.com/office/drawing/2014/main" id="{343F539A-5A32-CA2A-13A3-AAC63BCE79B5}"/>
              </a:ext>
            </a:extLst>
          </p:cNvPr>
          <p:cNvSpPr txBox="1"/>
          <p:nvPr/>
        </p:nvSpPr>
        <p:spPr>
          <a:xfrm>
            <a:off x="5530933" y="1422936"/>
            <a:ext cx="2150437" cy="461665"/>
          </a:xfrm>
          <a:prstGeom prst="rect">
            <a:avLst/>
          </a:prstGeom>
          <a:noFill/>
        </p:spPr>
        <p:txBody>
          <a:bodyPr wrap="square" rtlCol="0">
            <a:spAutoFit/>
          </a:bodyPr>
          <a:lstStyle/>
          <a:p>
            <a:r>
              <a:rPr lang="en-US" sz="2400" dirty="0">
                <a:solidFill>
                  <a:srgbClr val="FF0000"/>
                </a:solidFill>
              </a:rPr>
              <a:t>Na</a:t>
            </a:r>
            <a:r>
              <a:rPr lang="en-US" sz="2400" baseline="-25000" dirty="0">
                <a:solidFill>
                  <a:srgbClr val="FF0000"/>
                </a:solidFill>
              </a:rPr>
              <a:t>2</a:t>
            </a:r>
            <a:r>
              <a:rPr lang="en-US" sz="2400" dirty="0">
                <a:solidFill>
                  <a:srgbClr val="FF0000"/>
                </a:solidFill>
              </a:rPr>
              <a:t>CO</a:t>
            </a:r>
            <a:r>
              <a:rPr lang="en-US" sz="2400" baseline="-25000" dirty="0">
                <a:solidFill>
                  <a:srgbClr val="FF0000"/>
                </a:solidFill>
              </a:rPr>
              <a:t>3</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8" name="TextBox 7">
            <a:extLst>
              <a:ext uri="{FF2B5EF4-FFF2-40B4-BE49-F238E27FC236}">
                <a16:creationId xmlns:a16="http://schemas.microsoft.com/office/drawing/2014/main" id="{81CEE001-1D82-A87C-7F17-2985DB38D367}"/>
              </a:ext>
            </a:extLst>
          </p:cNvPr>
          <p:cNvSpPr txBox="1"/>
          <p:nvPr/>
        </p:nvSpPr>
        <p:spPr>
          <a:xfrm>
            <a:off x="7381246" y="1422938"/>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9" name="TextBox 8">
            <a:extLst>
              <a:ext uri="{FF2B5EF4-FFF2-40B4-BE49-F238E27FC236}">
                <a16:creationId xmlns:a16="http://schemas.microsoft.com/office/drawing/2014/main" id="{CEA01B72-D8E2-C4BD-A8C4-F1995437D342}"/>
              </a:ext>
            </a:extLst>
          </p:cNvPr>
          <p:cNvSpPr txBox="1"/>
          <p:nvPr/>
        </p:nvSpPr>
        <p:spPr>
          <a:xfrm>
            <a:off x="7859360" y="1422936"/>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10" name="TextBox 9">
            <a:extLst>
              <a:ext uri="{FF2B5EF4-FFF2-40B4-BE49-F238E27FC236}">
                <a16:creationId xmlns:a16="http://schemas.microsoft.com/office/drawing/2014/main" id="{16F7B668-887C-C1ED-5725-D3D4B2DC1F7D}"/>
              </a:ext>
            </a:extLst>
          </p:cNvPr>
          <p:cNvSpPr txBox="1"/>
          <p:nvPr/>
        </p:nvSpPr>
        <p:spPr>
          <a:xfrm>
            <a:off x="1494433" y="1411409"/>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11" name="TextBox 10">
            <a:extLst>
              <a:ext uri="{FF2B5EF4-FFF2-40B4-BE49-F238E27FC236}">
                <a16:creationId xmlns:a16="http://schemas.microsoft.com/office/drawing/2014/main" id="{C1D3D88B-0076-525B-E197-46054DC39630}"/>
              </a:ext>
            </a:extLst>
          </p:cNvPr>
          <p:cNvSpPr txBox="1"/>
          <p:nvPr/>
        </p:nvSpPr>
        <p:spPr>
          <a:xfrm>
            <a:off x="3517435" y="1042077"/>
            <a:ext cx="4182319" cy="369332"/>
          </a:xfrm>
          <a:prstGeom prst="rect">
            <a:avLst/>
          </a:prstGeom>
          <a:noFill/>
        </p:spPr>
        <p:txBody>
          <a:bodyPr wrap="square" rtlCol="0">
            <a:spAutoFit/>
          </a:bodyPr>
          <a:lstStyle/>
          <a:p>
            <a:r>
              <a:rPr lang="en-US" dirty="0"/>
              <a:t>complete balanced molecular equation</a:t>
            </a:r>
          </a:p>
        </p:txBody>
      </p:sp>
      <p:sp>
        <p:nvSpPr>
          <p:cNvPr id="12" name="TextBox 11">
            <a:extLst>
              <a:ext uri="{FF2B5EF4-FFF2-40B4-BE49-F238E27FC236}">
                <a16:creationId xmlns:a16="http://schemas.microsoft.com/office/drawing/2014/main" id="{1182A84A-2947-D16B-5943-4ECDD590B9DD}"/>
              </a:ext>
            </a:extLst>
          </p:cNvPr>
          <p:cNvSpPr txBox="1"/>
          <p:nvPr/>
        </p:nvSpPr>
        <p:spPr>
          <a:xfrm>
            <a:off x="4443067" y="2693590"/>
            <a:ext cx="2276474" cy="369332"/>
          </a:xfrm>
          <a:prstGeom prst="rect">
            <a:avLst/>
          </a:prstGeom>
          <a:noFill/>
        </p:spPr>
        <p:txBody>
          <a:bodyPr wrap="square" rtlCol="0">
            <a:spAutoFit/>
          </a:bodyPr>
          <a:lstStyle/>
          <a:p>
            <a:r>
              <a:rPr lang="en-US" dirty="0"/>
              <a:t>total ionic equation</a:t>
            </a:r>
          </a:p>
        </p:txBody>
      </p:sp>
      <p:sp>
        <p:nvSpPr>
          <p:cNvPr id="15" name="TextBox 14">
            <a:extLst>
              <a:ext uri="{FF2B5EF4-FFF2-40B4-BE49-F238E27FC236}">
                <a16:creationId xmlns:a16="http://schemas.microsoft.com/office/drawing/2014/main" id="{A6FAAAB3-70B2-F38F-EE6F-30C0C4F88676}"/>
              </a:ext>
            </a:extLst>
          </p:cNvPr>
          <p:cNvSpPr txBox="1"/>
          <p:nvPr/>
        </p:nvSpPr>
        <p:spPr>
          <a:xfrm>
            <a:off x="3247440" y="3008060"/>
            <a:ext cx="1886025" cy="707886"/>
          </a:xfrm>
          <a:prstGeom prst="rect">
            <a:avLst/>
          </a:prstGeom>
          <a:noFill/>
        </p:spPr>
        <p:txBody>
          <a:bodyPr wrap="square" rtlCol="0">
            <a:spAutoFit/>
          </a:bodyPr>
          <a:lstStyle/>
          <a:p>
            <a:r>
              <a:rPr lang="en-US" sz="2400" dirty="0">
                <a:solidFill>
                  <a:srgbClr val="FF0000"/>
                </a:solidFill>
              </a:rPr>
              <a:t>2 OH</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16" name="TextBox 15">
            <a:extLst>
              <a:ext uri="{FF2B5EF4-FFF2-40B4-BE49-F238E27FC236}">
                <a16:creationId xmlns:a16="http://schemas.microsoft.com/office/drawing/2014/main" id="{9B4FE4E1-7C3F-FF3A-1450-FB002CA8F032}"/>
              </a:ext>
            </a:extLst>
          </p:cNvPr>
          <p:cNvSpPr txBox="1"/>
          <p:nvPr/>
        </p:nvSpPr>
        <p:spPr>
          <a:xfrm>
            <a:off x="1674728" y="3002777"/>
            <a:ext cx="1968239" cy="707886"/>
          </a:xfrm>
          <a:prstGeom prst="rect">
            <a:avLst/>
          </a:prstGeom>
          <a:noFill/>
        </p:spPr>
        <p:txBody>
          <a:bodyPr wrap="square" rtlCol="0">
            <a:spAutoFit/>
          </a:bodyPr>
          <a:lstStyle/>
          <a:p>
            <a:r>
              <a:rPr lang="en-US" sz="2400" dirty="0">
                <a:solidFill>
                  <a:srgbClr val="FF0000"/>
                </a:solidFill>
              </a:rPr>
              <a:t>2 Na</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18" name="TextBox 17">
            <a:extLst>
              <a:ext uri="{FF2B5EF4-FFF2-40B4-BE49-F238E27FC236}">
                <a16:creationId xmlns:a16="http://schemas.microsoft.com/office/drawing/2014/main" id="{099CC9A1-7D18-2D1C-3FEF-E9C0C7598E99}"/>
              </a:ext>
            </a:extLst>
          </p:cNvPr>
          <p:cNvSpPr txBox="1"/>
          <p:nvPr/>
        </p:nvSpPr>
        <p:spPr>
          <a:xfrm>
            <a:off x="323652" y="2983727"/>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20" name="TextBox 19">
            <a:extLst>
              <a:ext uri="{FF2B5EF4-FFF2-40B4-BE49-F238E27FC236}">
                <a16:creationId xmlns:a16="http://schemas.microsoft.com/office/drawing/2014/main" id="{A9853C9D-82A0-D9F7-FC75-DE9213CC9B2E}"/>
              </a:ext>
            </a:extLst>
          </p:cNvPr>
          <p:cNvSpPr txBox="1"/>
          <p:nvPr/>
        </p:nvSpPr>
        <p:spPr>
          <a:xfrm>
            <a:off x="3054843" y="2983727"/>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1" name="TextBox 20">
            <a:extLst>
              <a:ext uri="{FF2B5EF4-FFF2-40B4-BE49-F238E27FC236}">
                <a16:creationId xmlns:a16="http://schemas.microsoft.com/office/drawing/2014/main" id="{BF61A493-D030-C748-9FE7-2809EF7056FD}"/>
              </a:ext>
            </a:extLst>
          </p:cNvPr>
          <p:cNvSpPr txBox="1"/>
          <p:nvPr/>
        </p:nvSpPr>
        <p:spPr>
          <a:xfrm>
            <a:off x="6860485" y="3032145"/>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2" name="TextBox 21">
            <a:extLst>
              <a:ext uri="{FF2B5EF4-FFF2-40B4-BE49-F238E27FC236}">
                <a16:creationId xmlns:a16="http://schemas.microsoft.com/office/drawing/2014/main" id="{05ACD626-5E3B-DC21-E827-44A059A3C3CD}"/>
              </a:ext>
            </a:extLst>
          </p:cNvPr>
          <p:cNvSpPr txBox="1"/>
          <p:nvPr/>
        </p:nvSpPr>
        <p:spPr>
          <a:xfrm>
            <a:off x="4985093" y="3062922"/>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24" name="TextBox 23">
            <a:extLst>
              <a:ext uri="{FF2B5EF4-FFF2-40B4-BE49-F238E27FC236}">
                <a16:creationId xmlns:a16="http://schemas.microsoft.com/office/drawing/2014/main" id="{AD6AEE89-6E20-410C-A2EB-6E9A8FE39998}"/>
              </a:ext>
            </a:extLst>
          </p:cNvPr>
          <p:cNvSpPr txBox="1"/>
          <p:nvPr/>
        </p:nvSpPr>
        <p:spPr>
          <a:xfrm>
            <a:off x="5457482" y="3041598"/>
            <a:ext cx="1968239" cy="707886"/>
          </a:xfrm>
          <a:prstGeom prst="rect">
            <a:avLst/>
          </a:prstGeom>
          <a:noFill/>
        </p:spPr>
        <p:txBody>
          <a:bodyPr wrap="square" rtlCol="0">
            <a:spAutoFit/>
          </a:bodyPr>
          <a:lstStyle/>
          <a:p>
            <a:r>
              <a:rPr lang="en-US" sz="2400" dirty="0">
                <a:solidFill>
                  <a:srgbClr val="FF0000"/>
                </a:solidFill>
              </a:rPr>
              <a:t>2 Na</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25" name="TextBox 24">
            <a:extLst>
              <a:ext uri="{FF2B5EF4-FFF2-40B4-BE49-F238E27FC236}">
                <a16:creationId xmlns:a16="http://schemas.microsoft.com/office/drawing/2014/main" id="{196C4763-8D9D-1506-2C0D-C91FDF03B7C7}"/>
              </a:ext>
            </a:extLst>
          </p:cNvPr>
          <p:cNvSpPr txBox="1"/>
          <p:nvPr/>
        </p:nvSpPr>
        <p:spPr>
          <a:xfrm>
            <a:off x="7129323" y="3032145"/>
            <a:ext cx="215043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3</a:t>
            </a:r>
            <a:r>
              <a:rPr lang="en-US" sz="2400" baseline="30000" dirty="0">
                <a:solidFill>
                  <a:srgbClr val="FF0000"/>
                </a:solidFill>
              </a:rPr>
              <a:t>2-</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26" name="TextBox 25">
            <a:extLst>
              <a:ext uri="{FF2B5EF4-FFF2-40B4-BE49-F238E27FC236}">
                <a16:creationId xmlns:a16="http://schemas.microsoft.com/office/drawing/2014/main" id="{548B2AA9-6012-607B-20C1-65435F5BB4CF}"/>
              </a:ext>
            </a:extLst>
          </p:cNvPr>
          <p:cNvSpPr txBox="1"/>
          <p:nvPr/>
        </p:nvSpPr>
        <p:spPr>
          <a:xfrm>
            <a:off x="8829751" y="3032145"/>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27" name="TextBox 26">
            <a:extLst>
              <a:ext uri="{FF2B5EF4-FFF2-40B4-BE49-F238E27FC236}">
                <a16:creationId xmlns:a16="http://schemas.microsoft.com/office/drawing/2014/main" id="{E5F60D8C-068A-1C99-5CA9-E022D699C7EE}"/>
              </a:ext>
            </a:extLst>
          </p:cNvPr>
          <p:cNvSpPr txBox="1"/>
          <p:nvPr/>
        </p:nvSpPr>
        <p:spPr>
          <a:xfrm>
            <a:off x="2711336" y="1395218"/>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8" name="TextBox 27">
            <a:extLst>
              <a:ext uri="{FF2B5EF4-FFF2-40B4-BE49-F238E27FC236}">
                <a16:creationId xmlns:a16="http://schemas.microsoft.com/office/drawing/2014/main" id="{B51B9C9C-6EF0-5FAA-837B-1E0F47C56050}"/>
              </a:ext>
            </a:extLst>
          </p:cNvPr>
          <p:cNvSpPr txBox="1"/>
          <p:nvPr/>
        </p:nvSpPr>
        <p:spPr>
          <a:xfrm>
            <a:off x="8534056" y="3002777"/>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9" name="TextBox 28">
            <a:extLst>
              <a:ext uri="{FF2B5EF4-FFF2-40B4-BE49-F238E27FC236}">
                <a16:creationId xmlns:a16="http://schemas.microsoft.com/office/drawing/2014/main" id="{3B6F69B9-6445-08D5-CEF0-26C8CC480891}"/>
              </a:ext>
            </a:extLst>
          </p:cNvPr>
          <p:cNvSpPr txBox="1"/>
          <p:nvPr/>
        </p:nvSpPr>
        <p:spPr>
          <a:xfrm>
            <a:off x="4470357" y="4349776"/>
            <a:ext cx="2276474" cy="369332"/>
          </a:xfrm>
          <a:prstGeom prst="rect">
            <a:avLst/>
          </a:prstGeom>
          <a:noFill/>
        </p:spPr>
        <p:txBody>
          <a:bodyPr wrap="square" rtlCol="0">
            <a:spAutoFit/>
          </a:bodyPr>
          <a:lstStyle/>
          <a:p>
            <a:r>
              <a:rPr lang="en-US" dirty="0"/>
              <a:t>net ionic equation</a:t>
            </a:r>
          </a:p>
        </p:txBody>
      </p:sp>
      <p:sp>
        <p:nvSpPr>
          <p:cNvPr id="31" name="TextBox 30">
            <a:extLst>
              <a:ext uri="{FF2B5EF4-FFF2-40B4-BE49-F238E27FC236}">
                <a16:creationId xmlns:a16="http://schemas.microsoft.com/office/drawing/2014/main" id="{81BC369C-1673-0FF5-497B-2870EA48189B}"/>
              </a:ext>
            </a:extLst>
          </p:cNvPr>
          <p:cNvSpPr txBox="1"/>
          <p:nvPr/>
        </p:nvSpPr>
        <p:spPr>
          <a:xfrm>
            <a:off x="3238639" y="4763033"/>
            <a:ext cx="1886025" cy="707886"/>
          </a:xfrm>
          <a:prstGeom prst="rect">
            <a:avLst/>
          </a:prstGeom>
          <a:noFill/>
        </p:spPr>
        <p:txBody>
          <a:bodyPr wrap="square" rtlCol="0">
            <a:spAutoFit/>
          </a:bodyPr>
          <a:lstStyle/>
          <a:p>
            <a:r>
              <a:rPr lang="en-US" sz="2400" dirty="0">
                <a:solidFill>
                  <a:srgbClr val="FF0000"/>
                </a:solidFill>
              </a:rPr>
              <a:t>2 OH</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33" name="TextBox 32">
            <a:extLst>
              <a:ext uri="{FF2B5EF4-FFF2-40B4-BE49-F238E27FC236}">
                <a16:creationId xmlns:a16="http://schemas.microsoft.com/office/drawing/2014/main" id="{9D4E810B-C240-30FD-3842-374F3B49FEDF}"/>
              </a:ext>
            </a:extLst>
          </p:cNvPr>
          <p:cNvSpPr txBox="1"/>
          <p:nvPr/>
        </p:nvSpPr>
        <p:spPr>
          <a:xfrm>
            <a:off x="1838851" y="4738700"/>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34" name="TextBox 33">
            <a:extLst>
              <a:ext uri="{FF2B5EF4-FFF2-40B4-BE49-F238E27FC236}">
                <a16:creationId xmlns:a16="http://schemas.microsoft.com/office/drawing/2014/main" id="{491B2930-B770-2CDC-71F5-488293EE27B7}"/>
              </a:ext>
            </a:extLst>
          </p:cNvPr>
          <p:cNvSpPr txBox="1"/>
          <p:nvPr/>
        </p:nvSpPr>
        <p:spPr>
          <a:xfrm>
            <a:off x="3046042" y="4738700"/>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36" name="TextBox 35">
            <a:extLst>
              <a:ext uri="{FF2B5EF4-FFF2-40B4-BE49-F238E27FC236}">
                <a16:creationId xmlns:a16="http://schemas.microsoft.com/office/drawing/2014/main" id="{F8A85E6D-748E-AA96-AAC6-EA261B0F0D49}"/>
              </a:ext>
            </a:extLst>
          </p:cNvPr>
          <p:cNvSpPr txBox="1"/>
          <p:nvPr/>
        </p:nvSpPr>
        <p:spPr>
          <a:xfrm>
            <a:off x="4976292" y="4817895"/>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38" name="TextBox 37">
            <a:extLst>
              <a:ext uri="{FF2B5EF4-FFF2-40B4-BE49-F238E27FC236}">
                <a16:creationId xmlns:a16="http://schemas.microsoft.com/office/drawing/2014/main" id="{28067BF3-B121-353B-7839-5FBEC90108BD}"/>
              </a:ext>
            </a:extLst>
          </p:cNvPr>
          <p:cNvSpPr txBox="1"/>
          <p:nvPr/>
        </p:nvSpPr>
        <p:spPr>
          <a:xfrm>
            <a:off x="5539372" y="4787118"/>
            <a:ext cx="215043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3</a:t>
            </a:r>
            <a:r>
              <a:rPr lang="en-US" sz="2400" baseline="30000" dirty="0">
                <a:solidFill>
                  <a:srgbClr val="FF0000"/>
                </a:solidFill>
              </a:rPr>
              <a:t>2-</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39" name="TextBox 38">
            <a:extLst>
              <a:ext uri="{FF2B5EF4-FFF2-40B4-BE49-F238E27FC236}">
                <a16:creationId xmlns:a16="http://schemas.microsoft.com/office/drawing/2014/main" id="{EA2FD9EF-0FC4-69C8-773A-177C92A5A9A8}"/>
              </a:ext>
            </a:extLst>
          </p:cNvPr>
          <p:cNvSpPr txBox="1"/>
          <p:nvPr/>
        </p:nvSpPr>
        <p:spPr>
          <a:xfrm>
            <a:off x="7239800" y="4787118"/>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40" name="TextBox 39">
            <a:extLst>
              <a:ext uri="{FF2B5EF4-FFF2-40B4-BE49-F238E27FC236}">
                <a16:creationId xmlns:a16="http://schemas.microsoft.com/office/drawing/2014/main" id="{AB60D6EF-C2CD-77B5-AE2A-9F54C5FC1470}"/>
              </a:ext>
            </a:extLst>
          </p:cNvPr>
          <p:cNvSpPr txBox="1"/>
          <p:nvPr/>
        </p:nvSpPr>
        <p:spPr>
          <a:xfrm>
            <a:off x="6944105" y="4757750"/>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41" name="TextBox 40">
            <a:extLst>
              <a:ext uri="{FF2B5EF4-FFF2-40B4-BE49-F238E27FC236}">
                <a16:creationId xmlns:a16="http://schemas.microsoft.com/office/drawing/2014/main" id="{416D77E5-007E-9AA3-0DE4-7F04E3854A44}"/>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2134824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8B071-17BF-3FB5-E674-7735CD04F88D}"/>
              </a:ext>
            </a:extLst>
          </p:cNvPr>
          <p:cNvSpPr>
            <a:spLocks noGrp="1"/>
          </p:cNvSpPr>
          <p:nvPr>
            <p:ph type="title"/>
          </p:nvPr>
        </p:nvSpPr>
        <p:spPr/>
        <p:txBody>
          <a:bodyPr/>
          <a:lstStyle/>
          <a:p>
            <a:r>
              <a:rPr lang="en-US" dirty="0"/>
              <a:t>Net Ionic Equations – Where the action is!</a:t>
            </a:r>
          </a:p>
        </p:txBody>
      </p:sp>
      <p:sp>
        <p:nvSpPr>
          <p:cNvPr id="3" name="Content Placeholder 2">
            <a:extLst>
              <a:ext uri="{FF2B5EF4-FFF2-40B4-BE49-F238E27FC236}">
                <a16:creationId xmlns:a16="http://schemas.microsoft.com/office/drawing/2014/main" id="{726C57BE-4D35-C7A8-1F25-B6BD4997D104}"/>
              </a:ext>
            </a:extLst>
          </p:cNvPr>
          <p:cNvSpPr>
            <a:spLocks noGrp="1"/>
          </p:cNvSpPr>
          <p:nvPr>
            <p:ph idx="1"/>
          </p:nvPr>
        </p:nvSpPr>
        <p:spPr>
          <a:xfrm>
            <a:off x="440459" y="723900"/>
            <a:ext cx="11372850" cy="6134100"/>
          </a:xfrm>
        </p:spPr>
        <p:txBody>
          <a:bodyPr>
            <a:normAutofit/>
          </a:bodyPr>
          <a:lstStyle/>
          <a:p>
            <a:r>
              <a:rPr lang="en-US" dirty="0"/>
              <a:t>Build a complete balanced molecular equation from words</a:t>
            </a:r>
          </a:p>
          <a:p>
            <a:endParaRPr lang="en-US" dirty="0"/>
          </a:p>
          <a:p>
            <a:endParaRPr lang="en-US" dirty="0"/>
          </a:p>
          <a:p>
            <a:endParaRPr lang="en-US" sz="800" dirty="0"/>
          </a:p>
          <a:p>
            <a:endParaRPr lang="en-US" dirty="0"/>
          </a:p>
          <a:p>
            <a:endParaRPr lang="en-US" dirty="0"/>
          </a:p>
          <a:p>
            <a:r>
              <a:rPr lang="en-US" dirty="0"/>
              <a:t>Total Ionic Equation - separate all ionic aqueous reactants and products</a:t>
            </a:r>
          </a:p>
          <a:p>
            <a:r>
              <a:rPr lang="en-US" dirty="0"/>
              <a:t>Polyatomic ions stay together!</a:t>
            </a:r>
          </a:p>
          <a:p>
            <a:endParaRPr lang="en-US" dirty="0"/>
          </a:p>
          <a:p>
            <a:endParaRPr lang="en-US" dirty="0"/>
          </a:p>
          <a:p>
            <a:r>
              <a:rPr lang="en-US" dirty="0"/>
              <a:t>Net Ionic Equation – leave out spectator ions. Spectator ions are ions that are exactly the same on the reactant and product sides. Spectator ions don’t really do anything but watch the other ions work!</a:t>
            </a:r>
          </a:p>
        </p:txBody>
      </p:sp>
      <p:sp>
        <p:nvSpPr>
          <p:cNvPr id="4" name="TextBox 3">
            <a:extLst>
              <a:ext uri="{FF2B5EF4-FFF2-40B4-BE49-F238E27FC236}">
                <a16:creationId xmlns:a16="http://schemas.microsoft.com/office/drawing/2014/main" id="{EC446A1E-E485-B96C-9759-6E8AD6E51ED4}"/>
              </a:ext>
            </a:extLst>
          </p:cNvPr>
          <p:cNvSpPr txBox="1"/>
          <p:nvPr/>
        </p:nvSpPr>
        <p:spPr>
          <a:xfrm>
            <a:off x="1742316" y="2962533"/>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5" name="TextBox 4">
            <a:extLst>
              <a:ext uri="{FF2B5EF4-FFF2-40B4-BE49-F238E27FC236}">
                <a16:creationId xmlns:a16="http://schemas.microsoft.com/office/drawing/2014/main" id="{04A5A422-0D09-F8EE-0632-72E6EE75D94E}"/>
              </a:ext>
            </a:extLst>
          </p:cNvPr>
          <p:cNvSpPr txBox="1"/>
          <p:nvPr/>
        </p:nvSpPr>
        <p:spPr>
          <a:xfrm>
            <a:off x="3395295" y="1408787"/>
            <a:ext cx="1858418" cy="461665"/>
          </a:xfrm>
          <a:prstGeom prst="rect">
            <a:avLst/>
          </a:prstGeom>
          <a:noFill/>
        </p:spPr>
        <p:txBody>
          <a:bodyPr wrap="square" rtlCol="0">
            <a:spAutoFit/>
          </a:bodyPr>
          <a:lstStyle/>
          <a:p>
            <a:r>
              <a:rPr lang="en-US" sz="2400" dirty="0">
                <a:solidFill>
                  <a:srgbClr val="FF0000"/>
                </a:solidFill>
              </a:rPr>
              <a:t>2</a:t>
            </a:r>
            <a:r>
              <a:rPr lang="en-US" sz="2400" dirty="0">
                <a:solidFill>
                  <a:srgbClr val="0070C0"/>
                </a:solidFill>
              </a:rPr>
              <a:t> </a:t>
            </a:r>
            <a:r>
              <a:rPr lang="en-US" sz="2400" dirty="0">
                <a:solidFill>
                  <a:srgbClr val="FF0000"/>
                </a:solidFill>
              </a:rPr>
              <a:t>NaOH (</a:t>
            </a:r>
            <a:r>
              <a:rPr lang="en-US" sz="2400" dirty="0" err="1">
                <a:solidFill>
                  <a:srgbClr val="FF0000"/>
                </a:solidFill>
              </a:rPr>
              <a:t>aq</a:t>
            </a:r>
            <a:r>
              <a:rPr lang="en-US" sz="2400" dirty="0">
                <a:solidFill>
                  <a:srgbClr val="FF0000"/>
                </a:solidFill>
              </a:rPr>
              <a:t>) </a:t>
            </a:r>
            <a:endParaRPr lang="en-US" sz="2400" baseline="30000" dirty="0">
              <a:solidFill>
                <a:srgbClr val="FF0000"/>
              </a:solidFill>
            </a:endParaRPr>
          </a:p>
        </p:txBody>
      </p:sp>
      <p:sp>
        <p:nvSpPr>
          <p:cNvPr id="6" name="TextBox 5">
            <a:extLst>
              <a:ext uri="{FF2B5EF4-FFF2-40B4-BE49-F238E27FC236}">
                <a16:creationId xmlns:a16="http://schemas.microsoft.com/office/drawing/2014/main" id="{034BFD94-879E-1C7D-00BD-0A7853139134}"/>
              </a:ext>
            </a:extLst>
          </p:cNvPr>
          <p:cNvSpPr txBox="1"/>
          <p:nvPr/>
        </p:nvSpPr>
        <p:spPr>
          <a:xfrm>
            <a:off x="5342709" y="1408785"/>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7" name="TextBox 6">
            <a:extLst>
              <a:ext uri="{FF2B5EF4-FFF2-40B4-BE49-F238E27FC236}">
                <a16:creationId xmlns:a16="http://schemas.microsoft.com/office/drawing/2014/main" id="{AE56F66D-7AF0-0CDB-D7C3-C168B7A0B908}"/>
              </a:ext>
            </a:extLst>
          </p:cNvPr>
          <p:cNvSpPr txBox="1"/>
          <p:nvPr/>
        </p:nvSpPr>
        <p:spPr>
          <a:xfrm>
            <a:off x="5902408" y="1408785"/>
            <a:ext cx="2150437" cy="461665"/>
          </a:xfrm>
          <a:prstGeom prst="rect">
            <a:avLst/>
          </a:prstGeom>
          <a:noFill/>
        </p:spPr>
        <p:txBody>
          <a:bodyPr wrap="square" rtlCol="0">
            <a:spAutoFit/>
          </a:bodyPr>
          <a:lstStyle/>
          <a:p>
            <a:r>
              <a:rPr lang="en-US" sz="2400" dirty="0">
                <a:solidFill>
                  <a:srgbClr val="FF0000"/>
                </a:solidFill>
              </a:rPr>
              <a:t>Na</a:t>
            </a:r>
            <a:r>
              <a:rPr lang="en-US" sz="2400" baseline="-25000" dirty="0">
                <a:solidFill>
                  <a:srgbClr val="FF0000"/>
                </a:solidFill>
              </a:rPr>
              <a:t>2</a:t>
            </a:r>
            <a:r>
              <a:rPr lang="en-US" sz="2400" dirty="0">
                <a:solidFill>
                  <a:srgbClr val="FF0000"/>
                </a:solidFill>
              </a:rPr>
              <a:t>CO</a:t>
            </a:r>
            <a:r>
              <a:rPr lang="en-US" sz="2400" baseline="-25000" dirty="0">
                <a:solidFill>
                  <a:srgbClr val="FF0000"/>
                </a:solidFill>
              </a:rPr>
              <a:t>3</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8" name="TextBox 7">
            <a:extLst>
              <a:ext uri="{FF2B5EF4-FFF2-40B4-BE49-F238E27FC236}">
                <a16:creationId xmlns:a16="http://schemas.microsoft.com/office/drawing/2014/main" id="{C0BE8FDE-FA63-697F-FA2C-F13466A5BCD5}"/>
              </a:ext>
            </a:extLst>
          </p:cNvPr>
          <p:cNvSpPr txBox="1"/>
          <p:nvPr/>
        </p:nvSpPr>
        <p:spPr>
          <a:xfrm>
            <a:off x="7752721" y="1408787"/>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9" name="TextBox 8">
            <a:extLst>
              <a:ext uri="{FF2B5EF4-FFF2-40B4-BE49-F238E27FC236}">
                <a16:creationId xmlns:a16="http://schemas.microsoft.com/office/drawing/2014/main" id="{21BF042C-9C38-2AE9-88FC-B3150BE403F4}"/>
              </a:ext>
            </a:extLst>
          </p:cNvPr>
          <p:cNvSpPr txBox="1"/>
          <p:nvPr/>
        </p:nvSpPr>
        <p:spPr>
          <a:xfrm>
            <a:off x="8230835" y="1408785"/>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10" name="TextBox 9">
            <a:extLst>
              <a:ext uri="{FF2B5EF4-FFF2-40B4-BE49-F238E27FC236}">
                <a16:creationId xmlns:a16="http://schemas.microsoft.com/office/drawing/2014/main" id="{5A4DDD84-FE01-2AC9-E8C0-F51C70644D0E}"/>
              </a:ext>
            </a:extLst>
          </p:cNvPr>
          <p:cNvSpPr txBox="1"/>
          <p:nvPr/>
        </p:nvSpPr>
        <p:spPr>
          <a:xfrm>
            <a:off x="1865908" y="1397258"/>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11" name="TextBox 10">
            <a:extLst>
              <a:ext uri="{FF2B5EF4-FFF2-40B4-BE49-F238E27FC236}">
                <a16:creationId xmlns:a16="http://schemas.microsoft.com/office/drawing/2014/main" id="{25B82D96-8E59-6724-89C1-5E9F3F68BB9D}"/>
              </a:ext>
            </a:extLst>
          </p:cNvPr>
          <p:cNvSpPr txBox="1"/>
          <p:nvPr/>
        </p:nvSpPr>
        <p:spPr>
          <a:xfrm>
            <a:off x="3671788" y="1114366"/>
            <a:ext cx="4182319" cy="369332"/>
          </a:xfrm>
          <a:prstGeom prst="rect">
            <a:avLst/>
          </a:prstGeom>
          <a:noFill/>
        </p:spPr>
        <p:txBody>
          <a:bodyPr wrap="square" rtlCol="0">
            <a:spAutoFit/>
          </a:bodyPr>
          <a:lstStyle/>
          <a:p>
            <a:r>
              <a:rPr lang="en-US" dirty="0"/>
              <a:t>complete balanced molecular equation</a:t>
            </a:r>
          </a:p>
        </p:txBody>
      </p:sp>
      <p:sp>
        <p:nvSpPr>
          <p:cNvPr id="12" name="TextBox 11">
            <a:extLst>
              <a:ext uri="{FF2B5EF4-FFF2-40B4-BE49-F238E27FC236}">
                <a16:creationId xmlns:a16="http://schemas.microsoft.com/office/drawing/2014/main" id="{64D73463-12BB-772E-D0C3-1A1D2F110135}"/>
              </a:ext>
            </a:extLst>
          </p:cNvPr>
          <p:cNvSpPr txBox="1"/>
          <p:nvPr/>
        </p:nvSpPr>
        <p:spPr>
          <a:xfrm>
            <a:off x="4204472" y="2669907"/>
            <a:ext cx="2276474" cy="369332"/>
          </a:xfrm>
          <a:prstGeom prst="rect">
            <a:avLst/>
          </a:prstGeom>
          <a:noFill/>
        </p:spPr>
        <p:txBody>
          <a:bodyPr wrap="square" rtlCol="0">
            <a:spAutoFit/>
          </a:bodyPr>
          <a:lstStyle/>
          <a:p>
            <a:r>
              <a:rPr lang="en-US" dirty="0"/>
              <a:t>total ionic equation</a:t>
            </a:r>
          </a:p>
        </p:txBody>
      </p:sp>
      <p:sp>
        <p:nvSpPr>
          <p:cNvPr id="13" name="TextBox 12">
            <a:extLst>
              <a:ext uri="{FF2B5EF4-FFF2-40B4-BE49-F238E27FC236}">
                <a16:creationId xmlns:a16="http://schemas.microsoft.com/office/drawing/2014/main" id="{FCCEC2A7-C6C0-FF49-8419-BDBBDFB5C02E}"/>
              </a:ext>
            </a:extLst>
          </p:cNvPr>
          <p:cNvSpPr txBox="1"/>
          <p:nvPr/>
        </p:nvSpPr>
        <p:spPr>
          <a:xfrm>
            <a:off x="3723690" y="2993909"/>
            <a:ext cx="1886025" cy="707886"/>
          </a:xfrm>
          <a:prstGeom prst="rect">
            <a:avLst/>
          </a:prstGeom>
          <a:noFill/>
        </p:spPr>
        <p:txBody>
          <a:bodyPr wrap="square" rtlCol="0">
            <a:spAutoFit/>
          </a:bodyPr>
          <a:lstStyle/>
          <a:p>
            <a:r>
              <a:rPr lang="en-US" sz="2400" dirty="0">
                <a:solidFill>
                  <a:srgbClr val="FF0000"/>
                </a:solidFill>
              </a:rPr>
              <a:t>2 OH</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14" name="TextBox 13">
            <a:extLst>
              <a:ext uri="{FF2B5EF4-FFF2-40B4-BE49-F238E27FC236}">
                <a16:creationId xmlns:a16="http://schemas.microsoft.com/office/drawing/2014/main" id="{2EE0D757-D673-167C-AC30-2DC4577D1FDF}"/>
              </a:ext>
            </a:extLst>
          </p:cNvPr>
          <p:cNvSpPr txBox="1"/>
          <p:nvPr/>
        </p:nvSpPr>
        <p:spPr>
          <a:xfrm>
            <a:off x="2046203" y="2988626"/>
            <a:ext cx="1968239" cy="707886"/>
          </a:xfrm>
          <a:prstGeom prst="rect">
            <a:avLst/>
          </a:prstGeom>
          <a:noFill/>
        </p:spPr>
        <p:txBody>
          <a:bodyPr wrap="square" rtlCol="0">
            <a:spAutoFit/>
          </a:bodyPr>
          <a:lstStyle/>
          <a:p>
            <a:r>
              <a:rPr lang="en-US" sz="2400" dirty="0">
                <a:solidFill>
                  <a:srgbClr val="FF0000"/>
                </a:solidFill>
              </a:rPr>
              <a:t>2 Na</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15" name="TextBox 14">
            <a:extLst>
              <a:ext uri="{FF2B5EF4-FFF2-40B4-BE49-F238E27FC236}">
                <a16:creationId xmlns:a16="http://schemas.microsoft.com/office/drawing/2014/main" id="{9E8073D3-9F20-9ACA-03A9-7CA27584CF74}"/>
              </a:ext>
            </a:extLst>
          </p:cNvPr>
          <p:cNvSpPr txBox="1"/>
          <p:nvPr/>
        </p:nvSpPr>
        <p:spPr>
          <a:xfrm>
            <a:off x="561777" y="2969576"/>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16" name="TextBox 15">
            <a:extLst>
              <a:ext uri="{FF2B5EF4-FFF2-40B4-BE49-F238E27FC236}">
                <a16:creationId xmlns:a16="http://schemas.microsoft.com/office/drawing/2014/main" id="{676F5065-5B82-782C-ED18-8DA647ECE48F}"/>
              </a:ext>
            </a:extLst>
          </p:cNvPr>
          <p:cNvSpPr txBox="1"/>
          <p:nvPr/>
        </p:nvSpPr>
        <p:spPr>
          <a:xfrm>
            <a:off x="3454893" y="2969576"/>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17" name="TextBox 16">
            <a:extLst>
              <a:ext uri="{FF2B5EF4-FFF2-40B4-BE49-F238E27FC236}">
                <a16:creationId xmlns:a16="http://schemas.microsoft.com/office/drawing/2014/main" id="{0216A3E9-82D2-19AA-64F6-83C56AF8D013}"/>
              </a:ext>
            </a:extLst>
          </p:cNvPr>
          <p:cNvSpPr txBox="1"/>
          <p:nvPr/>
        </p:nvSpPr>
        <p:spPr>
          <a:xfrm>
            <a:off x="7231960" y="3017994"/>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18" name="TextBox 17">
            <a:extLst>
              <a:ext uri="{FF2B5EF4-FFF2-40B4-BE49-F238E27FC236}">
                <a16:creationId xmlns:a16="http://schemas.microsoft.com/office/drawing/2014/main" id="{0A6FA2E5-D75C-CEF9-2204-C58DF07C3053}"/>
              </a:ext>
            </a:extLst>
          </p:cNvPr>
          <p:cNvSpPr txBox="1"/>
          <p:nvPr/>
        </p:nvSpPr>
        <p:spPr>
          <a:xfrm>
            <a:off x="5356568" y="3048771"/>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19" name="TextBox 18">
            <a:extLst>
              <a:ext uri="{FF2B5EF4-FFF2-40B4-BE49-F238E27FC236}">
                <a16:creationId xmlns:a16="http://schemas.microsoft.com/office/drawing/2014/main" id="{235BE6A0-AF83-E5A3-4ACD-9A287D6D7E0B}"/>
              </a:ext>
            </a:extLst>
          </p:cNvPr>
          <p:cNvSpPr txBox="1"/>
          <p:nvPr/>
        </p:nvSpPr>
        <p:spPr>
          <a:xfrm>
            <a:off x="5828957" y="3027447"/>
            <a:ext cx="1968239" cy="707886"/>
          </a:xfrm>
          <a:prstGeom prst="rect">
            <a:avLst/>
          </a:prstGeom>
          <a:noFill/>
        </p:spPr>
        <p:txBody>
          <a:bodyPr wrap="square" rtlCol="0">
            <a:spAutoFit/>
          </a:bodyPr>
          <a:lstStyle/>
          <a:p>
            <a:r>
              <a:rPr lang="en-US" sz="2400" dirty="0">
                <a:solidFill>
                  <a:srgbClr val="FF0000"/>
                </a:solidFill>
              </a:rPr>
              <a:t>2 Na</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20" name="TextBox 19">
            <a:extLst>
              <a:ext uri="{FF2B5EF4-FFF2-40B4-BE49-F238E27FC236}">
                <a16:creationId xmlns:a16="http://schemas.microsoft.com/office/drawing/2014/main" id="{87E5EA23-B680-2368-6604-B9F1484384B8}"/>
              </a:ext>
            </a:extLst>
          </p:cNvPr>
          <p:cNvSpPr txBox="1"/>
          <p:nvPr/>
        </p:nvSpPr>
        <p:spPr>
          <a:xfrm>
            <a:off x="7500798" y="3017994"/>
            <a:ext cx="215043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3</a:t>
            </a:r>
            <a:r>
              <a:rPr lang="en-US" sz="2400" baseline="30000" dirty="0">
                <a:solidFill>
                  <a:srgbClr val="FF0000"/>
                </a:solidFill>
              </a:rPr>
              <a:t>2-</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21" name="TextBox 20">
            <a:extLst>
              <a:ext uri="{FF2B5EF4-FFF2-40B4-BE49-F238E27FC236}">
                <a16:creationId xmlns:a16="http://schemas.microsoft.com/office/drawing/2014/main" id="{D97966E7-2CFE-95B6-07D7-904DFC7D27B9}"/>
              </a:ext>
            </a:extLst>
          </p:cNvPr>
          <p:cNvSpPr txBox="1"/>
          <p:nvPr/>
        </p:nvSpPr>
        <p:spPr>
          <a:xfrm>
            <a:off x="9201226" y="3017994"/>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22" name="TextBox 21">
            <a:extLst>
              <a:ext uri="{FF2B5EF4-FFF2-40B4-BE49-F238E27FC236}">
                <a16:creationId xmlns:a16="http://schemas.microsoft.com/office/drawing/2014/main" id="{F43E55A9-6CC9-872E-B445-23FCA3ADA901}"/>
              </a:ext>
            </a:extLst>
          </p:cNvPr>
          <p:cNvSpPr txBox="1"/>
          <p:nvPr/>
        </p:nvSpPr>
        <p:spPr>
          <a:xfrm>
            <a:off x="3082811" y="1381067"/>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3" name="TextBox 22">
            <a:extLst>
              <a:ext uri="{FF2B5EF4-FFF2-40B4-BE49-F238E27FC236}">
                <a16:creationId xmlns:a16="http://schemas.microsoft.com/office/drawing/2014/main" id="{3C16EDA3-0923-3DC9-D8BB-4824C8E27A1A}"/>
              </a:ext>
            </a:extLst>
          </p:cNvPr>
          <p:cNvSpPr txBox="1"/>
          <p:nvPr/>
        </p:nvSpPr>
        <p:spPr>
          <a:xfrm>
            <a:off x="8905531" y="2988626"/>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4" name="TextBox 23">
            <a:extLst>
              <a:ext uri="{FF2B5EF4-FFF2-40B4-BE49-F238E27FC236}">
                <a16:creationId xmlns:a16="http://schemas.microsoft.com/office/drawing/2014/main" id="{147C9730-5F45-1C8E-5478-B8F2AAEA5A88}"/>
              </a:ext>
            </a:extLst>
          </p:cNvPr>
          <p:cNvSpPr txBox="1"/>
          <p:nvPr/>
        </p:nvSpPr>
        <p:spPr>
          <a:xfrm>
            <a:off x="4198241" y="4775677"/>
            <a:ext cx="2276474" cy="369332"/>
          </a:xfrm>
          <a:prstGeom prst="rect">
            <a:avLst/>
          </a:prstGeom>
          <a:noFill/>
        </p:spPr>
        <p:txBody>
          <a:bodyPr wrap="square" rtlCol="0">
            <a:spAutoFit/>
          </a:bodyPr>
          <a:lstStyle/>
          <a:p>
            <a:r>
              <a:rPr lang="en-US" dirty="0"/>
              <a:t>net ionic equation</a:t>
            </a:r>
          </a:p>
        </p:txBody>
      </p:sp>
      <p:sp>
        <p:nvSpPr>
          <p:cNvPr id="25" name="TextBox 24">
            <a:extLst>
              <a:ext uri="{FF2B5EF4-FFF2-40B4-BE49-F238E27FC236}">
                <a16:creationId xmlns:a16="http://schemas.microsoft.com/office/drawing/2014/main" id="{F10989E8-87B0-2B7C-314C-586FD7D819EA}"/>
              </a:ext>
            </a:extLst>
          </p:cNvPr>
          <p:cNvSpPr txBox="1"/>
          <p:nvPr/>
        </p:nvSpPr>
        <p:spPr>
          <a:xfrm>
            <a:off x="3610114" y="5072732"/>
            <a:ext cx="1886025" cy="707886"/>
          </a:xfrm>
          <a:prstGeom prst="rect">
            <a:avLst/>
          </a:prstGeom>
          <a:noFill/>
        </p:spPr>
        <p:txBody>
          <a:bodyPr wrap="square" rtlCol="0">
            <a:spAutoFit/>
          </a:bodyPr>
          <a:lstStyle/>
          <a:p>
            <a:r>
              <a:rPr lang="en-US" sz="2400" dirty="0">
                <a:solidFill>
                  <a:srgbClr val="FF0000"/>
                </a:solidFill>
              </a:rPr>
              <a:t>2 OH</a:t>
            </a:r>
            <a:r>
              <a:rPr lang="en-US" sz="2400" baseline="30000" dirty="0">
                <a:solidFill>
                  <a:srgbClr val="FF0000"/>
                </a:solidFill>
              </a:rPr>
              <a:t>1-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a:p>
            <a:endParaRPr lang="en-US" sz="2400" baseline="30000" dirty="0">
              <a:solidFill>
                <a:srgbClr val="FF0000"/>
              </a:solidFill>
            </a:endParaRPr>
          </a:p>
        </p:txBody>
      </p:sp>
      <p:sp>
        <p:nvSpPr>
          <p:cNvPr id="26" name="TextBox 25">
            <a:extLst>
              <a:ext uri="{FF2B5EF4-FFF2-40B4-BE49-F238E27FC236}">
                <a16:creationId xmlns:a16="http://schemas.microsoft.com/office/drawing/2014/main" id="{07A51F53-DF1F-C28C-210D-0B8CF0E01FE8}"/>
              </a:ext>
            </a:extLst>
          </p:cNvPr>
          <p:cNvSpPr txBox="1"/>
          <p:nvPr/>
        </p:nvSpPr>
        <p:spPr>
          <a:xfrm>
            <a:off x="2210326" y="5048399"/>
            <a:ext cx="128800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2 </a:t>
            </a:r>
            <a:r>
              <a:rPr lang="en-US" sz="2400" dirty="0">
                <a:solidFill>
                  <a:srgbClr val="FF0000"/>
                </a:solidFill>
              </a:rPr>
              <a:t>(</a:t>
            </a:r>
            <a:r>
              <a:rPr lang="en-US" sz="2400" dirty="0" err="1">
                <a:solidFill>
                  <a:srgbClr val="FF0000"/>
                </a:solidFill>
              </a:rPr>
              <a:t>aq</a:t>
            </a:r>
            <a:r>
              <a:rPr lang="en-US" sz="2400" dirty="0">
                <a:solidFill>
                  <a:srgbClr val="FF0000"/>
                </a:solidFill>
              </a:rPr>
              <a:t>)</a:t>
            </a:r>
            <a:endParaRPr lang="en-US" sz="2400" baseline="-25000" dirty="0">
              <a:solidFill>
                <a:srgbClr val="FF0000"/>
              </a:solidFill>
            </a:endParaRPr>
          </a:p>
        </p:txBody>
      </p:sp>
      <p:sp>
        <p:nvSpPr>
          <p:cNvPr id="27" name="TextBox 26">
            <a:extLst>
              <a:ext uri="{FF2B5EF4-FFF2-40B4-BE49-F238E27FC236}">
                <a16:creationId xmlns:a16="http://schemas.microsoft.com/office/drawing/2014/main" id="{7C5E0C1B-E2E4-05C9-CDD1-923E70BC021A}"/>
              </a:ext>
            </a:extLst>
          </p:cNvPr>
          <p:cNvSpPr txBox="1"/>
          <p:nvPr/>
        </p:nvSpPr>
        <p:spPr>
          <a:xfrm>
            <a:off x="3350842" y="5048399"/>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28" name="TextBox 27">
            <a:extLst>
              <a:ext uri="{FF2B5EF4-FFF2-40B4-BE49-F238E27FC236}">
                <a16:creationId xmlns:a16="http://schemas.microsoft.com/office/drawing/2014/main" id="{8C375322-BBD0-69A1-0802-570999879525}"/>
              </a:ext>
            </a:extLst>
          </p:cNvPr>
          <p:cNvSpPr txBox="1"/>
          <p:nvPr/>
        </p:nvSpPr>
        <p:spPr>
          <a:xfrm>
            <a:off x="5347767" y="5127594"/>
            <a:ext cx="941409" cy="461665"/>
          </a:xfrm>
          <a:prstGeom prst="rect">
            <a:avLst/>
          </a:prstGeom>
          <a:noFill/>
        </p:spPr>
        <p:txBody>
          <a:bodyPr wrap="square" rtlCol="0">
            <a:spAutoFit/>
          </a:bodyPr>
          <a:lstStyle/>
          <a:p>
            <a:r>
              <a:rPr lang="en-US" sz="2400" dirty="0">
                <a:solidFill>
                  <a:srgbClr val="FF0000"/>
                </a:solidFill>
                <a:sym typeface="Wingdings" panose="05000000000000000000" pitchFamily="2" charset="2"/>
              </a:rPr>
              <a:t></a:t>
            </a:r>
            <a:endParaRPr lang="en-US" sz="2400" baseline="30000" dirty="0">
              <a:solidFill>
                <a:srgbClr val="FF0000"/>
              </a:solidFill>
            </a:endParaRPr>
          </a:p>
        </p:txBody>
      </p:sp>
      <p:sp>
        <p:nvSpPr>
          <p:cNvPr id="29" name="TextBox 28">
            <a:extLst>
              <a:ext uri="{FF2B5EF4-FFF2-40B4-BE49-F238E27FC236}">
                <a16:creationId xmlns:a16="http://schemas.microsoft.com/office/drawing/2014/main" id="{05B37470-29DC-8B05-80FB-30E6DC97304F}"/>
              </a:ext>
            </a:extLst>
          </p:cNvPr>
          <p:cNvSpPr txBox="1"/>
          <p:nvPr/>
        </p:nvSpPr>
        <p:spPr>
          <a:xfrm>
            <a:off x="5910847" y="5096817"/>
            <a:ext cx="2150437" cy="461665"/>
          </a:xfrm>
          <a:prstGeom prst="rect">
            <a:avLst/>
          </a:prstGeom>
          <a:noFill/>
        </p:spPr>
        <p:txBody>
          <a:bodyPr wrap="square" rtlCol="0">
            <a:spAutoFit/>
          </a:bodyPr>
          <a:lstStyle/>
          <a:p>
            <a:r>
              <a:rPr lang="en-US" sz="2400" dirty="0">
                <a:solidFill>
                  <a:srgbClr val="FF0000"/>
                </a:solidFill>
              </a:rPr>
              <a:t>CO</a:t>
            </a:r>
            <a:r>
              <a:rPr lang="en-US" sz="2400" baseline="-25000" dirty="0">
                <a:solidFill>
                  <a:srgbClr val="FF0000"/>
                </a:solidFill>
              </a:rPr>
              <a:t>3</a:t>
            </a:r>
            <a:r>
              <a:rPr lang="en-US" sz="2400" baseline="30000" dirty="0">
                <a:solidFill>
                  <a:srgbClr val="FF0000"/>
                </a:solidFill>
              </a:rPr>
              <a:t>2-</a:t>
            </a:r>
            <a:r>
              <a:rPr lang="en-US" sz="2400" dirty="0">
                <a:solidFill>
                  <a:srgbClr val="FF0000"/>
                </a:solidFill>
              </a:rPr>
              <a:t> (</a:t>
            </a:r>
            <a:r>
              <a:rPr lang="en-US" sz="2400" dirty="0" err="1">
                <a:solidFill>
                  <a:srgbClr val="FF0000"/>
                </a:solidFill>
              </a:rPr>
              <a:t>aq</a:t>
            </a:r>
            <a:r>
              <a:rPr lang="en-US" sz="2400" dirty="0">
                <a:solidFill>
                  <a:srgbClr val="FF0000"/>
                </a:solidFill>
              </a:rPr>
              <a:t>)</a:t>
            </a:r>
            <a:endParaRPr lang="en-US" sz="2400" baseline="30000" dirty="0">
              <a:solidFill>
                <a:srgbClr val="FF0000"/>
              </a:solidFill>
            </a:endParaRPr>
          </a:p>
        </p:txBody>
      </p:sp>
      <p:sp>
        <p:nvSpPr>
          <p:cNvPr id="30" name="TextBox 29">
            <a:extLst>
              <a:ext uri="{FF2B5EF4-FFF2-40B4-BE49-F238E27FC236}">
                <a16:creationId xmlns:a16="http://schemas.microsoft.com/office/drawing/2014/main" id="{1CD676E6-4A1F-6A1D-2FCE-E515BEF8122B}"/>
              </a:ext>
            </a:extLst>
          </p:cNvPr>
          <p:cNvSpPr txBox="1"/>
          <p:nvPr/>
        </p:nvSpPr>
        <p:spPr>
          <a:xfrm>
            <a:off x="7611275" y="5096817"/>
            <a:ext cx="1433831" cy="461665"/>
          </a:xfrm>
          <a:prstGeom prst="rect">
            <a:avLst/>
          </a:prstGeom>
          <a:noFill/>
        </p:spPr>
        <p:txBody>
          <a:bodyPr wrap="square" rtlCol="0">
            <a:spAutoFit/>
          </a:bodyPr>
          <a:lstStyle/>
          <a:p>
            <a:r>
              <a:rPr lang="en-US" sz="2400" dirty="0">
                <a:solidFill>
                  <a:srgbClr val="FF0000"/>
                </a:solidFill>
              </a:rPr>
              <a:t>H</a:t>
            </a:r>
            <a:r>
              <a:rPr lang="en-US" sz="2400" baseline="-25000" dirty="0">
                <a:solidFill>
                  <a:srgbClr val="FF0000"/>
                </a:solidFill>
              </a:rPr>
              <a:t>2</a:t>
            </a:r>
            <a:r>
              <a:rPr lang="en-US" sz="2400" dirty="0">
                <a:solidFill>
                  <a:srgbClr val="FF0000"/>
                </a:solidFill>
              </a:rPr>
              <a:t>O (l)</a:t>
            </a:r>
            <a:endParaRPr lang="en-US" sz="2400" baseline="-25000" dirty="0">
              <a:solidFill>
                <a:srgbClr val="FF0000"/>
              </a:solidFill>
            </a:endParaRPr>
          </a:p>
        </p:txBody>
      </p:sp>
      <p:sp>
        <p:nvSpPr>
          <p:cNvPr id="31" name="TextBox 30">
            <a:extLst>
              <a:ext uri="{FF2B5EF4-FFF2-40B4-BE49-F238E27FC236}">
                <a16:creationId xmlns:a16="http://schemas.microsoft.com/office/drawing/2014/main" id="{1E3B5F4A-2353-1B98-418B-564209535282}"/>
              </a:ext>
            </a:extLst>
          </p:cNvPr>
          <p:cNvSpPr txBox="1"/>
          <p:nvPr/>
        </p:nvSpPr>
        <p:spPr>
          <a:xfrm>
            <a:off x="7315580" y="5067449"/>
            <a:ext cx="366145" cy="523220"/>
          </a:xfrm>
          <a:prstGeom prst="rect">
            <a:avLst/>
          </a:prstGeom>
          <a:noFill/>
        </p:spPr>
        <p:txBody>
          <a:bodyPr wrap="square" rtlCol="0">
            <a:spAutoFit/>
          </a:bodyPr>
          <a:lstStyle/>
          <a:p>
            <a:r>
              <a:rPr lang="en-US" sz="2800" dirty="0">
                <a:solidFill>
                  <a:srgbClr val="FF0000"/>
                </a:solidFill>
                <a:sym typeface="Wingdings" panose="05000000000000000000" pitchFamily="2" charset="2"/>
              </a:rPr>
              <a:t>+</a:t>
            </a:r>
            <a:endParaRPr lang="en-US" sz="2800" baseline="30000" dirty="0">
              <a:solidFill>
                <a:srgbClr val="FF0000"/>
              </a:solidFill>
            </a:endParaRPr>
          </a:p>
        </p:txBody>
      </p:sp>
      <p:sp>
        <p:nvSpPr>
          <p:cNvPr id="34" name="TextBox 33">
            <a:extLst>
              <a:ext uri="{FF2B5EF4-FFF2-40B4-BE49-F238E27FC236}">
                <a16:creationId xmlns:a16="http://schemas.microsoft.com/office/drawing/2014/main" id="{F1631E6E-C5A8-6549-9896-C7D2B4340E72}"/>
              </a:ext>
            </a:extLst>
          </p:cNvPr>
          <p:cNvSpPr txBox="1"/>
          <p:nvPr/>
        </p:nvSpPr>
        <p:spPr>
          <a:xfrm>
            <a:off x="473778" y="1847077"/>
            <a:ext cx="2760557" cy="369332"/>
          </a:xfrm>
          <a:prstGeom prst="rect">
            <a:avLst/>
          </a:prstGeom>
          <a:noFill/>
        </p:spPr>
        <p:txBody>
          <a:bodyPr wrap="square" rtlCol="0">
            <a:spAutoFit/>
          </a:bodyPr>
          <a:lstStyle/>
          <a:p>
            <a:r>
              <a:rPr lang="en-US" dirty="0"/>
              <a:t>aqueous but not ionic</a:t>
            </a:r>
          </a:p>
        </p:txBody>
      </p:sp>
      <p:sp>
        <p:nvSpPr>
          <p:cNvPr id="35" name="TextBox 34">
            <a:extLst>
              <a:ext uri="{FF2B5EF4-FFF2-40B4-BE49-F238E27FC236}">
                <a16:creationId xmlns:a16="http://schemas.microsoft.com/office/drawing/2014/main" id="{7D1F2BEE-ACDC-6982-A497-D21629541790}"/>
              </a:ext>
            </a:extLst>
          </p:cNvPr>
          <p:cNvSpPr txBox="1"/>
          <p:nvPr/>
        </p:nvSpPr>
        <p:spPr>
          <a:xfrm>
            <a:off x="8677492" y="1803885"/>
            <a:ext cx="2760557" cy="369332"/>
          </a:xfrm>
          <a:prstGeom prst="rect">
            <a:avLst/>
          </a:prstGeom>
          <a:noFill/>
        </p:spPr>
        <p:txBody>
          <a:bodyPr wrap="square" rtlCol="0">
            <a:spAutoFit/>
          </a:bodyPr>
          <a:lstStyle/>
          <a:p>
            <a:r>
              <a:rPr lang="en-US" dirty="0"/>
              <a:t>liquid so not aqueous</a:t>
            </a:r>
          </a:p>
        </p:txBody>
      </p:sp>
      <p:cxnSp>
        <p:nvCxnSpPr>
          <p:cNvPr id="37" name="Straight Arrow Connector 36">
            <a:extLst>
              <a:ext uri="{FF2B5EF4-FFF2-40B4-BE49-F238E27FC236}">
                <a16:creationId xmlns:a16="http://schemas.microsoft.com/office/drawing/2014/main" id="{99638DD3-4582-3E56-3D81-78EAAA72DF29}"/>
              </a:ext>
            </a:extLst>
          </p:cNvPr>
          <p:cNvCxnSpPr>
            <a:cxnSpLocks/>
          </p:cNvCxnSpPr>
          <p:nvPr/>
        </p:nvCxnSpPr>
        <p:spPr>
          <a:xfrm flipH="1">
            <a:off x="2647950" y="1877973"/>
            <a:ext cx="1436393" cy="109160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65AF6A6-CD7F-EDB6-123E-3398831B8D04}"/>
              </a:ext>
            </a:extLst>
          </p:cNvPr>
          <p:cNvCxnSpPr>
            <a:cxnSpLocks/>
          </p:cNvCxnSpPr>
          <p:nvPr/>
        </p:nvCxnSpPr>
        <p:spPr>
          <a:xfrm>
            <a:off x="4088030" y="1873678"/>
            <a:ext cx="67356" cy="107463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B3AD5D3D-C169-F03A-81E2-E262E136F9CF}"/>
              </a:ext>
            </a:extLst>
          </p:cNvPr>
          <p:cNvCxnSpPr>
            <a:cxnSpLocks/>
          </p:cNvCxnSpPr>
          <p:nvPr/>
        </p:nvCxnSpPr>
        <p:spPr>
          <a:xfrm flipH="1">
            <a:off x="6255308" y="1866609"/>
            <a:ext cx="201414" cy="112201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CDCA57C8-1D15-B6C9-E477-44936D58C6C0}"/>
              </a:ext>
            </a:extLst>
          </p:cNvPr>
          <p:cNvCxnSpPr>
            <a:cxnSpLocks/>
          </p:cNvCxnSpPr>
          <p:nvPr/>
        </p:nvCxnSpPr>
        <p:spPr>
          <a:xfrm>
            <a:off x="6459723" y="1866609"/>
            <a:ext cx="1337473" cy="119941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9AE201BE-AF3E-2412-37DD-0D78B3FCC077}"/>
              </a:ext>
            </a:extLst>
          </p:cNvPr>
          <p:cNvSpPr/>
          <p:nvPr/>
        </p:nvSpPr>
        <p:spPr>
          <a:xfrm>
            <a:off x="5347767" y="5589259"/>
            <a:ext cx="2250338" cy="413473"/>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F77F1D1-6599-53E6-FA3B-229F7A58FAA0}"/>
              </a:ext>
            </a:extLst>
          </p:cNvPr>
          <p:cNvSpPr/>
          <p:nvPr/>
        </p:nvSpPr>
        <p:spPr>
          <a:xfrm>
            <a:off x="5868579" y="3053878"/>
            <a:ext cx="1447001" cy="413473"/>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65A1D69A-FE3E-B2A6-3DBB-8E54F857FDB0}"/>
              </a:ext>
            </a:extLst>
          </p:cNvPr>
          <p:cNvSpPr/>
          <p:nvPr/>
        </p:nvSpPr>
        <p:spPr>
          <a:xfrm>
            <a:off x="2097513" y="3034652"/>
            <a:ext cx="1464431" cy="413473"/>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D821AA13-7E92-2A23-D11D-3159B75F9080}"/>
              </a:ext>
            </a:extLst>
          </p:cNvPr>
          <p:cNvSpPr txBox="1"/>
          <p:nvPr/>
        </p:nvSpPr>
        <p:spPr>
          <a:xfrm>
            <a:off x="11023830" y="64698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3937913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32E8A-404B-AF33-C051-26D9832938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2F54B9-7C8C-2DF7-572B-F2A7D7A5FAB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7614E81-FCF6-4A8D-E927-7673B53B49D2}"/>
              </a:ext>
            </a:extLst>
          </p:cNvPr>
          <p:cNvPicPr>
            <a:picLocks noChangeAspect="1"/>
          </p:cNvPicPr>
          <p:nvPr/>
        </p:nvPicPr>
        <p:blipFill rotWithShape="1">
          <a:blip r:embed="rId3"/>
          <a:srcRect t="-1" b="44264"/>
          <a:stretch/>
        </p:blipFill>
        <p:spPr>
          <a:xfrm>
            <a:off x="267855" y="136524"/>
            <a:ext cx="9334138" cy="1277684"/>
          </a:xfrm>
          <a:prstGeom prst="rect">
            <a:avLst/>
          </a:prstGeom>
        </p:spPr>
      </p:pic>
      <p:pic>
        <p:nvPicPr>
          <p:cNvPr id="7" name="Picture 6">
            <a:extLst>
              <a:ext uri="{FF2B5EF4-FFF2-40B4-BE49-F238E27FC236}">
                <a16:creationId xmlns:a16="http://schemas.microsoft.com/office/drawing/2014/main" id="{76EB95AB-339B-C19A-9A46-42AB498F93C7}"/>
              </a:ext>
            </a:extLst>
          </p:cNvPr>
          <p:cNvPicPr>
            <a:picLocks noChangeAspect="1"/>
          </p:cNvPicPr>
          <p:nvPr/>
        </p:nvPicPr>
        <p:blipFill>
          <a:blip r:embed="rId4"/>
          <a:stretch>
            <a:fillRect/>
          </a:stretch>
        </p:blipFill>
        <p:spPr>
          <a:xfrm>
            <a:off x="277379" y="1116686"/>
            <a:ext cx="7542267" cy="299296"/>
          </a:xfrm>
          <a:prstGeom prst="rect">
            <a:avLst/>
          </a:prstGeom>
        </p:spPr>
      </p:pic>
      <p:pic>
        <p:nvPicPr>
          <p:cNvPr id="9" name="Picture 8">
            <a:extLst>
              <a:ext uri="{FF2B5EF4-FFF2-40B4-BE49-F238E27FC236}">
                <a16:creationId xmlns:a16="http://schemas.microsoft.com/office/drawing/2014/main" id="{19D902A4-F0AE-67E4-007E-4BC2B08598BE}"/>
              </a:ext>
            </a:extLst>
          </p:cNvPr>
          <p:cNvPicPr>
            <a:picLocks noChangeAspect="1"/>
          </p:cNvPicPr>
          <p:nvPr/>
        </p:nvPicPr>
        <p:blipFill>
          <a:blip r:embed="rId5"/>
          <a:stretch>
            <a:fillRect/>
          </a:stretch>
        </p:blipFill>
        <p:spPr>
          <a:xfrm>
            <a:off x="4819398" y="842605"/>
            <a:ext cx="4744496" cy="337109"/>
          </a:xfrm>
          <a:prstGeom prst="rect">
            <a:avLst/>
          </a:prstGeom>
        </p:spPr>
      </p:pic>
      <p:sp>
        <p:nvSpPr>
          <p:cNvPr id="11" name="TextBox 10">
            <a:extLst>
              <a:ext uri="{FF2B5EF4-FFF2-40B4-BE49-F238E27FC236}">
                <a16:creationId xmlns:a16="http://schemas.microsoft.com/office/drawing/2014/main" id="{930CB56A-1B62-01CA-908A-38AC7DA9BC8B}"/>
              </a:ext>
            </a:extLst>
          </p:cNvPr>
          <p:cNvSpPr txBox="1"/>
          <p:nvPr/>
        </p:nvSpPr>
        <p:spPr>
          <a:xfrm>
            <a:off x="4724148" y="831306"/>
            <a:ext cx="3009772" cy="338554"/>
          </a:xfrm>
          <a:prstGeom prst="rect">
            <a:avLst/>
          </a:prstGeom>
          <a:noFill/>
        </p:spPr>
        <p:txBody>
          <a:bodyPr wrap="square" rtlCol="0">
            <a:spAutoFit/>
          </a:bodyPr>
          <a:lstStyle/>
          <a:p>
            <a:r>
              <a:rPr lang="en-US" sz="1600" dirty="0"/>
              <a:t>(sodium chloride) in water</a:t>
            </a:r>
          </a:p>
        </p:txBody>
      </p:sp>
      <p:sp>
        <p:nvSpPr>
          <p:cNvPr id="12" name="TextBox 11">
            <a:extLst>
              <a:ext uri="{FF2B5EF4-FFF2-40B4-BE49-F238E27FC236}">
                <a16:creationId xmlns:a16="http://schemas.microsoft.com/office/drawing/2014/main" id="{09525E99-7C1A-56E5-BB53-F1CC6D48344C}"/>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1381737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00F32-CC5A-5498-74C8-6A99C6B3DEA7}"/>
              </a:ext>
            </a:extLst>
          </p:cNvPr>
          <p:cNvSpPr>
            <a:spLocks noGrp="1"/>
          </p:cNvSpPr>
          <p:nvPr>
            <p:ph type="title"/>
          </p:nvPr>
        </p:nvSpPr>
        <p:spPr>
          <a:xfrm>
            <a:off x="267855" y="136525"/>
            <a:ext cx="11545454" cy="958850"/>
          </a:xfrm>
        </p:spPr>
        <p:txBody>
          <a:bodyPr/>
          <a:lstStyle/>
          <a:p>
            <a:r>
              <a:rPr lang="en-US" sz="1800" dirty="0"/>
              <a:t>Write the complete balanced molecular equation, total ionic equation, and net ionic equation for the following:</a:t>
            </a:r>
          </a:p>
        </p:txBody>
      </p:sp>
      <p:pic>
        <p:nvPicPr>
          <p:cNvPr id="4" name="Picture 3">
            <a:extLst>
              <a:ext uri="{FF2B5EF4-FFF2-40B4-BE49-F238E27FC236}">
                <a16:creationId xmlns:a16="http://schemas.microsoft.com/office/drawing/2014/main" id="{DB12BDE8-CE86-B295-0EEB-B9C0BD05C881}"/>
              </a:ext>
            </a:extLst>
          </p:cNvPr>
          <p:cNvPicPr>
            <a:picLocks noChangeAspect="1"/>
          </p:cNvPicPr>
          <p:nvPr/>
        </p:nvPicPr>
        <p:blipFill>
          <a:blip r:embed="rId2"/>
          <a:stretch>
            <a:fillRect/>
          </a:stretch>
        </p:blipFill>
        <p:spPr>
          <a:xfrm>
            <a:off x="267855" y="725201"/>
            <a:ext cx="11346626" cy="740347"/>
          </a:xfrm>
          <a:prstGeom prst="rect">
            <a:avLst/>
          </a:prstGeom>
        </p:spPr>
      </p:pic>
      <p:sp>
        <p:nvSpPr>
          <p:cNvPr id="5" name="TextBox 4">
            <a:extLst>
              <a:ext uri="{FF2B5EF4-FFF2-40B4-BE49-F238E27FC236}">
                <a16:creationId xmlns:a16="http://schemas.microsoft.com/office/drawing/2014/main" id="{56DBD53F-B332-DD89-A045-F98C255F270B}"/>
              </a:ext>
            </a:extLst>
          </p:cNvPr>
          <p:cNvSpPr txBox="1"/>
          <p:nvPr/>
        </p:nvSpPr>
        <p:spPr>
          <a:xfrm>
            <a:off x="178181" y="6444476"/>
            <a:ext cx="1578958" cy="276999"/>
          </a:xfrm>
          <a:prstGeom prst="rect">
            <a:avLst/>
          </a:prstGeom>
          <a:noFill/>
        </p:spPr>
        <p:txBody>
          <a:bodyPr wrap="square" rtlCol="0">
            <a:spAutoFit/>
          </a:bodyPr>
          <a:lstStyle/>
          <a:p>
            <a:r>
              <a:rPr lang="en-US" sz="1200" dirty="0"/>
              <a:t>Chapter 7.1</a:t>
            </a:r>
          </a:p>
        </p:txBody>
      </p:sp>
    </p:spTree>
    <p:extLst>
      <p:ext uri="{BB962C8B-B14F-4D97-AF65-F5344CB8AC3E}">
        <p14:creationId xmlns:p14="http://schemas.microsoft.com/office/powerpoint/2010/main" val="3380680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a:xfrm>
            <a:off x="1524000" y="160338"/>
            <a:ext cx="9144000" cy="2387600"/>
          </a:xfrm>
        </p:spPr>
        <p:txBody>
          <a:bodyPr>
            <a:normAutofit/>
          </a:bodyPr>
          <a:lstStyle/>
          <a:p>
            <a:r>
              <a:rPr lang="en-US" dirty="0"/>
              <a:t>Precipitation and Acid-Base Reactions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158240" y="2640012"/>
            <a:ext cx="10027920" cy="3090227"/>
          </a:xfrm>
        </p:spPr>
        <p:txBody>
          <a:bodyPr>
            <a:normAutofit/>
          </a:bodyPr>
          <a:lstStyle/>
          <a:p>
            <a:pPr marL="342900" indent="-342900" algn="l">
              <a:buFont typeface="Arial" panose="020B0604020202020204" pitchFamily="34" charset="0"/>
              <a:buChar char="•"/>
            </a:pPr>
            <a:r>
              <a:rPr lang="en-US" dirty="0"/>
              <a:t>Chapter 7.2 (Classifying Chemical Reactions)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2444764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Types of Reactions</a:t>
            </a:r>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p:txBody>
          <a:bodyPr/>
          <a:lstStyle/>
          <a:p>
            <a:r>
              <a:rPr lang="en-US" dirty="0"/>
              <a:t>Precipitation Reactions – two solutions mixed together create a solid</a:t>
            </a:r>
          </a:p>
          <a:p>
            <a:endParaRPr lang="en-US" dirty="0"/>
          </a:p>
          <a:p>
            <a:r>
              <a:rPr lang="en-US" dirty="0"/>
              <a:t>Acid-Base Reactions – combining and acid and a base to make water and a “salt”</a:t>
            </a:r>
          </a:p>
          <a:p>
            <a:endParaRPr lang="en-US" dirty="0"/>
          </a:p>
          <a:p>
            <a:r>
              <a:rPr lang="en-US" dirty="0"/>
              <a:t>Oxidation-Reduction (Redox) Reactions – a transfer of electrons</a:t>
            </a:r>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spTree>
    <p:extLst>
      <p:ext uri="{BB962C8B-B14F-4D97-AF65-F5344CB8AC3E}">
        <p14:creationId xmlns:p14="http://schemas.microsoft.com/office/powerpoint/2010/main" val="967333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ontent Placeholder 2">
            <a:extLst>
              <a:ext uri="{FF2B5EF4-FFF2-40B4-BE49-F238E27FC236}">
                <a16:creationId xmlns:a16="http://schemas.microsoft.com/office/drawing/2014/main" id="{EC602358-2BD5-1E0C-6F11-5CF4B210D7B2}"/>
              </a:ext>
            </a:extLst>
          </p:cNvPr>
          <p:cNvSpPr>
            <a:spLocks noGrp="1"/>
          </p:cNvSpPr>
          <p:nvPr>
            <p:ph idx="1"/>
          </p:nvPr>
        </p:nvSpPr>
        <p:spPr>
          <a:xfrm>
            <a:off x="838200" y="790575"/>
            <a:ext cx="10515600" cy="5386388"/>
          </a:xfrm>
        </p:spPr>
        <p:txBody>
          <a:bodyPr/>
          <a:lstStyle/>
          <a:p>
            <a:r>
              <a:rPr lang="en-US" dirty="0"/>
              <a:t>Combining two solutions results in the formation of a solid (precipitate)</a:t>
            </a:r>
          </a:p>
          <a:p>
            <a:endParaRPr lang="en-US" dirty="0"/>
          </a:p>
          <a:p>
            <a:endParaRPr lang="en-US" dirty="0"/>
          </a:p>
          <a:p>
            <a:endParaRPr lang="en-US" dirty="0"/>
          </a:p>
          <a:p>
            <a:endParaRPr lang="en-US" dirty="0"/>
          </a:p>
          <a:p>
            <a:r>
              <a:rPr lang="en-US" dirty="0"/>
              <a:t>The opposite of dissolving</a:t>
            </a:r>
          </a:p>
          <a:p>
            <a:r>
              <a:rPr lang="en-US" dirty="0"/>
              <a:t>Most are ionic reactions</a:t>
            </a:r>
          </a:p>
          <a:p>
            <a:r>
              <a:rPr lang="en-US" dirty="0"/>
              <a:t>Usually from double replacement reactions (A and C are swapping places)</a:t>
            </a:r>
          </a:p>
          <a:p>
            <a:endParaRPr lang="en-US" dirty="0"/>
          </a:p>
          <a:p>
            <a:endParaRPr lang="en-US" dirty="0"/>
          </a:p>
          <a:p>
            <a:endParaRPr lang="en-US" dirty="0"/>
          </a:p>
          <a:p>
            <a:endParaRPr lang="en-US" dirty="0"/>
          </a:p>
          <a:p>
            <a:endParaRPr lang="en-US" dirty="0"/>
          </a:p>
          <a:p>
            <a:endParaRPr lang="en-US" dirty="0"/>
          </a:p>
        </p:txBody>
      </p:sp>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Precipitation Reactions</a:t>
            </a:r>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4555744" cy="276999"/>
          </a:xfrm>
          <a:prstGeom prst="rect">
            <a:avLst/>
          </a:prstGeom>
          <a:noFill/>
        </p:spPr>
        <p:txBody>
          <a:bodyPr wrap="square" rtlCol="0">
            <a:spAutoFit/>
          </a:bodyPr>
          <a:lstStyle/>
          <a:p>
            <a:r>
              <a:rPr lang="en-US" sz="1200" dirty="0"/>
              <a:t>Chapter 7.2, Harper College</a:t>
            </a:r>
          </a:p>
        </p:txBody>
      </p:sp>
      <p:pic>
        <p:nvPicPr>
          <p:cNvPr id="35" name="Picture 34">
            <a:extLst>
              <a:ext uri="{FF2B5EF4-FFF2-40B4-BE49-F238E27FC236}">
                <a16:creationId xmlns:a16="http://schemas.microsoft.com/office/drawing/2014/main" id="{A121A3F5-AEC3-8CA1-56F4-F6A4A28831C5}"/>
              </a:ext>
            </a:extLst>
          </p:cNvPr>
          <p:cNvPicPr>
            <a:picLocks noChangeAspect="1"/>
          </p:cNvPicPr>
          <p:nvPr/>
        </p:nvPicPr>
        <p:blipFill>
          <a:blip r:embed="rId2"/>
          <a:stretch>
            <a:fillRect/>
          </a:stretch>
        </p:blipFill>
        <p:spPr>
          <a:xfrm>
            <a:off x="3762085" y="1294413"/>
            <a:ext cx="4153480" cy="2229161"/>
          </a:xfrm>
          <a:prstGeom prst="rect">
            <a:avLst/>
          </a:prstGeom>
        </p:spPr>
      </p:pic>
      <p:sp>
        <p:nvSpPr>
          <p:cNvPr id="37" name="TextBox 36">
            <a:extLst>
              <a:ext uri="{FF2B5EF4-FFF2-40B4-BE49-F238E27FC236}">
                <a16:creationId xmlns:a16="http://schemas.microsoft.com/office/drawing/2014/main" id="{3714991D-5731-5F25-8460-D9AFCEA2D8BD}"/>
              </a:ext>
            </a:extLst>
          </p:cNvPr>
          <p:cNvSpPr txBox="1"/>
          <p:nvPr/>
        </p:nvSpPr>
        <p:spPr>
          <a:xfrm>
            <a:off x="4229099" y="5257517"/>
            <a:ext cx="5153025" cy="461665"/>
          </a:xfrm>
          <a:prstGeom prst="rect">
            <a:avLst/>
          </a:prstGeom>
          <a:noFill/>
        </p:spPr>
        <p:txBody>
          <a:bodyPr wrap="square" rtlCol="0">
            <a:spAutoFit/>
          </a:bodyPr>
          <a:lstStyle/>
          <a:p>
            <a:r>
              <a:rPr lang="en-US" sz="2400" dirty="0"/>
              <a:t>AB + CD  </a:t>
            </a:r>
            <a:r>
              <a:rPr lang="en-US" sz="2400" dirty="0">
                <a:sym typeface="Wingdings" panose="05000000000000000000" pitchFamily="2" charset="2"/>
              </a:rPr>
              <a:t> AD + CB </a:t>
            </a:r>
            <a:endParaRPr lang="en-US" sz="2400" dirty="0"/>
          </a:p>
        </p:txBody>
      </p:sp>
      <p:sp>
        <p:nvSpPr>
          <p:cNvPr id="38" name="Arc 37">
            <a:extLst>
              <a:ext uri="{FF2B5EF4-FFF2-40B4-BE49-F238E27FC236}">
                <a16:creationId xmlns:a16="http://schemas.microsoft.com/office/drawing/2014/main" id="{1C948441-A1DF-7222-5692-A4ADB8B58F6B}"/>
              </a:ext>
            </a:extLst>
          </p:cNvPr>
          <p:cNvSpPr/>
          <p:nvPr/>
        </p:nvSpPr>
        <p:spPr>
          <a:xfrm rot="8256438">
            <a:off x="4226229" y="4831345"/>
            <a:ext cx="1072542" cy="995083"/>
          </a:xfrm>
          <a:prstGeom prst="arc">
            <a:avLst/>
          </a:prstGeom>
          <a:ln>
            <a:solidFill>
              <a:srgbClr val="FF0000"/>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39521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Precipitation Reactions</a:t>
            </a:r>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4555744" cy="276999"/>
          </a:xfrm>
          <a:prstGeom prst="rect">
            <a:avLst/>
          </a:prstGeom>
          <a:noFill/>
        </p:spPr>
        <p:txBody>
          <a:bodyPr wrap="square" rtlCol="0">
            <a:spAutoFit/>
          </a:bodyPr>
          <a:lstStyle/>
          <a:p>
            <a:r>
              <a:rPr lang="en-US" sz="1200" dirty="0"/>
              <a:t>Chapter 7.2, YouTube – “H de G” – Lead Iodide Precipitating</a:t>
            </a:r>
          </a:p>
        </p:txBody>
      </p:sp>
      <p:pic>
        <p:nvPicPr>
          <p:cNvPr id="8" name="Picture 7">
            <a:extLst>
              <a:ext uri="{FF2B5EF4-FFF2-40B4-BE49-F238E27FC236}">
                <a16:creationId xmlns:a16="http://schemas.microsoft.com/office/drawing/2014/main" id="{240D1531-851C-8E80-F364-E3937319ECB0}"/>
              </a:ext>
            </a:extLst>
          </p:cNvPr>
          <p:cNvPicPr>
            <a:picLocks noChangeAspect="1"/>
          </p:cNvPicPr>
          <p:nvPr/>
        </p:nvPicPr>
        <p:blipFill rotWithShape="1">
          <a:blip r:embed="rId2"/>
          <a:srcRect l="11267" r="7684" b="26389"/>
          <a:stretch/>
        </p:blipFill>
        <p:spPr>
          <a:xfrm>
            <a:off x="1959775" y="714952"/>
            <a:ext cx="2819401" cy="3437948"/>
          </a:xfrm>
          <a:prstGeom prst="rect">
            <a:avLst/>
          </a:prstGeom>
        </p:spPr>
      </p:pic>
      <p:pic>
        <p:nvPicPr>
          <p:cNvPr id="10" name="Picture 9">
            <a:extLst>
              <a:ext uri="{FF2B5EF4-FFF2-40B4-BE49-F238E27FC236}">
                <a16:creationId xmlns:a16="http://schemas.microsoft.com/office/drawing/2014/main" id="{B3445887-1FC0-D3CD-274D-DEF3CEFFF2C3}"/>
              </a:ext>
            </a:extLst>
          </p:cNvPr>
          <p:cNvPicPr>
            <a:picLocks noChangeAspect="1"/>
          </p:cNvPicPr>
          <p:nvPr/>
        </p:nvPicPr>
        <p:blipFill rotWithShape="1">
          <a:blip r:embed="rId3"/>
          <a:srcRect b="26389"/>
          <a:stretch/>
        </p:blipFill>
        <p:spPr>
          <a:xfrm>
            <a:off x="7635485" y="714952"/>
            <a:ext cx="3034890" cy="3437948"/>
          </a:xfrm>
          <a:prstGeom prst="rect">
            <a:avLst/>
          </a:prstGeom>
        </p:spPr>
      </p:pic>
      <p:sp>
        <p:nvSpPr>
          <p:cNvPr id="11" name="Arrow: Right 10">
            <a:extLst>
              <a:ext uri="{FF2B5EF4-FFF2-40B4-BE49-F238E27FC236}">
                <a16:creationId xmlns:a16="http://schemas.microsoft.com/office/drawing/2014/main" id="{89C3030A-95A6-F4A6-0448-D32AAB9CC054}"/>
              </a:ext>
            </a:extLst>
          </p:cNvPr>
          <p:cNvSpPr/>
          <p:nvPr/>
        </p:nvSpPr>
        <p:spPr>
          <a:xfrm>
            <a:off x="5781858" y="2504959"/>
            <a:ext cx="850945"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F4A6E55-89A7-E17C-CF01-2046B8E3012A}"/>
              </a:ext>
            </a:extLst>
          </p:cNvPr>
          <p:cNvSpPr txBox="1"/>
          <p:nvPr/>
        </p:nvSpPr>
        <p:spPr>
          <a:xfrm>
            <a:off x="1581150" y="4744690"/>
            <a:ext cx="3838575" cy="369332"/>
          </a:xfrm>
          <a:prstGeom prst="rect">
            <a:avLst/>
          </a:prstGeom>
          <a:noFill/>
        </p:spPr>
        <p:txBody>
          <a:bodyPr wrap="square" rtlCol="0">
            <a:spAutoFit/>
          </a:bodyPr>
          <a:lstStyle/>
          <a:p>
            <a:r>
              <a:rPr lang="en-US" dirty="0"/>
              <a:t>Lead(II) Nitrate + Potassium Iodide </a:t>
            </a:r>
          </a:p>
        </p:txBody>
      </p:sp>
      <p:sp>
        <p:nvSpPr>
          <p:cNvPr id="13" name="TextBox 12">
            <a:extLst>
              <a:ext uri="{FF2B5EF4-FFF2-40B4-BE49-F238E27FC236}">
                <a16:creationId xmlns:a16="http://schemas.microsoft.com/office/drawing/2014/main" id="{E0C225D9-40A1-0893-E5BC-B62AF240AE07}"/>
              </a:ext>
            </a:extLst>
          </p:cNvPr>
          <p:cNvSpPr txBox="1"/>
          <p:nvPr/>
        </p:nvSpPr>
        <p:spPr>
          <a:xfrm>
            <a:off x="7353300" y="4744690"/>
            <a:ext cx="3838575" cy="369332"/>
          </a:xfrm>
          <a:prstGeom prst="rect">
            <a:avLst/>
          </a:prstGeom>
          <a:noFill/>
        </p:spPr>
        <p:txBody>
          <a:bodyPr wrap="square" rtlCol="0">
            <a:spAutoFit/>
          </a:bodyPr>
          <a:lstStyle/>
          <a:p>
            <a:r>
              <a:rPr lang="en-US" dirty="0"/>
              <a:t>Potassium Nitrate + Lead(II) Iodide</a:t>
            </a:r>
          </a:p>
        </p:txBody>
      </p:sp>
      <p:sp>
        <p:nvSpPr>
          <p:cNvPr id="14" name="TextBox 13">
            <a:extLst>
              <a:ext uri="{FF2B5EF4-FFF2-40B4-BE49-F238E27FC236}">
                <a16:creationId xmlns:a16="http://schemas.microsoft.com/office/drawing/2014/main" id="{57899BCD-92A0-9232-C920-C0F7041E9D29}"/>
              </a:ext>
            </a:extLst>
          </p:cNvPr>
          <p:cNvSpPr txBox="1"/>
          <p:nvPr/>
        </p:nvSpPr>
        <p:spPr>
          <a:xfrm>
            <a:off x="1581150" y="5409917"/>
            <a:ext cx="3838575" cy="369332"/>
          </a:xfrm>
          <a:prstGeom prst="rect">
            <a:avLst/>
          </a:prstGeom>
          <a:noFill/>
        </p:spPr>
        <p:txBody>
          <a:bodyPr wrap="square" rtlCol="0">
            <a:spAutoFit/>
          </a:bodyPr>
          <a:lstStyle/>
          <a:p>
            <a:r>
              <a:rPr lang="en-US" dirty="0"/>
              <a:t> Pb(NO</a:t>
            </a:r>
            <a:r>
              <a:rPr lang="en-US" baseline="-25000" dirty="0"/>
              <a:t>3</a:t>
            </a:r>
            <a:r>
              <a:rPr lang="en-US" dirty="0"/>
              <a:t>)</a:t>
            </a:r>
            <a:r>
              <a:rPr lang="en-US" baseline="-25000" dirty="0"/>
              <a:t>2</a:t>
            </a:r>
            <a:r>
              <a:rPr lang="en-US" dirty="0"/>
              <a:t> (</a:t>
            </a:r>
            <a:r>
              <a:rPr lang="en-US" dirty="0" err="1"/>
              <a:t>aq</a:t>
            </a:r>
            <a:r>
              <a:rPr lang="en-US" dirty="0"/>
              <a:t>)</a:t>
            </a:r>
            <a:r>
              <a:rPr lang="en-US" baseline="-25000" dirty="0"/>
              <a:t>     </a:t>
            </a:r>
            <a:r>
              <a:rPr lang="en-US" dirty="0"/>
              <a:t>+             2 KI (</a:t>
            </a:r>
            <a:r>
              <a:rPr lang="en-US" dirty="0" err="1"/>
              <a:t>aq</a:t>
            </a:r>
            <a:r>
              <a:rPr lang="en-US" dirty="0"/>
              <a:t>)</a:t>
            </a:r>
          </a:p>
        </p:txBody>
      </p:sp>
      <p:sp>
        <p:nvSpPr>
          <p:cNvPr id="15" name="TextBox 14">
            <a:extLst>
              <a:ext uri="{FF2B5EF4-FFF2-40B4-BE49-F238E27FC236}">
                <a16:creationId xmlns:a16="http://schemas.microsoft.com/office/drawing/2014/main" id="{0115F137-246A-8588-24BF-13F306A66FFA}"/>
              </a:ext>
            </a:extLst>
          </p:cNvPr>
          <p:cNvSpPr txBox="1"/>
          <p:nvPr/>
        </p:nvSpPr>
        <p:spPr>
          <a:xfrm>
            <a:off x="7635485" y="5409917"/>
            <a:ext cx="3838575" cy="369332"/>
          </a:xfrm>
          <a:prstGeom prst="rect">
            <a:avLst/>
          </a:prstGeom>
          <a:noFill/>
        </p:spPr>
        <p:txBody>
          <a:bodyPr wrap="square" rtlCol="0">
            <a:spAutoFit/>
          </a:bodyPr>
          <a:lstStyle/>
          <a:p>
            <a:r>
              <a:rPr lang="en-US" dirty="0"/>
              <a:t>2 KNO</a:t>
            </a:r>
            <a:r>
              <a:rPr lang="en-US" baseline="-25000" dirty="0"/>
              <a:t>3</a:t>
            </a:r>
            <a:r>
              <a:rPr lang="en-US" dirty="0"/>
              <a:t> (</a:t>
            </a:r>
            <a:r>
              <a:rPr lang="en-US" dirty="0" err="1"/>
              <a:t>aq</a:t>
            </a:r>
            <a:r>
              <a:rPr lang="en-US" dirty="0"/>
              <a:t>)</a:t>
            </a:r>
            <a:r>
              <a:rPr lang="en-US" baseline="-25000" dirty="0"/>
              <a:t>            </a:t>
            </a:r>
            <a:r>
              <a:rPr lang="en-US" dirty="0"/>
              <a:t>+                PbI</a:t>
            </a:r>
            <a:r>
              <a:rPr lang="en-US" baseline="-25000" dirty="0"/>
              <a:t>2 </a:t>
            </a:r>
            <a:r>
              <a:rPr lang="en-US" dirty="0"/>
              <a:t>(s) </a:t>
            </a:r>
          </a:p>
        </p:txBody>
      </p:sp>
      <p:sp>
        <p:nvSpPr>
          <p:cNvPr id="16" name="Rectangle 15">
            <a:extLst>
              <a:ext uri="{FF2B5EF4-FFF2-40B4-BE49-F238E27FC236}">
                <a16:creationId xmlns:a16="http://schemas.microsoft.com/office/drawing/2014/main" id="{1D4CA520-E618-027B-1C37-509AB39B2B6A}"/>
              </a:ext>
            </a:extLst>
          </p:cNvPr>
          <p:cNvSpPr/>
          <p:nvPr/>
        </p:nvSpPr>
        <p:spPr>
          <a:xfrm>
            <a:off x="1521625" y="4648200"/>
            <a:ext cx="1640675" cy="113104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09EDDE4-7EA2-E530-8730-399B895BE78E}"/>
              </a:ext>
            </a:extLst>
          </p:cNvPr>
          <p:cNvSpPr/>
          <p:nvPr/>
        </p:nvSpPr>
        <p:spPr>
          <a:xfrm>
            <a:off x="3308750" y="4655919"/>
            <a:ext cx="1787125" cy="113104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A72D558C-514B-1C8A-D3AC-C837E86DAA0B}"/>
              </a:ext>
            </a:extLst>
          </p:cNvPr>
          <p:cNvCxnSpPr>
            <a:cxnSpLocks/>
          </p:cNvCxnSpPr>
          <p:nvPr/>
        </p:nvCxnSpPr>
        <p:spPr>
          <a:xfrm flipV="1">
            <a:off x="1771650" y="1893332"/>
            <a:ext cx="1537100" cy="2762587"/>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E12C61C1-5E8E-3192-6CE2-219F0AB7A458}"/>
              </a:ext>
            </a:extLst>
          </p:cNvPr>
          <p:cNvCxnSpPr>
            <a:cxnSpLocks/>
          </p:cNvCxnSpPr>
          <p:nvPr/>
        </p:nvCxnSpPr>
        <p:spPr>
          <a:xfrm flipH="1" flipV="1">
            <a:off x="3829050" y="3038475"/>
            <a:ext cx="819150" cy="1609725"/>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C6359548-FFF8-1B5F-DEE3-1B91F93DDE58}"/>
              </a:ext>
            </a:extLst>
          </p:cNvPr>
          <p:cNvSpPr/>
          <p:nvPr/>
        </p:nvSpPr>
        <p:spPr>
          <a:xfrm>
            <a:off x="7423974" y="4658965"/>
            <a:ext cx="1787125" cy="113104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45A2E942-9948-9B15-BEED-F7974C730251}"/>
              </a:ext>
            </a:extLst>
          </p:cNvPr>
          <p:cNvCxnSpPr>
            <a:cxnSpLocks/>
          </p:cNvCxnSpPr>
          <p:nvPr/>
        </p:nvCxnSpPr>
        <p:spPr>
          <a:xfrm flipV="1">
            <a:off x="7691098" y="3429000"/>
            <a:ext cx="1062801" cy="1240141"/>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C9608C89-00D7-11B7-411A-3B23975E9F60}"/>
              </a:ext>
            </a:extLst>
          </p:cNvPr>
          <p:cNvSpPr/>
          <p:nvPr/>
        </p:nvSpPr>
        <p:spPr>
          <a:xfrm>
            <a:off x="9404750" y="4658965"/>
            <a:ext cx="1787125" cy="113104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58027B9C-FC65-9E4D-2748-7D5E10A55DEF}"/>
              </a:ext>
            </a:extLst>
          </p:cNvPr>
          <p:cNvCxnSpPr>
            <a:cxnSpLocks/>
          </p:cNvCxnSpPr>
          <p:nvPr/>
        </p:nvCxnSpPr>
        <p:spPr>
          <a:xfrm flipH="1" flipV="1">
            <a:off x="9404750" y="3246870"/>
            <a:ext cx="1311263" cy="1422271"/>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32" name="Arrow: Right 31">
            <a:extLst>
              <a:ext uri="{FF2B5EF4-FFF2-40B4-BE49-F238E27FC236}">
                <a16:creationId xmlns:a16="http://schemas.microsoft.com/office/drawing/2014/main" id="{D7883C0D-CCDD-0ED2-69C6-2DBE77608044}"/>
              </a:ext>
            </a:extLst>
          </p:cNvPr>
          <p:cNvSpPr/>
          <p:nvPr/>
        </p:nvSpPr>
        <p:spPr>
          <a:xfrm>
            <a:off x="5857841" y="5168963"/>
            <a:ext cx="850945"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1745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Precipitation Reactions</a:t>
            </a:r>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4555744" cy="276999"/>
          </a:xfrm>
          <a:prstGeom prst="rect">
            <a:avLst/>
          </a:prstGeom>
          <a:noFill/>
        </p:spPr>
        <p:txBody>
          <a:bodyPr wrap="square" rtlCol="0">
            <a:spAutoFit/>
          </a:bodyPr>
          <a:lstStyle/>
          <a:p>
            <a:r>
              <a:rPr lang="en-US" sz="1200" dirty="0"/>
              <a:t>Chapter 7.2, YouTube – “H de G” – Lead Iodide Precipitating</a:t>
            </a:r>
          </a:p>
        </p:txBody>
      </p:sp>
      <p:pic>
        <p:nvPicPr>
          <p:cNvPr id="8" name="Picture 7">
            <a:extLst>
              <a:ext uri="{FF2B5EF4-FFF2-40B4-BE49-F238E27FC236}">
                <a16:creationId xmlns:a16="http://schemas.microsoft.com/office/drawing/2014/main" id="{240D1531-851C-8E80-F364-E3937319ECB0}"/>
              </a:ext>
            </a:extLst>
          </p:cNvPr>
          <p:cNvPicPr>
            <a:picLocks noChangeAspect="1"/>
          </p:cNvPicPr>
          <p:nvPr/>
        </p:nvPicPr>
        <p:blipFill rotWithShape="1">
          <a:blip r:embed="rId2"/>
          <a:srcRect l="21066" t="10987" r="23450" b="36586"/>
          <a:stretch/>
        </p:blipFill>
        <p:spPr>
          <a:xfrm>
            <a:off x="1894272" y="1228105"/>
            <a:ext cx="1930058" cy="2448546"/>
          </a:xfrm>
          <a:prstGeom prst="rect">
            <a:avLst/>
          </a:prstGeom>
        </p:spPr>
      </p:pic>
      <p:pic>
        <p:nvPicPr>
          <p:cNvPr id="10" name="Picture 9">
            <a:extLst>
              <a:ext uri="{FF2B5EF4-FFF2-40B4-BE49-F238E27FC236}">
                <a16:creationId xmlns:a16="http://schemas.microsoft.com/office/drawing/2014/main" id="{B3445887-1FC0-D3CD-274D-DEF3CEFFF2C3}"/>
              </a:ext>
            </a:extLst>
          </p:cNvPr>
          <p:cNvPicPr>
            <a:picLocks noChangeAspect="1"/>
          </p:cNvPicPr>
          <p:nvPr/>
        </p:nvPicPr>
        <p:blipFill rotWithShape="1">
          <a:blip r:embed="rId3"/>
          <a:srcRect l="18906" t="10987" r="22207" b="36586"/>
          <a:stretch/>
        </p:blipFill>
        <p:spPr>
          <a:xfrm>
            <a:off x="8209280" y="1228105"/>
            <a:ext cx="1787126" cy="2448546"/>
          </a:xfrm>
          <a:prstGeom prst="rect">
            <a:avLst/>
          </a:prstGeom>
        </p:spPr>
      </p:pic>
      <p:sp>
        <p:nvSpPr>
          <p:cNvPr id="11" name="Arrow: Right 10">
            <a:extLst>
              <a:ext uri="{FF2B5EF4-FFF2-40B4-BE49-F238E27FC236}">
                <a16:creationId xmlns:a16="http://schemas.microsoft.com/office/drawing/2014/main" id="{89C3030A-95A6-F4A6-0448-D32AAB9CC054}"/>
              </a:ext>
            </a:extLst>
          </p:cNvPr>
          <p:cNvSpPr/>
          <p:nvPr/>
        </p:nvSpPr>
        <p:spPr>
          <a:xfrm>
            <a:off x="5907678" y="2386744"/>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7899BCD-92A0-9232-C920-C0F7041E9D29}"/>
              </a:ext>
            </a:extLst>
          </p:cNvPr>
          <p:cNvSpPr txBox="1"/>
          <p:nvPr/>
        </p:nvSpPr>
        <p:spPr>
          <a:xfrm>
            <a:off x="1174750" y="4353277"/>
            <a:ext cx="3838575" cy="369332"/>
          </a:xfrm>
          <a:prstGeom prst="rect">
            <a:avLst/>
          </a:prstGeom>
          <a:noFill/>
        </p:spPr>
        <p:txBody>
          <a:bodyPr wrap="square" rtlCol="0">
            <a:spAutoFit/>
          </a:bodyPr>
          <a:lstStyle/>
          <a:p>
            <a:r>
              <a:rPr lang="en-US" dirty="0"/>
              <a:t> Pb(NO</a:t>
            </a:r>
            <a:r>
              <a:rPr lang="en-US" baseline="-25000" dirty="0"/>
              <a:t>3</a:t>
            </a:r>
            <a:r>
              <a:rPr lang="en-US" dirty="0"/>
              <a:t>)</a:t>
            </a:r>
            <a:r>
              <a:rPr lang="en-US" baseline="-25000" dirty="0"/>
              <a:t>2</a:t>
            </a:r>
            <a:r>
              <a:rPr lang="en-US" dirty="0"/>
              <a:t> (</a:t>
            </a:r>
            <a:r>
              <a:rPr lang="en-US" dirty="0" err="1"/>
              <a:t>aq</a:t>
            </a:r>
            <a:r>
              <a:rPr lang="en-US" dirty="0"/>
              <a:t>)</a:t>
            </a:r>
            <a:r>
              <a:rPr lang="en-US" baseline="-25000" dirty="0"/>
              <a:t>     </a:t>
            </a:r>
            <a:r>
              <a:rPr lang="en-US" dirty="0"/>
              <a:t>+             2 KI (</a:t>
            </a:r>
            <a:r>
              <a:rPr lang="en-US" dirty="0" err="1"/>
              <a:t>aq</a:t>
            </a:r>
            <a:r>
              <a:rPr lang="en-US" dirty="0"/>
              <a:t>)</a:t>
            </a:r>
          </a:p>
        </p:txBody>
      </p:sp>
      <p:sp>
        <p:nvSpPr>
          <p:cNvPr id="15" name="TextBox 14">
            <a:extLst>
              <a:ext uri="{FF2B5EF4-FFF2-40B4-BE49-F238E27FC236}">
                <a16:creationId xmlns:a16="http://schemas.microsoft.com/office/drawing/2014/main" id="{0115F137-246A-8588-24BF-13F306A66FFA}"/>
              </a:ext>
            </a:extLst>
          </p:cNvPr>
          <p:cNvSpPr txBox="1"/>
          <p:nvPr/>
        </p:nvSpPr>
        <p:spPr>
          <a:xfrm>
            <a:off x="7635485" y="4353277"/>
            <a:ext cx="3838575" cy="369332"/>
          </a:xfrm>
          <a:prstGeom prst="rect">
            <a:avLst/>
          </a:prstGeom>
          <a:noFill/>
        </p:spPr>
        <p:txBody>
          <a:bodyPr wrap="square" rtlCol="0">
            <a:spAutoFit/>
          </a:bodyPr>
          <a:lstStyle/>
          <a:p>
            <a:r>
              <a:rPr lang="en-US" dirty="0"/>
              <a:t>2 KNO</a:t>
            </a:r>
            <a:r>
              <a:rPr lang="en-US" baseline="-25000" dirty="0"/>
              <a:t>3</a:t>
            </a:r>
            <a:r>
              <a:rPr lang="en-US" dirty="0"/>
              <a:t> (</a:t>
            </a:r>
            <a:r>
              <a:rPr lang="en-US" dirty="0" err="1"/>
              <a:t>aq</a:t>
            </a:r>
            <a:r>
              <a:rPr lang="en-US" dirty="0"/>
              <a:t>)</a:t>
            </a:r>
            <a:r>
              <a:rPr lang="en-US" baseline="-25000" dirty="0"/>
              <a:t>            </a:t>
            </a:r>
            <a:r>
              <a:rPr lang="en-US" dirty="0"/>
              <a:t>+                PbI</a:t>
            </a:r>
            <a:r>
              <a:rPr lang="en-US" baseline="-25000" dirty="0"/>
              <a:t>2 </a:t>
            </a:r>
            <a:r>
              <a:rPr lang="en-US" dirty="0"/>
              <a:t>(s) </a:t>
            </a:r>
          </a:p>
        </p:txBody>
      </p:sp>
      <p:sp>
        <p:nvSpPr>
          <p:cNvPr id="16" name="Rectangle 15">
            <a:extLst>
              <a:ext uri="{FF2B5EF4-FFF2-40B4-BE49-F238E27FC236}">
                <a16:creationId xmlns:a16="http://schemas.microsoft.com/office/drawing/2014/main" id="{1D4CA520-E618-027B-1C37-509AB39B2B6A}"/>
              </a:ext>
            </a:extLst>
          </p:cNvPr>
          <p:cNvSpPr/>
          <p:nvPr/>
        </p:nvSpPr>
        <p:spPr>
          <a:xfrm>
            <a:off x="1282336" y="4395156"/>
            <a:ext cx="1394357" cy="325663"/>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09EDDE4-7EA2-E530-8730-399B895BE78E}"/>
              </a:ext>
            </a:extLst>
          </p:cNvPr>
          <p:cNvSpPr/>
          <p:nvPr/>
        </p:nvSpPr>
        <p:spPr>
          <a:xfrm>
            <a:off x="3431055" y="4415289"/>
            <a:ext cx="893563" cy="248407"/>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A72D558C-514B-1C8A-D3AC-C837E86DAA0B}"/>
              </a:ext>
            </a:extLst>
          </p:cNvPr>
          <p:cNvCxnSpPr>
            <a:cxnSpLocks/>
            <a:stCxn id="16" idx="1"/>
          </p:cNvCxnSpPr>
          <p:nvPr/>
        </p:nvCxnSpPr>
        <p:spPr>
          <a:xfrm flipH="1" flipV="1">
            <a:off x="1026220" y="4146778"/>
            <a:ext cx="256116" cy="411210"/>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E12C61C1-5E8E-3192-6CE2-219F0AB7A458}"/>
              </a:ext>
            </a:extLst>
          </p:cNvPr>
          <p:cNvCxnSpPr>
            <a:cxnSpLocks/>
          </p:cNvCxnSpPr>
          <p:nvPr/>
        </p:nvCxnSpPr>
        <p:spPr>
          <a:xfrm flipV="1">
            <a:off x="4324618" y="4146778"/>
            <a:ext cx="305512" cy="332252"/>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C6359548-FFF8-1B5F-DEE3-1B91F93DDE58}"/>
              </a:ext>
            </a:extLst>
          </p:cNvPr>
          <p:cNvSpPr/>
          <p:nvPr/>
        </p:nvSpPr>
        <p:spPr>
          <a:xfrm>
            <a:off x="7672412" y="4395156"/>
            <a:ext cx="1203407" cy="325663"/>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45A2E942-9948-9B15-BEED-F7974C730251}"/>
              </a:ext>
            </a:extLst>
          </p:cNvPr>
          <p:cNvCxnSpPr>
            <a:cxnSpLocks/>
            <a:stCxn id="24" idx="1"/>
            <a:endCxn id="48" idx="2"/>
          </p:cNvCxnSpPr>
          <p:nvPr/>
        </p:nvCxnSpPr>
        <p:spPr>
          <a:xfrm flipH="1" flipV="1">
            <a:off x="7302732" y="4161038"/>
            <a:ext cx="369680" cy="396950"/>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C9608C89-00D7-11B7-411A-3B23975E9F60}"/>
              </a:ext>
            </a:extLst>
          </p:cNvPr>
          <p:cNvSpPr/>
          <p:nvPr/>
        </p:nvSpPr>
        <p:spPr>
          <a:xfrm>
            <a:off x="9965461" y="4351486"/>
            <a:ext cx="944203" cy="369333"/>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58027B9C-FC65-9E4D-2748-7D5E10A55DEF}"/>
              </a:ext>
            </a:extLst>
          </p:cNvPr>
          <p:cNvCxnSpPr>
            <a:cxnSpLocks/>
          </p:cNvCxnSpPr>
          <p:nvPr/>
        </p:nvCxnSpPr>
        <p:spPr>
          <a:xfrm flipV="1">
            <a:off x="10909664" y="4153633"/>
            <a:ext cx="525961" cy="382519"/>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E453022-FB30-A0AE-85CD-8DFA2516087D}"/>
              </a:ext>
            </a:extLst>
          </p:cNvPr>
          <p:cNvSpPr txBox="1"/>
          <p:nvPr/>
        </p:nvSpPr>
        <p:spPr>
          <a:xfrm>
            <a:off x="168656" y="714951"/>
            <a:ext cx="1564894" cy="3437949"/>
          </a:xfrm>
          <a:prstGeom prst="rect">
            <a:avLst/>
          </a:prstGeom>
          <a:noFill/>
          <a:ln w="19050">
            <a:solidFill>
              <a:schemeClr val="tx1"/>
            </a:solidFill>
          </a:ln>
        </p:spPr>
        <p:txBody>
          <a:bodyPr wrap="square" rtlCol="0">
            <a:noAutofit/>
          </a:bodyPr>
          <a:lstStyle/>
          <a:p>
            <a:r>
              <a:rPr lang="en-US" sz="1600" dirty="0"/>
              <a:t>Pb(NO</a:t>
            </a:r>
            <a:r>
              <a:rPr lang="en-US" sz="1600" baseline="-25000" dirty="0"/>
              <a:t>3</a:t>
            </a:r>
            <a:r>
              <a:rPr lang="en-US" sz="1600" dirty="0"/>
              <a:t>)</a:t>
            </a:r>
            <a:r>
              <a:rPr lang="en-US" sz="1600" baseline="-25000" dirty="0"/>
              <a:t>2</a:t>
            </a:r>
            <a:r>
              <a:rPr lang="en-US" sz="1600" dirty="0"/>
              <a:t> (</a:t>
            </a:r>
            <a:r>
              <a:rPr lang="en-US" sz="1600" dirty="0" err="1"/>
              <a:t>aq</a:t>
            </a:r>
            <a:r>
              <a:rPr lang="en-US" sz="1600" dirty="0"/>
              <a:t>)</a:t>
            </a:r>
          </a:p>
          <a:p>
            <a:r>
              <a:rPr lang="en-US" sz="1600" dirty="0"/>
              <a:t>Aqueous means these are separate and dissolved in water.</a:t>
            </a:r>
          </a:p>
        </p:txBody>
      </p:sp>
      <p:sp>
        <p:nvSpPr>
          <p:cNvPr id="5" name="TextBox 4">
            <a:extLst>
              <a:ext uri="{FF2B5EF4-FFF2-40B4-BE49-F238E27FC236}">
                <a16:creationId xmlns:a16="http://schemas.microsoft.com/office/drawing/2014/main" id="{854ED4A1-708A-00ED-1FB8-1246FAC9F97E}"/>
              </a:ext>
            </a:extLst>
          </p:cNvPr>
          <p:cNvSpPr txBox="1"/>
          <p:nvPr/>
        </p:nvSpPr>
        <p:spPr>
          <a:xfrm>
            <a:off x="383981" y="2742580"/>
            <a:ext cx="803850" cy="369332"/>
          </a:xfrm>
          <a:prstGeom prst="rect">
            <a:avLst/>
          </a:prstGeom>
          <a:noFill/>
        </p:spPr>
        <p:txBody>
          <a:bodyPr wrap="square" rtlCol="0">
            <a:spAutoFit/>
          </a:bodyPr>
          <a:lstStyle/>
          <a:p>
            <a:r>
              <a:rPr lang="en-US" dirty="0"/>
              <a:t> Pb</a:t>
            </a:r>
            <a:r>
              <a:rPr lang="en-US" baseline="30000" dirty="0"/>
              <a:t>2+</a:t>
            </a:r>
          </a:p>
        </p:txBody>
      </p:sp>
      <p:sp>
        <p:nvSpPr>
          <p:cNvPr id="6" name="TextBox 5">
            <a:extLst>
              <a:ext uri="{FF2B5EF4-FFF2-40B4-BE49-F238E27FC236}">
                <a16:creationId xmlns:a16="http://schemas.microsoft.com/office/drawing/2014/main" id="{95761C32-6296-8A78-9DCF-4A5E1A57360F}"/>
              </a:ext>
            </a:extLst>
          </p:cNvPr>
          <p:cNvSpPr txBox="1"/>
          <p:nvPr/>
        </p:nvSpPr>
        <p:spPr>
          <a:xfrm>
            <a:off x="168656" y="3614570"/>
            <a:ext cx="782447"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7" name="TextBox 6">
            <a:extLst>
              <a:ext uri="{FF2B5EF4-FFF2-40B4-BE49-F238E27FC236}">
                <a16:creationId xmlns:a16="http://schemas.microsoft.com/office/drawing/2014/main" id="{84AC0C83-539D-AA71-6FD3-46D3C147B9FB}"/>
              </a:ext>
            </a:extLst>
          </p:cNvPr>
          <p:cNvSpPr txBox="1"/>
          <p:nvPr/>
        </p:nvSpPr>
        <p:spPr>
          <a:xfrm>
            <a:off x="951103" y="2927246"/>
            <a:ext cx="782447"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9" name="TextBox 8">
            <a:extLst>
              <a:ext uri="{FF2B5EF4-FFF2-40B4-BE49-F238E27FC236}">
                <a16:creationId xmlns:a16="http://schemas.microsoft.com/office/drawing/2014/main" id="{6A5B3333-17FF-2543-E272-4D0605936D21}"/>
              </a:ext>
            </a:extLst>
          </p:cNvPr>
          <p:cNvSpPr txBox="1"/>
          <p:nvPr/>
        </p:nvSpPr>
        <p:spPr>
          <a:xfrm>
            <a:off x="951103" y="3769308"/>
            <a:ext cx="820547"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20" name="TextBox 19">
            <a:extLst>
              <a:ext uri="{FF2B5EF4-FFF2-40B4-BE49-F238E27FC236}">
                <a16:creationId xmlns:a16="http://schemas.microsoft.com/office/drawing/2014/main" id="{4EDBB0A0-9DAD-2064-00F5-A97D3178C66D}"/>
              </a:ext>
            </a:extLst>
          </p:cNvPr>
          <p:cNvSpPr txBox="1"/>
          <p:nvPr/>
        </p:nvSpPr>
        <p:spPr>
          <a:xfrm>
            <a:off x="699703" y="2356043"/>
            <a:ext cx="917194"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22" name="TextBox 21">
            <a:extLst>
              <a:ext uri="{FF2B5EF4-FFF2-40B4-BE49-F238E27FC236}">
                <a16:creationId xmlns:a16="http://schemas.microsoft.com/office/drawing/2014/main" id="{8B091AC0-8337-D2F2-3FE3-6A2DD60FAD31}"/>
              </a:ext>
            </a:extLst>
          </p:cNvPr>
          <p:cNvSpPr txBox="1"/>
          <p:nvPr/>
        </p:nvSpPr>
        <p:spPr>
          <a:xfrm>
            <a:off x="756375" y="3286464"/>
            <a:ext cx="803850" cy="369332"/>
          </a:xfrm>
          <a:prstGeom prst="rect">
            <a:avLst/>
          </a:prstGeom>
          <a:noFill/>
        </p:spPr>
        <p:txBody>
          <a:bodyPr wrap="square" rtlCol="0">
            <a:spAutoFit/>
          </a:bodyPr>
          <a:lstStyle/>
          <a:p>
            <a:r>
              <a:rPr lang="en-US" dirty="0"/>
              <a:t> Pb</a:t>
            </a:r>
            <a:r>
              <a:rPr lang="en-US" baseline="30000" dirty="0"/>
              <a:t>2+</a:t>
            </a:r>
          </a:p>
        </p:txBody>
      </p:sp>
      <p:sp>
        <p:nvSpPr>
          <p:cNvPr id="27" name="TextBox 26">
            <a:extLst>
              <a:ext uri="{FF2B5EF4-FFF2-40B4-BE49-F238E27FC236}">
                <a16:creationId xmlns:a16="http://schemas.microsoft.com/office/drawing/2014/main" id="{DE46ED41-3635-F97C-C6BA-D14618D7FB4D}"/>
              </a:ext>
            </a:extLst>
          </p:cNvPr>
          <p:cNvSpPr txBox="1"/>
          <p:nvPr/>
        </p:nvSpPr>
        <p:spPr>
          <a:xfrm>
            <a:off x="3948431" y="723089"/>
            <a:ext cx="1564894" cy="3437949"/>
          </a:xfrm>
          <a:prstGeom prst="rect">
            <a:avLst/>
          </a:prstGeom>
          <a:noFill/>
          <a:ln w="19050">
            <a:solidFill>
              <a:schemeClr val="tx1"/>
            </a:solidFill>
          </a:ln>
        </p:spPr>
        <p:txBody>
          <a:bodyPr wrap="square" rtlCol="0">
            <a:noAutofit/>
          </a:bodyPr>
          <a:lstStyle/>
          <a:p>
            <a:r>
              <a:rPr lang="en-US" sz="1600" dirty="0"/>
              <a:t>KI (</a:t>
            </a:r>
            <a:r>
              <a:rPr lang="en-US" sz="1600" dirty="0" err="1"/>
              <a:t>aq</a:t>
            </a:r>
            <a:r>
              <a:rPr lang="en-US" sz="1600" dirty="0"/>
              <a:t>)</a:t>
            </a:r>
          </a:p>
          <a:p>
            <a:r>
              <a:rPr lang="en-US" sz="1600" dirty="0"/>
              <a:t>Aqueous means these are separate and dissolved in water.</a:t>
            </a:r>
          </a:p>
        </p:txBody>
      </p:sp>
      <p:sp>
        <p:nvSpPr>
          <p:cNvPr id="30" name="TextBox 29">
            <a:extLst>
              <a:ext uri="{FF2B5EF4-FFF2-40B4-BE49-F238E27FC236}">
                <a16:creationId xmlns:a16="http://schemas.microsoft.com/office/drawing/2014/main" id="{423554E2-6087-4186-CEAC-76A14624D1AF}"/>
              </a:ext>
            </a:extLst>
          </p:cNvPr>
          <p:cNvSpPr txBox="1"/>
          <p:nvPr/>
        </p:nvSpPr>
        <p:spPr>
          <a:xfrm>
            <a:off x="4163756" y="2750718"/>
            <a:ext cx="803850" cy="369332"/>
          </a:xfrm>
          <a:prstGeom prst="rect">
            <a:avLst/>
          </a:prstGeom>
          <a:noFill/>
        </p:spPr>
        <p:txBody>
          <a:bodyPr wrap="square" rtlCol="0">
            <a:spAutoFit/>
          </a:bodyPr>
          <a:lstStyle/>
          <a:p>
            <a:r>
              <a:rPr lang="en-US" dirty="0"/>
              <a:t> K</a:t>
            </a:r>
            <a:r>
              <a:rPr lang="en-US" baseline="30000" dirty="0"/>
              <a:t>1+</a:t>
            </a:r>
          </a:p>
        </p:txBody>
      </p:sp>
      <p:sp>
        <p:nvSpPr>
          <p:cNvPr id="31" name="TextBox 30">
            <a:extLst>
              <a:ext uri="{FF2B5EF4-FFF2-40B4-BE49-F238E27FC236}">
                <a16:creationId xmlns:a16="http://schemas.microsoft.com/office/drawing/2014/main" id="{EBEA00AA-9B51-F355-2675-7B04354A095F}"/>
              </a:ext>
            </a:extLst>
          </p:cNvPr>
          <p:cNvSpPr txBox="1"/>
          <p:nvPr/>
        </p:nvSpPr>
        <p:spPr>
          <a:xfrm>
            <a:off x="3948431" y="3622708"/>
            <a:ext cx="782447" cy="369332"/>
          </a:xfrm>
          <a:prstGeom prst="rect">
            <a:avLst/>
          </a:prstGeom>
          <a:noFill/>
        </p:spPr>
        <p:txBody>
          <a:bodyPr wrap="square" rtlCol="0">
            <a:spAutoFit/>
          </a:bodyPr>
          <a:lstStyle/>
          <a:p>
            <a:r>
              <a:rPr lang="en-US" dirty="0"/>
              <a:t> I</a:t>
            </a:r>
            <a:r>
              <a:rPr lang="en-US" baseline="30000" dirty="0"/>
              <a:t>1-</a:t>
            </a:r>
          </a:p>
        </p:txBody>
      </p:sp>
      <p:sp>
        <p:nvSpPr>
          <p:cNvPr id="33" name="TextBox 32">
            <a:extLst>
              <a:ext uri="{FF2B5EF4-FFF2-40B4-BE49-F238E27FC236}">
                <a16:creationId xmlns:a16="http://schemas.microsoft.com/office/drawing/2014/main" id="{74AFE736-E1AA-316A-AF6A-0E24B4EBCC26}"/>
              </a:ext>
            </a:extLst>
          </p:cNvPr>
          <p:cNvSpPr txBox="1"/>
          <p:nvPr/>
        </p:nvSpPr>
        <p:spPr>
          <a:xfrm>
            <a:off x="4730878" y="2935384"/>
            <a:ext cx="782447" cy="369332"/>
          </a:xfrm>
          <a:prstGeom prst="rect">
            <a:avLst/>
          </a:prstGeom>
          <a:noFill/>
        </p:spPr>
        <p:txBody>
          <a:bodyPr wrap="square" rtlCol="0">
            <a:spAutoFit/>
          </a:bodyPr>
          <a:lstStyle/>
          <a:p>
            <a:r>
              <a:rPr lang="en-US" dirty="0"/>
              <a:t> I</a:t>
            </a:r>
            <a:r>
              <a:rPr lang="en-US" baseline="30000" dirty="0"/>
              <a:t>1-</a:t>
            </a:r>
          </a:p>
        </p:txBody>
      </p:sp>
      <p:sp>
        <p:nvSpPr>
          <p:cNvPr id="34" name="TextBox 33">
            <a:extLst>
              <a:ext uri="{FF2B5EF4-FFF2-40B4-BE49-F238E27FC236}">
                <a16:creationId xmlns:a16="http://schemas.microsoft.com/office/drawing/2014/main" id="{37070F67-783E-6D2C-8C32-6B3B4BA934A2}"/>
              </a:ext>
            </a:extLst>
          </p:cNvPr>
          <p:cNvSpPr txBox="1"/>
          <p:nvPr/>
        </p:nvSpPr>
        <p:spPr>
          <a:xfrm>
            <a:off x="4730878" y="3777446"/>
            <a:ext cx="820547" cy="369332"/>
          </a:xfrm>
          <a:prstGeom prst="rect">
            <a:avLst/>
          </a:prstGeom>
          <a:noFill/>
        </p:spPr>
        <p:txBody>
          <a:bodyPr wrap="square" rtlCol="0">
            <a:spAutoFit/>
          </a:bodyPr>
          <a:lstStyle/>
          <a:p>
            <a:r>
              <a:rPr lang="en-US" dirty="0"/>
              <a:t> K</a:t>
            </a:r>
            <a:r>
              <a:rPr lang="en-US" baseline="30000" dirty="0"/>
              <a:t>1+</a:t>
            </a:r>
          </a:p>
        </p:txBody>
      </p:sp>
      <p:sp>
        <p:nvSpPr>
          <p:cNvPr id="35" name="TextBox 34">
            <a:extLst>
              <a:ext uri="{FF2B5EF4-FFF2-40B4-BE49-F238E27FC236}">
                <a16:creationId xmlns:a16="http://schemas.microsoft.com/office/drawing/2014/main" id="{F80B23A2-38B1-84D2-9B3A-6A5F0AF64ED2}"/>
              </a:ext>
            </a:extLst>
          </p:cNvPr>
          <p:cNvSpPr txBox="1"/>
          <p:nvPr/>
        </p:nvSpPr>
        <p:spPr>
          <a:xfrm>
            <a:off x="4749752" y="2343901"/>
            <a:ext cx="917194" cy="369332"/>
          </a:xfrm>
          <a:prstGeom prst="rect">
            <a:avLst/>
          </a:prstGeom>
          <a:noFill/>
        </p:spPr>
        <p:txBody>
          <a:bodyPr wrap="square" rtlCol="0">
            <a:spAutoFit/>
          </a:bodyPr>
          <a:lstStyle/>
          <a:p>
            <a:r>
              <a:rPr lang="en-US" dirty="0"/>
              <a:t> I</a:t>
            </a:r>
            <a:r>
              <a:rPr lang="en-US" baseline="30000" dirty="0"/>
              <a:t>1-</a:t>
            </a:r>
          </a:p>
        </p:txBody>
      </p:sp>
      <p:sp>
        <p:nvSpPr>
          <p:cNvPr id="36" name="TextBox 35">
            <a:extLst>
              <a:ext uri="{FF2B5EF4-FFF2-40B4-BE49-F238E27FC236}">
                <a16:creationId xmlns:a16="http://schemas.microsoft.com/office/drawing/2014/main" id="{334990BD-D68B-50CF-CA04-34695BC3984D}"/>
              </a:ext>
            </a:extLst>
          </p:cNvPr>
          <p:cNvSpPr txBox="1"/>
          <p:nvPr/>
        </p:nvSpPr>
        <p:spPr>
          <a:xfrm>
            <a:off x="4536150" y="3294602"/>
            <a:ext cx="803850" cy="369332"/>
          </a:xfrm>
          <a:prstGeom prst="rect">
            <a:avLst/>
          </a:prstGeom>
          <a:noFill/>
        </p:spPr>
        <p:txBody>
          <a:bodyPr wrap="square" rtlCol="0">
            <a:spAutoFit/>
          </a:bodyPr>
          <a:lstStyle/>
          <a:p>
            <a:r>
              <a:rPr lang="en-US" dirty="0"/>
              <a:t> K</a:t>
            </a:r>
            <a:r>
              <a:rPr lang="en-US" baseline="30000" dirty="0"/>
              <a:t>1+</a:t>
            </a:r>
          </a:p>
        </p:txBody>
      </p:sp>
      <p:cxnSp>
        <p:nvCxnSpPr>
          <p:cNvPr id="38" name="Straight Arrow Connector 37">
            <a:extLst>
              <a:ext uri="{FF2B5EF4-FFF2-40B4-BE49-F238E27FC236}">
                <a16:creationId xmlns:a16="http://schemas.microsoft.com/office/drawing/2014/main" id="{2493B494-747D-7DBE-B7DD-53A2F5D249A2}"/>
              </a:ext>
            </a:extLst>
          </p:cNvPr>
          <p:cNvCxnSpPr>
            <a:cxnSpLocks/>
          </p:cNvCxnSpPr>
          <p:nvPr/>
        </p:nvCxnSpPr>
        <p:spPr>
          <a:xfrm>
            <a:off x="1733550" y="1059114"/>
            <a:ext cx="1168800" cy="556584"/>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9341A930-2B6A-F6DF-655E-2BA98884A7FC}"/>
              </a:ext>
            </a:extLst>
          </p:cNvPr>
          <p:cNvCxnSpPr>
            <a:cxnSpLocks/>
          </p:cNvCxnSpPr>
          <p:nvPr/>
        </p:nvCxnSpPr>
        <p:spPr>
          <a:xfrm flipH="1">
            <a:off x="3304130" y="2692774"/>
            <a:ext cx="650463" cy="272426"/>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4779DE95-F587-F9AA-EB7B-36363CCA0728}"/>
              </a:ext>
            </a:extLst>
          </p:cNvPr>
          <p:cNvSpPr txBox="1"/>
          <p:nvPr/>
        </p:nvSpPr>
        <p:spPr>
          <a:xfrm>
            <a:off x="6520285" y="723089"/>
            <a:ext cx="1564894" cy="3437949"/>
          </a:xfrm>
          <a:prstGeom prst="rect">
            <a:avLst/>
          </a:prstGeom>
          <a:noFill/>
          <a:ln w="19050">
            <a:solidFill>
              <a:schemeClr val="tx1"/>
            </a:solidFill>
          </a:ln>
        </p:spPr>
        <p:txBody>
          <a:bodyPr wrap="square" rtlCol="0">
            <a:noAutofit/>
          </a:bodyPr>
          <a:lstStyle/>
          <a:p>
            <a:r>
              <a:rPr lang="en-US" sz="1600" dirty="0"/>
              <a:t>KNO</a:t>
            </a:r>
            <a:r>
              <a:rPr lang="en-US" sz="1600" baseline="-25000" dirty="0"/>
              <a:t>3</a:t>
            </a:r>
            <a:r>
              <a:rPr lang="en-US" sz="1600" dirty="0"/>
              <a:t> (</a:t>
            </a:r>
            <a:r>
              <a:rPr lang="en-US" sz="1600" dirty="0" err="1"/>
              <a:t>aq</a:t>
            </a:r>
            <a:r>
              <a:rPr lang="en-US" sz="1600" dirty="0"/>
              <a:t>)</a:t>
            </a:r>
          </a:p>
          <a:p>
            <a:r>
              <a:rPr lang="en-US" sz="1600" dirty="0"/>
              <a:t>Aqueous means these are still separate and dissolved in water.</a:t>
            </a:r>
          </a:p>
        </p:txBody>
      </p:sp>
      <p:sp>
        <p:nvSpPr>
          <p:cNvPr id="49" name="TextBox 48">
            <a:extLst>
              <a:ext uri="{FF2B5EF4-FFF2-40B4-BE49-F238E27FC236}">
                <a16:creationId xmlns:a16="http://schemas.microsoft.com/office/drawing/2014/main" id="{2804ABA6-7606-C912-0D4D-132263243BD8}"/>
              </a:ext>
            </a:extLst>
          </p:cNvPr>
          <p:cNvSpPr txBox="1"/>
          <p:nvPr/>
        </p:nvSpPr>
        <p:spPr>
          <a:xfrm>
            <a:off x="6735610" y="2750718"/>
            <a:ext cx="803850" cy="369332"/>
          </a:xfrm>
          <a:prstGeom prst="rect">
            <a:avLst/>
          </a:prstGeom>
          <a:noFill/>
        </p:spPr>
        <p:txBody>
          <a:bodyPr wrap="square" rtlCol="0">
            <a:spAutoFit/>
          </a:bodyPr>
          <a:lstStyle/>
          <a:p>
            <a:r>
              <a:rPr lang="en-US" dirty="0"/>
              <a:t> K</a:t>
            </a:r>
            <a:r>
              <a:rPr lang="en-US" baseline="30000" dirty="0"/>
              <a:t>1+</a:t>
            </a:r>
          </a:p>
        </p:txBody>
      </p:sp>
      <p:sp>
        <p:nvSpPr>
          <p:cNvPr id="50" name="TextBox 49">
            <a:extLst>
              <a:ext uri="{FF2B5EF4-FFF2-40B4-BE49-F238E27FC236}">
                <a16:creationId xmlns:a16="http://schemas.microsoft.com/office/drawing/2014/main" id="{FD80568E-9E85-B390-82EA-9BB7340E9513}"/>
              </a:ext>
            </a:extLst>
          </p:cNvPr>
          <p:cNvSpPr txBox="1"/>
          <p:nvPr/>
        </p:nvSpPr>
        <p:spPr>
          <a:xfrm>
            <a:off x="6520285" y="3622708"/>
            <a:ext cx="782447" cy="369332"/>
          </a:xfrm>
          <a:prstGeom prst="rect">
            <a:avLst/>
          </a:prstGeom>
          <a:noFill/>
        </p:spPr>
        <p:txBody>
          <a:bodyPr wrap="square" rtlCol="0">
            <a:spAutoFit/>
          </a:bodyPr>
          <a:lstStyle/>
          <a:p>
            <a:r>
              <a:rPr lang="en-US" dirty="0"/>
              <a:t> K</a:t>
            </a:r>
            <a:r>
              <a:rPr lang="en-US" baseline="30000" dirty="0"/>
              <a:t>1+</a:t>
            </a:r>
          </a:p>
        </p:txBody>
      </p:sp>
      <p:sp>
        <p:nvSpPr>
          <p:cNvPr id="51" name="TextBox 50">
            <a:extLst>
              <a:ext uri="{FF2B5EF4-FFF2-40B4-BE49-F238E27FC236}">
                <a16:creationId xmlns:a16="http://schemas.microsoft.com/office/drawing/2014/main" id="{B602DF5B-B406-6FA7-E868-49A81981B350}"/>
              </a:ext>
            </a:extLst>
          </p:cNvPr>
          <p:cNvSpPr txBox="1"/>
          <p:nvPr/>
        </p:nvSpPr>
        <p:spPr>
          <a:xfrm>
            <a:off x="7302732" y="2935384"/>
            <a:ext cx="782447"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52" name="TextBox 51">
            <a:extLst>
              <a:ext uri="{FF2B5EF4-FFF2-40B4-BE49-F238E27FC236}">
                <a16:creationId xmlns:a16="http://schemas.microsoft.com/office/drawing/2014/main" id="{D0F5C282-E9F4-82C8-39E4-D47A83180C55}"/>
              </a:ext>
            </a:extLst>
          </p:cNvPr>
          <p:cNvSpPr txBox="1"/>
          <p:nvPr/>
        </p:nvSpPr>
        <p:spPr>
          <a:xfrm>
            <a:off x="7302732" y="3777446"/>
            <a:ext cx="820547"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53" name="TextBox 52">
            <a:extLst>
              <a:ext uri="{FF2B5EF4-FFF2-40B4-BE49-F238E27FC236}">
                <a16:creationId xmlns:a16="http://schemas.microsoft.com/office/drawing/2014/main" id="{10CC9B58-20DD-0752-7BC1-4170D79A3FCF}"/>
              </a:ext>
            </a:extLst>
          </p:cNvPr>
          <p:cNvSpPr txBox="1"/>
          <p:nvPr/>
        </p:nvSpPr>
        <p:spPr>
          <a:xfrm>
            <a:off x="7051332" y="2364181"/>
            <a:ext cx="917194"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54" name="TextBox 53">
            <a:extLst>
              <a:ext uri="{FF2B5EF4-FFF2-40B4-BE49-F238E27FC236}">
                <a16:creationId xmlns:a16="http://schemas.microsoft.com/office/drawing/2014/main" id="{B7AD601D-69FE-36A4-0FDF-60B2052A95E8}"/>
              </a:ext>
            </a:extLst>
          </p:cNvPr>
          <p:cNvSpPr txBox="1"/>
          <p:nvPr/>
        </p:nvSpPr>
        <p:spPr>
          <a:xfrm>
            <a:off x="7108004" y="3294602"/>
            <a:ext cx="803850" cy="369332"/>
          </a:xfrm>
          <a:prstGeom prst="rect">
            <a:avLst/>
          </a:prstGeom>
          <a:noFill/>
        </p:spPr>
        <p:txBody>
          <a:bodyPr wrap="square" rtlCol="0">
            <a:spAutoFit/>
          </a:bodyPr>
          <a:lstStyle/>
          <a:p>
            <a:r>
              <a:rPr lang="en-US" dirty="0"/>
              <a:t> K</a:t>
            </a:r>
            <a:r>
              <a:rPr lang="en-US" baseline="30000" dirty="0"/>
              <a:t>1+</a:t>
            </a:r>
          </a:p>
        </p:txBody>
      </p:sp>
      <p:cxnSp>
        <p:nvCxnSpPr>
          <p:cNvPr id="59" name="Straight Arrow Connector 58">
            <a:extLst>
              <a:ext uri="{FF2B5EF4-FFF2-40B4-BE49-F238E27FC236}">
                <a16:creationId xmlns:a16="http://schemas.microsoft.com/office/drawing/2014/main" id="{4085713A-BD7D-5AA7-41DF-62EB3AB725B6}"/>
              </a:ext>
            </a:extLst>
          </p:cNvPr>
          <p:cNvCxnSpPr>
            <a:cxnSpLocks/>
          </p:cNvCxnSpPr>
          <p:nvPr/>
        </p:nvCxnSpPr>
        <p:spPr>
          <a:xfrm>
            <a:off x="8097903" y="2455096"/>
            <a:ext cx="518323" cy="580823"/>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EE40B0C0-58A1-B495-EE32-A869F107B1AB}"/>
              </a:ext>
            </a:extLst>
          </p:cNvPr>
          <p:cNvSpPr txBox="1"/>
          <p:nvPr/>
        </p:nvSpPr>
        <p:spPr>
          <a:xfrm>
            <a:off x="10133369" y="713893"/>
            <a:ext cx="1674649" cy="3437949"/>
          </a:xfrm>
          <a:prstGeom prst="rect">
            <a:avLst/>
          </a:prstGeom>
          <a:noFill/>
          <a:ln w="19050">
            <a:solidFill>
              <a:schemeClr val="tx1"/>
            </a:solidFill>
          </a:ln>
        </p:spPr>
        <p:txBody>
          <a:bodyPr wrap="square" rtlCol="0">
            <a:noAutofit/>
          </a:bodyPr>
          <a:lstStyle/>
          <a:p>
            <a:r>
              <a:rPr lang="en-US" sz="1600" dirty="0"/>
              <a:t>PbI</a:t>
            </a:r>
            <a:r>
              <a:rPr lang="en-US" sz="1600" baseline="-25000" dirty="0"/>
              <a:t>2</a:t>
            </a:r>
            <a:r>
              <a:rPr lang="en-US" sz="1600" dirty="0"/>
              <a:t> (s)</a:t>
            </a:r>
          </a:p>
          <a:p>
            <a:r>
              <a:rPr lang="en-US" sz="1600" dirty="0"/>
              <a:t>Solid means these are now ionically bonded together and have precipitated out of solution and will eventually settle to the bottom</a:t>
            </a:r>
          </a:p>
        </p:txBody>
      </p:sp>
      <p:cxnSp>
        <p:nvCxnSpPr>
          <p:cNvPr id="64" name="Straight Arrow Connector 63">
            <a:extLst>
              <a:ext uri="{FF2B5EF4-FFF2-40B4-BE49-F238E27FC236}">
                <a16:creationId xmlns:a16="http://schemas.microsoft.com/office/drawing/2014/main" id="{E0AF3AB3-B118-5041-B31B-7CBD9F401BA8}"/>
              </a:ext>
            </a:extLst>
          </p:cNvPr>
          <p:cNvCxnSpPr>
            <a:cxnSpLocks/>
          </p:cNvCxnSpPr>
          <p:nvPr/>
        </p:nvCxnSpPr>
        <p:spPr>
          <a:xfrm flipH="1" flipV="1">
            <a:off x="9367520" y="3294602"/>
            <a:ext cx="749369" cy="78229"/>
          </a:xfrm>
          <a:prstGeom prst="straightConnector1">
            <a:avLst/>
          </a:prstGeom>
          <a:ln w="25400">
            <a:solidFill>
              <a:srgbClr val="FF0000"/>
            </a:solidFill>
            <a:headEnd w="lg" len="lg"/>
            <a:tailEnd type="triangle" w="lg" len="lg"/>
          </a:ln>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8BB57DDB-D436-A9CB-870D-57F1DA110D0A}"/>
              </a:ext>
            </a:extLst>
          </p:cNvPr>
          <p:cNvSpPr txBox="1"/>
          <p:nvPr/>
        </p:nvSpPr>
        <p:spPr>
          <a:xfrm>
            <a:off x="10030682" y="3827903"/>
            <a:ext cx="803850" cy="369332"/>
          </a:xfrm>
          <a:prstGeom prst="rect">
            <a:avLst/>
          </a:prstGeom>
          <a:noFill/>
        </p:spPr>
        <p:txBody>
          <a:bodyPr wrap="square" rtlCol="0">
            <a:spAutoFit/>
          </a:bodyPr>
          <a:lstStyle/>
          <a:p>
            <a:r>
              <a:rPr lang="en-US" dirty="0"/>
              <a:t> PbI</a:t>
            </a:r>
            <a:r>
              <a:rPr lang="en-US" baseline="-25000" dirty="0"/>
              <a:t>2</a:t>
            </a:r>
          </a:p>
        </p:txBody>
      </p:sp>
      <p:sp>
        <p:nvSpPr>
          <p:cNvPr id="68" name="TextBox 67">
            <a:extLst>
              <a:ext uri="{FF2B5EF4-FFF2-40B4-BE49-F238E27FC236}">
                <a16:creationId xmlns:a16="http://schemas.microsoft.com/office/drawing/2014/main" id="{82B22D4E-5DB4-7A5F-DB00-676FD801F217}"/>
              </a:ext>
            </a:extLst>
          </p:cNvPr>
          <p:cNvSpPr txBox="1"/>
          <p:nvPr/>
        </p:nvSpPr>
        <p:spPr>
          <a:xfrm>
            <a:off x="10951351" y="3798384"/>
            <a:ext cx="803850" cy="369332"/>
          </a:xfrm>
          <a:prstGeom prst="rect">
            <a:avLst/>
          </a:prstGeom>
          <a:noFill/>
        </p:spPr>
        <p:txBody>
          <a:bodyPr wrap="square" rtlCol="0">
            <a:spAutoFit/>
          </a:bodyPr>
          <a:lstStyle/>
          <a:p>
            <a:r>
              <a:rPr lang="en-US" dirty="0"/>
              <a:t> PbI</a:t>
            </a:r>
            <a:r>
              <a:rPr lang="en-US" baseline="-25000" dirty="0"/>
              <a:t>2</a:t>
            </a:r>
          </a:p>
        </p:txBody>
      </p:sp>
      <p:sp>
        <p:nvSpPr>
          <p:cNvPr id="69" name="Arrow: Right 68">
            <a:extLst>
              <a:ext uri="{FF2B5EF4-FFF2-40B4-BE49-F238E27FC236}">
                <a16:creationId xmlns:a16="http://schemas.microsoft.com/office/drawing/2014/main" id="{F2FD9296-23FB-6F49-24C3-75F92C2BB166}"/>
              </a:ext>
            </a:extLst>
          </p:cNvPr>
          <p:cNvSpPr/>
          <p:nvPr/>
        </p:nvSpPr>
        <p:spPr>
          <a:xfrm>
            <a:off x="5913945" y="4458421"/>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CF078A8A-4DF2-D46A-B5DB-CAC030F509E4}"/>
              </a:ext>
            </a:extLst>
          </p:cNvPr>
          <p:cNvSpPr txBox="1"/>
          <p:nvPr/>
        </p:nvSpPr>
        <p:spPr>
          <a:xfrm>
            <a:off x="267856" y="5160945"/>
            <a:ext cx="5523344" cy="369332"/>
          </a:xfrm>
          <a:prstGeom prst="rect">
            <a:avLst/>
          </a:prstGeom>
          <a:noFill/>
        </p:spPr>
        <p:txBody>
          <a:bodyPr wrap="square" rtlCol="0">
            <a:spAutoFit/>
          </a:bodyPr>
          <a:lstStyle/>
          <a:p>
            <a:r>
              <a:rPr lang="en-US" dirty="0"/>
              <a:t> Pb</a:t>
            </a:r>
            <a:r>
              <a:rPr lang="en-US" baseline="30000" dirty="0"/>
              <a:t>2+</a:t>
            </a:r>
            <a:r>
              <a:rPr lang="en-US" dirty="0"/>
              <a:t> (</a:t>
            </a:r>
            <a:r>
              <a:rPr lang="en-US" dirty="0" err="1"/>
              <a:t>aq</a:t>
            </a:r>
            <a:r>
              <a:rPr lang="en-US" dirty="0"/>
              <a:t>) + 2 NO</a:t>
            </a:r>
            <a:r>
              <a:rPr lang="en-US" baseline="-25000" dirty="0"/>
              <a:t>3</a:t>
            </a:r>
            <a:r>
              <a:rPr lang="en-US" baseline="30000" dirty="0"/>
              <a:t>1-</a:t>
            </a:r>
            <a:r>
              <a:rPr lang="en-US" dirty="0"/>
              <a:t> (</a:t>
            </a:r>
            <a:r>
              <a:rPr lang="en-US" dirty="0" err="1"/>
              <a:t>aq</a:t>
            </a:r>
            <a:r>
              <a:rPr lang="en-US" dirty="0"/>
              <a:t>)</a:t>
            </a:r>
            <a:r>
              <a:rPr lang="en-US" baseline="-25000" dirty="0"/>
              <a:t>     </a:t>
            </a:r>
            <a:r>
              <a:rPr lang="en-US" dirty="0"/>
              <a:t>+  2 K</a:t>
            </a:r>
            <a:r>
              <a:rPr lang="en-US" baseline="30000" dirty="0"/>
              <a:t>1+</a:t>
            </a:r>
            <a:r>
              <a:rPr lang="en-US" dirty="0"/>
              <a:t> (</a:t>
            </a:r>
            <a:r>
              <a:rPr lang="en-US" dirty="0" err="1"/>
              <a:t>aq</a:t>
            </a:r>
            <a:r>
              <a:rPr lang="en-US" dirty="0"/>
              <a:t>) + 2 I</a:t>
            </a:r>
            <a:r>
              <a:rPr lang="en-US" baseline="30000" dirty="0"/>
              <a:t>1-</a:t>
            </a:r>
            <a:r>
              <a:rPr lang="en-US" dirty="0"/>
              <a:t> (</a:t>
            </a:r>
            <a:r>
              <a:rPr lang="en-US" dirty="0" err="1"/>
              <a:t>aq</a:t>
            </a:r>
            <a:r>
              <a:rPr lang="en-US" dirty="0"/>
              <a:t>)</a:t>
            </a:r>
          </a:p>
        </p:txBody>
      </p:sp>
      <p:sp>
        <p:nvSpPr>
          <p:cNvPr id="71" name="Arrow: Right 70">
            <a:extLst>
              <a:ext uri="{FF2B5EF4-FFF2-40B4-BE49-F238E27FC236}">
                <a16:creationId xmlns:a16="http://schemas.microsoft.com/office/drawing/2014/main" id="{C5E7C451-9254-926B-76C5-F3B860A5CA78}"/>
              </a:ext>
            </a:extLst>
          </p:cNvPr>
          <p:cNvSpPr/>
          <p:nvPr/>
        </p:nvSpPr>
        <p:spPr>
          <a:xfrm>
            <a:off x="5907678" y="5225134"/>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632C3275-7ED9-D86B-E40E-8E6DE92262FC}"/>
              </a:ext>
            </a:extLst>
          </p:cNvPr>
          <p:cNvSpPr txBox="1"/>
          <p:nvPr/>
        </p:nvSpPr>
        <p:spPr>
          <a:xfrm>
            <a:off x="7641932" y="5158823"/>
            <a:ext cx="3838575" cy="369332"/>
          </a:xfrm>
          <a:prstGeom prst="rect">
            <a:avLst/>
          </a:prstGeom>
          <a:noFill/>
        </p:spPr>
        <p:txBody>
          <a:bodyPr wrap="square" rtlCol="0">
            <a:spAutoFit/>
          </a:bodyPr>
          <a:lstStyle/>
          <a:p>
            <a:r>
              <a:rPr lang="en-US" dirty="0"/>
              <a:t>2 KNO</a:t>
            </a:r>
            <a:r>
              <a:rPr lang="en-US" baseline="-25000" dirty="0"/>
              <a:t>3</a:t>
            </a:r>
            <a:r>
              <a:rPr lang="en-US" dirty="0"/>
              <a:t> (</a:t>
            </a:r>
            <a:r>
              <a:rPr lang="en-US" dirty="0" err="1"/>
              <a:t>aq</a:t>
            </a:r>
            <a:r>
              <a:rPr lang="en-US" dirty="0"/>
              <a:t>)</a:t>
            </a:r>
            <a:r>
              <a:rPr lang="en-US" baseline="-25000" dirty="0"/>
              <a:t>            </a:t>
            </a:r>
            <a:r>
              <a:rPr lang="en-US" dirty="0"/>
              <a:t>+                PbI</a:t>
            </a:r>
            <a:r>
              <a:rPr lang="en-US" baseline="-25000" dirty="0"/>
              <a:t>2 </a:t>
            </a:r>
            <a:r>
              <a:rPr lang="en-US" dirty="0"/>
              <a:t>(s) </a:t>
            </a:r>
          </a:p>
        </p:txBody>
      </p:sp>
      <p:sp>
        <p:nvSpPr>
          <p:cNvPr id="77" name="TextBox 76">
            <a:extLst>
              <a:ext uri="{FF2B5EF4-FFF2-40B4-BE49-F238E27FC236}">
                <a16:creationId xmlns:a16="http://schemas.microsoft.com/office/drawing/2014/main" id="{DC3D1DD8-42CC-82CC-5CFF-5C0A2BDD95B2}"/>
              </a:ext>
            </a:extLst>
          </p:cNvPr>
          <p:cNvSpPr txBox="1"/>
          <p:nvPr/>
        </p:nvSpPr>
        <p:spPr>
          <a:xfrm>
            <a:off x="1282336" y="5583425"/>
            <a:ext cx="1357757" cy="344548"/>
          </a:xfrm>
          <a:prstGeom prst="rect">
            <a:avLst/>
          </a:prstGeom>
          <a:noFill/>
          <a:ln w="19050">
            <a:solidFill>
              <a:schemeClr val="tx1"/>
            </a:solidFill>
          </a:ln>
        </p:spPr>
        <p:txBody>
          <a:bodyPr wrap="square" rtlCol="0">
            <a:noAutofit/>
          </a:bodyPr>
          <a:lstStyle/>
          <a:p>
            <a:r>
              <a:rPr lang="en-US" sz="1600" dirty="0"/>
              <a:t>swap cations</a:t>
            </a:r>
          </a:p>
        </p:txBody>
      </p:sp>
      <p:cxnSp>
        <p:nvCxnSpPr>
          <p:cNvPr id="81" name="Straight Connector 80">
            <a:extLst>
              <a:ext uri="{FF2B5EF4-FFF2-40B4-BE49-F238E27FC236}">
                <a16:creationId xmlns:a16="http://schemas.microsoft.com/office/drawing/2014/main" id="{076556B2-5CC8-BC35-CF52-487E4B99A59C}"/>
              </a:ext>
            </a:extLst>
          </p:cNvPr>
          <p:cNvCxnSpPr/>
          <p:nvPr/>
        </p:nvCxnSpPr>
        <p:spPr>
          <a:xfrm>
            <a:off x="2640093" y="5755699"/>
            <a:ext cx="5061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5D6A2D42-377B-7CCC-6926-44C5C2BAED4F}"/>
              </a:ext>
            </a:extLst>
          </p:cNvPr>
          <p:cNvCxnSpPr>
            <a:cxnSpLocks/>
          </p:cNvCxnSpPr>
          <p:nvPr/>
        </p:nvCxnSpPr>
        <p:spPr>
          <a:xfrm flipV="1">
            <a:off x="3139658" y="5523075"/>
            <a:ext cx="0" cy="243899"/>
          </a:xfrm>
          <a:prstGeom prst="line">
            <a:avLst/>
          </a:prstGeom>
          <a:ln>
            <a:solidFill>
              <a:schemeClr val="tx1"/>
            </a:solidFill>
            <a:headEnd w="lg" len="lg"/>
            <a:tailEnd type="triangle"/>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8918F386-3D17-515E-4B63-3D11058CA797}"/>
              </a:ext>
            </a:extLst>
          </p:cNvPr>
          <p:cNvCxnSpPr>
            <a:cxnSpLocks/>
          </p:cNvCxnSpPr>
          <p:nvPr/>
        </p:nvCxnSpPr>
        <p:spPr>
          <a:xfrm>
            <a:off x="549719" y="5766974"/>
            <a:ext cx="73217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28D837B3-49CE-AE7E-2AC7-8E49E5FBAE6A}"/>
              </a:ext>
            </a:extLst>
          </p:cNvPr>
          <p:cNvCxnSpPr>
            <a:cxnSpLocks/>
          </p:cNvCxnSpPr>
          <p:nvPr/>
        </p:nvCxnSpPr>
        <p:spPr>
          <a:xfrm flipV="1">
            <a:off x="559879" y="5523075"/>
            <a:ext cx="0" cy="243899"/>
          </a:xfrm>
          <a:prstGeom prst="line">
            <a:avLst/>
          </a:prstGeom>
          <a:ln>
            <a:solidFill>
              <a:schemeClr val="tx1"/>
            </a:solidFill>
            <a:headEnd w="lg" len="lg"/>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2A54140-DD7A-48F9-F60C-F523A46EFC37}"/>
              </a:ext>
            </a:extLst>
          </p:cNvPr>
          <p:cNvSpPr txBox="1"/>
          <p:nvPr/>
        </p:nvSpPr>
        <p:spPr>
          <a:xfrm>
            <a:off x="8209279" y="29959"/>
            <a:ext cx="1756181" cy="1177305"/>
          </a:xfrm>
          <a:prstGeom prst="rect">
            <a:avLst/>
          </a:prstGeom>
          <a:noFill/>
          <a:ln w="19050">
            <a:solidFill>
              <a:schemeClr val="tx1"/>
            </a:solidFill>
          </a:ln>
        </p:spPr>
        <p:txBody>
          <a:bodyPr wrap="square" rtlCol="0">
            <a:noAutofit/>
          </a:bodyPr>
          <a:lstStyle/>
          <a:p>
            <a:r>
              <a:rPr lang="en-US" sz="1600" dirty="0"/>
              <a:t>EVERYTHING TOGETHER</a:t>
            </a:r>
          </a:p>
        </p:txBody>
      </p:sp>
      <p:sp>
        <p:nvSpPr>
          <p:cNvPr id="13" name="TextBox 12">
            <a:extLst>
              <a:ext uri="{FF2B5EF4-FFF2-40B4-BE49-F238E27FC236}">
                <a16:creationId xmlns:a16="http://schemas.microsoft.com/office/drawing/2014/main" id="{F033C033-FF9D-ED5F-6861-069460BA9309}"/>
              </a:ext>
            </a:extLst>
          </p:cNvPr>
          <p:cNvSpPr txBox="1"/>
          <p:nvPr/>
        </p:nvSpPr>
        <p:spPr>
          <a:xfrm>
            <a:off x="8176554" y="874137"/>
            <a:ext cx="803850" cy="369332"/>
          </a:xfrm>
          <a:prstGeom prst="rect">
            <a:avLst/>
          </a:prstGeom>
          <a:noFill/>
        </p:spPr>
        <p:txBody>
          <a:bodyPr wrap="square" rtlCol="0">
            <a:spAutoFit/>
          </a:bodyPr>
          <a:lstStyle/>
          <a:p>
            <a:r>
              <a:rPr lang="en-US" dirty="0"/>
              <a:t> Pb</a:t>
            </a:r>
            <a:r>
              <a:rPr lang="en-US" baseline="30000" dirty="0"/>
              <a:t>2+</a:t>
            </a:r>
          </a:p>
        </p:txBody>
      </p:sp>
      <p:sp>
        <p:nvSpPr>
          <p:cNvPr id="18" name="TextBox 17">
            <a:extLst>
              <a:ext uri="{FF2B5EF4-FFF2-40B4-BE49-F238E27FC236}">
                <a16:creationId xmlns:a16="http://schemas.microsoft.com/office/drawing/2014/main" id="{144D6F79-FE88-9975-00BB-125C1D5FA7A3}"/>
              </a:ext>
            </a:extLst>
          </p:cNvPr>
          <p:cNvSpPr txBox="1"/>
          <p:nvPr/>
        </p:nvSpPr>
        <p:spPr>
          <a:xfrm>
            <a:off x="8444583" y="575229"/>
            <a:ext cx="917194" cy="369332"/>
          </a:xfrm>
          <a:prstGeom prst="rect">
            <a:avLst/>
          </a:prstGeom>
          <a:noFill/>
        </p:spPr>
        <p:txBody>
          <a:bodyPr wrap="square" rtlCol="0">
            <a:spAutoFit/>
          </a:bodyPr>
          <a:lstStyle/>
          <a:p>
            <a:r>
              <a:rPr lang="en-US" dirty="0"/>
              <a:t> NO</a:t>
            </a:r>
            <a:r>
              <a:rPr lang="en-US" baseline="-25000" dirty="0"/>
              <a:t>3</a:t>
            </a:r>
            <a:r>
              <a:rPr lang="en-US" baseline="30000" dirty="0"/>
              <a:t>1-</a:t>
            </a:r>
          </a:p>
        </p:txBody>
      </p:sp>
      <p:sp>
        <p:nvSpPr>
          <p:cNvPr id="23" name="TextBox 22">
            <a:extLst>
              <a:ext uri="{FF2B5EF4-FFF2-40B4-BE49-F238E27FC236}">
                <a16:creationId xmlns:a16="http://schemas.microsoft.com/office/drawing/2014/main" id="{F9520F91-03CF-C4BD-8E01-2EC19FFEB75B}"/>
              </a:ext>
            </a:extLst>
          </p:cNvPr>
          <p:cNvSpPr txBox="1"/>
          <p:nvPr/>
        </p:nvSpPr>
        <p:spPr>
          <a:xfrm>
            <a:off x="8905864" y="856282"/>
            <a:ext cx="803850" cy="369332"/>
          </a:xfrm>
          <a:prstGeom prst="rect">
            <a:avLst/>
          </a:prstGeom>
          <a:noFill/>
        </p:spPr>
        <p:txBody>
          <a:bodyPr wrap="square" rtlCol="0">
            <a:spAutoFit/>
          </a:bodyPr>
          <a:lstStyle/>
          <a:p>
            <a:r>
              <a:rPr lang="en-US" dirty="0"/>
              <a:t> K</a:t>
            </a:r>
            <a:r>
              <a:rPr lang="en-US" baseline="30000" dirty="0"/>
              <a:t>1+</a:t>
            </a:r>
          </a:p>
        </p:txBody>
      </p:sp>
      <p:sp>
        <p:nvSpPr>
          <p:cNvPr id="26" name="TextBox 25">
            <a:extLst>
              <a:ext uri="{FF2B5EF4-FFF2-40B4-BE49-F238E27FC236}">
                <a16:creationId xmlns:a16="http://schemas.microsoft.com/office/drawing/2014/main" id="{FA6DDEBE-596D-FA69-6DC3-3E71734DEED1}"/>
              </a:ext>
            </a:extLst>
          </p:cNvPr>
          <p:cNvSpPr txBox="1"/>
          <p:nvPr/>
        </p:nvSpPr>
        <p:spPr>
          <a:xfrm>
            <a:off x="9445731" y="575497"/>
            <a:ext cx="917194" cy="369332"/>
          </a:xfrm>
          <a:prstGeom prst="rect">
            <a:avLst/>
          </a:prstGeom>
          <a:noFill/>
        </p:spPr>
        <p:txBody>
          <a:bodyPr wrap="square" rtlCol="0">
            <a:spAutoFit/>
          </a:bodyPr>
          <a:lstStyle/>
          <a:p>
            <a:r>
              <a:rPr lang="en-US" dirty="0"/>
              <a:t> I</a:t>
            </a:r>
            <a:r>
              <a:rPr lang="en-US" baseline="30000" dirty="0"/>
              <a:t>1-</a:t>
            </a:r>
          </a:p>
        </p:txBody>
      </p:sp>
    </p:spTree>
    <p:extLst>
      <p:ext uri="{BB962C8B-B14F-4D97-AF65-F5344CB8AC3E}">
        <p14:creationId xmlns:p14="http://schemas.microsoft.com/office/powerpoint/2010/main" val="2400947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How do we know what becomes solid? Experimentally</a:t>
            </a:r>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A4653DEA-122F-C530-8019-1BA42C5E3F4F}"/>
              </a:ext>
            </a:extLst>
          </p:cNvPr>
          <p:cNvSpPr txBox="1"/>
          <p:nvPr/>
        </p:nvSpPr>
        <p:spPr>
          <a:xfrm>
            <a:off x="11120501" y="6535106"/>
            <a:ext cx="1578958" cy="276999"/>
          </a:xfrm>
          <a:prstGeom prst="rect">
            <a:avLst/>
          </a:prstGeom>
          <a:noFill/>
        </p:spPr>
        <p:txBody>
          <a:bodyPr wrap="square" rtlCol="0">
            <a:spAutoFit/>
          </a:bodyPr>
          <a:lstStyle/>
          <a:p>
            <a:r>
              <a:rPr lang="en-US" sz="1200" dirty="0"/>
              <a:t>Chapter 7.2</a:t>
            </a:r>
          </a:p>
        </p:txBody>
      </p:sp>
      <p:pic>
        <p:nvPicPr>
          <p:cNvPr id="6" name="Picture 5">
            <a:extLst>
              <a:ext uri="{FF2B5EF4-FFF2-40B4-BE49-F238E27FC236}">
                <a16:creationId xmlns:a16="http://schemas.microsoft.com/office/drawing/2014/main" id="{19E64915-1964-AA1A-4D40-CE00AC71CE45}"/>
              </a:ext>
            </a:extLst>
          </p:cNvPr>
          <p:cNvPicPr>
            <a:picLocks noChangeAspect="1"/>
          </p:cNvPicPr>
          <p:nvPr/>
        </p:nvPicPr>
        <p:blipFill rotWithShape="1">
          <a:blip r:embed="rId2"/>
          <a:srcRect l="28369"/>
          <a:stretch/>
        </p:blipFill>
        <p:spPr>
          <a:xfrm>
            <a:off x="613295" y="995709"/>
            <a:ext cx="4832465" cy="5765220"/>
          </a:xfrm>
          <a:prstGeom prst="rect">
            <a:avLst/>
          </a:prstGeom>
        </p:spPr>
      </p:pic>
      <p:pic>
        <p:nvPicPr>
          <p:cNvPr id="8" name="Picture 7">
            <a:extLst>
              <a:ext uri="{FF2B5EF4-FFF2-40B4-BE49-F238E27FC236}">
                <a16:creationId xmlns:a16="http://schemas.microsoft.com/office/drawing/2014/main" id="{E8967A07-E0CD-DBF2-1F74-0D63457DB129}"/>
              </a:ext>
            </a:extLst>
          </p:cNvPr>
          <p:cNvPicPr>
            <a:picLocks noChangeAspect="1"/>
          </p:cNvPicPr>
          <p:nvPr/>
        </p:nvPicPr>
        <p:blipFill>
          <a:blip r:embed="rId3"/>
          <a:stretch>
            <a:fillRect/>
          </a:stretch>
        </p:blipFill>
        <p:spPr>
          <a:xfrm>
            <a:off x="2002659" y="602674"/>
            <a:ext cx="2751255" cy="393036"/>
          </a:xfrm>
          <a:prstGeom prst="rect">
            <a:avLst/>
          </a:prstGeom>
        </p:spPr>
      </p:pic>
      <p:pic>
        <p:nvPicPr>
          <p:cNvPr id="10" name="Picture 9">
            <a:extLst>
              <a:ext uri="{FF2B5EF4-FFF2-40B4-BE49-F238E27FC236}">
                <a16:creationId xmlns:a16="http://schemas.microsoft.com/office/drawing/2014/main" id="{A60F0F7A-30C6-5AEF-9052-BFD792A7C254}"/>
              </a:ext>
            </a:extLst>
          </p:cNvPr>
          <p:cNvPicPr>
            <a:picLocks noChangeAspect="1"/>
          </p:cNvPicPr>
          <p:nvPr/>
        </p:nvPicPr>
        <p:blipFill>
          <a:blip r:embed="rId4"/>
          <a:stretch>
            <a:fillRect/>
          </a:stretch>
        </p:blipFill>
        <p:spPr>
          <a:xfrm>
            <a:off x="7370371" y="668712"/>
            <a:ext cx="1544269" cy="266737"/>
          </a:xfrm>
          <a:prstGeom prst="rect">
            <a:avLst/>
          </a:prstGeom>
        </p:spPr>
      </p:pic>
      <p:pic>
        <p:nvPicPr>
          <p:cNvPr id="12" name="Picture 11">
            <a:extLst>
              <a:ext uri="{FF2B5EF4-FFF2-40B4-BE49-F238E27FC236}">
                <a16:creationId xmlns:a16="http://schemas.microsoft.com/office/drawing/2014/main" id="{2A4C4758-51ED-78BE-5B6F-6BD6DE82CC10}"/>
              </a:ext>
            </a:extLst>
          </p:cNvPr>
          <p:cNvPicPr>
            <a:picLocks noChangeAspect="1"/>
          </p:cNvPicPr>
          <p:nvPr/>
        </p:nvPicPr>
        <p:blipFill>
          <a:blip r:embed="rId5"/>
          <a:stretch>
            <a:fillRect/>
          </a:stretch>
        </p:blipFill>
        <p:spPr>
          <a:xfrm>
            <a:off x="8940736" y="645873"/>
            <a:ext cx="1239584" cy="309896"/>
          </a:xfrm>
          <a:prstGeom prst="rect">
            <a:avLst/>
          </a:prstGeom>
        </p:spPr>
      </p:pic>
      <p:pic>
        <p:nvPicPr>
          <p:cNvPr id="14" name="Picture 13">
            <a:extLst>
              <a:ext uri="{FF2B5EF4-FFF2-40B4-BE49-F238E27FC236}">
                <a16:creationId xmlns:a16="http://schemas.microsoft.com/office/drawing/2014/main" id="{AAE20800-956C-4961-602C-C73C0B63BF05}"/>
              </a:ext>
            </a:extLst>
          </p:cNvPr>
          <p:cNvPicPr>
            <a:picLocks noChangeAspect="1"/>
          </p:cNvPicPr>
          <p:nvPr/>
        </p:nvPicPr>
        <p:blipFill>
          <a:blip r:embed="rId6"/>
          <a:stretch>
            <a:fillRect/>
          </a:stretch>
        </p:blipFill>
        <p:spPr>
          <a:xfrm>
            <a:off x="6301942" y="995709"/>
            <a:ext cx="5277587" cy="2295845"/>
          </a:xfrm>
          <a:prstGeom prst="rect">
            <a:avLst/>
          </a:prstGeom>
        </p:spPr>
      </p:pic>
    </p:spTree>
    <p:extLst>
      <p:ext uri="{BB962C8B-B14F-4D97-AF65-F5344CB8AC3E}">
        <p14:creationId xmlns:p14="http://schemas.microsoft.com/office/powerpoint/2010/main" val="1271325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B600-83F8-F77E-2231-CC5735F2260D}"/>
              </a:ext>
            </a:extLst>
          </p:cNvPr>
          <p:cNvSpPr>
            <a:spLocks noGrp="1"/>
          </p:cNvSpPr>
          <p:nvPr>
            <p:ph type="title"/>
          </p:nvPr>
        </p:nvSpPr>
        <p:spPr/>
        <p:txBody>
          <a:bodyPr/>
          <a:lstStyle/>
          <a:p>
            <a:r>
              <a:rPr lang="en-US" dirty="0"/>
              <a:t>How to figure out precipitation reactions</a:t>
            </a:r>
          </a:p>
        </p:txBody>
      </p:sp>
      <p:sp>
        <p:nvSpPr>
          <p:cNvPr id="3" name="Content Placeholder 2">
            <a:extLst>
              <a:ext uri="{FF2B5EF4-FFF2-40B4-BE49-F238E27FC236}">
                <a16:creationId xmlns:a16="http://schemas.microsoft.com/office/drawing/2014/main" id="{06C7A435-CC4D-4BFA-E7FB-8E976BFDC971}"/>
              </a:ext>
            </a:extLst>
          </p:cNvPr>
          <p:cNvSpPr>
            <a:spLocks noGrp="1"/>
          </p:cNvSpPr>
          <p:nvPr>
            <p:ph idx="1"/>
          </p:nvPr>
        </p:nvSpPr>
        <p:spPr>
          <a:xfrm>
            <a:off x="0" y="602673"/>
            <a:ext cx="12192000" cy="4351338"/>
          </a:xfrm>
        </p:spPr>
        <p:txBody>
          <a:bodyPr/>
          <a:lstStyle/>
          <a:p>
            <a:pPr marL="514350" indent="-514350">
              <a:buFont typeface="+mj-lt"/>
              <a:buAutoNum type="arabicPeriod"/>
            </a:pPr>
            <a:r>
              <a:rPr lang="en-US" dirty="0"/>
              <a:t>Break apart compounds in the reactants side into cations (+) and anions (-)</a:t>
            </a:r>
          </a:p>
          <a:p>
            <a:pPr marL="514350" indent="-514350">
              <a:buFont typeface="+mj-lt"/>
              <a:buAutoNum type="arabicPeriod"/>
            </a:pPr>
            <a:r>
              <a:rPr lang="en-US" dirty="0"/>
              <a:t>Swap the cations with each other</a:t>
            </a:r>
          </a:p>
          <a:p>
            <a:pPr marL="514350" indent="-514350">
              <a:buFont typeface="+mj-lt"/>
              <a:buAutoNum type="arabicPeriod"/>
            </a:pPr>
            <a:r>
              <a:rPr lang="en-US" dirty="0"/>
              <a:t>Make neutral compounds in the products</a:t>
            </a:r>
          </a:p>
          <a:p>
            <a:pPr marL="514350" indent="-514350">
              <a:buFont typeface="+mj-lt"/>
              <a:buAutoNum type="arabicPeriod"/>
            </a:pPr>
            <a:r>
              <a:rPr lang="en-US" dirty="0"/>
              <a:t>Balance atoms in the reactants and products</a:t>
            </a:r>
          </a:p>
          <a:p>
            <a:pPr marL="514350" indent="-514350">
              <a:buFont typeface="+mj-lt"/>
              <a:buAutoNum type="arabicPeriod"/>
            </a:pPr>
            <a:r>
              <a:rPr lang="en-US" dirty="0"/>
              <a:t>Check the solubility table and see if precipitates form in the products</a:t>
            </a:r>
          </a:p>
          <a:p>
            <a:endParaRPr lang="en-US" dirty="0"/>
          </a:p>
        </p:txBody>
      </p:sp>
      <p:sp>
        <p:nvSpPr>
          <p:cNvPr id="6" name="TextBox 5">
            <a:extLst>
              <a:ext uri="{FF2B5EF4-FFF2-40B4-BE49-F238E27FC236}">
                <a16:creationId xmlns:a16="http://schemas.microsoft.com/office/drawing/2014/main" id="{1D8F26B3-D6B2-649D-F9A4-51EBD62ECB82}"/>
              </a:ext>
            </a:extLst>
          </p:cNvPr>
          <p:cNvSpPr txBox="1"/>
          <p:nvPr/>
        </p:nvSpPr>
        <p:spPr>
          <a:xfrm>
            <a:off x="1174750" y="3572227"/>
            <a:ext cx="3838575" cy="369332"/>
          </a:xfrm>
          <a:prstGeom prst="rect">
            <a:avLst/>
          </a:prstGeom>
          <a:noFill/>
        </p:spPr>
        <p:txBody>
          <a:bodyPr wrap="square" rtlCol="0">
            <a:spAutoFit/>
          </a:bodyPr>
          <a:lstStyle/>
          <a:p>
            <a:r>
              <a:rPr lang="en-US" dirty="0"/>
              <a:t> K</a:t>
            </a:r>
            <a:r>
              <a:rPr lang="en-US" baseline="-25000" dirty="0"/>
              <a:t>2</a:t>
            </a:r>
            <a:r>
              <a:rPr lang="en-US" dirty="0"/>
              <a:t>SO</a:t>
            </a:r>
            <a:r>
              <a:rPr lang="en-US" baseline="-25000" dirty="0"/>
              <a:t>4</a:t>
            </a:r>
            <a:r>
              <a:rPr lang="en-US" dirty="0"/>
              <a:t> (</a:t>
            </a:r>
            <a:r>
              <a:rPr lang="en-US" dirty="0" err="1"/>
              <a:t>aq</a:t>
            </a:r>
            <a:r>
              <a:rPr lang="en-US" dirty="0"/>
              <a:t>)</a:t>
            </a:r>
            <a:r>
              <a:rPr lang="en-US" baseline="-25000" dirty="0"/>
              <a:t>           </a:t>
            </a:r>
            <a:r>
              <a:rPr lang="en-US" dirty="0"/>
              <a:t>+              Ba(NO</a:t>
            </a:r>
            <a:r>
              <a:rPr lang="en-US" baseline="-25000" dirty="0"/>
              <a:t>3</a:t>
            </a:r>
            <a:r>
              <a:rPr lang="en-US" dirty="0"/>
              <a:t>)</a:t>
            </a:r>
            <a:r>
              <a:rPr lang="en-US" baseline="-25000" dirty="0"/>
              <a:t>2</a:t>
            </a:r>
            <a:r>
              <a:rPr lang="en-US" dirty="0"/>
              <a:t> (</a:t>
            </a:r>
            <a:r>
              <a:rPr lang="en-US" dirty="0" err="1"/>
              <a:t>aq</a:t>
            </a:r>
            <a:r>
              <a:rPr lang="en-US" dirty="0"/>
              <a:t>)</a:t>
            </a:r>
          </a:p>
        </p:txBody>
      </p:sp>
      <p:sp>
        <p:nvSpPr>
          <p:cNvPr id="21" name="Arrow: Right 20">
            <a:extLst>
              <a:ext uri="{FF2B5EF4-FFF2-40B4-BE49-F238E27FC236}">
                <a16:creationId xmlns:a16="http://schemas.microsoft.com/office/drawing/2014/main" id="{233EAD4A-DF0C-53E2-BBAA-D425D7E5A91F}"/>
              </a:ext>
            </a:extLst>
          </p:cNvPr>
          <p:cNvSpPr/>
          <p:nvPr/>
        </p:nvSpPr>
        <p:spPr>
          <a:xfrm>
            <a:off x="5913945" y="3677371"/>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7666F05-61A9-52BE-5417-28C3622254ED}"/>
              </a:ext>
            </a:extLst>
          </p:cNvPr>
          <p:cNvSpPr txBox="1"/>
          <p:nvPr/>
        </p:nvSpPr>
        <p:spPr>
          <a:xfrm>
            <a:off x="267856" y="4379895"/>
            <a:ext cx="5523344" cy="369332"/>
          </a:xfrm>
          <a:prstGeom prst="rect">
            <a:avLst/>
          </a:prstGeom>
          <a:noFill/>
        </p:spPr>
        <p:txBody>
          <a:bodyPr wrap="square" rtlCol="0">
            <a:spAutoFit/>
          </a:bodyPr>
          <a:lstStyle/>
          <a:p>
            <a:r>
              <a:rPr lang="en-US" dirty="0"/>
              <a:t>  2 K</a:t>
            </a:r>
            <a:r>
              <a:rPr lang="en-US" baseline="30000" dirty="0"/>
              <a:t>1+</a:t>
            </a:r>
            <a:r>
              <a:rPr lang="en-US" dirty="0"/>
              <a:t> (</a:t>
            </a:r>
            <a:r>
              <a:rPr lang="en-US" dirty="0" err="1"/>
              <a:t>aq</a:t>
            </a:r>
            <a:r>
              <a:rPr lang="en-US" dirty="0"/>
              <a:t>) +  SO</a:t>
            </a:r>
            <a:r>
              <a:rPr lang="en-US" baseline="-25000" dirty="0"/>
              <a:t>4</a:t>
            </a:r>
            <a:r>
              <a:rPr lang="en-US" baseline="30000" dirty="0"/>
              <a:t>2-</a:t>
            </a:r>
            <a:r>
              <a:rPr lang="en-US" dirty="0"/>
              <a:t> (</a:t>
            </a:r>
            <a:r>
              <a:rPr lang="en-US" dirty="0" err="1"/>
              <a:t>aq</a:t>
            </a:r>
            <a:r>
              <a:rPr lang="en-US" dirty="0"/>
              <a:t>)</a:t>
            </a:r>
            <a:r>
              <a:rPr lang="en-US" baseline="-25000" dirty="0"/>
              <a:t>     </a:t>
            </a:r>
            <a:r>
              <a:rPr lang="en-US" dirty="0"/>
              <a:t>+  Ba</a:t>
            </a:r>
            <a:r>
              <a:rPr lang="en-US" baseline="30000" dirty="0"/>
              <a:t>2+</a:t>
            </a:r>
            <a:r>
              <a:rPr lang="en-US" dirty="0"/>
              <a:t> (</a:t>
            </a:r>
            <a:r>
              <a:rPr lang="en-US" dirty="0" err="1"/>
              <a:t>aq</a:t>
            </a:r>
            <a:r>
              <a:rPr lang="en-US" dirty="0"/>
              <a:t>) + 2 NO</a:t>
            </a:r>
            <a:r>
              <a:rPr lang="en-US" baseline="-25000" dirty="0"/>
              <a:t>3</a:t>
            </a:r>
            <a:r>
              <a:rPr lang="en-US" baseline="30000" dirty="0"/>
              <a:t>1-</a:t>
            </a:r>
            <a:r>
              <a:rPr lang="en-US" dirty="0"/>
              <a:t> (</a:t>
            </a:r>
            <a:r>
              <a:rPr lang="en-US" dirty="0" err="1"/>
              <a:t>aq</a:t>
            </a:r>
            <a:r>
              <a:rPr lang="en-US" dirty="0"/>
              <a:t>)</a:t>
            </a:r>
            <a:r>
              <a:rPr lang="en-US" baseline="-25000" dirty="0"/>
              <a:t> </a:t>
            </a:r>
            <a:endParaRPr lang="en-US" dirty="0"/>
          </a:p>
        </p:txBody>
      </p:sp>
      <p:sp>
        <p:nvSpPr>
          <p:cNvPr id="23" name="Arrow: Right 22">
            <a:extLst>
              <a:ext uri="{FF2B5EF4-FFF2-40B4-BE49-F238E27FC236}">
                <a16:creationId xmlns:a16="http://schemas.microsoft.com/office/drawing/2014/main" id="{FADD1455-57A9-D654-CE3A-CF1EFB89F21C}"/>
              </a:ext>
            </a:extLst>
          </p:cNvPr>
          <p:cNvSpPr/>
          <p:nvPr/>
        </p:nvSpPr>
        <p:spPr>
          <a:xfrm>
            <a:off x="5907678" y="4444084"/>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E4B854A-71B8-23C8-749F-F30D84FE029A}"/>
              </a:ext>
            </a:extLst>
          </p:cNvPr>
          <p:cNvSpPr txBox="1"/>
          <p:nvPr/>
        </p:nvSpPr>
        <p:spPr>
          <a:xfrm>
            <a:off x="7641932" y="4377773"/>
            <a:ext cx="3838575" cy="369332"/>
          </a:xfrm>
          <a:prstGeom prst="rect">
            <a:avLst/>
          </a:prstGeom>
          <a:noFill/>
        </p:spPr>
        <p:txBody>
          <a:bodyPr wrap="square" rtlCol="0">
            <a:spAutoFit/>
          </a:bodyPr>
          <a:lstStyle/>
          <a:p>
            <a:r>
              <a:rPr lang="en-US" dirty="0"/>
              <a:t>BaSO</a:t>
            </a:r>
            <a:r>
              <a:rPr lang="en-US" baseline="-25000" dirty="0"/>
              <a:t>4</a:t>
            </a:r>
            <a:r>
              <a:rPr lang="en-US" dirty="0"/>
              <a:t> (??)</a:t>
            </a:r>
            <a:r>
              <a:rPr lang="en-US" baseline="-25000" dirty="0"/>
              <a:t>            </a:t>
            </a:r>
            <a:r>
              <a:rPr lang="en-US" dirty="0"/>
              <a:t>+                KNO</a:t>
            </a:r>
            <a:r>
              <a:rPr lang="en-US" baseline="-25000" dirty="0"/>
              <a:t>3 </a:t>
            </a:r>
            <a:r>
              <a:rPr lang="en-US" dirty="0"/>
              <a:t>(??) </a:t>
            </a:r>
          </a:p>
        </p:txBody>
      </p:sp>
      <p:sp>
        <p:nvSpPr>
          <p:cNvPr id="25" name="TextBox 24">
            <a:extLst>
              <a:ext uri="{FF2B5EF4-FFF2-40B4-BE49-F238E27FC236}">
                <a16:creationId xmlns:a16="http://schemas.microsoft.com/office/drawing/2014/main" id="{0E2DD907-65FE-654F-0601-6813D83AB104}"/>
              </a:ext>
            </a:extLst>
          </p:cNvPr>
          <p:cNvSpPr txBox="1"/>
          <p:nvPr/>
        </p:nvSpPr>
        <p:spPr>
          <a:xfrm>
            <a:off x="1282336" y="4802375"/>
            <a:ext cx="1357757" cy="344548"/>
          </a:xfrm>
          <a:prstGeom prst="rect">
            <a:avLst/>
          </a:prstGeom>
          <a:noFill/>
          <a:ln w="19050">
            <a:solidFill>
              <a:schemeClr val="tx1"/>
            </a:solidFill>
          </a:ln>
        </p:spPr>
        <p:txBody>
          <a:bodyPr wrap="square" rtlCol="0">
            <a:noAutofit/>
          </a:bodyPr>
          <a:lstStyle/>
          <a:p>
            <a:r>
              <a:rPr lang="en-US" sz="1600" dirty="0"/>
              <a:t>swap cations</a:t>
            </a:r>
          </a:p>
        </p:txBody>
      </p:sp>
      <p:cxnSp>
        <p:nvCxnSpPr>
          <p:cNvPr id="26" name="Straight Connector 25">
            <a:extLst>
              <a:ext uri="{FF2B5EF4-FFF2-40B4-BE49-F238E27FC236}">
                <a16:creationId xmlns:a16="http://schemas.microsoft.com/office/drawing/2014/main" id="{7124E5F8-8F85-7E6A-B5EE-CB8F9C32E393}"/>
              </a:ext>
            </a:extLst>
          </p:cNvPr>
          <p:cNvCxnSpPr/>
          <p:nvPr/>
        </p:nvCxnSpPr>
        <p:spPr>
          <a:xfrm>
            <a:off x="2640093" y="4974649"/>
            <a:ext cx="5061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CEE20C9-1BA9-E38B-C431-9B09D0E9DE1D}"/>
              </a:ext>
            </a:extLst>
          </p:cNvPr>
          <p:cNvCxnSpPr>
            <a:cxnSpLocks/>
          </p:cNvCxnSpPr>
          <p:nvPr/>
        </p:nvCxnSpPr>
        <p:spPr>
          <a:xfrm flipV="1">
            <a:off x="3139658" y="4742025"/>
            <a:ext cx="0" cy="243899"/>
          </a:xfrm>
          <a:prstGeom prst="line">
            <a:avLst/>
          </a:prstGeom>
          <a:ln>
            <a:solidFill>
              <a:schemeClr val="tx1"/>
            </a:solidFill>
            <a:headEnd w="lg" len="lg"/>
            <a:tailEnd type="triangle"/>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805F1EA-C160-423A-BC3A-993C228E7CDA}"/>
              </a:ext>
            </a:extLst>
          </p:cNvPr>
          <p:cNvCxnSpPr>
            <a:cxnSpLocks/>
          </p:cNvCxnSpPr>
          <p:nvPr/>
        </p:nvCxnSpPr>
        <p:spPr>
          <a:xfrm>
            <a:off x="681799" y="4985924"/>
            <a:ext cx="59819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B8478670-1FB3-F15F-03BC-46D28E06609F}"/>
              </a:ext>
            </a:extLst>
          </p:cNvPr>
          <p:cNvCxnSpPr>
            <a:cxnSpLocks/>
          </p:cNvCxnSpPr>
          <p:nvPr/>
        </p:nvCxnSpPr>
        <p:spPr>
          <a:xfrm flipV="1">
            <a:off x="683704" y="4742025"/>
            <a:ext cx="0" cy="243899"/>
          </a:xfrm>
          <a:prstGeom prst="line">
            <a:avLst/>
          </a:prstGeom>
          <a:ln>
            <a:solidFill>
              <a:schemeClr val="tx1"/>
            </a:solidFill>
            <a:headEnd w="lg" len="lg"/>
            <a:tailEnd type="triangle"/>
          </a:ln>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BD89DB05-EE5E-1271-453E-29B4CA397D9C}"/>
              </a:ext>
            </a:extLst>
          </p:cNvPr>
          <p:cNvPicPr>
            <a:picLocks noChangeAspect="1"/>
          </p:cNvPicPr>
          <p:nvPr/>
        </p:nvPicPr>
        <p:blipFill>
          <a:blip r:embed="rId2"/>
          <a:stretch>
            <a:fillRect/>
          </a:stretch>
        </p:blipFill>
        <p:spPr>
          <a:xfrm>
            <a:off x="549719" y="3091525"/>
            <a:ext cx="4065044" cy="337475"/>
          </a:xfrm>
          <a:prstGeom prst="rect">
            <a:avLst/>
          </a:prstGeom>
        </p:spPr>
      </p:pic>
      <p:sp>
        <p:nvSpPr>
          <p:cNvPr id="33" name="TextBox 32">
            <a:extLst>
              <a:ext uri="{FF2B5EF4-FFF2-40B4-BE49-F238E27FC236}">
                <a16:creationId xmlns:a16="http://schemas.microsoft.com/office/drawing/2014/main" id="{6B0E09AC-F9FF-7A4D-E912-F215B4D4D6A5}"/>
              </a:ext>
            </a:extLst>
          </p:cNvPr>
          <p:cNvSpPr txBox="1"/>
          <p:nvPr/>
        </p:nvSpPr>
        <p:spPr>
          <a:xfrm>
            <a:off x="1174750" y="5316752"/>
            <a:ext cx="3838575" cy="369332"/>
          </a:xfrm>
          <a:prstGeom prst="rect">
            <a:avLst/>
          </a:prstGeom>
          <a:noFill/>
        </p:spPr>
        <p:txBody>
          <a:bodyPr wrap="square" rtlCol="0">
            <a:spAutoFit/>
          </a:bodyPr>
          <a:lstStyle/>
          <a:p>
            <a:r>
              <a:rPr lang="en-US" dirty="0"/>
              <a:t> K</a:t>
            </a:r>
            <a:r>
              <a:rPr lang="en-US" baseline="-25000" dirty="0"/>
              <a:t>2</a:t>
            </a:r>
            <a:r>
              <a:rPr lang="en-US" dirty="0"/>
              <a:t>SO</a:t>
            </a:r>
            <a:r>
              <a:rPr lang="en-US" baseline="-25000" dirty="0"/>
              <a:t>4</a:t>
            </a:r>
            <a:r>
              <a:rPr lang="en-US" dirty="0"/>
              <a:t> (</a:t>
            </a:r>
            <a:r>
              <a:rPr lang="en-US" dirty="0" err="1"/>
              <a:t>aq</a:t>
            </a:r>
            <a:r>
              <a:rPr lang="en-US" dirty="0"/>
              <a:t>)</a:t>
            </a:r>
            <a:r>
              <a:rPr lang="en-US" baseline="-25000" dirty="0"/>
              <a:t>           </a:t>
            </a:r>
            <a:r>
              <a:rPr lang="en-US" dirty="0"/>
              <a:t>+              Ba(NO</a:t>
            </a:r>
            <a:r>
              <a:rPr lang="en-US" baseline="-25000" dirty="0"/>
              <a:t>3</a:t>
            </a:r>
            <a:r>
              <a:rPr lang="en-US" dirty="0"/>
              <a:t>)</a:t>
            </a:r>
            <a:r>
              <a:rPr lang="en-US" baseline="-25000" dirty="0"/>
              <a:t>2</a:t>
            </a:r>
            <a:r>
              <a:rPr lang="en-US" dirty="0"/>
              <a:t> (</a:t>
            </a:r>
            <a:r>
              <a:rPr lang="en-US" dirty="0" err="1"/>
              <a:t>aq</a:t>
            </a:r>
            <a:r>
              <a:rPr lang="en-US" dirty="0"/>
              <a:t>)</a:t>
            </a:r>
          </a:p>
        </p:txBody>
      </p:sp>
      <p:sp>
        <p:nvSpPr>
          <p:cNvPr id="34" name="Arrow: Right 33">
            <a:extLst>
              <a:ext uri="{FF2B5EF4-FFF2-40B4-BE49-F238E27FC236}">
                <a16:creationId xmlns:a16="http://schemas.microsoft.com/office/drawing/2014/main" id="{EACE1353-06AF-5B62-0961-2BFB12CFBE98}"/>
              </a:ext>
            </a:extLst>
          </p:cNvPr>
          <p:cNvSpPr/>
          <p:nvPr/>
        </p:nvSpPr>
        <p:spPr>
          <a:xfrm>
            <a:off x="5913945" y="5421896"/>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44F39BB0-6C50-4B51-C1C7-F4436E8C2D7B}"/>
              </a:ext>
            </a:extLst>
          </p:cNvPr>
          <p:cNvSpPr txBox="1"/>
          <p:nvPr/>
        </p:nvSpPr>
        <p:spPr>
          <a:xfrm>
            <a:off x="7641932" y="5316634"/>
            <a:ext cx="3838575" cy="369332"/>
          </a:xfrm>
          <a:prstGeom prst="rect">
            <a:avLst/>
          </a:prstGeom>
          <a:noFill/>
        </p:spPr>
        <p:txBody>
          <a:bodyPr wrap="square" rtlCol="0">
            <a:spAutoFit/>
          </a:bodyPr>
          <a:lstStyle/>
          <a:p>
            <a:r>
              <a:rPr lang="en-US" dirty="0"/>
              <a:t>BaSO</a:t>
            </a:r>
            <a:r>
              <a:rPr lang="en-US" baseline="-25000" dirty="0"/>
              <a:t>4</a:t>
            </a:r>
            <a:r>
              <a:rPr lang="en-US" dirty="0"/>
              <a:t> (??)</a:t>
            </a:r>
            <a:r>
              <a:rPr lang="en-US" baseline="-25000" dirty="0"/>
              <a:t>            </a:t>
            </a:r>
            <a:r>
              <a:rPr lang="en-US" dirty="0"/>
              <a:t>+             2 KNO</a:t>
            </a:r>
            <a:r>
              <a:rPr lang="en-US" baseline="-25000" dirty="0"/>
              <a:t>3 </a:t>
            </a:r>
            <a:r>
              <a:rPr lang="en-US" dirty="0"/>
              <a:t>(??) </a:t>
            </a:r>
          </a:p>
        </p:txBody>
      </p:sp>
      <p:sp>
        <p:nvSpPr>
          <p:cNvPr id="37" name="TextBox 36">
            <a:extLst>
              <a:ext uri="{FF2B5EF4-FFF2-40B4-BE49-F238E27FC236}">
                <a16:creationId xmlns:a16="http://schemas.microsoft.com/office/drawing/2014/main" id="{299761E7-2DB2-13EB-6D38-C25BDD51ADAB}"/>
              </a:ext>
            </a:extLst>
          </p:cNvPr>
          <p:cNvSpPr txBox="1"/>
          <p:nvPr/>
        </p:nvSpPr>
        <p:spPr>
          <a:xfrm>
            <a:off x="1617583" y="4030591"/>
            <a:ext cx="3347065" cy="369332"/>
          </a:xfrm>
          <a:prstGeom prst="rect">
            <a:avLst/>
          </a:prstGeom>
          <a:noFill/>
        </p:spPr>
        <p:txBody>
          <a:bodyPr wrap="square" rtlCol="0">
            <a:spAutoFit/>
          </a:bodyPr>
          <a:lstStyle/>
          <a:p>
            <a:r>
              <a:rPr lang="en-US" dirty="0">
                <a:solidFill>
                  <a:srgbClr val="FF0000"/>
                </a:solidFill>
              </a:rPr>
              <a:t>Step 1: break apart compounds</a:t>
            </a:r>
          </a:p>
        </p:txBody>
      </p:sp>
      <p:sp>
        <p:nvSpPr>
          <p:cNvPr id="38" name="TextBox 37">
            <a:extLst>
              <a:ext uri="{FF2B5EF4-FFF2-40B4-BE49-F238E27FC236}">
                <a16:creationId xmlns:a16="http://schemas.microsoft.com/office/drawing/2014/main" id="{274AAF8D-C094-FD7B-23DE-882749AA8211}"/>
              </a:ext>
            </a:extLst>
          </p:cNvPr>
          <p:cNvSpPr txBox="1"/>
          <p:nvPr/>
        </p:nvSpPr>
        <p:spPr>
          <a:xfrm>
            <a:off x="3217698" y="4831199"/>
            <a:ext cx="2377914" cy="369332"/>
          </a:xfrm>
          <a:prstGeom prst="rect">
            <a:avLst/>
          </a:prstGeom>
          <a:noFill/>
        </p:spPr>
        <p:txBody>
          <a:bodyPr wrap="square" rtlCol="0">
            <a:spAutoFit/>
          </a:bodyPr>
          <a:lstStyle/>
          <a:p>
            <a:r>
              <a:rPr lang="en-US" dirty="0">
                <a:solidFill>
                  <a:srgbClr val="FF0000"/>
                </a:solidFill>
              </a:rPr>
              <a:t>Step 2: Swap cations</a:t>
            </a:r>
          </a:p>
        </p:txBody>
      </p:sp>
      <p:sp>
        <p:nvSpPr>
          <p:cNvPr id="39" name="TextBox 38">
            <a:extLst>
              <a:ext uri="{FF2B5EF4-FFF2-40B4-BE49-F238E27FC236}">
                <a16:creationId xmlns:a16="http://schemas.microsoft.com/office/drawing/2014/main" id="{C27F4768-E036-A020-C883-DF0314D6751A}"/>
              </a:ext>
            </a:extLst>
          </p:cNvPr>
          <p:cNvSpPr txBox="1"/>
          <p:nvPr/>
        </p:nvSpPr>
        <p:spPr>
          <a:xfrm>
            <a:off x="7498079" y="4765991"/>
            <a:ext cx="3838571" cy="369332"/>
          </a:xfrm>
          <a:prstGeom prst="rect">
            <a:avLst/>
          </a:prstGeom>
          <a:noFill/>
        </p:spPr>
        <p:txBody>
          <a:bodyPr wrap="square" rtlCol="0">
            <a:spAutoFit/>
          </a:bodyPr>
          <a:lstStyle/>
          <a:p>
            <a:r>
              <a:rPr lang="en-US" dirty="0">
                <a:solidFill>
                  <a:srgbClr val="FF0000"/>
                </a:solidFill>
              </a:rPr>
              <a:t>Step 3: Make neutral compounds</a:t>
            </a:r>
          </a:p>
        </p:txBody>
      </p:sp>
      <p:sp>
        <p:nvSpPr>
          <p:cNvPr id="40" name="TextBox 39">
            <a:extLst>
              <a:ext uri="{FF2B5EF4-FFF2-40B4-BE49-F238E27FC236}">
                <a16:creationId xmlns:a16="http://schemas.microsoft.com/office/drawing/2014/main" id="{4DF339CD-C70E-40E3-2C6E-FD53FB60C7D9}"/>
              </a:ext>
            </a:extLst>
          </p:cNvPr>
          <p:cNvSpPr txBox="1"/>
          <p:nvPr/>
        </p:nvSpPr>
        <p:spPr>
          <a:xfrm>
            <a:off x="9488484" y="5635759"/>
            <a:ext cx="1737361" cy="369332"/>
          </a:xfrm>
          <a:prstGeom prst="rect">
            <a:avLst/>
          </a:prstGeom>
          <a:noFill/>
        </p:spPr>
        <p:txBody>
          <a:bodyPr wrap="square" rtlCol="0">
            <a:spAutoFit/>
          </a:bodyPr>
          <a:lstStyle/>
          <a:p>
            <a:r>
              <a:rPr lang="en-US" dirty="0">
                <a:solidFill>
                  <a:srgbClr val="FF0000"/>
                </a:solidFill>
              </a:rPr>
              <a:t>Step 4: Balance</a:t>
            </a:r>
          </a:p>
        </p:txBody>
      </p:sp>
      <p:sp>
        <p:nvSpPr>
          <p:cNvPr id="41" name="TextBox 40">
            <a:extLst>
              <a:ext uri="{FF2B5EF4-FFF2-40B4-BE49-F238E27FC236}">
                <a16:creationId xmlns:a16="http://schemas.microsoft.com/office/drawing/2014/main" id="{6A2459D7-B6EF-20EB-46F1-36D66697D03B}"/>
              </a:ext>
            </a:extLst>
          </p:cNvPr>
          <p:cNvSpPr txBox="1"/>
          <p:nvPr/>
        </p:nvSpPr>
        <p:spPr>
          <a:xfrm>
            <a:off x="1174750" y="6005209"/>
            <a:ext cx="3838575" cy="369332"/>
          </a:xfrm>
          <a:prstGeom prst="rect">
            <a:avLst/>
          </a:prstGeom>
          <a:noFill/>
        </p:spPr>
        <p:txBody>
          <a:bodyPr wrap="square" rtlCol="0">
            <a:spAutoFit/>
          </a:bodyPr>
          <a:lstStyle/>
          <a:p>
            <a:r>
              <a:rPr lang="en-US" dirty="0"/>
              <a:t> K</a:t>
            </a:r>
            <a:r>
              <a:rPr lang="en-US" baseline="-25000" dirty="0"/>
              <a:t>2</a:t>
            </a:r>
            <a:r>
              <a:rPr lang="en-US" dirty="0"/>
              <a:t>SO</a:t>
            </a:r>
            <a:r>
              <a:rPr lang="en-US" baseline="-25000" dirty="0"/>
              <a:t>4</a:t>
            </a:r>
            <a:r>
              <a:rPr lang="en-US" dirty="0"/>
              <a:t> (</a:t>
            </a:r>
            <a:r>
              <a:rPr lang="en-US" dirty="0" err="1"/>
              <a:t>aq</a:t>
            </a:r>
            <a:r>
              <a:rPr lang="en-US" dirty="0"/>
              <a:t>)</a:t>
            </a:r>
            <a:r>
              <a:rPr lang="en-US" baseline="-25000" dirty="0"/>
              <a:t>           </a:t>
            </a:r>
            <a:r>
              <a:rPr lang="en-US" dirty="0"/>
              <a:t>+              Ba(NO</a:t>
            </a:r>
            <a:r>
              <a:rPr lang="en-US" baseline="-25000" dirty="0"/>
              <a:t>3</a:t>
            </a:r>
            <a:r>
              <a:rPr lang="en-US" dirty="0"/>
              <a:t>)</a:t>
            </a:r>
            <a:r>
              <a:rPr lang="en-US" baseline="-25000" dirty="0"/>
              <a:t>2</a:t>
            </a:r>
            <a:r>
              <a:rPr lang="en-US" dirty="0"/>
              <a:t> (</a:t>
            </a:r>
            <a:r>
              <a:rPr lang="en-US" dirty="0" err="1"/>
              <a:t>aq</a:t>
            </a:r>
            <a:r>
              <a:rPr lang="en-US" dirty="0"/>
              <a:t>)</a:t>
            </a:r>
          </a:p>
        </p:txBody>
      </p:sp>
      <p:sp>
        <p:nvSpPr>
          <p:cNvPr id="42" name="Arrow: Right 41">
            <a:extLst>
              <a:ext uri="{FF2B5EF4-FFF2-40B4-BE49-F238E27FC236}">
                <a16:creationId xmlns:a16="http://schemas.microsoft.com/office/drawing/2014/main" id="{DB25C208-17DD-EA33-4A11-ABA866C6A7D4}"/>
              </a:ext>
            </a:extLst>
          </p:cNvPr>
          <p:cNvSpPr/>
          <p:nvPr/>
        </p:nvSpPr>
        <p:spPr>
          <a:xfrm>
            <a:off x="5913945" y="6110353"/>
            <a:ext cx="342900" cy="24095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96F5A8B6-4928-768E-2DB8-01B24B6B02B8}"/>
              </a:ext>
            </a:extLst>
          </p:cNvPr>
          <p:cNvSpPr txBox="1"/>
          <p:nvPr/>
        </p:nvSpPr>
        <p:spPr>
          <a:xfrm>
            <a:off x="7641932" y="6005091"/>
            <a:ext cx="3838575" cy="369332"/>
          </a:xfrm>
          <a:prstGeom prst="rect">
            <a:avLst/>
          </a:prstGeom>
          <a:noFill/>
        </p:spPr>
        <p:txBody>
          <a:bodyPr wrap="square" rtlCol="0">
            <a:spAutoFit/>
          </a:bodyPr>
          <a:lstStyle/>
          <a:p>
            <a:r>
              <a:rPr lang="en-US" dirty="0"/>
              <a:t>BaSO</a:t>
            </a:r>
            <a:r>
              <a:rPr lang="en-US" baseline="-25000" dirty="0"/>
              <a:t>4</a:t>
            </a:r>
            <a:r>
              <a:rPr lang="en-US" dirty="0"/>
              <a:t> (s)</a:t>
            </a:r>
            <a:r>
              <a:rPr lang="en-US" baseline="-25000" dirty="0"/>
              <a:t>                </a:t>
            </a:r>
            <a:r>
              <a:rPr lang="en-US" dirty="0"/>
              <a:t>+             2 KNO</a:t>
            </a:r>
            <a:r>
              <a:rPr lang="en-US" baseline="-25000" dirty="0"/>
              <a:t>3 </a:t>
            </a:r>
            <a:r>
              <a:rPr lang="en-US" dirty="0"/>
              <a:t>(</a:t>
            </a:r>
            <a:r>
              <a:rPr lang="en-US" dirty="0" err="1"/>
              <a:t>aq</a:t>
            </a:r>
            <a:r>
              <a:rPr lang="en-US" dirty="0"/>
              <a:t>) </a:t>
            </a:r>
          </a:p>
        </p:txBody>
      </p:sp>
      <p:sp>
        <p:nvSpPr>
          <p:cNvPr id="44" name="TextBox 43">
            <a:extLst>
              <a:ext uri="{FF2B5EF4-FFF2-40B4-BE49-F238E27FC236}">
                <a16:creationId xmlns:a16="http://schemas.microsoft.com/office/drawing/2014/main" id="{4DCCD65A-1DC2-993F-A554-C0110BF42826}"/>
              </a:ext>
            </a:extLst>
          </p:cNvPr>
          <p:cNvSpPr txBox="1"/>
          <p:nvPr/>
        </p:nvSpPr>
        <p:spPr>
          <a:xfrm>
            <a:off x="6991334" y="6374423"/>
            <a:ext cx="4994299" cy="369332"/>
          </a:xfrm>
          <a:prstGeom prst="rect">
            <a:avLst/>
          </a:prstGeom>
          <a:noFill/>
        </p:spPr>
        <p:txBody>
          <a:bodyPr wrap="square" rtlCol="0">
            <a:spAutoFit/>
          </a:bodyPr>
          <a:lstStyle/>
          <a:p>
            <a:r>
              <a:rPr lang="en-US" dirty="0">
                <a:solidFill>
                  <a:srgbClr val="FF0000"/>
                </a:solidFill>
              </a:rPr>
              <a:t>Step 5: assign phases based on solubility table</a:t>
            </a:r>
          </a:p>
        </p:txBody>
      </p:sp>
    </p:spTree>
    <p:extLst>
      <p:ext uri="{BB962C8B-B14F-4D97-AF65-F5344CB8AC3E}">
        <p14:creationId xmlns:p14="http://schemas.microsoft.com/office/powerpoint/2010/main" val="22448277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AF42F554-BEEA-E200-1E11-EACE581469A5}"/>
              </a:ext>
            </a:extLst>
          </p:cNvPr>
          <p:cNvPicPr>
            <a:picLocks noChangeAspect="1"/>
          </p:cNvPicPr>
          <p:nvPr/>
        </p:nvPicPr>
        <p:blipFill>
          <a:blip r:embed="rId3"/>
          <a:stretch>
            <a:fillRect/>
          </a:stretch>
        </p:blipFill>
        <p:spPr>
          <a:xfrm>
            <a:off x="1271129" y="94673"/>
            <a:ext cx="8861064" cy="1016000"/>
          </a:xfrm>
          <a:prstGeom prst="rect">
            <a:avLst/>
          </a:prstGeom>
        </p:spPr>
      </p:pic>
      <p:pic>
        <p:nvPicPr>
          <p:cNvPr id="7" name="Picture 6">
            <a:extLst>
              <a:ext uri="{FF2B5EF4-FFF2-40B4-BE49-F238E27FC236}">
                <a16:creationId xmlns:a16="http://schemas.microsoft.com/office/drawing/2014/main" id="{78C03CD6-662E-3927-5FBC-322F6698BC55}"/>
              </a:ext>
            </a:extLst>
          </p:cNvPr>
          <p:cNvPicPr>
            <a:picLocks noChangeAspect="1"/>
          </p:cNvPicPr>
          <p:nvPr/>
        </p:nvPicPr>
        <p:blipFill rotWithShape="1">
          <a:blip r:embed="rId4"/>
          <a:srcRect l="28369"/>
          <a:stretch/>
        </p:blipFill>
        <p:spPr>
          <a:xfrm>
            <a:off x="613295" y="1674489"/>
            <a:ext cx="4263505" cy="5086440"/>
          </a:xfrm>
          <a:prstGeom prst="rect">
            <a:avLst/>
          </a:prstGeom>
        </p:spPr>
      </p:pic>
      <p:pic>
        <p:nvPicPr>
          <p:cNvPr id="8" name="Picture 7">
            <a:extLst>
              <a:ext uri="{FF2B5EF4-FFF2-40B4-BE49-F238E27FC236}">
                <a16:creationId xmlns:a16="http://schemas.microsoft.com/office/drawing/2014/main" id="{926EC4A3-A8B1-53E1-4707-589EE1303199}"/>
              </a:ext>
            </a:extLst>
          </p:cNvPr>
          <p:cNvPicPr>
            <a:picLocks noChangeAspect="1"/>
          </p:cNvPicPr>
          <p:nvPr/>
        </p:nvPicPr>
        <p:blipFill>
          <a:blip r:embed="rId5"/>
          <a:stretch>
            <a:fillRect/>
          </a:stretch>
        </p:blipFill>
        <p:spPr>
          <a:xfrm>
            <a:off x="1369419" y="1306265"/>
            <a:ext cx="2751255" cy="393036"/>
          </a:xfrm>
          <a:prstGeom prst="rect">
            <a:avLst/>
          </a:prstGeom>
        </p:spPr>
      </p:pic>
      <p:pic>
        <p:nvPicPr>
          <p:cNvPr id="9" name="Picture 8">
            <a:extLst>
              <a:ext uri="{FF2B5EF4-FFF2-40B4-BE49-F238E27FC236}">
                <a16:creationId xmlns:a16="http://schemas.microsoft.com/office/drawing/2014/main" id="{700354B0-BCB6-73DF-1A98-B2506173C579}"/>
              </a:ext>
            </a:extLst>
          </p:cNvPr>
          <p:cNvPicPr>
            <a:picLocks noChangeAspect="1"/>
          </p:cNvPicPr>
          <p:nvPr/>
        </p:nvPicPr>
        <p:blipFill>
          <a:blip r:embed="rId6"/>
          <a:stretch>
            <a:fillRect/>
          </a:stretch>
        </p:blipFill>
        <p:spPr>
          <a:xfrm>
            <a:off x="7598971" y="1334780"/>
            <a:ext cx="1544269" cy="266737"/>
          </a:xfrm>
          <a:prstGeom prst="rect">
            <a:avLst/>
          </a:prstGeom>
        </p:spPr>
      </p:pic>
      <p:pic>
        <p:nvPicPr>
          <p:cNvPr id="10" name="Picture 9">
            <a:extLst>
              <a:ext uri="{FF2B5EF4-FFF2-40B4-BE49-F238E27FC236}">
                <a16:creationId xmlns:a16="http://schemas.microsoft.com/office/drawing/2014/main" id="{5250B328-AFF8-A2F0-0267-EEF1EDBBFB7D}"/>
              </a:ext>
            </a:extLst>
          </p:cNvPr>
          <p:cNvPicPr>
            <a:picLocks noChangeAspect="1"/>
          </p:cNvPicPr>
          <p:nvPr/>
        </p:nvPicPr>
        <p:blipFill>
          <a:blip r:embed="rId7"/>
          <a:stretch>
            <a:fillRect/>
          </a:stretch>
        </p:blipFill>
        <p:spPr>
          <a:xfrm>
            <a:off x="6275846" y="1699301"/>
            <a:ext cx="5277587" cy="2295845"/>
          </a:xfrm>
          <a:prstGeom prst="rect">
            <a:avLst/>
          </a:prstGeom>
        </p:spPr>
      </p:pic>
      <p:sp>
        <p:nvSpPr>
          <p:cNvPr id="11" name="TextBox 10">
            <a:extLst>
              <a:ext uri="{FF2B5EF4-FFF2-40B4-BE49-F238E27FC236}">
                <a16:creationId xmlns:a16="http://schemas.microsoft.com/office/drawing/2014/main" id="{A4653DEA-122F-C530-8019-1BA42C5E3F4F}"/>
              </a:ext>
            </a:extLst>
          </p:cNvPr>
          <p:cNvSpPr txBox="1"/>
          <p:nvPr/>
        </p:nvSpPr>
        <p:spPr>
          <a:xfrm>
            <a:off x="11170031" y="6499805"/>
            <a:ext cx="1578958" cy="276999"/>
          </a:xfrm>
          <a:prstGeom prst="rect">
            <a:avLst/>
          </a:prstGeom>
          <a:noFill/>
        </p:spPr>
        <p:txBody>
          <a:bodyPr wrap="square" rtlCol="0">
            <a:spAutoFit/>
          </a:bodyPr>
          <a:lstStyle/>
          <a:p>
            <a:r>
              <a:rPr lang="en-US" sz="1200" dirty="0"/>
              <a:t>Chapter 7.2</a:t>
            </a:r>
          </a:p>
        </p:txBody>
      </p:sp>
      <p:pic>
        <p:nvPicPr>
          <p:cNvPr id="12" name="Picture 11">
            <a:extLst>
              <a:ext uri="{FF2B5EF4-FFF2-40B4-BE49-F238E27FC236}">
                <a16:creationId xmlns:a16="http://schemas.microsoft.com/office/drawing/2014/main" id="{B2F63C3E-449A-A6B7-DBB3-C8C95676E5C2}"/>
              </a:ext>
            </a:extLst>
          </p:cNvPr>
          <p:cNvPicPr>
            <a:picLocks noChangeAspect="1"/>
          </p:cNvPicPr>
          <p:nvPr/>
        </p:nvPicPr>
        <p:blipFill>
          <a:blip r:embed="rId8"/>
          <a:stretch>
            <a:fillRect/>
          </a:stretch>
        </p:blipFill>
        <p:spPr>
          <a:xfrm>
            <a:off x="9143240" y="1326243"/>
            <a:ext cx="1239584" cy="309896"/>
          </a:xfrm>
          <a:prstGeom prst="rect">
            <a:avLst/>
          </a:prstGeom>
        </p:spPr>
      </p:pic>
    </p:spTree>
    <p:extLst>
      <p:ext uri="{BB962C8B-B14F-4D97-AF65-F5344CB8AC3E}">
        <p14:creationId xmlns:p14="http://schemas.microsoft.com/office/powerpoint/2010/main" val="1161900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pic>
        <p:nvPicPr>
          <p:cNvPr id="6" name="Picture 5">
            <a:extLst>
              <a:ext uri="{FF2B5EF4-FFF2-40B4-BE49-F238E27FC236}">
                <a16:creationId xmlns:a16="http://schemas.microsoft.com/office/drawing/2014/main" id="{B4528B2B-6DC5-FC1E-CE6E-974B7A267C03}"/>
              </a:ext>
            </a:extLst>
          </p:cNvPr>
          <p:cNvPicPr>
            <a:picLocks noChangeAspect="1"/>
          </p:cNvPicPr>
          <p:nvPr/>
        </p:nvPicPr>
        <p:blipFill rotWithShape="1">
          <a:blip r:embed="rId2"/>
          <a:srcRect b="18583"/>
          <a:stretch/>
        </p:blipFill>
        <p:spPr>
          <a:xfrm>
            <a:off x="73407" y="113309"/>
            <a:ext cx="6479794" cy="1344016"/>
          </a:xfrm>
          <a:prstGeom prst="rect">
            <a:avLst/>
          </a:prstGeom>
        </p:spPr>
      </p:pic>
      <p:pic>
        <p:nvPicPr>
          <p:cNvPr id="7" name="Picture 6">
            <a:extLst>
              <a:ext uri="{FF2B5EF4-FFF2-40B4-BE49-F238E27FC236}">
                <a16:creationId xmlns:a16="http://schemas.microsoft.com/office/drawing/2014/main" id="{8245471C-B46D-9DBB-7444-E72E56A3A4C9}"/>
              </a:ext>
            </a:extLst>
          </p:cNvPr>
          <p:cNvPicPr>
            <a:picLocks noChangeAspect="1"/>
          </p:cNvPicPr>
          <p:nvPr/>
        </p:nvPicPr>
        <p:blipFill rotWithShape="1">
          <a:blip r:embed="rId3"/>
          <a:srcRect l="28369"/>
          <a:stretch/>
        </p:blipFill>
        <p:spPr>
          <a:xfrm>
            <a:off x="7727569" y="279308"/>
            <a:ext cx="3845306" cy="4587521"/>
          </a:xfrm>
          <a:prstGeom prst="rect">
            <a:avLst/>
          </a:prstGeom>
        </p:spPr>
      </p:pic>
      <p:pic>
        <p:nvPicPr>
          <p:cNvPr id="8" name="Picture 7">
            <a:extLst>
              <a:ext uri="{FF2B5EF4-FFF2-40B4-BE49-F238E27FC236}">
                <a16:creationId xmlns:a16="http://schemas.microsoft.com/office/drawing/2014/main" id="{D8EAD185-4DB8-EFB6-5238-F2DE541252A0}"/>
              </a:ext>
            </a:extLst>
          </p:cNvPr>
          <p:cNvPicPr>
            <a:picLocks noChangeAspect="1"/>
          </p:cNvPicPr>
          <p:nvPr/>
        </p:nvPicPr>
        <p:blipFill>
          <a:blip r:embed="rId4"/>
          <a:stretch>
            <a:fillRect/>
          </a:stretch>
        </p:blipFill>
        <p:spPr>
          <a:xfrm>
            <a:off x="8322669" y="16116"/>
            <a:ext cx="2751255" cy="393036"/>
          </a:xfrm>
          <a:prstGeom prst="rect">
            <a:avLst/>
          </a:prstGeom>
        </p:spPr>
      </p:pic>
      <p:pic>
        <p:nvPicPr>
          <p:cNvPr id="9" name="Picture 8">
            <a:extLst>
              <a:ext uri="{FF2B5EF4-FFF2-40B4-BE49-F238E27FC236}">
                <a16:creationId xmlns:a16="http://schemas.microsoft.com/office/drawing/2014/main" id="{0671E8BF-63F9-9613-3B2F-5EB148720098}"/>
              </a:ext>
            </a:extLst>
          </p:cNvPr>
          <p:cNvPicPr>
            <a:picLocks noChangeAspect="1"/>
          </p:cNvPicPr>
          <p:nvPr/>
        </p:nvPicPr>
        <p:blipFill>
          <a:blip r:embed="rId5"/>
          <a:stretch>
            <a:fillRect/>
          </a:stretch>
        </p:blipFill>
        <p:spPr>
          <a:xfrm>
            <a:off x="8351446" y="4869581"/>
            <a:ext cx="1544269" cy="266737"/>
          </a:xfrm>
          <a:prstGeom prst="rect">
            <a:avLst/>
          </a:prstGeom>
        </p:spPr>
      </p:pic>
      <p:pic>
        <p:nvPicPr>
          <p:cNvPr id="10" name="Picture 9">
            <a:extLst>
              <a:ext uri="{FF2B5EF4-FFF2-40B4-BE49-F238E27FC236}">
                <a16:creationId xmlns:a16="http://schemas.microsoft.com/office/drawing/2014/main" id="{E7AF970A-0EB0-79C4-0AA3-FC68B36E46B8}"/>
              </a:ext>
            </a:extLst>
          </p:cNvPr>
          <p:cNvPicPr>
            <a:picLocks noChangeAspect="1"/>
          </p:cNvPicPr>
          <p:nvPr/>
        </p:nvPicPr>
        <p:blipFill>
          <a:blip r:embed="rId6"/>
          <a:stretch>
            <a:fillRect/>
          </a:stretch>
        </p:blipFill>
        <p:spPr>
          <a:xfrm>
            <a:off x="7726437" y="5100970"/>
            <a:ext cx="3845307" cy="1672777"/>
          </a:xfrm>
          <a:prstGeom prst="rect">
            <a:avLst/>
          </a:prstGeom>
        </p:spPr>
      </p:pic>
      <p:pic>
        <p:nvPicPr>
          <p:cNvPr id="11" name="Picture 10">
            <a:extLst>
              <a:ext uri="{FF2B5EF4-FFF2-40B4-BE49-F238E27FC236}">
                <a16:creationId xmlns:a16="http://schemas.microsoft.com/office/drawing/2014/main" id="{A95BBF63-16CC-7154-6BF5-0FF9C30D526F}"/>
              </a:ext>
            </a:extLst>
          </p:cNvPr>
          <p:cNvPicPr>
            <a:picLocks noChangeAspect="1"/>
          </p:cNvPicPr>
          <p:nvPr/>
        </p:nvPicPr>
        <p:blipFill>
          <a:blip r:embed="rId7"/>
          <a:stretch>
            <a:fillRect/>
          </a:stretch>
        </p:blipFill>
        <p:spPr>
          <a:xfrm>
            <a:off x="9895715" y="4845638"/>
            <a:ext cx="1239584" cy="309896"/>
          </a:xfrm>
          <a:prstGeom prst="rect">
            <a:avLst/>
          </a:prstGeom>
        </p:spPr>
      </p:pic>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A2427740-4EC5-58F8-A360-CDBA850B74DC}"/>
                  </a:ext>
                </a:extLst>
              </p14:cNvPr>
              <p14:cNvContentPartPr/>
              <p14:nvPr/>
            </p14:nvContentPartPr>
            <p14:xfrm>
              <a:off x="5419440" y="1533960"/>
              <a:ext cx="1800" cy="10440"/>
            </p14:xfrm>
          </p:contentPart>
        </mc:Choice>
        <mc:Fallback xmlns="">
          <p:pic>
            <p:nvPicPr>
              <p:cNvPr id="12" name="Ink 11">
                <a:extLst>
                  <a:ext uri="{FF2B5EF4-FFF2-40B4-BE49-F238E27FC236}">
                    <a16:creationId xmlns:a16="http://schemas.microsoft.com/office/drawing/2014/main" id="{A2427740-4EC5-58F8-A360-CDBA850B74DC}"/>
                  </a:ext>
                </a:extLst>
              </p:cNvPr>
              <p:cNvPicPr/>
              <p:nvPr/>
            </p:nvPicPr>
            <p:blipFill>
              <a:blip r:embed="rId11"/>
              <a:stretch>
                <a:fillRect/>
              </a:stretch>
            </p:blipFill>
            <p:spPr>
              <a:xfrm>
                <a:off x="5410080" y="1524600"/>
                <a:ext cx="20520" cy="29160"/>
              </a:xfrm>
              <a:prstGeom prst="rect">
                <a:avLst/>
              </a:prstGeom>
            </p:spPr>
          </p:pic>
        </mc:Fallback>
      </mc:AlternateContent>
    </p:spTree>
    <p:extLst>
      <p:ext uri="{BB962C8B-B14F-4D97-AF65-F5344CB8AC3E}">
        <p14:creationId xmlns:p14="http://schemas.microsoft.com/office/powerpoint/2010/main" val="1849509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pic>
        <p:nvPicPr>
          <p:cNvPr id="6" name="Picture 5">
            <a:extLst>
              <a:ext uri="{FF2B5EF4-FFF2-40B4-BE49-F238E27FC236}">
                <a16:creationId xmlns:a16="http://schemas.microsoft.com/office/drawing/2014/main" id="{B4528B2B-6DC5-FC1E-CE6E-974B7A267C03}"/>
              </a:ext>
            </a:extLst>
          </p:cNvPr>
          <p:cNvPicPr>
            <a:picLocks noChangeAspect="1"/>
          </p:cNvPicPr>
          <p:nvPr/>
        </p:nvPicPr>
        <p:blipFill rotWithShape="1">
          <a:blip r:embed="rId2"/>
          <a:srcRect b="55511"/>
          <a:stretch/>
        </p:blipFill>
        <p:spPr>
          <a:xfrm>
            <a:off x="73407" y="113309"/>
            <a:ext cx="6479794" cy="734416"/>
          </a:xfrm>
          <a:prstGeom prst="rect">
            <a:avLst/>
          </a:prstGeom>
        </p:spPr>
      </p:pic>
      <p:pic>
        <p:nvPicPr>
          <p:cNvPr id="7" name="Picture 6">
            <a:extLst>
              <a:ext uri="{FF2B5EF4-FFF2-40B4-BE49-F238E27FC236}">
                <a16:creationId xmlns:a16="http://schemas.microsoft.com/office/drawing/2014/main" id="{8245471C-B46D-9DBB-7444-E72E56A3A4C9}"/>
              </a:ext>
            </a:extLst>
          </p:cNvPr>
          <p:cNvPicPr>
            <a:picLocks noChangeAspect="1"/>
          </p:cNvPicPr>
          <p:nvPr/>
        </p:nvPicPr>
        <p:blipFill rotWithShape="1">
          <a:blip r:embed="rId3"/>
          <a:srcRect l="28369"/>
          <a:stretch/>
        </p:blipFill>
        <p:spPr>
          <a:xfrm>
            <a:off x="7727569" y="279308"/>
            <a:ext cx="3845306" cy="4587521"/>
          </a:xfrm>
          <a:prstGeom prst="rect">
            <a:avLst/>
          </a:prstGeom>
        </p:spPr>
      </p:pic>
      <p:pic>
        <p:nvPicPr>
          <p:cNvPr id="8" name="Picture 7">
            <a:extLst>
              <a:ext uri="{FF2B5EF4-FFF2-40B4-BE49-F238E27FC236}">
                <a16:creationId xmlns:a16="http://schemas.microsoft.com/office/drawing/2014/main" id="{D8EAD185-4DB8-EFB6-5238-F2DE541252A0}"/>
              </a:ext>
            </a:extLst>
          </p:cNvPr>
          <p:cNvPicPr>
            <a:picLocks noChangeAspect="1"/>
          </p:cNvPicPr>
          <p:nvPr/>
        </p:nvPicPr>
        <p:blipFill>
          <a:blip r:embed="rId4"/>
          <a:stretch>
            <a:fillRect/>
          </a:stretch>
        </p:blipFill>
        <p:spPr>
          <a:xfrm>
            <a:off x="8322669" y="16116"/>
            <a:ext cx="2751255" cy="393036"/>
          </a:xfrm>
          <a:prstGeom prst="rect">
            <a:avLst/>
          </a:prstGeom>
        </p:spPr>
      </p:pic>
      <p:pic>
        <p:nvPicPr>
          <p:cNvPr id="9" name="Picture 8">
            <a:extLst>
              <a:ext uri="{FF2B5EF4-FFF2-40B4-BE49-F238E27FC236}">
                <a16:creationId xmlns:a16="http://schemas.microsoft.com/office/drawing/2014/main" id="{0671E8BF-63F9-9613-3B2F-5EB148720098}"/>
              </a:ext>
            </a:extLst>
          </p:cNvPr>
          <p:cNvPicPr>
            <a:picLocks noChangeAspect="1"/>
          </p:cNvPicPr>
          <p:nvPr/>
        </p:nvPicPr>
        <p:blipFill>
          <a:blip r:embed="rId5"/>
          <a:stretch>
            <a:fillRect/>
          </a:stretch>
        </p:blipFill>
        <p:spPr>
          <a:xfrm>
            <a:off x="8351446" y="4869581"/>
            <a:ext cx="1544269" cy="266737"/>
          </a:xfrm>
          <a:prstGeom prst="rect">
            <a:avLst/>
          </a:prstGeom>
        </p:spPr>
      </p:pic>
      <p:pic>
        <p:nvPicPr>
          <p:cNvPr id="10" name="Picture 9">
            <a:extLst>
              <a:ext uri="{FF2B5EF4-FFF2-40B4-BE49-F238E27FC236}">
                <a16:creationId xmlns:a16="http://schemas.microsoft.com/office/drawing/2014/main" id="{E7AF970A-0EB0-79C4-0AA3-FC68B36E46B8}"/>
              </a:ext>
            </a:extLst>
          </p:cNvPr>
          <p:cNvPicPr>
            <a:picLocks noChangeAspect="1"/>
          </p:cNvPicPr>
          <p:nvPr/>
        </p:nvPicPr>
        <p:blipFill>
          <a:blip r:embed="rId6"/>
          <a:stretch>
            <a:fillRect/>
          </a:stretch>
        </p:blipFill>
        <p:spPr>
          <a:xfrm>
            <a:off x="7726437" y="5100970"/>
            <a:ext cx="3845307" cy="1672777"/>
          </a:xfrm>
          <a:prstGeom prst="rect">
            <a:avLst/>
          </a:prstGeom>
        </p:spPr>
      </p:pic>
      <p:pic>
        <p:nvPicPr>
          <p:cNvPr id="11" name="Picture 10">
            <a:extLst>
              <a:ext uri="{FF2B5EF4-FFF2-40B4-BE49-F238E27FC236}">
                <a16:creationId xmlns:a16="http://schemas.microsoft.com/office/drawing/2014/main" id="{A95BBF63-16CC-7154-6BF5-0FF9C30D526F}"/>
              </a:ext>
            </a:extLst>
          </p:cNvPr>
          <p:cNvPicPr>
            <a:picLocks noChangeAspect="1"/>
          </p:cNvPicPr>
          <p:nvPr/>
        </p:nvPicPr>
        <p:blipFill>
          <a:blip r:embed="rId7"/>
          <a:stretch>
            <a:fillRect/>
          </a:stretch>
        </p:blipFill>
        <p:spPr>
          <a:xfrm>
            <a:off x="9895715" y="4845638"/>
            <a:ext cx="1239584" cy="309896"/>
          </a:xfrm>
          <a:prstGeom prst="rect">
            <a:avLst/>
          </a:prstGeom>
        </p:spPr>
      </p:pic>
      <p:pic>
        <p:nvPicPr>
          <p:cNvPr id="12" name="Picture 11">
            <a:extLst>
              <a:ext uri="{FF2B5EF4-FFF2-40B4-BE49-F238E27FC236}">
                <a16:creationId xmlns:a16="http://schemas.microsoft.com/office/drawing/2014/main" id="{BD73D1D9-5882-F8A6-E543-1822F1F295A2}"/>
              </a:ext>
            </a:extLst>
          </p:cNvPr>
          <p:cNvPicPr>
            <a:picLocks noChangeAspect="1"/>
          </p:cNvPicPr>
          <p:nvPr/>
        </p:nvPicPr>
        <p:blipFill rotWithShape="1">
          <a:blip r:embed="rId2"/>
          <a:srcRect t="83220"/>
          <a:stretch/>
        </p:blipFill>
        <p:spPr>
          <a:xfrm>
            <a:off x="73407" y="870186"/>
            <a:ext cx="6479794" cy="276999"/>
          </a:xfrm>
          <a:prstGeom prst="rect">
            <a:avLst/>
          </a:prstGeom>
        </p:spPr>
      </p:pic>
    </p:spTree>
    <p:extLst>
      <p:ext uri="{BB962C8B-B14F-4D97-AF65-F5344CB8AC3E}">
        <p14:creationId xmlns:p14="http://schemas.microsoft.com/office/powerpoint/2010/main" val="1967506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Acid-Base Reactions</a:t>
            </a:r>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a:xfrm>
            <a:off x="487680" y="1097280"/>
            <a:ext cx="10866120" cy="5079683"/>
          </a:xfrm>
        </p:spPr>
        <p:txBody>
          <a:bodyPr/>
          <a:lstStyle/>
          <a:p>
            <a:r>
              <a:rPr lang="en-US" dirty="0"/>
              <a:t>Acids – can release a hydrogen into water </a:t>
            </a:r>
          </a:p>
          <a:p>
            <a:pPr marL="0" indent="0">
              <a:buNone/>
            </a:pPr>
            <a:r>
              <a:rPr lang="en-US" dirty="0"/>
              <a:t>		</a:t>
            </a:r>
            <a:r>
              <a:rPr lang="en-US" dirty="0">
                <a:solidFill>
                  <a:srgbClr val="FF0000"/>
                </a:solidFill>
              </a:rPr>
              <a:t>H</a:t>
            </a:r>
            <a:r>
              <a:rPr lang="en-US" dirty="0"/>
              <a:t>Cl (</a:t>
            </a:r>
            <a:r>
              <a:rPr lang="en-US" dirty="0" err="1"/>
              <a:t>aq</a:t>
            </a:r>
            <a:r>
              <a:rPr lang="en-US" dirty="0"/>
              <a:t>) </a:t>
            </a:r>
            <a:r>
              <a:rPr lang="en-US" dirty="0">
                <a:sym typeface="Wingdings" panose="05000000000000000000" pitchFamily="2" charset="2"/>
              </a:rPr>
              <a:t> </a:t>
            </a:r>
            <a:r>
              <a:rPr lang="en-US" dirty="0">
                <a:solidFill>
                  <a:srgbClr val="FF0000"/>
                </a:solidFill>
                <a:sym typeface="Wingdings" panose="05000000000000000000" pitchFamily="2" charset="2"/>
              </a:rPr>
              <a:t>H</a:t>
            </a:r>
            <a:r>
              <a:rPr lang="en-US" baseline="30000" dirty="0">
                <a:solidFill>
                  <a:srgbClr val="FF0000"/>
                </a:solidFill>
                <a:sym typeface="Wingdings" panose="05000000000000000000" pitchFamily="2" charset="2"/>
              </a:rPr>
              <a:t>1+</a:t>
            </a:r>
            <a:r>
              <a:rPr lang="en-US" dirty="0">
                <a:sym typeface="Wingdings" panose="05000000000000000000" pitchFamily="2" charset="2"/>
              </a:rPr>
              <a:t> (</a:t>
            </a:r>
            <a:r>
              <a:rPr lang="en-US" dirty="0" err="1">
                <a:sym typeface="Wingdings" panose="05000000000000000000" pitchFamily="2" charset="2"/>
              </a:rPr>
              <a:t>aq</a:t>
            </a:r>
            <a:r>
              <a:rPr lang="en-US" dirty="0">
                <a:sym typeface="Wingdings" panose="05000000000000000000" pitchFamily="2" charset="2"/>
              </a:rPr>
              <a:t>) + Cl</a:t>
            </a:r>
            <a:r>
              <a:rPr lang="en-US" baseline="30000" dirty="0">
                <a:sym typeface="Wingdings" panose="05000000000000000000" pitchFamily="2" charset="2"/>
              </a:rPr>
              <a:t>1-</a:t>
            </a:r>
            <a:r>
              <a:rPr lang="en-US" dirty="0">
                <a:sym typeface="Wingdings" panose="05000000000000000000" pitchFamily="2" charset="2"/>
              </a:rPr>
              <a:t> (</a:t>
            </a:r>
            <a:r>
              <a:rPr lang="en-US" dirty="0" err="1">
                <a:sym typeface="Wingdings" panose="05000000000000000000" pitchFamily="2" charset="2"/>
              </a:rPr>
              <a:t>aq</a:t>
            </a:r>
            <a:r>
              <a:rPr lang="en-US" dirty="0">
                <a:sym typeface="Wingdings" panose="05000000000000000000" pitchFamily="2" charset="2"/>
              </a:rPr>
              <a:t>)</a:t>
            </a:r>
          </a:p>
          <a:p>
            <a:pPr marL="0" indent="0">
              <a:buNone/>
            </a:pPr>
            <a:r>
              <a:rPr lang="en-US" dirty="0">
                <a:sym typeface="Wingdings" panose="05000000000000000000" pitchFamily="2" charset="2"/>
              </a:rPr>
              <a:t>	       </a:t>
            </a:r>
            <a:r>
              <a:rPr lang="en-US" dirty="0">
                <a:solidFill>
                  <a:srgbClr val="FF0000"/>
                </a:solidFill>
                <a:sym typeface="Wingdings" panose="05000000000000000000" pitchFamily="2" charset="2"/>
              </a:rPr>
              <a:t>H</a:t>
            </a:r>
            <a:r>
              <a:rPr lang="en-US" baseline="-25000" dirty="0">
                <a:solidFill>
                  <a:srgbClr val="FF0000"/>
                </a:solidFill>
                <a:sym typeface="Wingdings" panose="05000000000000000000" pitchFamily="2" charset="2"/>
              </a:rPr>
              <a:t>2</a:t>
            </a:r>
            <a:r>
              <a:rPr lang="en-US" dirty="0">
                <a:sym typeface="Wingdings" panose="05000000000000000000" pitchFamily="2" charset="2"/>
              </a:rPr>
              <a:t>SO</a:t>
            </a:r>
            <a:r>
              <a:rPr lang="en-US" baseline="-25000" dirty="0">
                <a:sym typeface="Wingdings" panose="05000000000000000000" pitchFamily="2" charset="2"/>
              </a:rPr>
              <a:t>4</a:t>
            </a:r>
            <a:r>
              <a:rPr lang="en-US" dirty="0">
                <a:sym typeface="Wingdings" panose="05000000000000000000" pitchFamily="2" charset="2"/>
              </a:rPr>
              <a:t> (</a:t>
            </a:r>
            <a:r>
              <a:rPr lang="en-US" dirty="0" err="1">
                <a:sym typeface="Wingdings" panose="05000000000000000000" pitchFamily="2" charset="2"/>
              </a:rPr>
              <a:t>aq</a:t>
            </a:r>
            <a:r>
              <a:rPr lang="en-US" dirty="0">
                <a:sym typeface="Wingdings" panose="05000000000000000000" pitchFamily="2" charset="2"/>
              </a:rPr>
              <a:t>)  2 </a:t>
            </a:r>
            <a:r>
              <a:rPr lang="en-US" dirty="0">
                <a:solidFill>
                  <a:srgbClr val="FF0000"/>
                </a:solidFill>
                <a:sym typeface="Wingdings" panose="05000000000000000000" pitchFamily="2" charset="2"/>
              </a:rPr>
              <a:t>H</a:t>
            </a:r>
            <a:r>
              <a:rPr lang="en-US" baseline="30000" dirty="0">
                <a:solidFill>
                  <a:srgbClr val="FF0000"/>
                </a:solidFill>
                <a:sym typeface="Wingdings" panose="05000000000000000000" pitchFamily="2" charset="2"/>
              </a:rPr>
              <a:t>1+</a:t>
            </a:r>
            <a:r>
              <a:rPr lang="en-US" dirty="0">
                <a:sym typeface="Wingdings" panose="05000000000000000000" pitchFamily="2" charset="2"/>
              </a:rPr>
              <a:t> (</a:t>
            </a:r>
            <a:r>
              <a:rPr lang="en-US" dirty="0" err="1">
                <a:sym typeface="Wingdings" panose="05000000000000000000" pitchFamily="2" charset="2"/>
              </a:rPr>
              <a:t>aq</a:t>
            </a:r>
            <a:r>
              <a:rPr lang="en-US" dirty="0">
                <a:sym typeface="Wingdings" panose="05000000000000000000" pitchFamily="2" charset="2"/>
              </a:rPr>
              <a:t>) + SO4</a:t>
            </a:r>
            <a:r>
              <a:rPr lang="en-US" baseline="30000" dirty="0">
                <a:sym typeface="Wingdings" panose="05000000000000000000" pitchFamily="2" charset="2"/>
              </a:rPr>
              <a:t>2-</a:t>
            </a:r>
            <a:r>
              <a:rPr lang="en-US" dirty="0">
                <a:sym typeface="Wingdings" panose="05000000000000000000" pitchFamily="2" charset="2"/>
              </a:rPr>
              <a:t> (</a:t>
            </a:r>
            <a:r>
              <a:rPr lang="en-US" dirty="0" err="1">
                <a:sym typeface="Wingdings" panose="05000000000000000000" pitchFamily="2" charset="2"/>
              </a:rPr>
              <a:t>aq</a:t>
            </a:r>
            <a:r>
              <a:rPr lang="en-US" dirty="0">
                <a:sym typeface="Wingdings" panose="05000000000000000000" pitchFamily="2" charset="2"/>
              </a:rPr>
              <a:t>)</a:t>
            </a:r>
            <a:endParaRPr lang="en-US" dirty="0"/>
          </a:p>
          <a:p>
            <a:r>
              <a:rPr lang="en-US" dirty="0">
                <a:solidFill>
                  <a:srgbClr val="0070C0"/>
                </a:solidFill>
              </a:rPr>
              <a:t>Base </a:t>
            </a:r>
            <a:r>
              <a:rPr lang="en-US" dirty="0"/>
              <a:t>– can accept a hydrogen</a:t>
            </a:r>
          </a:p>
          <a:p>
            <a:pPr marL="0" indent="0">
              <a:buNone/>
            </a:pPr>
            <a:r>
              <a:rPr lang="en-US" dirty="0"/>
              <a:t>	        </a:t>
            </a:r>
            <a:r>
              <a:rPr lang="en-US" dirty="0">
                <a:solidFill>
                  <a:srgbClr val="0070C0"/>
                </a:solidFill>
              </a:rPr>
              <a:t>OH</a:t>
            </a:r>
            <a:r>
              <a:rPr lang="en-US" baseline="30000" dirty="0">
                <a:solidFill>
                  <a:srgbClr val="0070C0"/>
                </a:solidFill>
              </a:rPr>
              <a:t>1-</a:t>
            </a:r>
            <a:r>
              <a:rPr lang="en-US" dirty="0"/>
              <a:t> + </a:t>
            </a:r>
            <a:r>
              <a:rPr lang="en-US" dirty="0">
                <a:solidFill>
                  <a:srgbClr val="FF0000"/>
                </a:solidFill>
              </a:rPr>
              <a:t>H</a:t>
            </a:r>
            <a:r>
              <a:rPr lang="en-US" baseline="30000" dirty="0">
                <a:solidFill>
                  <a:srgbClr val="FF0000"/>
                </a:solidFill>
              </a:rPr>
              <a:t>1+</a:t>
            </a:r>
            <a:r>
              <a:rPr lang="en-US" dirty="0"/>
              <a:t> </a:t>
            </a:r>
            <a:r>
              <a:rPr lang="en-US" dirty="0">
                <a:sym typeface="Wingdings" panose="05000000000000000000" pitchFamily="2" charset="2"/>
              </a:rPr>
              <a:t> </a:t>
            </a:r>
            <a:r>
              <a:rPr lang="en-US" dirty="0">
                <a:solidFill>
                  <a:srgbClr val="FF0000"/>
                </a:solidFill>
                <a:sym typeface="Wingdings" panose="05000000000000000000" pitchFamily="2" charset="2"/>
              </a:rPr>
              <a:t>H</a:t>
            </a:r>
            <a:r>
              <a:rPr lang="en-US" baseline="-25000" dirty="0">
                <a:sym typeface="Wingdings" panose="05000000000000000000" pitchFamily="2" charset="2"/>
              </a:rPr>
              <a:t>2</a:t>
            </a:r>
            <a:r>
              <a:rPr lang="en-US" dirty="0">
                <a:sym typeface="Wingdings" panose="05000000000000000000" pitchFamily="2" charset="2"/>
              </a:rPr>
              <a:t>O</a:t>
            </a:r>
          </a:p>
          <a:p>
            <a:pPr marL="0" indent="0">
              <a:buNone/>
            </a:pPr>
            <a:r>
              <a:rPr lang="en-US" dirty="0">
                <a:sym typeface="Wingdings" panose="05000000000000000000" pitchFamily="2" charset="2"/>
              </a:rPr>
              <a:t>	   </a:t>
            </a:r>
            <a:r>
              <a:rPr lang="en-US" dirty="0">
                <a:solidFill>
                  <a:srgbClr val="0070C0"/>
                </a:solidFill>
                <a:sym typeface="Wingdings" panose="05000000000000000000" pitchFamily="2" charset="2"/>
              </a:rPr>
              <a:t>CO</a:t>
            </a:r>
            <a:r>
              <a:rPr lang="en-US" baseline="-25000" dirty="0">
                <a:solidFill>
                  <a:srgbClr val="0070C0"/>
                </a:solidFill>
                <a:sym typeface="Wingdings" panose="05000000000000000000" pitchFamily="2" charset="2"/>
              </a:rPr>
              <a:t>3</a:t>
            </a:r>
            <a:r>
              <a:rPr lang="en-US" baseline="30000" dirty="0">
                <a:solidFill>
                  <a:srgbClr val="0070C0"/>
                </a:solidFill>
                <a:sym typeface="Wingdings" panose="05000000000000000000" pitchFamily="2" charset="2"/>
              </a:rPr>
              <a:t>2-</a:t>
            </a:r>
            <a:r>
              <a:rPr lang="en-US" dirty="0">
                <a:sym typeface="Wingdings" panose="05000000000000000000" pitchFamily="2" charset="2"/>
              </a:rPr>
              <a:t> + </a:t>
            </a:r>
            <a:r>
              <a:rPr lang="en-US" dirty="0">
                <a:solidFill>
                  <a:srgbClr val="FF0000"/>
                </a:solidFill>
                <a:sym typeface="Wingdings" panose="05000000000000000000" pitchFamily="2" charset="2"/>
              </a:rPr>
              <a:t>2 H</a:t>
            </a:r>
            <a:r>
              <a:rPr lang="en-US" baseline="30000" dirty="0">
                <a:solidFill>
                  <a:srgbClr val="FF0000"/>
                </a:solidFill>
                <a:sym typeface="Wingdings" panose="05000000000000000000" pitchFamily="2" charset="2"/>
              </a:rPr>
              <a:t>1+</a:t>
            </a:r>
            <a:r>
              <a:rPr lang="en-US" dirty="0">
                <a:solidFill>
                  <a:srgbClr val="FF0000"/>
                </a:solidFill>
                <a:sym typeface="Wingdings" panose="05000000000000000000" pitchFamily="2" charset="2"/>
              </a:rPr>
              <a:t> </a:t>
            </a:r>
            <a:r>
              <a:rPr lang="en-US" dirty="0">
                <a:sym typeface="Wingdings" panose="05000000000000000000" pitchFamily="2" charset="2"/>
              </a:rPr>
              <a:t> </a:t>
            </a:r>
            <a:r>
              <a:rPr lang="en-US" dirty="0">
                <a:solidFill>
                  <a:srgbClr val="FF0000"/>
                </a:solidFill>
                <a:sym typeface="Wingdings" panose="05000000000000000000" pitchFamily="2" charset="2"/>
              </a:rPr>
              <a:t>H</a:t>
            </a:r>
            <a:r>
              <a:rPr lang="en-US" baseline="-25000" dirty="0">
                <a:solidFill>
                  <a:srgbClr val="FF0000"/>
                </a:solidFill>
                <a:sym typeface="Wingdings" panose="05000000000000000000" pitchFamily="2" charset="2"/>
              </a:rPr>
              <a:t>2</a:t>
            </a:r>
            <a:r>
              <a:rPr lang="en-US" dirty="0">
                <a:sym typeface="Wingdings" panose="05000000000000000000" pitchFamily="2" charset="2"/>
              </a:rPr>
              <a:t>CO</a:t>
            </a:r>
            <a:r>
              <a:rPr lang="en-US" baseline="-25000" dirty="0">
                <a:sym typeface="Wingdings" panose="05000000000000000000" pitchFamily="2" charset="2"/>
              </a:rPr>
              <a:t>3</a:t>
            </a:r>
          </a:p>
          <a:p>
            <a:endParaRPr lang="en-US" dirty="0">
              <a:sym typeface="Wingdings" panose="05000000000000000000" pitchFamily="2" charset="2"/>
            </a:endParaRPr>
          </a:p>
          <a:p>
            <a:r>
              <a:rPr lang="en-US" dirty="0">
                <a:sym typeface="Wingdings" panose="05000000000000000000" pitchFamily="2" charset="2"/>
              </a:rPr>
              <a:t>Acids usually start with an H in the formula</a:t>
            </a:r>
          </a:p>
          <a:p>
            <a:r>
              <a:rPr lang="en-US" dirty="0">
                <a:sym typeface="Wingdings" panose="05000000000000000000" pitchFamily="2" charset="2"/>
              </a:rPr>
              <a:t>Product is usually water</a:t>
            </a:r>
          </a:p>
          <a:p>
            <a:r>
              <a:rPr lang="en-US" dirty="0">
                <a:sym typeface="Wingdings" panose="05000000000000000000" pitchFamily="2" charset="2"/>
              </a:rPr>
              <a:t>Most common base is OH</a:t>
            </a:r>
            <a:r>
              <a:rPr lang="en-US" baseline="30000" dirty="0">
                <a:sym typeface="Wingdings" panose="05000000000000000000" pitchFamily="2" charset="2"/>
              </a:rPr>
              <a:t>1-</a:t>
            </a:r>
            <a:r>
              <a:rPr lang="en-US" dirty="0">
                <a:sym typeface="Wingdings" panose="05000000000000000000" pitchFamily="2" charset="2"/>
              </a:rPr>
              <a:t> or CO</a:t>
            </a:r>
            <a:r>
              <a:rPr lang="en-US" baseline="-25000" dirty="0">
                <a:sym typeface="Wingdings" panose="05000000000000000000" pitchFamily="2" charset="2"/>
              </a:rPr>
              <a:t>3</a:t>
            </a:r>
            <a:r>
              <a:rPr lang="en-US" baseline="30000" dirty="0">
                <a:sym typeface="Wingdings" panose="05000000000000000000" pitchFamily="2" charset="2"/>
              </a:rPr>
              <a:t>2-</a:t>
            </a:r>
            <a:r>
              <a:rPr lang="en-US" dirty="0">
                <a:sym typeface="Wingdings" panose="05000000000000000000" pitchFamily="2" charset="2"/>
              </a:rPr>
              <a:t> but there are many other bases.</a:t>
            </a:r>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spTree>
    <p:extLst>
      <p:ext uri="{BB962C8B-B14F-4D97-AF65-F5344CB8AC3E}">
        <p14:creationId xmlns:p14="http://schemas.microsoft.com/office/powerpoint/2010/main" val="3438552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p:txBody>
          <a:bodyPr/>
          <a:lstStyle/>
          <a:p>
            <a:endParaRPr lang="en-US" dirty="0"/>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1578958" cy="276999"/>
          </a:xfrm>
          <a:prstGeom prst="rect">
            <a:avLst/>
          </a:prstGeom>
          <a:noFill/>
        </p:spPr>
        <p:txBody>
          <a:bodyPr wrap="square" rtlCol="0">
            <a:spAutoFit/>
          </a:bodyPr>
          <a:lstStyle/>
          <a:p>
            <a:r>
              <a:rPr lang="en-US" sz="1200" dirty="0"/>
              <a:t>Chapter 7.2, 14.3</a:t>
            </a:r>
          </a:p>
        </p:txBody>
      </p:sp>
      <p:pic>
        <p:nvPicPr>
          <p:cNvPr id="6" name="Picture 5">
            <a:extLst>
              <a:ext uri="{FF2B5EF4-FFF2-40B4-BE49-F238E27FC236}">
                <a16:creationId xmlns:a16="http://schemas.microsoft.com/office/drawing/2014/main" id="{51B86928-1FCB-95A1-06A6-D42C33B9F77C}"/>
              </a:ext>
            </a:extLst>
          </p:cNvPr>
          <p:cNvPicPr>
            <a:picLocks noChangeAspect="1"/>
          </p:cNvPicPr>
          <p:nvPr/>
        </p:nvPicPr>
        <p:blipFill>
          <a:blip r:embed="rId2"/>
          <a:stretch>
            <a:fillRect/>
          </a:stretch>
        </p:blipFill>
        <p:spPr>
          <a:xfrm>
            <a:off x="267855" y="136525"/>
            <a:ext cx="8916785" cy="1046032"/>
          </a:xfrm>
          <a:prstGeom prst="rect">
            <a:avLst/>
          </a:prstGeom>
        </p:spPr>
      </p:pic>
      <p:pic>
        <p:nvPicPr>
          <p:cNvPr id="10" name="Picture 9">
            <a:extLst>
              <a:ext uri="{FF2B5EF4-FFF2-40B4-BE49-F238E27FC236}">
                <a16:creationId xmlns:a16="http://schemas.microsoft.com/office/drawing/2014/main" id="{7BFC3439-AF31-556E-3A1C-93618E2EA9FA}"/>
              </a:ext>
            </a:extLst>
          </p:cNvPr>
          <p:cNvPicPr>
            <a:picLocks noChangeAspect="1"/>
          </p:cNvPicPr>
          <p:nvPr/>
        </p:nvPicPr>
        <p:blipFill>
          <a:blip r:embed="rId3"/>
          <a:stretch>
            <a:fillRect/>
          </a:stretch>
        </p:blipFill>
        <p:spPr>
          <a:xfrm>
            <a:off x="0" y="1182557"/>
            <a:ext cx="4814079" cy="2701425"/>
          </a:xfrm>
          <a:prstGeom prst="rect">
            <a:avLst/>
          </a:prstGeom>
        </p:spPr>
      </p:pic>
    </p:spTree>
    <p:extLst>
      <p:ext uri="{BB962C8B-B14F-4D97-AF65-F5344CB8AC3E}">
        <p14:creationId xmlns:p14="http://schemas.microsoft.com/office/powerpoint/2010/main" val="11755799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a:xfrm>
            <a:off x="1524000" y="160338"/>
            <a:ext cx="9144000" cy="2387600"/>
          </a:xfrm>
        </p:spPr>
        <p:txBody>
          <a:bodyPr>
            <a:normAutofit/>
          </a:bodyPr>
          <a:lstStyle/>
          <a:p>
            <a:r>
              <a:rPr lang="en-US" dirty="0"/>
              <a:t>Oxidation-Reduction (redox) Reactions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158240" y="2640012"/>
            <a:ext cx="10027920" cy="3090227"/>
          </a:xfrm>
        </p:spPr>
        <p:txBody>
          <a:bodyPr>
            <a:normAutofit/>
          </a:bodyPr>
          <a:lstStyle/>
          <a:p>
            <a:pPr marL="342900" indent="-342900" algn="l">
              <a:buFont typeface="Arial" panose="020B0604020202020204" pitchFamily="34" charset="0"/>
              <a:buChar char="•"/>
            </a:pPr>
            <a:r>
              <a:rPr lang="en-US" dirty="0"/>
              <a:t>Chapter 7.2 (Classifying Chemical Reactions)</a:t>
            </a:r>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2180634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EAFBD-418C-34D2-90DB-1BEFFD354B9C}"/>
              </a:ext>
            </a:extLst>
          </p:cNvPr>
          <p:cNvSpPr>
            <a:spLocks noGrp="1"/>
          </p:cNvSpPr>
          <p:nvPr>
            <p:ph type="title"/>
          </p:nvPr>
        </p:nvSpPr>
        <p:spPr/>
        <p:txBody>
          <a:bodyPr/>
          <a:lstStyle/>
          <a:p>
            <a:r>
              <a:rPr lang="en-US" dirty="0"/>
              <a:t>Oxidation-Reduction (Redox) Reactions</a:t>
            </a:r>
          </a:p>
        </p:txBody>
      </p:sp>
      <p:sp>
        <p:nvSpPr>
          <p:cNvPr id="3" name="Content Placeholder 2">
            <a:extLst>
              <a:ext uri="{FF2B5EF4-FFF2-40B4-BE49-F238E27FC236}">
                <a16:creationId xmlns:a16="http://schemas.microsoft.com/office/drawing/2014/main" id="{BD8CB291-08F8-E080-831C-BBAEEF8E89B7}"/>
              </a:ext>
            </a:extLst>
          </p:cNvPr>
          <p:cNvSpPr>
            <a:spLocks noGrp="1"/>
          </p:cNvSpPr>
          <p:nvPr>
            <p:ph idx="1"/>
          </p:nvPr>
        </p:nvSpPr>
        <p:spPr>
          <a:xfrm>
            <a:off x="378691" y="602673"/>
            <a:ext cx="11434618" cy="6255327"/>
          </a:xfrm>
        </p:spPr>
        <p:txBody>
          <a:bodyPr>
            <a:normAutofit/>
          </a:bodyPr>
          <a:lstStyle/>
          <a:p>
            <a:r>
              <a:rPr lang="en-US" sz="2400" dirty="0"/>
              <a:t>Oxidation = loss of electrons; Reduction = gain of electrons</a:t>
            </a:r>
          </a:p>
          <a:p>
            <a:r>
              <a:rPr lang="en-US" sz="2400" dirty="0"/>
              <a:t>Oxidation-Reduction (redox) reactions = transfer of electrons</a:t>
            </a:r>
          </a:p>
          <a:p>
            <a:pPr lvl="1"/>
            <a:r>
              <a:rPr lang="en-US" sz="2000" dirty="0"/>
              <a:t>An element has a different oxidation number (see next slide) in the reactants and products</a:t>
            </a:r>
          </a:p>
          <a:p>
            <a:r>
              <a:rPr lang="en-US" dirty="0"/>
              <a:t>Types of redox reactions:</a:t>
            </a:r>
          </a:p>
          <a:p>
            <a:pPr lvl="1"/>
            <a:r>
              <a:rPr lang="en-US" dirty="0"/>
              <a:t>Combustion -</a:t>
            </a:r>
          </a:p>
          <a:p>
            <a:pPr lvl="2"/>
            <a:r>
              <a:rPr lang="en-US" dirty="0"/>
              <a:t>Very common - has some C, H and O</a:t>
            </a:r>
            <a:r>
              <a:rPr lang="en-US" baseline="-25000" dirty="0"/>
              <a:t>2</a:t>
            </a:r>
            <a:r>
              <a:rPr lang="en-US" dirty="0"/>
              <a:t> in the reactants and CO</a:t>
            </a:r>
            <a:r>
              <a:rPr lang="en-US" baseline="-25000" dirty="0"/>
              <a:t>2</a:t>
            </a:r>
            <a:r>
              <a:rPr lang="en-US" dirty="0"/>
              <a:t> and H</a:t>
            </a:r>
            <a:r>
              <a:rPr lang="en-US" baseline="-25000" dirty="0"/>
              <a:t>2</a:t>
            </a:r>
            <a:r>
              <a:rPr lang="en-US" dirty="0"/>
              <a:t>O in products.</a:t>
            </a:r>
          </a:p>
          <a:p>
            <a:pPr marL="457200" lvl="1" indent="0">
              <a:buNone/>
            </a:pPr>
            <a:r>
              <a:rPr lang="en-US" dirty="0"/>
              <a:t>		CH  +  O</a:t>
            </a:r>
            <a:r>
              <a:rPr lang="en-US" baseline="-25000" dirty="0"/>
              <a:t>2</a:t>
            </a:r>
            <a:r>
              <a:rPr lang="en-US" dirty="0"/>
              <a:t>  </a:t>
            </a:r>
            <a:r>
              <a:rPr lang="en-US" dirty="0">
                <a:sym typeface="Wingdings" panose="05000000000000000000" pitchFamily="2" charset="2"/>
              </a:rPr>
              <a:t>  CO</a:t>
            </a:r>
            <a:r>
              <a:rPr lang="en-US" baseline="-25000" dirty="0">
                <a:sym typeface="Wingdings" panose="05000000000000000000" pitchFamily="2" charset="2"/>
              </a:rPr>
              <a:t>2</a:t>
            </a:r>
            <a:r>
              <a:rPr lang="en-US" dirty="0">
                <a:sym typeface="Wingdings" panose="05000000000000000000" pitchFamily="2" charset="2"/>
              </a:rPr>
              <a:t> + H</a:t>
            </a:r>
            <a:r>
              <a:rPr lang="en-US" baseline="-25000" dirty="0">
                <a:sym typeface="Wingdings" panose="05000000000000000000" pitchFamily="2" charset="2"/>
              </a:rPr>
              <a:t>2</a:t>
            </a:r>
            <a:r>
              <a:rPr lang="en-US" dirty="0">
                <a:sym typeface="Wingdings" panose="05000000000000000000" pitchFamily="2" charset="2"/>
              </a:rPr>
              <a:t>O</a:t>
            </a:r>
            <a:endParaRPr lang="en-US" dirty="0"/>
          </a:p>
          <a:p>
            <a:pPr lvl="1"/>
            <a:r>
              <a:rPr lang="en-US" dirty="0"/>
              <a:t>Single replacement -</a:t>
            </a:r>
          </a:p>
          <a:p>
            <a:pPr lvl="2"/>
            <a:r>
              <a:rPr lang="en-US" dirty="0"/>
              <a:t>usually formation of ionic compounds</a:t>
            </a:r>
          </a:p>
          <a:p>
            <a:pPr marL="457200" lvl="1" indent="0">
              <a:buNone/>
            </a:pPr>
            <a:r>
              <a:rPr lang="en-US" dirty="0"/>
              <a:t>		A   +   BC   </a:t>
            </a:r>
            <a:r>
              <a:rPr lang="en-US" dirty="0">
                <a:sym typeface="Wingdings" panose="05000000000000000000" pitchFamily="2" charset="2"/>
              </a:rPr>
              <a:t>   B  +  AC</a:t>
            </a:r>
            <a:endParaRPr lang="en-US" dirty="0"/>
          </a:p>
          <a:p>
            <a:pPr lvl="1"/>
            <a:r>
              <a:rPr lang="en-US" dirty="0"/>
              <a:t>Combination - </a:t>
            </a:r>
          </a:p>
          <a:p>
            <a:pPr lvl="2"/>
            <a:r>
              <a:rPr lang="en-US" dirty="0"/>
              <a:t>Things coming together</a:t>
            </a:r>
          </a:p>
          <a:p>
            <a:pPr marL="457200" lvl="1" indent="0">
              <a:buNone/>
            </a:pPr>
            <a:r>
              <a:rPr lang="en-US" dirty="0"/>
              <a:t>		A   +    B    </a:t>
            </a:r>
            <a:r>
              <a:rPr lang="en-US" dirty="0">
                <a:sym typeface="Wingdings" panose="05000000000000000000" pitchFamily="2" charset="2"/>
              </a:rPr>
              <a:t>   AB</a:t>
            </a:r>
            <a:endParaRPr lang="en-US" dirty="0"/>
          </a:p>
          <a:p>
            <a:pPr lvl="1"/>
            <a:r>
              <a:rPr lang="en-US" dirty="0"/>
              <a:t>Decomposition – </a:t>
            </a:r>
          </a:p>
          <a:p>
            <a:pPr lvl="2"/>
            <a:r>
              <a:rPr lang="en-US" dirty="0"/>
              <a:t>Things coming apart</a:t>
            </a:r>
          </a:p>
          <a:p>
            <a:pPr marL="457200" lvl="1" indent="0">
              <a:buNone/>
            </a:pPr>
            <a:r>
              <a:rPr lang="en-US" dirty="0"/>
              <a:t>		AB    </a:t>
            </a:r>
            <a:r>
              <a:rPr lang="en-US" dirty="0">
                <a:sym typeface="Wingdings" panose="05000000000000000000" pitchFamily="2" charset="2"/>
              </a:rPr>
              <a:t></a:t>
            </a:r>
            <a:r>
              <a:rPr lang="en-US" dirty="0"/>
              <a:t>   A  +  B</a:t>
            </a:r>
          </a:p>
          <a:p>
            <a:pPr marL="457200" lvl="1" indent="0">
              <a:buNone/>
            </a:pPr>
            <a:endParaRPr lang="en-US" dirty="0"/>
          </a:p>
          <a:p>
            <a:pPr lvl="1"/>
            <a:endParaRPr lang="en-US" dirty="0"/>
          </a:p>
          <a:p>
            <a:pPr lvl="1"/>
            <a:endParaRPr lang="en-US" dirty="0"/>
          </a:p>
        </p:txBody>
      </p:sp>
      <p:sp>
        <p:nvSpPr>
          <p:cNvPr id="4" name="TextBox 3">
            <a:extLst>
              <a:ext uri="{FF2B5EF4-FFF2-40B4-BE49-F238E27FC236}">
                <a16:creationId xmlns:a16="http://schemas.microsoft.com/office/drawing/2014/main" id="{A4653DEA-122F-C530-8019-1BA42C5E3F4F}"/>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pic>
        <p:nvPicPr>
          <p:cNvPr id="7" name="Picture 6">
            <a:extLst>
              <a:ext uri="{FF2B5EF4-FFF2-40B4-BE49-F238E27FC236}">
                <a16:creationId xmlns:a16="http://schemas.microsoft.com/office/drawing/2014/main" id="{CB49F823-B806-C021-C1A9-53E14261C92F}"/>
              </a:ext>
            </a:extLst>
          </p:cNvPr>
          <p:cNvPicPr>
            <a:picLocks noChangeAspect="1"/>
          </p:cNvPicPr>
          <p:nvPr/>
        </p:nvPicPr>
        <p:blipFill>
          <a:blip r:embed="rId2"/>
          <a:stretch>
            <a:fillRect/>
          </a:stretch>
        </p:blipFill>
        <p:spPr>
          <a:xfrm>
            <a:off x="6400533" y="4105249"/>
            <a:ext cx="5139256" cy="485801"/>
          </a:xfrm>
          <a:prstGeom prst="rect">
            <a:avLst/>
          </a:prstGeom>
        </p:spPr>
      </p:pic>
      <p:pic>
        <p:nvPicPr>
          <p:cNvPr id="9" name="Picture 8">
            <a:extLst>
              <a:ext uri="{FF2B5EF4-FFF2-40B4-BE49-F238E27FC236}">
                <a16:creationId xmlns:a16="http://schemas.microsoft.com/office/drawing/2014/main" id="{16C2E5AD-E6DE-94C3-56D8-D85169222DB5}"/>
              </a:ext>
            </a:extLst>
          </p:cNvPr>
          <p:cNvPicPr>
            <a:picLocks noChangeAspect="1"/>
          </p:cNvPicPr>
          <p:nvPr/>
        </p:nvPicPr>
        <p:blipFill>
          <a:blip r:embed="rId3"/>
          <a:stretch>
            <a:fillRect/>
          </a:stretch>
        </p:blipFill>
        <p:spPr>
          <a:xfrm>
            <a:off x="6705378" y="3057506"/>
            <a:ext cx="4431396" cy="371494"/>
          </a:xfrm>
          <a:prstGeom prst="rect">
            <a:avLst/>
          </a:prstGeom>
        </p:spPr>
      </p:pic>
      <p:pic>
        <p:nvPicPr>
          <p:cNvPr id="11" name="Picture 10">
            <a:extLst>
              <a:ext uri="{FF2B5EF4-FFF2-40B4-BE49-F238E27FC236}">
                <a16:creationId xmlns:a16="http://schemas.microsoft.com/office/drawing/2014/main" id="{6DE9B9AD-28BD-8932-D9F8-4CEE08471C5B}"/>
              </a:ext>
            </a:extLst>
          </p:cNvPr>
          <p:cNvPicPr>
            <a:picLocks noChangeAspect="1"/>
          </p:cNvPicPr>
          <p:nvPr/>
        </p:nvPicPr>
        <p:blipFill>
          <a:blip r:embed="rId4"/>
          <a:stretch>
            <a:fillRect/>
          </a:stretch>
        </p:blipFill>
        <p:spPr>
          <a:xfrm>
            <a:off x="6705378" y="5267299"/>
            <a:ext cx="3443457" cy="371494"/>
          </a:xfrm>
          <a:prstGeom prst="rect">
            <a:avLst/>
          </a:prstGeom>
        </p:spPr>
      </p:pic>
      <p:pic>
        <p:nvPicPr>
          <p:cNvPr id="13" name="Picture 12">
            <a:extLst>
              <a:ext uri="{FF2B5EF4-FFF2-40B4-BE49-F238E27FC236}">
                <a16:creationId xmlns:a16="http://schemas.microsoft.com/office/drawing/2014/main" id="{26FED5D2-F8B0-A62F-840A-D2DA21A7ADE6}"/>
              </a:ext>
            </a:extLst>
          </p:cNvPr>
          <p:cNvPicPr>
            <a:picLocks noChangeAspect="1"/>
          </p:cNvPicPr>
          <p:nvPr/>
        </p:nvPicPr>
        <p:blipFill>
          <a:blip r:embed="rId5"/>
          <a:stretch>
            <a:fillRect/>
          </a:stretch>
        </p:blipFill>
        <p:spPr>
          <a:xfrm>
            <a:off x="7706791" y="6241853"/>
            <a:ext cx="2561159" cy="406038"/>
          </a:xfrm>
          <a:prstGeom prst="rect">
            <a:avLst/>
          </a:prstGeom>
        </p:spPr>
      </p:pic>
    </p:spTree>
    <p:extLst>
      <p:ext uri="{BB962C8B-B14F-4D97-AF65-F5344CB8AC3E}">
        <p14:creationId xmlns:p14="http://schemas.microsoft.com/office/powerpoint/2010/main" val="2703860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F2AC-5994-231E-EB77-FC586D5CF3B6}"/>
              </a:ext>
            </a:extLst>
          </p:cNvPr>
          <p:cNvSpPr>
            <a:spLocks noGrp="1"/>
          </p:cNvSpPr>
          <p:nvPr>
            <p:ph type="title"/>
          </p:nvPr>
        </p:nvSpPr>
        <p:spPr/>
        <p:txBody>
          <a:bodyPr/>
          <a:lstStyle/>
          <a:p>
            <a:r>
              <a:rPr lang="en-US" dirty="0"/>
              <a:t>Oxidation Numbers = Book way</a:t>
            </a:r>
          </a:p>
        </p:txBody>
      </p:sp>
      <p:sp>
        <p:nvSpPr>
          <p:cNvPr id="3" name="Content Placeholder 2">
            <a:extLst>
              <a:ext uri="{FF2B5EF4-FFF2-40B4-BE49-F238E27FC236}">
                <a16:creationId xmlns:a16="http://schemas.microsoft.com/office/drawing/2014/main" id="{A7163954-89BE-BD2A-DE01-4DBECC756877}"/>
              </a:ext>
            </a:extLst>
          </p:cNvPr>
          <p:cNvSpPr>
            <a:spLocks noGrp="1"/>
          </p:cNvSpPr>
          <p:nvPr>
            <p:ph idx="1"/>
          </p:nvPr>
        </p:nvSpPr>
        <p:spPr>
          <a:xfrm>
            <a:off x="838200" y="873760"/>
            <a:ext cx="10515600" cy="5303203"/>
          </a:xfrm>
        </p:spPr>
        <p:txBody>
          <a:bodyPr/>
          <a:lstStyle/>
          <a:p>
            <a:r>
              <a:rPr lang="en-US" dirty="0"/>
              <a:t> </a:t>
            </a:r>
          </a:p>
        </p:txBody>
      </p:sp>
      <p:pic>
        <p:nvPicPr>
          <p:cNvPr id="7" name="Picture 6">
            <a:extLst>
              <a:ext uri="{FF2B5EF4-FFF2-40B4-BE49-F238E27FC236}">
                <a16:creationId xmlns:a16="http://schemas.microsoft.com/office/drawing/2014/main" id="{A44D7793-CCA1-8BA7-3793-9641D506597C}"/>
              </a:ext>
            </a:extLst>
          </p:cNvPr>
          <p:cNvPicPr>
            <a:picLocks noChangeAspect="1"/>
          </p:cNvPicPr>
          <p:nvPr/>
        </p:nvPicPr>
        <p:blipFill>
          <a:blip r:embed="rId2"/>
          <a:stretch>
            <a:fillRect/>
          </a:stretch>
        </p:blipFill>
        <p:spPr>
          <a:xfrm>
            <a:off x="785909" y="602673"/>
            <a:ext cx="9691592" cy="3663447"/>
          </a:xfrm>
          <a:prstGeom prst="rect">
            <a:avLst/>
          </a:prstGeom>
        </p:spPr>
      </p:pic>
      <p:sp>
        <p:nvSpPr>
          <p:cNvPr id="8" name="TextBox 7">
            <a:extLst>
              <a:ext uri="{FF2B5EF4-FFF2-40B4-BE49-F238E27FC236}">
                <a16:creationId xmlns:a16="http://schemas.microsoft.com/office/drawing/2014/main" id="{9FC0A522-F0A8-8635-587A-8653BC78E80D}"/>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sp>
        <p:nvSpPr>
          <p:cNvPr id="9" name="TextBox 8">
            <a:extLst>
              <a:ext uri="{FF2B5EF4-FFF2-40B4-BE49-F238E27FC236}">
                <a16:creationId xmlns:a16="http://schemas.microsoft.com/office/drawing/2014/main" id="{3B6CC707-D968-BA9B-BAD5-6A3688B2DC75}"/>
              </a:ext>
            </a:extLst>
          </p:cNvPr>
          <p:cNvSpPr txBox="1"/>
          <p:nvPr/>
        </p:nvSpPr>
        <p:spPr>
          <a:xfrm>
            <a:off x="267855" y="5030133"/>
            <a:ext cx="11666970" cy="1200329"/>
          </a:xfrm>
          <a:prstGeom prst="rect">
            <a:avLst/>
          </a:prstGeom>
          <a:noFill/>
        </p:spPr>
        <p:txBody>
          <a:bodyPr wrap="square">
            <a:spAutoFit/>
          </a:bodyPr>
          <a:lstStyle/>
          <a:p>
            <a:pPr marL="514350" indent="-514350">
              <a:buFont typeface="+mj-lt"/>
              <a:buAutoNum type="arabicPeriod"/>
            </a:pPr>
            <a:r>
              <a:rPr lang="en-US" dirty="0"/>
              <a:t>All of the same elements in a molecule/compound will have the same oxidation number. </a:t>
            </a:r>
          </a:p>
          <a:p>
            <a:pPr marL="514350" indent="-514350">
              <a:buFont typeface="+mj-lt"/>
              <a:buAutoNum type="arabicPeriod"/>
            </a:pPr>
            <a:r>
              <a:rPr lang="en-US" dirty="0"/>
              <a:t>Oxidation numbers within a compound, element, or ion must add up to the net electric charge.</a:t>
            </a:r>
          </a:p>
          <a:p>
            <a:pPr marL="514350" indent="-514350">
              <a:buFont typeface="+mj-lt"/>
              <a:buAutoNum type="arabicPeriod"/>
            </a:pPr>
            <a:r>
              <a:rPr lang="en-US" dirty="0"/>
              <a:t>Oxidation numbers are USUALLY the same as their expected charges. Assign them in order from highest to lowest priority. (Highest Priority) </a:t>
            </a:r>
            <a:r>
              <a:rPr lang="en-US" dirty="0">
                <a:sym typeface="Wingdings" panose="05000000000000000000" pitchFamily="2" charset="2"/>
              </a:rPr>
              <a:t>Group 1, Group 2, Fluorine, Oxygen, Group 17 (Lowest Priority) </a:t>
            </a:r>
          </a:p>
        </p:txBody>
      </p:sp>
      <p:sp>
        <p:nvSpPr>
          <p:cNvPr id="10" name="Title 1">
            <a:extLst>
              <a:ext uri="{FF2B5EF4-FFF2-40B4-BE49-F238E27FC236}">
                <a16:creationId xmlns:a16="http://schemas.microsoft.com/office/drawing/2014/main" id="{EE3C4D3B-23F8-28F6-074A-27BAEE900BAF}"/>
              </a:ext>
            </a:extLst>
          </p:cNvPr>
          <p:cNvSpPr txBox="1">
            <a:spLocks/>
          </p:cNvSpPr>
          <p:nvPr/>
        </p:nvSpPr>
        <p:spPr>
          <a:xfrm>
            <a:off x="267855" y="4354810"/>
            <a:ext cx="11545454" cy="4661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Oxidation Numbers = Com’s Way (beginner rules) </a:t>
            </a:r>
          </a:p>
        </p:txBody>
      </p:sp>
    </p:spTree>
    <p:extLst>
      <p:ext uri="{BB962C8B-B14F-4D97-AF65-F5344CB8AC3E}">
        <p14:creationId xmlns:p14="http://schemas.microsoft.com/office/powerpoint/2010/main" val="27718063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163954-89BE-BD2A-DE01-4DBECC756877}"/>
              </a:ext>
            </a:extLst>
          </p:cNvPr>
          <p:cNvSpPr>
            <a:spLocks noGrp="1"/>
          </p:cNvSpPr>
          <p:nvPr>
            <p:ph idx="1"/>
          </p:nvPr>
        </p:nvSpPr>
        <p:spPr>
          <a:xfrm>
            <a:off x="1" y="602673"/>
            <a:ext cx="12192000" cy="6255327"/>
          </a:xfrm>
        </p:spPr>
        <p:txBody>
          <a:bodyPr>
            <a:normAutofit fontScale="85000" lnSpcReduction="10000"/>
          </a:bodyPr>
          <a:lstStyle/>
          <a:p>
            <a:pPr marL="0" indent="0">
              <a:buNone/>
            </a:pPr>
            <a:r>
              <a:rPr lang="en-US" sz="2000" dirty="0"/>
              <a:t>Do these in priority order starting with #1</a:t>
            </a:r>
          </a:p>
          <a:p>
            <a:pPr marL="514350" indent="-514350">
              <a:buFont typeface="+mj-lt"/>
              <a:buAutoNum type="arabicPeriod"/>
            </a:pPr>
            <a:r>
              <a:rPr lang="en-US" sz="2000" dirty="0"/>
              <a:t>All of the same elements in a molecule/compound will have the same oxidation number. i.e. All H will be the same in H</a:t>
            </a:r>
            <a:r>
              <a:rPr lang="en-US" sz="2000" baseline="-25000" dirty="0"/>
              <a:t>2</a:t>
            </a:r>
            <a:r>
              <a:rPr lang="en-US" sz="2000" dirty="0"/>
              <a:t>O</a:t>
            </a:r>
          </a:p>
          <a:p>
            <a:pPr marL="514350" indent="-514350">
              <a:buFont typeface="+mj-lt"/>
              <a:buAutoNum type="arabicPeriod"/>
            </a:pPr>
            <a:r>
              <a:rPr lang="en-US" sz="2000" dirty="0"/>
              <a:t>Oxidation numbers within a compound, element, or ion must add up to the net electric charge.</a:t>
            </a:r>
          </a:p>
          <a:p>
            <a:pPr marL="514350" indent="-514350">
              <a:buFont typeface="+mj-lt"/>
              <a:buAutoNum type="arabicPeriod"/>
            </a:pPr>
            <a:endParaRPr lang="en-US" sz="2000" dirty="0"/>
          </a:p>
          <a:p>
            <a:pPr marL="514350" indent="-514350">
              <a:buFont typeface="+mj-lt"/>
              <a:buAutoNum type="arabicPeriod"/>
            </a:pPr>
            <a:endParaRPr lang="en-US" sz="2000" dirty="0"/>
          </a:p>
          <a:p>
            <a:pPr marL="514350" indent="-514350">
              <a:buFont typeface="+mj-lt"/>
              <a:buAutoNum type="arabicPeriod"/>
            </a:pPr>
            <a:endParaRPr lang="en-US" sz="2000" dirty="0"/>
          </a:p>
          <a:p>
            <a:pPr marL="514350" indent="-514350">
              <a:buFont typeface="+mj-lt"/>
              <a:buAutoNum type="arabicPeriod"/>
            </a:pPr>
            <a:endParaRPr lang="en-US" sz="2000" dirty="0">
              <a:sym typeface="Wingdings" panose="05000000000000000000" pitchFamily="2" charset="2"/>
            </a:endParaRPr>
          </a:p>
          <a:p>
            <a:pPr marL="514350" indent="-514350">
              <a:buFont typeface="+mj-lt"/>
              <a:buAutoNum type="arabicPeriod"/>
            </a:pPr>
            <a:endParaRPr lang="en-US" sz="2000" dirty="0"/>
          </a:p>
          <a:p>
            <a:pPr marL="514350" indent="-514350">
              <a:buFont typeface="+mj-lt"/>
              <a:buAutoNum type="arabicPeriod"/>
            </a:pPr>
            <a:endParaRPr lang="en-US" sz="2000" dirty="0"/>
          </a:p>
          <a:p>
            <a:pPr marL="514350" indent="-514350">
              <a:buFont typeface="+mj-lt"/>
              <a:buAutoNum type="arabicPeriod"/>
            </a:pPr>
            <a:r>
              <a:rPr lang="en-US" sz="2000" dirty="0"/>
              <a:t>Oxidation numbers are USUALLY the same as their expected charges. Assign them in order from highest to lowest priority. (Highest Priority) </a:t>
            </a:r>
            <a:r>
              <a:rPr lang="en-US" sz="2000" dirty="0">
                <a:sym typeface="Wingdings" panose="05000000000000000000" pitchFamily="2" charset="2"/>
              </a:rPr>
              <a:t>Group 1, Group 2, Fluorine, Oxygen, Group 17 (Lowest Priority) </a:t>
            </a:r>
          </a:p>
          <a:p>
            <a:pPr marL="0" indent="0">
              <a:buNone/>
            </a:pPr>
            <a:endParaRPr lang="en-US" sz="2000" dirty="0">
              <a:sym typeface="Wingdings" panose="05000000000000000000" pitchFamily="2" charset="2"/>
            </a:endParaRPr>
          </a:p>
          <a:p>
            <a:pPr marL="0" indent="0">
              <a:buNone/>
            </a:pPr>
            <a:endParaRPr lang="en-US" sz="2000" dirty="0">
              <a:sym typeface="Wingdings" panose="05000000000000000000" pitchFamily="2" charset="2"/>
            </a:endParaRPr>
          </a:p>
          <a:p>
            <a:pPr marL="514350" indent="-514350">
              <a:buFont typeface="+mj-lt"/>
              <a:buAutoNum type="arabicPeriod"/>
            </a:pPr>
            <a:endParaRPr lang="en-US" sz="2000" dirty="0">
              <a:sym typeface="Wingdings" panose="05000000000000000000" pitchFamily="2" charset="2"/>
            </a:endParaRPr>
          </a:p>
          <a:p>
            <a:pPr marL="0" indent="0">
              <a:buNone/>
            </a:pPr>
            <a:endParaRPr lang="en-US" sz="2000" dirty="0">
              <a:sym typeface="Wingdings" panose="05000000000000000000" pitchFamily="2" charset="2"/>
            </a:endParaRPr>
          </a:p>
          <a:p>
            <a:pPr marL="0" indent="0">
              <a:buNone/>
            </a:pPr>
            <a:endParaRPr lang="en-US" sz="2000" dirty="0">
              <a:sym typeface="Wingdings" panose="05000000000000000000" pitchFamily="2" charset="2"/>
            </a:endParaRPr>
          </a:p>
          <a:p>
            <a:pPr marL="0" indent="0">
              <a:buNone/>
            </a:pPr>
            <a:r>
              <a:rPr lang="en-US" sz="2000" dirty="0">
                <a:sym typeface="Wingdings" panose="05000000000000000000" pitchFamily="2" charset="2"/>
              </a:rPr>
              <a:t>		</a:t>
            </a:r>
          </a:p>
          <a:p>
            <a:pPr marL="0" indent="0">
              <a:buNone/>
            </a:pPr>
            <a:r>
              <a:rPr lang="en-US" sz="2000" dirty="0">
                <a:sym typeface="Wingdings" panose="05000000000000000000" pitchFamily="2" charset="2"/>
              </a:rPr>
              <a:t>		</a:t>
            </a:r>
          </a:p>
          <a:p>
            <a:pPr marL="0" indent="0">
              <a:buNone/>
            </a:pPr>
            <a:r>
              <a:rPr lang="en-US" sz="2000" dirty="0">
                <a:sym typeface="Wingdings" panose="05000000000000000000" pitchFamily="2" charset="2"/>
              </a:rPr>
              <a:t>		Note: Rules will change and get more detailed in more advanced chemistry classes.</a:t>
            </a:r>
            <a:endParaRPr lang="en-US" sz="2000" dirty="0"/>
          </a:p>
        </p:txBody>
      </p:sp>
      <p:sp>
        <p:nvSpPr>
          <p:cNvPr id="2" name="Title 1">
            <a:extLst>
              <a:ext uri="{FF2B5EF4-FFF2-40B4-BE49-F238E27FC236}">
                <a16:creationId xmlns:a16="http://schemas.microsoft.com/office/drawing/2014/main" id="{414BF2AC-5994-231E-EB77-FC586D5CF3B6}"/>
              </a:ext>
            </a:extLst>
          </p:cNvPr>
          <p:cNvSpPr>
            <a:spLocks noGrp="1"/>
          </p:cNvSpPr>
          <p:nvPr>
            <p:ph type="title"/>
          </p:nvPr>
        </p:nvSpPr>
        <p:spPr/>
        <p:txBody>
          <a:bodyPr/>
          <a:lstStyle/>
          <a:p>
            <a:r>
              <a:rPr lang="en-US" dirty="0"/>
              <a:t>Oxidation Numbers = Com’s Way (beginner rules)</a:t>
            </a:r>
          </a:p>
        </p:txBody>
      </p:sp>
      <p:sp>
        <p:nvSpPr>
          <p:cNvPr id="8" name="TextBox 7">
            <a:extLst>
              <a:ext uri="{FF2B5EF4-FFF2-40B4-BE49-F238E27FC236}">
                <a16:creationId xmlns:a16="http://schemas.microsoft.com/office/drawing/2014/main" id="{9FC0A522-F0A8-8635-587A-8653BC78E80D}"/>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sp>
        <p:nvSpPr>
          <p:cNvPr id="5" name="TextBox 4">
            <a:extLst>
              <a:ext uri="{FF2B5EF4-FFF2-40B4-BE49-F238E27FC236}">
                <a16:creationId xmlns:a16="http://schemas.microsoft.com/office/drawing/2014/main" id="{7368D140-644A-CA0F-CAFD-9FBF3AB14DCD}"/>
              </a:ext>
            </a:extLst>
          </p:cNvPr>
          <p:cNvSpPr txBox="1"/>
          <p:nvPr/>
        </p:nvSpPr>
        <p:spPr>
          <a:xfrm>
            <a:off x="178180" y="1583234"/>
            <a:ext cx="5917819" cy="2031325"/>
          </a:xfrm>
          <a:prstGeom prst="rect">
            <a:avLst/>
          </a:prstGeom>
          <a:noFill/>
          <a:ln w="19050">
            <a:solidFill>
              <a:schemeClr val="tx1"/>
            </a:solidFill>
          </a:ln>
        </p:spPr>
        <p:txBody>
          <a:bodyPr wrap="square" rtlCol="0">
            <a:spAutoFit/>
          </a:bodyPr>
          <a:lstStyle/>
          <a:p>
            <a:pPr marL="285750" indent="-285750">
              <a:buFont typeface="Arial" panose="020B0604020202020204" pitchFamily="34" charset="0"/>
              <a:buChar char="•"/>
            </a:pPr>
            <a:r>
              <a:rPr lang="en-US" dirty="0"/>
              <a:t>Al = there is no charge listed and there is only 1 atom so the oxidation number is 0</a:t>
            </a:r>
          </a:p>
          <a:p>
            <a:pPr marL="285750" indent="-285750">
              <a:buFont typeface="Arial" panose="020B0604020202020204" pitchFamily="34" charset="0"/>
              <a:buChar char="•"/>
            </a:pPr>
            <a:r>
              <a:rPr lang="en-US" dirty="0"/>
              <a:t>Al</a:t>
            </a:r>
            <a:r>
              <a:rPr lang="en-US" baseline="30000" dirty="0"/>
              <a:t>3+</a:t>
            </a:r>
            <a:r>
              <a:rPr lang="en-US" dirty="0"/>
              <a:t> = there is a 3+ charge listed and there is only 1 atom so the oxidation number is 3+</a:t>
            </a:r>
          </a:p>
          <a:p>
            <a:pPr marL="285750" indent="-285750">
              <a:buFont typeface="Arial" panose="020B0604020202020204" pitchFamily="34" charset="0"/>
              <a:buChar char="•"/>
            </a:pPr>
            <a:r>
              <a:rPr lang="en-US" dirty="0"/>
              <a:t>H</a:t>
            </a:r>
            <a:r>
              <a:rPr lang="en-US" baseline="-25000" dirty="0"/>
              <a:t>2</a:t>
            </a:r>
            <a:r>
              <a:rPr lang="en-US" dirty="0"/>
              <a:t> = there is no charge listed so and there are 2 H atoms so the oxidation number for 2 H’s have to add up to 0 so H + H = 0 so 0 + 0 = 0 so the oxidation # is 0</a:t>
            </a:r>
          </a:p>
        </p:txBody>
      </p:sp>
      <p:sp>
        <p:nvSpPr>
          <p:cNvPr id="6" name="TextBox 5">
            <a:extLst>
              <a:ext uri="{FF2B5EF4-FFF2-40B4-BE49-F238E27FC236}">
                <a16:creationId xmlns:a16="http://schemas.microsoft.com/office/drawing/2014/main" id="{8569E581-236A-80CF-F408-D05C5A0149B3}"/>
              </a:ext>
            </a:extLst>
          </p:cNvPr>
          <p:cNvSpPr txBox="1"/>
          <p:nvPr/>
        </p:nvSpPr>
        <p:spPr>
          <a:xfrm>
            <a:off x="6136638" y="1580833"/>
            <a:ext cx="5917819" cy="2031325"/>
          </a:xfrm>
          <a:prstGeom prst="rect">
            <a:avLst/>
          </a:prstGeom>
          <a:noFill/>
          <a:ln w="19050">
            <a:solidFill>
              <a:schemeClr val="tx1"/>
            </a:solidFill>
          </a:ln>
        </p:spPr>
        <p:txBody>
          <a:bodyPr wrap="square" rtlCol="0">
            <a:spAutoFit/>
          </a:bodyPr>
          <a:lstStyle/>
          <a:p>
            <a:pPr marL="285750" indent="-285750">
              <a:buFont typeface="Arial" panose="020B0604020202020204" pitchFamily="34" charset="0"/>
              <a:buChar char="•"/>
            </a:pPr>
            <a:r>
              <a:rPr lang="en-US" dirty="0"/>
              <a:t>Cu</a:t>
            </a:r>
            <a:r>
              <a:rPr lang="en-US" baseline="-25000" dirty="0"/>
              <a:t>2</a:t>
            </a:r>
            <a:r>
              <a:rPr lang="en-US" dirty="0"/>
              <a:t>O = there is no charge listed and there are 2 Cu and 1 O atom so Cu + Cu + O = 0.</a:t>
            </a:r>
          </a:p>
          <a:p>
            <a:pPr marL="285750" indent="-285750">
              <a:buFont typeface="Arial" panose="020B0604020202020204" pitchFamily="34" charset="0"/>
              <a:buChar char="•"/>
            </a:pPr>
            <a:r>
              <a:rPr lang="en-US" dirty="0"/>
              <a:t>SO</a:t>
            </a:r>
            <a:r>
              <a:rPr lang="en-US" baseline="-25000" dirty="0"/>
              <a:t>4</a:t>
            </a:r>
            <a:r>
              <a:rPr lang="en-US" baseline="30000" dirty="0"/>
              <a:t>2-</a:t>
            </a:r>
            <a:r>
              <a:rPr lang="en-US" dirty="0"/>
              <a:t> = there is a 2- charge listed and there is 1 S atom and 4 O atoms so S + O + O + O + O = -2</a:t>
            </a:r>
          </a:p>
          <a:p>
            <a:pPr marL="285750" indent="-285750">
              <a:buFont typeface="Arial" panose="020B0604020202020204" pitchFamily="34" charset="0"/>
              <a:buChar char="•"/>
            </a:pPr>
            <a:r>
              <a:rPr lang="en-US" dirty="0"/>
              <a:t>H</a:t>
            </a:r>
            <a:r>
              <a:rPr lang="en-US" baseline="-25000" dirty="0"/>
              <a:t>2</a:t>
            </a:r>
            <a:r>
              <a:rPr lang="en-US" dirty="0"/>
              <a:t>O = there is no charge listed and there are 2 H atoms and 1 O atom so H + H + O = 0</a:t>
            </a:r>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8BD3E407-B6A0-F532-B780-5E5F2AF49980}"/>
              </a:ext>
            </a:extLst>
          </p:cNvPr>
          <p:cNvSpPr txBox="1"/>
          <p:nvPr/>
        </p:nvSpPr>
        <p:spPr>
          <a:xfrm>
            <a:off x="178179" y="4180077"/>
            <a:ext cx="11876278" cy="923330"/>
          </a:xfrm>
          <a:prstGeom prst="rect">
            <a:avLst/>
          </a:prstGeom>
          <a:noFill/>
          <a:ln w="19050">
            <a:solidFill>
              <a:schemeClr val="tx1"/>
            </a:solidFill>
          </a:ln>
        </p:spPr>
        <p:txBody>
          <a:bodyPr wrap="square" rtlCol="0">
            <a:spAutoFit/>
          </a:bodyPr>
          <a:lstStyle/>
          <a:p>
            <a:pPr marL="285750" indent="-285750">
              <a:buFont typeface="Arial" panose="020B0604020202020204" pitchFamily="34" charset="0"/>
              <a:buChar char="•"/>
            </a:pPr>
            <a:r>
              <a:rPr lang="en-US" dirty="0"/>
              <a:t>H</a:t>
            </a:r>
            <a:r>
              <a:rPr lang="en-US" baseline="-25000" dirty="0"/>
              <a:t>2</a:t>
            </a:r>
            <a:r>
              <a:rPr lang="en-US" dirty="0"/>
              <a:t>O = (no charge listed) H + H + O = 0; </a:t>
            </a:r>
          </a:p>
          <a:p>
            <a:r>
              <a:rPr lang="en-US" dirty="0"/>
              <a:t>	assign H first (Group 1) and the usual charge is 1+ so:</a:t>
            </a:r>
          </a:p>
          <a:p>
            <a:endParaRPr lang="en-US" dirty="0"/>
          </a:p>
        </p:txBody>
      </p:sp>
      <p:sp>
        <p:nvSpPr>
          <p:cNvPr id="10" name="TextBox 9">
            <a:extLst>
              <a:ext uri="{FF2B5EF4-FFF2-40B4-BE49-F238E27FC236}">
                <a16:creationId xmlns:a16="http://schemas.microsoft.com/office/drawing/2014/main" id="{EEA09944-06EC-29BA-4366-A9867158A4B9}"/>
              </a:ext>
            </a:extLst>
          </p:cNvPr>
          <p:cNvSpPr txBox="1"/>
          <p:nvPr/>
        </p:nvSpPr>
        <p:spPr>
          <a:xfrm>
            <a:off x="178179" y="5274766"/>
            <a:ext cx="11876278" cy="923330"/>
          </a:xfrm>
          <a:prstGeom prst="rect">
            <a:avLst/>
          </a:prstGeom>
          <a:noFill/>
          <a:ln w="19050">
            <a:solidFill>
              <a:schemeClr val="tx1"/>
            </a:solidFill>
          </a:ln>
        </p:spPr>
        <p:txBody>
          <a:bodyPr wrap="square" rtlCol="0">
            <a:spAutoFit/>
          </a:bodyPr>
          <a:lstStyle/>
          <a:p>
            <a:pPr marL="285750" indent="-285750">
              <a:buFont typeface="Arial" panose="020B0604020202020204" pitchFamily="34" charset="0"/>
              <a:buChar char="•"/>
            </a:pPr>
            <a:r>
              <a:rPr lang="en-US" dirty="0"/>
              <a:t>SO</a:t>
            </a:r>
            <a:r>
              <a:rPr lang="en-US" baseline="-25000" dirty="0"/>
              <a:t>4</a:t>
            </a:r>
            <a:r>
              <a:rPr lang="en-US" baseline="30000" dirty="0"/>
              <a:t>2-</a:t>
            </a:r>
            <a:r>
              <a:rPr lang="en-US" dirty="0"/>
              <a:t> = (2- charge listed) S + O + O + O + O = -2; </a:t>
            </a:r>
          </a:p>
          <a:p>
            <a:r>
              <a:rPr lang="en-US" dirty="0"/>
              <a:t>	assign O first (Group 16) and the usual charge is 2- so:</a:t>
            </a:r>
          </a:p>
          <a:p>
            <a:pPr marL="285750" indent="-28575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75BFECAB-86A4-9FDD-81D3-31D16904D20C}"/>
              </a:ext>
            </a:extLst>
          </p:cNvPr>
          <p:cNvSpPr txBox="1"/>
          <p:nvPr/>
        </p:nvSpPr>
        <p:spPr>
          <a:xfrm>
            <a:off x="6451601" y="4177824"/>
            <a:ext cx="1889760" cy="923330"/>
          </a:xfrm>
          <a:prstGeom prst="rect">
            <a:avLst/>
          </a:prstGeom>
          <a:noFill/>
          <a:ln w="19050">
            <a:noFill/>
          </a:ln>
        </p:spPr>
        <p:txBody>
          <a:bodyPr wrap="square" rtlCol="0">
            <a:spAutoFit/>
          </a:bodyPr>
          <a:lstStyle/>
          <a:p>
            <a:r>
              <a:rPr lang="en-US" dirty="0"/>
              <a:t>   H  +   H + O  = 0</a:t>
            </a:r>
          </a:p>
          <a:p>
            <a:r>
              <a:rPr lang="en-US" dirty="0"/>
              <a:t>(+1)+(+1)+ O = 0</a:t>
            </a:r>
          </a:p>
          <a:p>
            <a:r>
              <a:rPr lang="en-US" dirty="0"/>
              <a:t>	   O = -2</a:t>
            </a:r>
          </a:p>
        </p:txBody>
      </p:sp>
      <p:sp>
        <p:nvSpPr>
          <p:cNvPr id="12" name="TextBox 11">
            <a:extLst>
              <a:ext uri="{FF2B5EF4-FFF2-40B4-BE49-F238E27FC236}">
                <a16:creationId xmlns:a16="http://schemas.microsoft.com/office/drawing/2014/main" id="{C9006D86-4704-0F89-B5D8-DBE95F6E03B7}"/>
              </a:ext>
            </a:extLst>
          </p:cNvPr>
          <p:cNvSpPr txBox="1"/>
          <p:nvPr/>
        </p:nvSpPr>
        <p:spPr>
          <a:xfrm>
            <a:off x="6502401" y="5274766"/>
            <a:ext cx="2926080" cy="923330"/>
          </a:xfrm>
          <a:prstGeom prst="rect">
            <a:avLst/>
          </a:prstGeom>
          <a:noFill/>
          <a:ln w="19050">
            <a:noFill/>
          </a:ln>
        </p:spPr>
        <p:txBody>
          <a:bodyPr wrap="square" rtlCol="0">
            <a:spAutoFit/>
          </a:bodyPr>
          <a:lstStyle/>
          <a:p>
            <a:r>
              <a:rPr lang="en-US" dirty="0"/>
              <a:t>   S +  O   +  O  +   O  +  O  = -2</a:t>
            </a:r>
          </a:p>
          <a:p>
            <a:r>
              <a:rPr lang="en-US" dirty="0"/>
              <a:t>   S +(-2) +(-2) +(-2) +(-2) = -2</a:t>
            </a:r>
          </a:p>
          <a:p>
            <a:r>
              <a:rPr lang="en-US" dirty="0"/>
              <a:t>	   	      S = +6</a:t>
            </a:r>
          </a:p>
        </p:txBody>
      </p:sp>
      <p:sp>
        <p:nvSpPr>
          <p:cNvPr id="13" name="TextBox 12">
            <a:extLst>
              <a:ext uri="{FF2B5EF4-FFF2-40B4-BE49-F238E27FC236}">
                <a16:creationId xmlns:a16="http://schemas.microsoft.com/office/drawing/2014/main" id="{C12765B7-E1B0-E129-7C8F-1F782460A6A0}"/>
              </a:ext>
            </a:extLst>
          </p:cNvPr>
          <p:cNvSpPr txBox="1"/>
          <p:nvPr/>
        </p:nvSpPr>
        <p:spPr>
          <a:xfrm>
            <a:off x="9428481" y="4177824"/>
            <a:ext cx="2458721" cy="923330"/>
          </a:xfrm>
          <a:prstGeom prst="rect">
            <a:avLst/>
          </a:prstGeom>
          <a:noFill/>
          <a:ln w="19050">
            <a:noFill/>
          </a:ln>
        </p:spPr>
        <p:txBody>
          <a:bodyPr wrap="square" rtlCol="0">
            <a:spAutoFit/>
          </a:bodyPr>
          <a:lstStyle/>
          <a:p>
            <a:pPr algn="ctr"/>
            <a:r>
              <a:rPr lang="en-US" dirty="0"/>
              <a:t> Oxidation Numbers</a:t>
            </a:r>
          </a:p>
          <a:p>
            <a:pPr algn="ctr"/>
            <a:r>
              <a:rPr lang="en-US" dirty="0"/>
              <a:t>H = +1</a:t>
            </a:r>
          </a:p>
          <a:p>
            <a:pPr algn="ctr"/>
            <a:r>
              <a:rPr lang="en-US" dirty="0"/>
              <a:t>O = -2</a:t>
            </a:r>
          </a:p>
        </p:txBody>
      </p:sp>
      <p:sp>
        <p:nvSpPr>
          <p:cNvPr id="14" name="TextBox 13">
            <a:extLst>
              <a:ext uri="{FF2B5EF4-FFF2-40B4-BE49-F238E27FC236}">
                <a16:creationId xmlns:a16="http://schemas.microsoft.com/office/drawing/2014/main" id="{6B4C4B08-DE5C-4231-C85C-62968B18FBEB}"/>
              </a:ext>
            </a:extLst>
          </p:cNvPr>
          <p:cNvSpPr txBox="1"/>
          <p:nvPr/>
        </p:nvSpPr>
        <p:spPr>
          <a:xfrm>
            <a:off x="9428481" y="5271871"/>
            <a:ext cx="2458721" cy="923330"/>
          </a:xfrm>
          <a:prstGeom prst="rect">
            <a:avLst/>
          </a:prstGeom>
          <a:noFill/>
          <a:ln w="19050">
            <a:noFill/>
          </a:ln>
        </p:spPr>
        <p:txBody>
          <a:bodyPr wrap="square" rtlCol="0">
            <a:spAutoFit/>
          </a:bodyPr>
          <a:lstStyle/>
          <a:p>
            <a:pPr algn="ctr"/>
            <a:r>
              <a:rPr lang="en-US" dirty="0"/>
              <a:t> Oxidation Numbers</a:t>
            </a:r>
          </a:p>
          <a:p>
            <a:pPr algn="ctr"/>
            <a:r>
              <a:rPr lang="en-US" dirty="0"/>
              <a:t>S = +6</a:t>
            </a:r>
          </a:p>
          <a:p>
            <a:pPr algn="ctr"/>
            <a:r>
              <a:rPr lang="en-US" dirty="0"/>
              <a:t>O = -2</a:t>
            </a:r>
          </a:p>
        </p:txBody>
      </p:sp>
    </p:spTree>
    <p:extLst>
      <p:ext uri="{BB962C8B-B14F-4D97-AF65-F5344CB8AC3E}">
        <p14:creationId xmlns:p14="http://schemas.microsoft.com/office/powerpoint/2010/main" val="3265528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0FEA4-C126-E622-793E-CBE709931BC8}"/>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932736B1-0B72-8EB3-32ED-2FDD65911316}"/>
              </a:ext>
            </a:extLst>
          </p:cNvPr>
          <p:cNvPicPr>
            <a:picLocks noChangeAspect="1"/>
          </p:cNvPicPr>
          <p:nvPr/>
        </p:nvPicPr>
        <p:blipFill>
          <a:blip r:embed="rId2"/>
          <a:stretch>
            <a:fillRect/>
          </a:stretch>
        </p:blipFill>
        <p:spPr>
          <a:xfrm>
            <a:off x="152237" y="141605"/>
            <a:ext cx="7061363" cy="2017532"/>
          </a:xfrm>
          <a:prstGeom prst="rect">
            <a:avLst/>
          </a:prstGeom>
        </p:spPr>
      </p:pic>
      <p:cxnSp>
        <p:nvCxnSpPr>
          <p:cNvPr id="9" name="Straight Connector 8">
            <a:extLst>
              <a:ext uri="{FF2B5EF4-FFF2-40B4-BE49-F238E27FC236}">
                <a16:creationId xmlns:a16="http://schemas.microsoft.com/office/drawing/2014/main" id="{DFF00E86-332B-7491-BD81-E9D98ADFEDAA}"/>
              </a:ext>
            </a:extLst>
          </p:cNvPr>
          <p:cNvCxnSpPr/>
          <p:nvPr/>
        </p:nvCxnSpPr>
        <p:spPr>
          <a:xfrm>
            <a:off x="152237" y="1412240"/>
            <a:ext cx="685963"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22A295D-798A-410C-BCE8-204693556CDE}"/>
              </a:ext>
            </a:extLst>
          </p:cNvPr>
          <p:cNvSpPr txBox="1"/>
          <p:nvPr/>
        </p:nvSpPr>
        <p:spPr>
          <a:xfrm>
            <a:off x="3274454" y="5808960"/>
            <a:ext cx="8765309" cy="954107"/>
          </a:xfrm>
          <a:prstGeom prst="rect">
            <a:avLst/>
          </a:prstGeom>
          <a:noFill/>
        </p:spPr>
        <p:txBody>
          <a:bodyPr wrap="square">
            <a:spAutoFit/>
          </a:bodyPr>
          <a:lstStyle/>
          <a:p>
            <a:pPr marL="514350" indent="-514350">
              <a:buFont typeface="+mj-lt"/>
              <a:buAutoNum type="arabicPeriod"/>
            </a:pPr>
            <a:r>
              <a:rPr lang="en-US" sz="1400" dirty="0"/>
              <a:t>All of the same elements in a molecule/compound will have the same oxidation number. </a:t>
            </a:r>
          </a:p>
          <a:p>
            <a:pPr marL="514350" indent="-514350">
              <a:buFont typeface="+mj-lt"/>
              <a:buAutoNum type="arabicPeriod"/>
            </a:pPr>
            <a:r>
              <a:rPr lang="en-US" sz="1400" dirty="0"/>
              <a:t>Oxidation numbers within a compound, element, or ion must add up to the net electric charge.</a:t>
            </a:r>
          </a:p>
          <a:p>
            <a:pPr marL="514350" indent="-514350">
              <a:buFont typeface="+mj-lt"/>
              <a:buAutoNum type="arabicPeriod"/>
            </a:pPr>
            <a:r>
              <a:rPr lang="en-US" sz="1400" dirty="0"/>
              <a:t>Oxidation numbers are USUALLY the same as their expected charges. Assign them in order from highest to lowest priority. (Highest Priority) </a:t>
            </a:r>
            <a:r>
              <a:rPr lang="en-US" sz="1400" dirty="0">
                <a:sym typeface="Wingdings" panose="05000000000000000000" pitchFamily="2" charset="2"/>
              </a:rPr>
              <a:t>Group 1, Group 2, Fluorine, Oxygen, Group 17 (Lowest Priority) </a:t>
            </a:r>
          </a:p>
        </p:txBody>
      </p:sp>
      <p:sp>
        <p:nvSpPr>
          <p:cNvPr id="12" name="TextBox 11">
            <a:extLst>
              <a:ext uri="{FF2B5EF4-FFF2-40B4-BE49-F238E27FC236}">
                <a16:creationId xmlns:a16="http://schemas.microsoft.com/office/drawing/2014/main" id="{8788F688-A6BC-B700-1196-E29BFD0D15E7}"/>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spTree>
    <p:extLst>
      <p:ext uri="{BB962C8B-B14F-4D97-AF65-F5344CB8AC3E}">
        <p14:creationId xmlns:p14="http://schemas.microsoft.com/office/powerpoint/2010/main" val="1789421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CB894-D3B1-F58E-390F-40DFDE1BA9A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2D38653-77C6-6F52-8962-DADC3B927EFA}"/>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AC337CCE-2C3C-87C8-029E-65E7DAEA5CD5}"/>
              </a:ext>
            </a:extLst>
          </p:cNvPr>
          <p:cNvPicPr>
            <a:picLocks noChangeAspect="1"/>
          </p:cNvPicPr>
          <p:nvPr/>
        </p:nvPicPr>
        <p:blipFill rotWithShape="1">
          <a:blip r:embed="rId2"/>
          <a:srcRect b="12492"/>
          <a:stretch/>
        </p:blipFill>
        <p:spPr>
          <a:xfrm>
            <a:off x="239232" y="136525"/>
            <a:ext cx="6887536" cy="1367155"/>
          </a:xfrm>
          <a:prstGeom prst="rect">
            <a:avLst/>
          </a:prstGeom>
        </p:spPr>
      </p:pic>
      <p:pic>
        <p:nvPicPr>
          <p:cNvPr id="9" name="Picture 8">
            <a:extLst>
              <a:ext uri="{FF2B5EF4-FFF2-40B4-BE49-F238E27FC236}">
                <a16:creationId xmlns:a16="http://schemas.microsoft.com/office/drawing/2014/main" id="{403A4FC3-6D5F-E997-72F8-D7B72473BA9C}"/>
              </a:ext>
            </a:extLst>
          </p:cNvPr>
          <p:cNvPicPr>
            <a:picLocks noChangeAspect="1"/>
          </p:cNvPicPr>
          <p:nvPr/>
        </p:nvPicPr>
        <p:blipFill>
          <a:blip r:embed="rId3"/>
          <a:stretch>
            <a:fillRect/>
          </a:stretch>
        </p:blipFill>
        <p:spPr>
          <a:xfrm>
            <a:off x="1840837" y="1333500"/>
            <a:ext cx="5273047" cy="142241"/>
          </a:xfrm>
          <a:prstGeom prst="rect">
            <a:avLst/>
          </a:prstGeom>
        </p:spPr>
      </p:pic>
      <p:sp>
        <p:nvSpPr>
          <p:cNvPr id="10" name="TextBox 9">
            <a:extLst>
              <a:ext uri="{FF2B5EF4-FFF2-40B4-BE49-F238E27FC236}">
                <a16:creationId xmlns:a16="http://schemas.microsoft.com/office/drawing/2014/main" id="{07DAF9A5-8EB0-4091-F2AC-D40391DA526F}"/>
              </a:ext>
            </a:extLst>
          </p:cNvPr>
          <p:cNvSpPr txBox="1"/>
          <p:nvPr/>
        </p:nvSpPr>
        <p:spPr>
          <a:xfrm>
            <a:off x="178181" y="6444476"/>
            <a:ext cx="1578958" cy="276999"/>
          </a:xfrm>
          <a:prstGeom prst="rect">
            <a:avLst/>
          </a:prstGeom>
          <a:noFill/>
        </p:spPr>
        <p:txBody>
          <a:bodyPr wrap="square" rtlCol="0">
            <a:spAutoFit/>
          </a:bodyPr>
          <a:lstStyle/>
          <a:p>
            <a:r>
              <a:rPr lang="en-US" sz="1200" dirty="0"/>
              <a:t>Chapter 7.2</a:t>
            </a:r>
          </a:p>
        </p:txBody>
      </p:sp>
      <p:sp>
        <p:nvSpPr>
          <p:cNvPr id="11" name="TextBox 10">
            <a:extLst>
              <a:ext uri="{FF2B5EF4-FFF2-40B4-BE49-F238E27FC236}">
                <a16:creationId xmlns:a16="http://schemas.microsoft.com/office/drawing/2014/main" id="{5B92A717-9F2B-1AB6-EB9F-49D1C79679D4}"/>
              </a:ext>
            </a:extLst>
          </p:cNvPr>
          <p:cNvSpPr txBox="1"/>
          <p:nvPr/>
        </p:nvSpPr>
        <p:spPr>
          <a:xfrm>
            <a:off x="3274454" y="5808960"/>
            <a:ext cx="8765309" cy="954107"/>
          </a:xfrm>
          <a:prstGeom prst="rect">
            <a:avLst/>
          </a:prstGeom>
          <a:noFill/>
        </p:spPr>
        <p:txBody>
          <a:bodyPr wrap="square">
            <a:spAutoFit/>
          </a:bodyPr>
          <a:lstStyle/>
          <a:p>
            <a:pPr marL="514350" indent="-514350">
              <a:buFont typeface="+mj-lt"/>
              <a:buAutoNum type="arabicPeriod"/>
            </a:pPr>
            <a:r>
              <a:rPr lang="en-US" sz="1400" dirty="0"/>
              <a:t>All of the same elements in a molecule/compound will have the same oxidation number. </a:t>
            </a:r>
          </a:p>
          <a:p>
            <a:pPr marL="514350" indent="-514350">
              <a:buFont typeface="+mj-lt"/>
              <a:buAutoNum type="arabicPeriod"/>
            </a:pPr>
            <a:r>
              <a:rPr lang="en-US" sz="1400" dirty="0"/>
              <a:t>Oxidation numbers within a compound, element, or ion must add up to the net electric charge.</a:t>
            </a:r>
          </a:p>
          <a:p>
            <a:pPr marL="514350" indent="-514350">
              <a:buFont typeface="+mj-lt"/>
              <a:buAutoNum type="arabicPeriod"/>
            </a:pPr>
            <a:r>
              <a:rPr lang="en-US" sz="1400" dirty="0"/>
              <a:t>Oxidation numbers are USUALLY the same as their expected charges. Assign them in order from highest to lowest priority. (Highest Priority) </a:t>
            </a:r>
            <a:r>
              <a:rPr lang="en-US" sz="1400" dirty="0">
                <a:sym typeface="Wingdings" panose="05000000000000000000" pitchFamily="2" charset="2"/>
              </a:rPr>
              <a:t>Group 1, Group 2, Fluorine, Oxygen, Group 17 (Lowest Priority) </a:t>
            </a:r>
          </a:p>
        </p:txBody>
      </p:sp>
    </p:spTree>
    <p:extLst>
      <p:ext uri="{BB962C8B-B14F-4D97-AF65-F5344CB8AC3E}">
        <p14:creationId xmlns:p14="http://schemas.microsoft.com/office/powerpoint/2010/main" val="2450813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FB0C0-F849-F3C6-F8AF-779AB391194B}"/>
              </a:ext>
            </a:extLst>
          </p:cNvPr>
          <p:cNvSpPr>
            <a:spLocks noGrp="1"/>
          </p:cNvSpPr>
          <p:nvPr>
            <p:ph type="title"/>
          </p:nvPr>
        </p:nvSpPr>
        <p:spPr/>
        <p:txBody>
          <a:bodyPr/>
          <a:lstStyle/>
          <a:p>
            <a:r>
              <a:rPr lang="en-US" dirty="0"/>
              <a:t>Reaction Summary</a:t>
            </a:r>
          </a:p>
        </p:txBody>
      </p:sp>
      <p:sp>
        <p:nvSpPr>
          <p:cNvPr id="3" name="Content Placeholder 2">
            <a:extLst>
              <a:ext uri="{FF2B5EF4-FFF2-40B4-BE49-F238E27FC236}">
                <a16:creationId xmlns:a16="http://schemas.microsoft.com/office/drawing/2014/main" id="{D792A890-F67D-BF0F-2F45-9D26680650A8}"/>
              </a:ext>
            </a:extLst>
          </p:cNvPr>
          <p:cNvSpPr>
            <a:spLocks noGrp="1"/>
          </p:cNvSpPr>
          <p:nvPr>
            <p:ph idx="1"/>
          </p:nvPr>
        </p:nvSpPr>
        <p:spPr>
          <a:xfrm>
            <a:off x="267855" y="602672"/>
            <a:ext cx="11752695" cy="6255327"/>
          </a:xfrm>
        </p:spPr>
        <p:txBody>
          <a:bodyPr>
            <a:normAutofit fontScale="92500" lnSpcReduction="10000"/>
          </a:bodyPr>
          <a:lstStyle/>
          <a:p>
            <a:r>
              <a:rPr lang="en-US" dirty="0"/>
              <a:t>Precipitation Reactions – two solutions mixed together create a solid</a:t>
            </a:r>
          </a:p>
          <a:p>
            <a:pPr lvl="1"/>
            <a:r>
              <a:rPr lang="en-US" dirty="0"/>
              <a:t>AB (</a:t>
            </a:r>
            <a:r>
              <a:rPr lang="en-US" dirty="0" err="1"/>
              <a:t>aq</a:t>
            </a:r>
            <a:r>
              <a:rPr lang="en-US" dirty="0"/>
              <a:t>) + CD (</a:t>
            </a:r>
            <a:r>
              <a:rPr lang="en-US" dirty="0" err="1"/>
              <a:t>aq</a:t>
            </a:r>
            <a:r>
              <a:rPr lang="en-US" dirty="0"/>
              <a:t>)  </a:t>
            </a:r>
            <a:r>
              <a:rPr lang="en-US" dirty="0">
                <a:sym typeface="Wingdings" panose="05000000000000000000" pitchFamily="2" charset="2"/>
              </a:rPr>
              <a:t>  AD (s) + CB (</a:t>
            </a:r>
            <a:r>
              <a:rPr lang="en-US" dirty="0" err="1">
                <a:sym typeface="Wingdings" panose="05000000000000000000" pitchFamily="2" charset="2"/>
              </a:rPr>
              <a:t>aq</a:t>
            </a:r>
            <a:r>
              <a:rPr lang="en-US" dirty="0">
                <a:sym typeface="Wingdings" panose="05000000000000000000" pitchFamily="2" charset="2"/>
              </a:rPr>
              <a:t>)</a:t>
            </a:r>
            <a:endParaRPr lang="en-US" dirty="0"/>
          </a:p>
          <a:p>
            <a:r>
              <a:rPr lang="en-US" dirty="0"/>
              <a:t>Acid-Base Reactions – combining and acid and a base to make water and a “salt”</a:t>
            </a:r>
          </a:p>
          <a:p>
            <a:pPr lvl="1"/>
            <a:r>
              <a:rPr lang="en-US" dirty="0"/>
              <a:t>Acid (H</a:t>
            </a:r>
            <a:r>
              <a:rPr lang="en-US" baseline="30000" dirty="0"/>
              <a:t>1+</a:t>
            </a:r>
            <a:r>
              <a:rPr lang="en-US" dirty="0"/>
              <a:t>) + Base (OH</a:t>
            </a:r>
            <a:r>
              <a:rPr lang="en-US" baseline="30000" dirty="0"/>
              <a:t>1-</a:t>
            </a:r>
            <a:r>
              <a:rPr lang="en-US" dirty="0"/>
              <a:t> or CO</a:t>
            </a:r>
            <a:r>
              <a:rPr lang="en-US" baseline="-25000" dirty="0"/>
              <a:t>3</a:t>
            </a:r>
            <a:r>
              <a:rPr lang="en-US" baseline="30000" dirty="0"/>
              <a:t>2-</a:t>
            </a:r>
            <a:r>
              <a:rPr lang="en-US" dirty="0"/>
              <a:t>) </a:t>
            </a:r>
            <a:r>
              <a:rPr lang="en-US" dirty="0">
                <a:sym typeface="Wingdings" panose="05000000000000000000" pitchFamily="2" charset="2"/>
              </a:rPr>
              <a:t> H</a:t>
            </a:r>
            <a:r>
              <a:rPr lang="en-US" baseline="-25000" dirty="0">
                <a:sym typeface="Wingdings" panose="05000000000000000000" pitchFamily="2" charset="2"/>
              </a:rPr>
              <a:t>2</a:t>
            </a:r>
            <a:r>
              <a:rPr lang="en-US" dirty="0">
                <a:sym typeface="Wingdings" panose="05000000000000000000" pitchFamily="2" charset="2"/>
              </a:rPr>
              <a:t>O + Salt</a:t>
            </a:r>
            <a:endParaRPr lang="en-US" dirty="0"/>
          </a:p>
          <a:p>
            <a:r>
              <a:rPr lang="en-US" dirty="0"/>
              <a:t>Oxidation-Reduction (Redox) Reactions – a transfer of electrons</a:t>
            </a:r>
          </a:p>
          <a:p>
            <a:pPr lvl="1"/>
            <a:r>
              <a:rPr lang="en-US" dirty="0"/>
              <a:t>Combustion -</a:t>
            </a:r>
          </a:p>
          <a:p>
            <a:pPr lvl="2"/>
            <a:r>
              <a:rPr lang="en-US" dirty="0"/>
              <a:t>usually has some C, H and O</a:t>
            </a:r>
            <a:r>
              <a:rPr lang="en-US" baseline="-25000" dirty="0"/>
              <a:t>2</a:t>
            </a:r>
            <a:r>
              <a:rPr lang="en-US" dirty="0"/>
              <a:t> in the reactants and CO</a:t>
            </a:r>
            <a:r>
              <a:rPr lang="en-US" baseline="-25000" dirty="0"/>
              <a:t>2</a:t>
            </a:r>
            <a:r>
              <a:rPr lang="en-US" dirty="0"/>
              <a:t> and H</a:t>
            </a:r>
            <a:r>
              <a:rPr lang="en-US" baseline="-25000" dirty="0"/>
              <a:t>2</a:t>
            </a:r>
            <a:r>
              <a:rPr lang="en-US" dirty="0"/>
              <a:t>O in the products.</a:t>
            </a:r>
          </a:p>
          <a:p>
            <a:pPr marL="457200" lvl="1" indent="0">
              <a:buNone/>
            </a:pPr>
            <a:r>
              <a:rPr lang="en-US" dirty="0"/>
              <a:t>		CH  +  O</a:t>
            </a:r>
            <a:r>
              <a:rPr lang="en-US" baseline="-25000" dirty="0"/>
              <a:t>2</a:t>
            </a:r>
            <a:r>
              <a:rPr lang="en-US" dirty="0"/>
              <a:t>  </a:t>
            </a:r>
            <a:r>
              <a:rPr lang="en-US" dirty="0">
                <a:sym typeface="Wingdings" panose="05000000000000000000" pitchFamily="2" charset="2"/>
              </a:rPr>
              <a:t>  CO</a:t>
            </a:r>
            <a:r>
              <a:rPr lang="en-US" baseline="-25000" dirty="0">
                <a:sym typeface="Wingdings" panose="05000000000000000000" pitchFamily="2" charset="2"/>
              </a:rPr>
              <a:t>2</a:t>
            </a:r>
            <a:r>
              <a:rPr lang="en-US" dirty="0">
                <a:sym typeface="Wingdings" panose="05000000000000000000" pitchFamily="2" charset="2"/>
              </a:rPr>
              <a:t> + H</a:t>
            </a:r>
            <a:r>
              <a:rPr lang="en-US" baseline="-25000" dirty="0">
                <a:sym typeface="Wingdings" panose="05000000000000000000" pitchFamily="2" charset="2"/>
              </a:rPr>
              <a:t>2</a:t>
            </a:r>
            <a:r>
              <a:rPr lang="en-US" dirty="0">
                <a:sym typeface="Wingdings" panose="05000000000000000000" pitchFamily="2" charset="2"/>
              </a:rPr>
              <a:t>O</a:t>
            </a:r>
            <a:endParaRPr lang="en-US" dirty="0"/>
          </a:p>
          <a:p>
            <a:pPr lvl="1"/>
            <a:r>
              <a:rPr lang="en-US" dirty="0"/>
              <a:t>Single replacement -</a:t>
            </a:r>
          </a:p>
          <a:p>
            <a:pPr lvl="2"/>
            <a:r>
              <a:rPr lang="en-US" dirty="0"/>
              <a:t>usually formation of ionic compounds</a:t>
            </a:r>
          </a:p>
          <a:p>
            <a:pPr marL="457200" lvl="1" indent="0">
              <a:buNone/>
            </a:pPr>
            <a:r>
              <a:rPr lang="en-US" dirty="0"/>
              <a:t>		A   +   BC   </a:t>
            </a:r>
            <a:r>
              <a:rPr lang="en-US" dirty="0">
                <a:sym typeface="Wingdings" panose="05000000000000000000" pitchFamily="2" charset="2"/>
              </a:rPr>
              <a:t>   B  +  AC</a:t>
            </a:r>
            <a:endParaRPr lang="en-US" dirty="0"/>
          </a:p>
          <a:p>
            <a:pPr lvl="1"/>
            <a:r>
              <a:rPr lang="en-US" dirty="0"/>
              <a:t>Combination - </a:t>
            </a:r>
          </a:p>
          <a:p>
            <a:pPr lvl="2"/>
            <a:r>
              <a:rPr lang="en-US" dirty="0"/>
              <a:t>Things coming together</a:t>
            </a:r>
          </a:p>
          <a:p>
            <a:pPr marL="457200" lvl="1" indent="0">
              <a:buNone/>
            </a:pPr>
            <a:r>
              <a:rPr lang="en-US" dirty="0"/>
              <a:t>		A   +    B    </a:t>
            </a:r>
            <a:r>
              <a:rPr lang="en-US" dirty="0">
                <a:sym typeface="Wingdings" panose="05000000000000000000" pitchFamily="2" charset="2"/>
              </a:rPr>
              <a:t>   AB</a:t>
            </a:r>
            <a:endParaRPr lang="en-US" dirty="0"/>
          </a:p>
          <a:p>
            <a:pPr lvl="1"/>
            <a:r>
              <a:rPr lang="en-US" dirty="0"/>
              <a:t>Decomposition – </a:t>
            </a:r>
          </a:p>
          <a:p>
            <a:pPr lvl="2"/>
            <a:r>
              <a:rPr lang="en-US" dirty="0"/>
              <a:t>Things coming apart</a:t>
            </a:r>
          </a:p>
          <a:p>
            <a:pPr marL="457200" lvl="1" indent="0">
              <a:buNone/>
            </a:pPr>
            <a:r>
              <a:rPr lang="en-US" dirty="0"/>
              <a:t>		AB    </a:t>
            </a:r>
            <a:r>
              <a:rPr lang="en-US" dirty="0">
                <a:sym typeface="Wingdings" panose="05000000000000000000" pitchFamily="2" charset="2"/>
              </a:rPr>
              <a:t></a:t>
            </a:r>
            <a:r>
              <a:rPr lang="en-US" dirty="0"/>
              <a:t>   A  +  B</a:t>
            </a:r>
          </a:p>
          <a:p>
            <a:pPr lvl="1"/>
            <a:endParaRPr lang="en-US" dirty="0"/>
          </a:p>
          <a:p>
            <a:endParaRPr lang="en-US" dirty="0"/>
          </a:p>
        </p:txBody>
      </p:sp>
      <p:sp>
        <p:nvSpPr>
          <p:cNvPr id="6" name="TextBox 5">
            <a:extLst>
              <a:ext uri="{FF2B5EF4-FFF2-40B4-BE49-F238E27FC236}">
                <a16:creationId xmlns:a16="http://schemas.microsoft.com/office/drawing/2014/main" id="{B65E4E64-D0D2-19A3-D851-DA97AE538A18}"/>
              </a:ext>
            </a:extLst>
          </p:cNvPr>
          <p:cNvSpPr txBox="1"/>
          <p:nvPr/>
        </p:nvSpPr>
        <p:spPr>
          <a:xfrm>
            <a:off x="11023830" y="6442501"/>
            <a:ext cx="1578958" cy="276999"/>
          </a:xfrm>
          <a:prstGeom prst="rect">
            <a:avLst/>
          </a:prstGeom>
          <a:noFill/>
        </p:spPr>
        <p:txBody>
          <a:bodyPr wrap="square" rtlCol="0">
            <a:spAutoFit/>
          </a:bodyPr>
          <a:lstStyle/>
          <a:p>
            <a:r>
              <a:rPr lang="en-US" sz="1200" dirty="0"/>
              <a:t>Chapter 7.2</a:t>
            </a:r>
          </a:p>
        </p:txBody>
      </p:sp>
    </p:spTree>
    <p:extLst>
      <p:ext uri="{BB962C8B-B14F-4D97-AF65-F5344CB8AC3E}">
        <p14:creationId xmlns:p14="http://schemas.microsoft.com/office/powerpoint/2010/main" val="1205158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14731</TotalTime>
  <Words>3785</Words>
  <Application>Microsoft Office PowerPoint</Application>
  <PresentationFormat>Widescreen</PresentationFormat>
  <Paragraphs>536</Paragraphs>
  <Slides>47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Aptos</vt:lpstr>
      <vt:lpstr>Aptos Display</vt:lpstr>
      <vt:lpstr>Arial</vt:lpstr>
      <vt:lpstr>Edwardian Script ITC</vt:lpstr>
      <vt:lpstr>Neue Helvetica W01</vt:lpstr>
      <vt:lpstr>Wingdings</vt:lpstr>
      <vt:lpstr>Office Theme</vt:lpstr>
      <vt:lpstr>PowerPoint Presentation</vt:lpstr>
      <vt:lpstr>Chemical Equations and Chemical Reactions</vt:lpstr>
      <vt:lpstr>Chemical Equations and Balancing</vt:lpstr>
      <vt:lpstr>Chemical Equations</vt:lpstr>
      <vt:lpstr>Cooking is similar to chemistry</vt:lpstr>
      <vt:lpstr>States of Matter</vt:lpstr>
      <vt:lpstr>Ingredients List vs Recipe</vt:lpstr>
      <vt:lpstr>Ingredients List vs Recipe</vt:lpstr>
      <vt:lpstr>Chemical reactions are just rearrangement of atoms</vt:lpstr>
      <vt:lpstr>Chemical reactions are just rearrangement of atoms</vt:lpstr>
      <vt:lpstr>Ratios of ingredients and products can be in any quantities but chemists use moles. This is the mole ratio!</vt:lpstr>
      <vt:lpstr>Balancing Equations = creating a recipe and using up all the ingredients</vt:lpstr>
      <vt:lpstr>How to balance chemical equations – Com’s Way</vt:lpstr>
      <vt:lpstr>How to balance chemical equations – Com’s Way</vt:lpstr>
      <vt:lpstr>PowerPoint Presentation</vt:lpstr>
      <vt:lpstr>PowerPoint Presentation</vt:lpstr>
      <vt:lpstr>Balancing Practice</vt:lpstr>
      <vt:lpstr>Building Molecular Equations and Net Ionic Equations</vt:lpstr>
      <vt:lpstr>Physical changes are the same chemical formula, but just in different states of matter – solid, liquid, gas</vt:lpstr>
      <vt:lpstr>Changing matter into something else and changing the chemical formula is a chemical change</vt:lpstr>
      <vt:lpstr>PowerPoint Presentation</vt:lpstr>
      <vt:lpstr>Did a chemical reaction occur??</vt:lpstr>
      <vt:lpstr>Building a balanced molecular equations from words</vt:lpstr>
      <vt:lpstr>PowerPoint Presentation</vt:lpstr>
      <vt:lpstr>Net Ionic Equations – Where the action is!</vt:lpstr>
      <vt:lpstr>Net Ionic Equations – Where the action is!</vt:lpstr>
      <vt:lpstr>PowerPoint Presentation</vt:lpstr>
      <vt:lpstr>Write the complete balanced molecular equation, total ionic equation, and net ionic equation for the following:</vt:lpstr>
      <vt:lpstr>Precipitation and Acid-Base Reactions</vt:lpstr>
      <vt:lpstr>Types of Reactions</vt:lpstr>
      <vt:lpstr>Precipitation Reactions</vt:lpstr>
      <vt:lpstr>Precipitation Reactions</vt:lpstr>
      <vt:lpstr>Precipitation Reactions</vt:lpstr>
      <vt:lpstr>How do we know what becomes solid? Experimentally</vt:lpstr>
      <vt:lpstr>How to figure out precipitation reactions</vt:lpstr>
      <vt:lpstr>PowerPoint Presentation</vt:lpstr>
      <vt:lpstr>PowerPoint Presentation</vt:lpstr>
      <vt:lpstr>PowerPoint Presentation</vt:lpstr>
      <vt:lpstr>Acid-Base Reactions</vt:lpstr>
      <vt:lpstr>PowerPoint Presentation</vt:lpstr>
      <vt:lpstr>Oxidation-Reduction (redox) Reactions</vt:lpstr>
      <vt:lpstr>Oxidation-Reduction (Redox) Reactions</vt:lpstr>
      <vt:lpstr>Oxidation Numbers = Book way</vt:lpstr>
      <vt:lpstr>Oxidation Numbers = Com’s Way (beginner rules)</vt:lpstr>
      <vt:lpstr>PowerPoint Presentation</vt:lpstr>
      <vt:lpstr>PowerPoint Presentation</vt:lpstr>
      <vt:lpstr>Reaction Summary</vt:lpstr>
    </vt:vector>
  </TitlesOfParts>
  <Company>Solano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Atoms, Molecules, and Ions</dc:title>
  <dc:creator>Commodore St Germain</dc:creator>
  <cp:lastModifiedBy>Commodore St Germain</cp:lastModifiedBy>
  <cp:revision>1</cp:revision>
  <cp:lastPrinted>2026-06-04T15:40:40Z</cp:lastPrinted>
  <dcterms:created xsi:type="dcterms:W3CDTF">2026-03-02T23:59:03Z</dcterms:created>
  <dcterms:modified xsi:type="dcterms:W3CDTF">2026-06-27T04:23:35Z</dcterms:modified>
</cp:coreProperties>
</file>