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56" r:id="rId2"/>
    <p:sldId id="610" r:id="rId3"/>
    <p:sldId id="595" r:id="rId4"/>
    <p:sldId id="599" r:id="rId5"/>
    <p:sldId id="606" r:id="rId6"/>
    <p:sldId id="607" r:id="rId7"/>
    <p:sldId id="608" r:id="rId8"/>
    <p:sldId id="600" r:id="rId9"/>
    <p:sldId id="601" r:id="rId10"/>
    <p:sldId id="612" r:id="rId11"/>
    <p:sldId id="602" r:id="rId12"/>
    <p:sldId id="624" r:id="rId13"/>
    <p:sldId id="603" r:id="rId14"/>
    <p:sldId id="627" r:id="rId15"/>
    <p:sldId id="626" r:id="rId16"/>
    <p:sldId id="628" r:id="rId17"/>
    <p:sldId id="629" r:id="rId18"/>
    <p:sldId id="630" r:id="rId19"/>
    <p:sldId id="631" r:id="rId20"/>
    <p:sldId id="632" r:id="rId21"/>
    <p:sldId id="633" r:id="rId22"/>
    <p:sldId id="642" r:id="rId23"/>
    <p:sldId id="643" r:id="rId24"/>
    <p:sldId id="644" r:id="rId25"/>
    <p:sldId id="616" r:id="rId26"/>
    <p:sldId id="646" r:id="rId27"/>
    <p:sldId id="647" r:id="rId28"/>
    <p:sldId id="617" r:id="rId29"/>
    <p:sldId id="618" r:id="rId30"/>
    <p:sldId id="619" r:id="rId31"/>
    <p:sldId id="648" r:id="rId32"/>
    <p:sldId id="620" r:id="rId33"/>
    <p:sldId id="649" r:id="rId34"/>
    <p:sldId id="651" r:id="rId35"/>
    <p:sldId id="621" r:id="rId36"/>
    <p:sldId id="652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80" d="100"/>
          <a:sy n="80" d="100"/>
        </p:scale>
        <p:origin x="93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4T15:46:01.603" v="10280" actId="47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2T21:51:10.773" v="1943" actId="20577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2T21:51:10.773" v="1943" actId="20577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  <pc:docChgLst>
    <pc:chgData name="Commodore St Germain" userId="420783ab-3e48-4f67-af00-cfba62042d5f" providerId="ADAL" clId="{3A486AAD-BC27-47F5-8996-BA460BAE3F30}"/>
    <pc:docChg chg="undo custSel addSld delSld modSld sldOrd">
      <pc:chgData name="Commodore St Germain" userId="420783ab-3e48-4f67-af00-cfba62042d5f" providerId="ADAL" clId="{3A486AAD-BC27-47F5-8996-BA460BAE3F30}" dt="2026-06-12T20:15:09.527" v="2422" actId="47"/>
      <pc:docMkLst>
        <pc:docMk/>
      </pc:docMkLst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88868991" sldId="35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591377" sldId="45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6822445" sldId="45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3266270" sldId="45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44319005" sldId="45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49595921" sldId="46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43044065" sldId="46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16588555" sldId="46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88385272" sldId="46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864104796" sldId="46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5749345" sldId="46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108582388" sldId="47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7633309" sldId="47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4765076" sldId="47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30064968" sldId="47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30235612" sldId="47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76016504" sldId="47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81798079" sldId="47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39169614" sldId="47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834219289" sldId="48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2435221" sldId="48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34877995" sldId="48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21137488" sldId="48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24870965" sldId="48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280580299" sldId="48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88729229" sldId="48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35898062" sldId="48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54119110" sldId="49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17606520" sldId="49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23810596" sldId="49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9919022" sldId="49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89788877" sldId="49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909720361" sldId="49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83264510" sldId="49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5017718" sldId="49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06566351" sldId="49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6352976" sldId="50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10367849" sldId="50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57525220" sldId="50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6153949" sldId="50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18442713" sldId="50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3010070" sldId="50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24540282" sldId="50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7264047" sldId="50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1738810" sldId="50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90009447" sldId="50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0116187" sldId="51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8628471" sldId="51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7779411" sldId="51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34831353" sldId="51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88028480" sldId="52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2754875" sldId="52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54396451" sldId="52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13005843" sldId="523"/>
        </pc:sldMkLst>
      </pc:sldChg>
      <pc:sldChg chg="modSp del mod">
        <pc:chgData name="Commodore St Germain" userId="420783ab-3e48-4f67-af00-cfba62042d5f" providerId="ADAL" clId="{3A486AAD-BC27-47F5-8996-BA460BAE3F30}" dt="2026-06-12T20:11:47.173" v="2383" actId="47"/>
        <pc:sldMkLst>
          <pc:docMk/>
          <pc:sldMk cId="1235549792" sldId="524"/>
        </pc:sldMkLst>
        <pc:spChg chg="mod">
          <ac:chgData name="Commodore St Germain" userId="420783ab-3e48-4f67-af00-cfba62042d5f" providerId="ADAL" clId="{3A486AAD-BC27-47F5-8996-BA460BAE3F30}" dt="2026-06-12T18:05:27.057" v="0"/>
          <ac:spMkLst>
            <pc:docMk/>
            <pc:sldMk cId="1235549792" sldId="52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18:30:56.764" v="464" actId="14100"/>
          <ac:spMkLst>
            <pc:docMk/>
            <pc:sldMk cId="1235549792" sldId="524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92066975" sldId="52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8004239" sldId="52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816682944" sldId="53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62567968" sldId="53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543869188" sldId="53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13168834" sldId="53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53067038" sldId="53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2341767" sldId="53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1387573" sldId="54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33088106" sldId="54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01255328" sldId="54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22945445" sldId="54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176344502" sldId="54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51365853" sldId="54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79800489" sldId="54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67404505" sldId="54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48586274" sldId="55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00625495" sldId="55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14915842" sldId="552"/>
        </pc:sldMkLst>
      </pc:sldChg>
      <pc:sldChg chg="addSp modSp new mod">
        <pc:chgData name="Commodore St Germain" userId="420783ab-3e48-4f67-af00-cfba62042d5f" providerId="ADAL" clId="{3A486AAD-BC27-47F5-8996-BA460BAE3F30}" dt="2026-06-12T18:34:19.916" v="478"/>
        <pc:sldMkLst>
          <pc:docMk/>
          <pc:sldMk cId="2746476453" sldId="553"/>
        </pc:sldMkLst>
        <pc:spChg chg="mod">
          <ac:chgData name="Commodore St Germain" userId="420783ab-3e48-4f67-af00-cfba62042d5f" providerId="ADAL" clId="{3A486AAD-BC27-47F5-8996-BA460BAE3F30}" dt="2026-06-12T18:23:09.311" v="426" actId="20577"/>
          <ac:spMkLst>
            <pc:docMk/>
            <pc:sldMk cId="2746476453" sldId="553"/>
            <ac:spMk id="2" creationId="{25520B35-1594-E5AE-BA0C-AA1B6A6F63F8}"/>
          </ac:spMkLst>
        </pc:spChg>
        <pc:spChg chg="add mod">
          <ac:chgData name="Commodore St Germain" userId="420783ab-3e48-4f67-af00-cfba62042d5f" providerId="ADAL" clId="{3A486AAD-BC27-47F5-8996-BA460BAE3F30}" dt="2026-06-12T18:34:19.916" v="478"/>
          <ac:spMkLst>
            <pc:docMk/>
            <pc:sldMk cId="2746476453" sldId="553"/>
            <ac:spMk id="6" creationId="{A507751C-894E-E5F3-B87F-D07D174715A6}"/>
          </ac:spMkLst>
        </pc:spChg>
        <pc:picChg chg="add mod">
          <ac:chgData name="Commodore St Germain" userId="420783ab-3e48-4f67-af00-cfba62042d5f" providerId="ADAL" clId="{3A486AAD-BC27-47F5-8996-BA460BAE3F30}" dt="2026-06-12T18:19:03.890" v="11" actId="1076"/>
          <ac:picMkLst>
            <pc:docMk/>
            <pc:sldMk cId="2746476453" sldId="553"/>
            <ac:picMk id="5" creationId="{DD63BEDD-5EC8-7311-636A-9C0A16B9E056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8:34:13.153" v="477" actId="20577"/>
        <pc:sldMkLst>
          <pc:docMk/>
          <pc:sldMk cId="4022694360" sldId="554"/>
        </pc:sldMkLst>
        <pc:spChg chg="mod">
          <ac:chgData name="Commodore St Germain" userId="420783ab-3e48-4f67-af00-cfba62042d5f" providerId="ADAL" clId="{3A486AAD-BC27-47F5-8996-BA460BAE3F30}" dt="2026-06-12T18:22:10.727" v="399" actId="20577"/>
          <ac:spMkLst>
            <pc:docMk/>
            <pc:sldMk cId="4022694360" sldId="554"/>
            <ac:spMk id="2" creationId="{125792AF-2E6D-FFA1-F57F-CDE9D182A500}"/>
          </ac:spMkLst>
        </pc:spChg>
        <pc:spChg chg="add mod">
          <ac:chgData name="Commodore St Germain" userId="420783ab-3e48-4f67-af00-cfba62042d5f" providerId="ADAL" clId="{3A486AAD-BC27-47F5-8996-BA460BAE3F30}" dt="2026-06-12T18:34:13.153" v="477" actId="20577"/>
          <ac:spMkLst>
            <pc:docMk/>
            <pc:sldMk cId="4022694360" sldId="554"/>
            <ac:spMk id="5" creationId="{612530A8-5CD6-0BA5-2EB9-49DC97821608}"/>
          </ac:spMkLst>
        </pc:spChg>
        <pc:picChg chg="add mod">
          <ac:chgData name="Commodore St Germain" userId="420783ab-3e48-4f67-af00-cfba62042d5f" providerId="ADAL" clId="{3A486AAD-BC27-47F5-8996-BA460BAE3F30}" dt="2026-06-12T18:22:19.636" v="401" actId="1076"/>
          <ac:picMkLst>
            <pc:docMk/>
            <pc:sldMk cId="4022694360" sldId="554"/>
            <ac:picMk id="4" creationId="{A61421C1-3D01-71DF-458A-212023EF8ACF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03:04.875" v="2155" actId="14100"/>
        <pc:sldMkLst>
          <pc:docMk/>
          <pc:sldMk cId="3936140050" sldId="555"/>
        </pc:sldMkLst>
        <pc:spChg chg="mod">
          <ac:chgData name="Commodore St Germain" userId="420783ab-3e48-4f67-af00-cfba62042d5f" providerId="ADAL" clId="{3A486AAD-BC27-47F5-8996-BA460BAE3F30}" dt="2026-06-12T20:03:04.875" v="2155" actId="14100"/>
          <ac:spMkLst>
            <pc:docMk/>
            <pc:sldMk cId="3936140050" sldId="555"/>
            <ac:spMk id="2" creationId="{3E0031FE-7FDD-FF76-8527-BFD61D62C76A}"/>
          </ac:spMkLst>
        </pc:spChg>
        <pc:spChg chg="add mod">
          <ac:chgData name="Commodore St Germain" userId="420783ab-3e48-4f67-af00-cfba62042d5f" providerId="ADAL" clId="{3A486AAD-BC27-47F5-8996-BA460BAE3F30}" dt="2026-06-12T18:34:22.580" v="479"/>
          <ac:spMkLst>
            <pc:docMk/>
            <pc:sldMk cId="3936140050" sldId="555"/>
            <ac:spMk id="6" creationId="{73B950FD-4AFE-1DF0-CBEF-DD1399C9D29C}"/>
          </ac:spMkLst>
        </pc:spChg>
        <pc:picChg chg="add mod">
          <ac:chgData name="Commodore St Germain" userId="420783ab-3e48-4f67-af00-cfba62042d5f" providerId="ADAL" clId="{3A486AAD-BC27-47F5-8996-BA460BAE3F30}" dt="2026-06-12T18:33:47.371" v="467" actId="1076"/>
          <ac:picMkLst>
            <pc:docMk/>
            <pc:sldMk cId="3936140050" sldId="555"/>
            <ac:picMk id="5" creationId="{60771358-A149-9504-EA47-44912299E984}"/>
          </ac:picMkLst>
        </pc:picChg>
      </pc:sldChg>
      <pc:sldChg chg="addSp delSp modSp new del mo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858897802" sldId="556"/>
        </pc:sldMkLst>
        <pc:spChg chg="mod">
          <ac:chgData name="Commodore St Germain" userId="420783ab-3e48-4f67-af00-cfba62042d5f" providerId="ADAL" clId="{3A486AAD-BC27-47F5-8996-BA460BAE3F30}" dt="2026-06-12T19:07:56.472" v="707" actId="1076"/>
          <ac:spMkLst>
            <pc:docMk/>
            <pc:sldMk cId="2858897802" sldId="55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2T19:17:09.625" v="1036" actId="6549"/>
          <ac:spMkLst>
            <pc:docMk/>
            <pc:sldMk cId="2858897802" sldId="556"/>
            <ac:spMk id="3" creationId="{7D6D7DCE-99D4-3F93-6A91-06DC901E40C4}"/>
          </ac:spMkLst>
        </pc:spChg>
        <pc:spChg chg="add mod">
          <ac:chgData name="Commodore St Germain" userId="420783ab-3e48-4f67-af00-cfba62042d5f" providerId="ADAL" clId="{3A486AAD-BC27-47F5-8996-BA460BAE3F30}" dt="2026-06-12T18:58:54.212" v="557"/>
          <ac:spMkLst>
            <pc:docMk/>
            <pc:sldMk cId="2858897802" sldId="556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6" creationId="{B0B6B18B-2BE8-CCA1-3F07-93D50B128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7" creationId="{F94E9B33-7D50-1FDF-8E25-1DE569A7EF81}"/>
          </ac:spMkLst>
        </pc:spChg>
        <pc:spChg chg="add del mod">
          <ac:chgData name="Commodore St Germain" userId="420783ab-3e48-4f67-af00-cfba62042d5f" providerId="ADAL" clId="{3A486AAD-BC27-47F5-8996-BA460BAE3F30}" dt="2026-06-12T19:17:07.602" v="1035" actId="478"/>
          <ac:spMkLst>
            <pc:docMk/>
            <pc:sldMk cId="2858897802" sldId="556"/>
            <ac:spMk id="19" creationId="{0AFFE4ED-EE9B-8892-E064-5A04231626F5}"/>
          </ac:spMkLst>
        </pc:spChg>
        <pc:spChg chg="add del mod">
          <ac:chgData name="Commodore St Germain" userId="420783ab-3e48-4f67-af00-cfba62042d5f" providerId="ADAL" clId="{3A486AAD-BC27-47F5-8996-BA460BAE3F30}" dt="2026-06-12T19:17:05.919" v="1034" actId="478"/>
          <ac:spMkLst>
            <pc:docMk/>
            <pc:sldMk cId="2858897802" sldId="556"/>
            <ac:spMk id="20" creationId="{ACB42567-F024-6E4F-34A1-9A8AAE79ED4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1" creationId="{B5CFB248-0B72-F3A6-8A30-2E220ECEB48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3" creationId="{4229FF80-BA10-2A01-D1B3-AED9065D301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4" creationId="{EDF4CB95-6319-1880-2DCD-F967D6EF118A}"/>
          </ac:spMkLst>
        </pc:spChg>
        <pc:spChg chg="add del mod">
          <ac:chgData name="Commodore St Germain" userId="420783ab-3e48-4f67-af00-cfba62042d5f" providerId="ADAL" clId="{3A486AAD-BC27-47F5-8996-BA460BAE3F30}" dt="2026-06-12T19:10:49.743" v="781" actId="21"/>
          <ac:spMkLst>
            <pc:docMk/>
            <pc:sldMk cId="2858897802" sldId="556"/>
            <ac:spMk id="25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8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9" creationId="{B9DBB698-A50F-8451-1FB4-CD5D44A1FC9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0" creationId="{7DCFF6BB-0E9E-78A8-A8A1-C115AE68C89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1" creationId="{44E8F05B-649B-A409-4E51-7443979521B5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2" creationId="{F51200B4-F506-7E49-B94B-E1A7BDEEB61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3" creationId="{7A198E49-8FB8-ADB0-B127-1EA77E7E9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5" creationId="{2F6D07A2-7A8E-2A69-40C8-565E1929FA52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6" creationId="{98CF7D24-4F2A-0655-8076-02A9B505E4B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7" creationId="{222AE244-0907-C491-7D89-8F47CC4A53E7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8" creationId="{380C00A9-5E9F-4215-91DC-ADEF48E158D6}"/>
          </ac:spMkLst>
        </pc:sp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6" creationId="{4EAC6284-58A7-B0DB-1109-D9BC97432D4D}"/>
          </ac:picMkLst>
        </pc:pic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8" creationId="{4142CB01-7ED4-A9CC-0D22-2FB6DC53C1A6}"/>
          </ac:picMkLst>
        </pc:picChg>
        <pc:picChg chg="add del mod">
          <ac:chgData name="Commodore St Germain" userId="420783ab-3e48-4f67-af00-cfba62042d5f" providerId="ADAL" clId="{3A486AAD-BC27-47F5-8996-BA460BAE3F30}" dt="2026-06-12T19:04:44.044" v="680" actId="478"/>
          <ac:picMkLst>
            <pc:docMk/>
            <pc:sldMk cId="2858897802" sldId="556"/>
            <ac:picMk id="12" creationId="{DF436104-18AA-828E-73C3-E4819A00F07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5" creationId="{4B0BD718-C5E9-E8FA-E893-F99D1E8EFB9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8" creationId="{CD0A3A3C-9267-4E69-7A27-F2EF4DEDC75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22" creationId="{81658BB2-C593-A103-0C96-240845CDE12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34" creationId="{61EC52B6-15CD-213F-31BC-EAF22356DCFB}"/>
          </ac:picMkLst>
        </pc:picChg>
        <pc:cxnChg chg="add mod">
          <ac:chgData name="Commodore St Germain" userId="420783ab-3e48-4f67-af00-cfba62042d5f" providerId="ADAL" clId="{3A486AAD-BC27-47F5-8996-BA460BAE3F30}" dt="2026-06-12T19:00:44.295" v="649" actId="692"/>
          <ac:cxnSpMkLst>
            <pc:docMk/>
            <pc:sldMk cId="2858897802" sldId="556"/>
            <ac:cxnSpMk id="10" creationId="{1953C8AE-4A5B-EA57-795C-1EAF13FDB9AC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13" creationId="{3848E602-01A2-D3CC-1170-4FC4307228FC}"/>
          </ac:cxnSpMkLst>
        </pc:cxnChg>
        <pc:cxnChg chg="add del mod">
          <ac:chgData name="Commodore St Germain" userId="420783ab-3e48-4f67-af00-cfba62042d5f" providerId="ADAL" clId="{3A486AAD-BC27-47F5-8996-BA460BAE3F30}" dt="2026-06-12T19:17:05.271" v="1033" actId="478"/>
          <ac:cxnSpMkLst>
            <pc:docMk/>
            <pc:sldMk cId="2858897802" sldId="556"/>
            <ac:cxnSpMk id="26" creationId="{4F702FBC-6764-F739-B3B8-3460DE1256F7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39" creationId="{F9E5AEB1-5290-1A0E-C7B0-7DFFA9A0D776}"/>
          </ac:cxnSpMkLst>
        </pc:cxnChg>
      </pc:sldChg>
      <pc:sldChg chg="addSp delSp modSp new mod ord">
        <pc:chgData name="Commodore St Germain" userId="420783ab-3e48-4f67-af00-cfba62042d5f" providerId="ADAL" clId="{3A486AAD-BC27-47F5-8996-BA460BAE3F30}" dt="2026-06-12T20:03:59.527" v="2203" actId="20577"/>
        <pc:sldMkLst>
          <pc:docMk/>
          <pc:sldMk cId="2828329715" sldId="557"/>
        </pc:sldMkLst>
        <pc:spChg chg="mod">
          <ac:chgData name="Commodore St Germain" userId="420783ab-3e48-4f67-af00-cfba62042d5f" providerId="ADAL" clId="{3A486AAD-BC27-47F5-8996-BA460BAE3F30}" dt="2026-06-12T20:03:59.527" v="2203" actId="20577"/>
          <ac:spMkLst>
            <pc:docMk/>
            <pc:sldMk cId="2828329715" sldId="557"/>
            <ac:spMk id="2" creationId="{43BA4BDC-318F-8F55-7352-67023259C055}"/>
          </ac:spMkLst>
        </pc:spChg>
        <pc:spChg chg="del">
          <ac:chgData name="Commodore St Germain" userId="420783ab-3e48-4f67-af00-cfba62042d5f" providerId="ADAL" clId="{3A486AAD-BC27-47F5-8996-BA460BAE3F30}" dt="2026-06-12T19:54:33.820" v="1990" actId="478"/>
          <ac:spMkLst>
            <pc:docMk/>
            <pc:sldMk cId="2828329715" sldId="557"/>
            <ac:spMk id="3" creationId="{C04911E3-B489-5C86-E4E5-6CB3FAF7707A}"/>
          </ac:spMkLst>
        </pc:spChg>
        <pc:spChg chg="add mod">
          <ac:chgData name="Commodore St Germain" userId="420783ab-3e48-4f67-af00-cfba62042d5f" providerId="ADAL" clId="{3A486AAD-BC27-47F5-8996-BA460BAE3F30}" dt="2026-06-12T18:28:01.749" v="441" actId="20577"/>
          <ac:spMkLst>
            <pc:docMk/>
            <pc:sldMk cId="2828329715" sldId="557"/>
            <ac:spMk id="8" creationId="{5E01878B-F590-03FA-B2F2-93CD43A99EEC}"/>
          </ac:spMkLst>
        </pc:sp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5" creationId="{B3E9BD05-4144-9119-9927-9470607B1A25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7" creationId="{7947A7D6-7B37-6225-592D-70C76FBBD6BB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0" creationId="{FDD5D56F-997A-E85F-D96B-6523FD1B11A8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2" creationId="{538E0F5F-775A-513C-F2E2-C7E74A1A759A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4" creationId="{4F7D8905-5BC0-EA03-FA20-F853ABD4D391}"/>
          </ac:picMkLst>
        </pc:picChg>
        <pc:picChg chg="add mod">
          <ac:chgData name="Commodore St Germain" userId="420783ab-3e48-4f67-af00-cfba62042d5f" providerId="ADAL" clId="{3A486AAD-BC27-47F5-8996-BA460BAE3F30}" dt="2026-06-12T19:57:04.425" v="2066" actId="14100"/>
          <ac:picMkLst>
            <pc:docMk/>
            <pc:sldMk cId="2828329715" sldId="557"/>
            <ac:picMk id="16" creationId="{9C7742CD-F347-3E40-C546-36222334031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58:18.504" v="2072"/>
        <pc:sldMkLst>
          <pc:docMk/>
          <pc:sldMk cId="628545744" sldId="558"/>
        </pc:sldMkLst>
        <pc:spChg chg="mod">
          <ac:chgData name="Commodore St Germain" userId="420783ab-3e48-4f67-af00-cfba62042d5f" providerId="ADAL" clId="{3A486AAD-BC27-47F5-8996-BA460BAE3F30}" dt="2026-06-12T19:49:06.760" v="1816" actId="20577"/>
          <ac:spMkLst>
            <pc:docMk/>
            <pc:sldMk cId="628545744" sldId="558"/>
            <ac:spMk id="2" creationId="{E4A2A084-F844-4458-BF90-E04ACE53C778}"/>
          </ac:spMkLst>
        </pc:spChg>
        <pc:spChg chg="add mod">
          <ac:chgData name="Commodore St Germain" userId="420783ab-3e48-4f67-af00-cfba62042d5f" providerId="ADAL" clId="{3A486AAD-BC27-47F5-8996-BA460BAE3F30}" dt="2026-06-12T19:58:18.504" v="2072"/>
          <ac:spMkLst>
            <pc:docMk/>
            <pc:sldMk cId="628545744" sldId="558"/>
            <ac:spMk id="7" creationId="{A27BF034-63BB-9A0B-617A-8D82A0495E7F}"/>
          </ac:spMkLst>
        </pc:spChg>
        <pc:picChg chg="add mod">
          <ac:chgData name="Commodore St Germain" userId="420783ab-3e48-4f67-af00-cfba62042d5f" providerId="ADAL" clId="{3A486AAD-BC27-47F5-8996-BA460BAE3F30}" dt="2026-06-12T19:57:35.714" v="2067" actId="1076"/>
          <ac:picMkLst>
            <pc:docMk/>
            <pc:sldMk cId="628545744" sldId="558"/>
            <ac:picMk id="5" creationId="{B9D0F4AB-23D5-2CCF-3C44-15ABAE94F1F5}"/>
          </ac:picMkLst>
        </pc:picChg>
        <pc:picChg chg="add mod">
          <ac:chgData name="Commodore St Germain" userId="420783ab-3e48-4f67-af00-cfba62042d5f" providerId="ADAL" clId="{3A486AAD-BC27-47F5-8996-BA460BAE3F30}" dt="2026-06-12T19:57:50.052" v="2071" actId="1076"/>
          <ac:picMkLst>
            <pc:docMk/>
            <pc:sldMk cId="628545744" sldId="558"/>
            <ac:picMk id="6" creationId="{ACA4FC07-1DE7-D378-FC9D-405180071C38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9:14.129" v="2078"/>
        <pc:sldMkLst>
          <pc:docMk/>
          <pc:sldMk cId="157592516" sldId="559"/>
        </pc:sldMkLst>
        <pc:spChg chg="mod">
          <ac:chgData name="Commodore St Germain" userId="420783ab-3e48-4f67-af00-cfba62042d5f" providerId="ADAL" clId="{3A486AAD-BC27-47F5-8996-BA460BAE3F30}" dt="2026-06-12T19:50:30.473" v="1918" actId="14100"/>
          <ac:spMkLst>
            <pc:docMk/>
            <pc:sldMk cId="157592516" sldId="559"/>
            <ac:spMk id="2" creationId="{0D7C55EF-7698-424C-8C94-97FFA43D230D}"/>
          </ac:spMkLst>
        </pc:spChg>
        <pc:spChg chg="add mod">
          <ac:chgData name="Commodore St Germain" userId="420783ab-3e48-4f67-af00-cfba62042d5f" providerId="ADAL" clId="{3A486AAD-BC27-47F5-8996-BA460BAE3F30}" dt="2026-06-12T19:59:08.393" v="2076"/>
          <ac:spMkLst>
            <pc:docMk/>
            <pc:sldMk cId="157592516" sldId="559"/>
            <ac:spMk id="6" creationId="{4D04EEF3-D29E-7C11-387D-9CA83A247E74}"/>
          </ac:spMkLst>
        </pc:spChg>
        <pc:picChg chg="add mod">
          <ac:chgData name="Commodore St Germain" userId="420783ab-3e48-4f67-af00-cfba62042d5f" providerId="ADAL" clId="{3A486AAD-BC27-47F5-8996-BA460BAE3F30}" dt="2026-06-12T19:50:36.354" v="1921" actId="14100"/>
          <ac:picMkLst>
            <pc:docMk/>
            <pc:sldMk cId="157592516" sldId="559"/>
            <ac:picMk id="5" creationId="{7EAE84C2-6053-F9E5-D5CC-E7A24D46F5DD}"/>
          </ac:picMkLst>
        </pc:picChg>
      </pc:sldChg>
      <pc:sldChg chg="addSp delSp modSp new mod">
        <pc:chgData name="Commodore St Germain" userId="420783ab-3e48-4f67-af00-cfba62042d5f" providerId="ADAL" clId="{3A486AAD-BC27-47F5-8996-BA460BAE3F30}" dt="2026-06-12T20:01:01.005" v="2099"/>
        <pc:sldMkLst>
          <pc:docMk/>
          <pc:sldMk cId="2635102731" sldId="560"/>
        </pc:sldMkLst>
        <pc:spChg chg="add mod">
          <ac:chgData name="Commodore St Germain" userId="420783ab-3e48-4f67-af00-cfba62042d5f" providerId="ADAL" clId="{3A486AAD-BC27-47F5-8996-BA460BAE3F30}" dt="2026-06-12T20:01:01.005" v="2099"/>
          <ac:spMkLst>
            <pc:docMk/>
            <pc:sldMk cId="2635102731" sldId="560"/>
            <ac:spMk id="9" creationId="{7BA8F148-405B-75FB-2F27-B7900B9842CC}"/>
          </ac:spMkLst>
        </pc:spChg>
        <pc:picChg chg="add del mod">
          <ac:chgData name="Commodore St Germain" userId="420783ab-3e48-4f67-af00-cfba62042d5f" providerId="ADAL" clId="{3A486AAD-BC27-47F5-8996-BA460BAE3F30}" dt="2026-06-12T19:59:17.780" v="2079" actId="478"/>
          <ac:picMkLst>
            <pc:docMk/>
            <pc:sldMk cId="2635102731" sldId="560"/>
            <ac:picMk id="5" creationId="{364A8FEC-C4D6-2848-6164-0CFE0E5B2CB6}"/>
          </ac:picMkLst>
        </pc:picChg>
        <pc:picChg chg="add mod">
          <ac:chgData name="Commodore St Germain" userId="420783ab-3e48-4f67-af00-cfba62042d5f" providerId="ADAL" clId="{3A486AAD-BC27-47F5-8996-BA460BAE3F30}" dt="2026-06-12T20:00:37.714" v="2093" actId="1076"/>
          <ac:picMkLst>
            <pc:docMk/>
            <pc:sldMk cId="2635102731" sldId="560"/>
            <ac:picMk id="7" creationId="{E53E3A06-2B3E-817D-301E-693A439FD1CE}"/>
          </ac:picMkLst>
        </pc:picChg>
        <pc:picChg chg="add mod">
          <ac:chgData name="Commodore St Germain" userId="420783ab-3e48-4f67-af00-cfba62042d5f" providerId="ADAL" clId="{3A486AAD-BC27-47F5-8996-BA460BAE3F30}" dt="2026-06-12T20:00:39.848" v="2094" actId="1076"/>
          <ac:picMkLst>
            <pc:docMk/>
            <pc:sldMk cId="2635102731" sldId="560"/>
            <ac:picMk id="8" creationId="{37447DFC-B051-CD2F-B0A5-10CDDA6469D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22:09.738" v="1135" actId="20577"/>
        <pc:sldMkLst>
          <pc:docMk/>
          <pc:sldMk cId="2063569614" sldId="561"/>
        </pc:sldMkLst>
        <pc:spChg chg="mod">
          <ac:chgData name="Commodore St Germain" userId="420783ab-3e48-4f67-af00-cfba62042d5f" providerId="ADAL" clId="{3A486AAD-BC27-47F5-8996-BA460BAE3F30}" dt="2026-06-12T19:21:31.083" v="1129" actId="20577"/>
          <ac:spMkLst>
            <pc:docMk/>
            <pc:sldMk cId="2063569614" sldId="561"/>
            <ac:spMk id="2" creationId="{06C1FB7E-CFBB-7AAE-4FD8-5C0B3AC06884}"/>
          </ac:spMkLst>
        </pc:spChg>
        <pc:spChg chg="add mod">
          <ac:chgData name="Commodore St Germain" userId="420783ab-3e48-4f67-af00-cfba62042d5f" providerId="ADAL" clId="{3A486AAD-BC27-47F5-8996-BA460BAE3F30}" dt="2026-06-12T19:22:09.738" v="1135" actId="20577"/>
          <ac:spMkLst>
            <pc:docMk/>
            <pc:sldMk cId="2063569614" sldId="561"/>
            <ac:spMk id="6" creationId="{6A6E7C7B-81C6-0834-0D2B-33251DF63D6C}"/>
          </ac:spMkLst>
        </pc:spChg>
        <pc:picChg chg="add mod">
          <ac:chgData name="Commodore St Germain" userId="420783ab-3e48-4f67-af00-cfba62042d5f" providerId="ADAL" clId="{3A486AAD-BC27-47F5-8996-BA460BAE3F30}" dt="2026-06-12T19:21:47.125" v="1131" actId="1076"/>
          <ac:picMkLst>
            <pc:docMk/>
            <pc:sldMk cId="2063569614" sldId="561"/>
            <ac:picMk id="5" creationId="{78BCD3B8-2563-CD50-BD79-9C04C6CB599B}"/>
          </ac:picMkLst>
        </pc:picChg>
      </pc:sldChg>
      <pc:sldChg chg="addSp modSp new del mod">
        <pc:chgData name="Commodore St Germain" userId="420783ab-3e48-4f67-af00-cfba62042d5f" providerId="ADAL" clId="{3A486AAD-BC27-47F5-8996-BA460BAE3F30}" dt="2026-06-12T19:30:04.473" v="1249" actId="47"/>
        <pc:sldMkLst>
          <pc:docMk/>
          <pc:sldMk cId="1234077616" sldId="562"/>
        </pc:sldMkLst>
        <pc:spChg chg="add mod">
          <ac:chgData name="Commodore St Germain" userId="420783ab-3e48-4f67-af00-cfba62042d5f" providerId="ADAL" clId="{3A486AAD-BC27-47F5-8996-BA460BAE3F30}" dt="2026-06-12T19:22:19.977" v="1138"/>
          <ac:spMkLst>
            <pc:docMk/>
            <pc:sldMk cId="1234077616" sldId="562"/>
            <ac:spMk id="6" creationId="{3BCCD5E3-CC56-6824-232D-76ACB897DD8E}"/>
          </ac:spMkLst>
        </pc:spChg>
        <pc:picChg chg="add">
          <ac:chgData name="Commodore St Germain" userId="420783ab-3e48-4f67-af00-cfba62042d5f" providerId="ADAL" clId="{3A486AAD-BC27-47F5-8996-BA460BAE3F30}" dt="2026-06-12T19:21:59.013" v="1132" actId="22"/>
          <ac:picMkLst>
            <pc:docMk/>
            <pc:sldMk cId="1234077616" sldId="562"/>
            <ac:picMk id="5" creationId="{AD0A21DF-5B68-0E1F-5E9D-A64476DA732B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4:09.383" v="1350" actId="1076"/>
        <pc:sldMkLst>
          <pc:docMk/>
          <pc:sldMk cId="3159232496" sldId="563"/>
        </pc:sldMkLst>
        <pc:spChg chg="mod">
          <ac:chgData name="Commodore St Germain" userId="420783ab-3e48-4f67-af00-cfba62042d5f" providerId="ADAL" clId="{3A486AAD-BC27-47F5-8996-BA460BAE3F30}" dt="2026-06-12T19:33:18.862" v="1340" actId="14100"/>
          <ac:spMkLst>
            <pc:docMk/>
            <pc:sldMk cId="3159232496" sldId="563"/>
            <ac:spMk id="2" creationId="{88BFBA7C-7070-7B48-59B2-4328FC7EF3B1}"/>
          </ac:spMkLst>
        </pc:spChg>
        <pc:spChg chg="add mod">
          <ac:chgData name="Commodore St Germain" userId="420783ab-3e48-4f67-af00-cfba62042d5f" providerId="ADAL" clId="{3A486AAD-BC27-47F5-8996-BA460BAE3F30}" dt="2026-06-12T19:34:07.306" v="1349" actId="1076"/>
          <ac:spMkLst>
            <pc:docMk/>
            <pc:sldMk cId="3159232496" sldId="563"/>
            <ac:spMk id="6" creationId="{D12CD21D-1BBF-2FEC-C7F8-345AA6739F43}"/>
          </ac:spMkLst>
        </pc:spChg>
        <pc:picChg chg="add mod">
          <ac:chgData name="Commodore St Germain" userId="420783ab-3e48-4f67-af00-cfba62042d5f" providerId="ADAL" clId="{3A486AAD-BC27-47F5-8996-BA460BAE3F30}" dt="2026-06-12T19:34:02.324" v="1347" actId="1076"/>
          <ac:picMkLst>
            <pc:docMk/>
            <pc:sldMk cId="3159232496" sldId="563"/>
            <ac:picMk id="5" creationId="{14C5B034-97E1-1DD8-EA4E-81D4BC0C2FF1}"/>
          </ac:picMkLst>
        </pc:picChg>
        <pc:picChg chg="add mod">
          <ac:chgData name="Commodore St Germain" userId="420783ab-3e48-4f67-af00-cfba62042d5f" providerId="ADAL" clId="{3A486AAD-BC27-47F5-8996-BA460BAE3F30}" dt="2026-06-12T19:34:09.383" v="1350" actId="1076"/>
          <ac:picMkLst>
            <pc:docMk/>
            <pc:sldMk cId="3159232496" sldId="563"/>
            <ac:picMk id="8" creationId="{97F4C937-7891-4197-B6E7-ADD3A509874A}"/>
          </ac:picMkLst>
        </pc:picChg>
      </pc:sldChg>
      <pc:sldChg chg="add del or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471178975" sldId="564"/>
        </pc:sldMkLst>
      </pc:sldChg>
      <pc:sldChg chg="addSp delSp modSp add del mod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316316715" sldId="565"/>
        </pc:sldMkLst>
        <pc:picChg chg="add mod ord">
          <ac:chgData name="Commodore St Germain" userId="420783ab-3e48-4f67-af00-cfba62042d5f" providerId="ADAL" clId="{3A486AAD-BC27-47F5-8996-BA460BAE3F30}" dt="2026-06-12T19:19:42.184" v="1043" actId="1076"/>
          <ac:picMkLst>
            <pc:docMk/>
            <pc:sldMk cId="1316316715" sldId="565"/>
            <ac:picMk id="7" creationId="{93018F15-3855-D350-DA40-1A8BB09C0C60}"/>
          </ac:picMkLst>
        </pc:picChg>
        <pc:picChg chg="add mod ord">
          <ac:chgData name="Commodore St Germain" userId="420783ab-3e48-4f67-af00-cfba62042d5f" providerId="ADAL" clId="{3A486AAD-BC27-47F5-8996-BA460BAE3F30}" dt="2026-06-12T19:19:53.648" v="1048" actId="1076"/>
          <ac:picMkLst>
            <pc:docMk/>
            <pc:sldMk cId="1316316715" sldId="565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2T19:19:29.646" v="1041" actId="478"/>
          <ac:picMkLst>
            <pc:docMk/>
            <pc:sldMk cId="1316316715" sldId="565"/>
            <ac:picMk id="22" creationId="{81658BB2-C593-A103-0C96-240845CDE128}"/>
          </ac:picMkLst>
        </pc:picChg>
        <pc:picChg chg="del">
          <ac:chgData name="Commodore St Germain" userId="420783ab-3e48-4f67-af00-cfba62042d5f" providerId="ADAL" clId="{3A486AAD-BC27-47F5-8996-BA460BAE3F30}" dt="2026-06-12T19:19:44.927" v="1044" actId="478"/>
          <ac:picMkLst>
            <pc:docMk/>
            <pc:sldMk cId="1316316715" sldId="565"/>
            <ac:picMk id="34" creationId="{61EC52B6-15CD-213F-31BC-EAF22356DCFB}"/>
          </ac:picMkLst>
        </pc:picChg>
      </pc:sldChg>
      <pc:sldChg chg="add del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600205374" sldId="566"/>
        </pc:sldMkLst>
      </pc:sldChg>
      <pc:sldChg chg="addSp modSp add mod ord">
        <pc:chgData name="Commodore St Germain" userId="420783ab-3e48-4f67-af00-cfba62042d5f" providerId="ADAL" clId="{3A486AAD-BC27-47F5-8996-BA460BAE3F30}" dt="2026-06-12T19:37:30.235" v="1530" actId="692"/>
        <pc:sldMkLst>
          <pc:docMk/>
          <pc:sldMk cId="2987423795" sldId="566"/>
        </pc:sldMkLst>
        <pc:spChg chg="add mod">
          <ac:chgData name="Commodore St Germain" userId="420783ab-3e48-4f67-af00-cfba62042d5f" providerId="ADAL" clId="{3A486AAD-BC27-47F5-8996-BA460BAE3F30}" dt="2026-06-12T19:36:28.821" v="1505" actId="20577"/>
          <ac:spMkLst>
            <pc:docMk/>
            <pc:sldMk cId="2987423795" sldId="566"/>
            <ac:spMk id="12" creationId="{329A8C0F-7A09-07E1-A296-6CB6941FEEA6}"/>
          </ac:spMkLst>
        </pc:spChg>
        <pc:spChg chg="add mod">
          <ac:chgData name="Commodore St Germain" userId="420783ab-3e48-4f67-af00-cfba62042d5f" providerId="ADAL" clId="{3A486AAD-BC27-47F5-8996-BA460BAE3F30}" dt="2026-06-12T19:36:39.564" v="1516" actId="20577"/>
          <ac:spMkLst>
            <pc:docMk/>
            <pc:sldMk cId="2987423795" sldId="566"/>
            <ac:spMk id="14" creationId="{A6669BEC-9096-C27E-904D-5B2B78EA67D4}"/>
          </ac:spMkLst>
        </pc:sp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0" creationId="{1953C8AE-4A5B-EA57-795C-1EAF13FDB9AC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3" creationId="{3848E602-01A2-D3CC-1170-4FC4307228FC}"/>
          </ac:cxnSpMkLst>
        </pc:cxnChg>
        <pc:cxnChg chg="add mod">
          <ac:chgData name="Commodore St Germain" userId="420783ab-3e48-4f67-af00-cfba62042d5f" providerId="ADAL" clId="{3A486AAD-BC27-47F5-8996-BA460BAE3F30}" dt="2026-06-12T19:37:20.844" v="1529" actId="692"/>
          <ac:cxnSpMkLst>
            <pc:docMk/>
            <pc:sldMk cId="2987423795" sldId="566"/>
            <ac:cxnSpMk id="22" creationId="{E7908693-E495-12C8-FCDB-DB8FA050AFFF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26" creationId="{4F702FBC-6764-F739-B3B8-3460DE1256F7}"/>
          </ac:cxnSpMkLst>
        </pc:cxnChg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2987485560" sldId="567"/>
        </pc:sldMkLst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750992515" sldId="568"/>
        </pc:sldMkLst>
      </pc:sldChg>
      <pc:sldChg chg="add ord">
        <pc:chgData name="Commodore St Germain" userId="420783ab-3e48-4f67-af00-cfba62042d5f" providerId="ADAL" clId="{3A486AAD-BC27-47F5-8996-BA460BAE3F30}" dt="2026-06-12T19:30:21.226" v="1251"/>
        <pc:sldMkLst>
          <pc:docMk/>
          <pc:sldMk cId="1569852561" sldId="569"/>
        </pc:sldMkLst>
      </pc:sldChg>
      <pc:sldChg chg="add del">
        <pc:chgData name="Commodore St Germain" userId="420783ab-3e48-4f67-af00-cfba62042d5f" providerId="ADAL" clId="{3A486AAD-BC27-47F5-8996-BA460BAE3F30}" dt="2026-06-12T19:22:14.840" v="1137"/>
        <pc:sldMkLst>
          <pc:docMk/>
          <pc:sldMk cId="607892208" sldId="570"/>
        </pc:sldMkLst>
      </pc:sldChg>
      <pc:sldChg chg="addSp modSp new mod">
        <pc:chgData name="Commodore St Germain" userId="420783ab-3e48-4f67-af00-cfba62042d5f" providerId="ADAL" clId="{3A486AAD-BC27-47F5-8996-BA460BAE3F30}" dt="2026-06-12T19:26:06.853" v="1217" actId="20577"/>
        <pc:sldMkLst>
          <pc:docMk/>
          <pc:sldMk cId="1152192985" sldId="570"/>
        </pc:sldMkLst>
        <pc:spChg chg="mod">
          <ac:chgData name="Commodore St Germain" userId="420783ab-3e48-4f67-af00-cfba62042d5f" providerId="ADAL" clId="{3A486AAD-BC27-47F5-8996-BA460BAE3F30}" dt="2026-06-12T19:26:06.853" v="1217" actId="20577"/>
          <ac:spMkLst>
            <pc:docMk/>
            <pc:sldMk cId="1152192985" sldId="570"/>
            <ac:spMk id="2" creationId="{32D094A5-7E30-2E9D-9652-6AE4FDAD11BE}"/>
          </ac:spMkLst>
        </pc:spChg>
        <pc:spChg chg="add mod">
          <ac:chgData name="Commodore St Germain" userId="420783ab-3e48-4f67-af00-cfba62042d5f" providerId="ADAL" clId="{3A486AAD-BC27-47F5-8996-BA460BAE3F30}" dt="2026-06-12T19:25:43.582" v="1159"/>
          <ac:spMkLst>
            <pc:docMk/>
            <pc:sldMk cId="1152192985" sldId="570"/>
            <ac:spMk id="6" creationId="{52338115-6183-BAAB-C568-752A170F204B}"/>
          </ac:spMkLst>
        </pc:spChg>
        <pc:picChg chg="add mod">
          <ac:chgData name="Commodore St Germain" userId="420783ab-3e48-4f67-af00-cfba62042d5f" providerId="ADAL" clId="{3A486AAD-BC27-47F5-8996-BA460BAE3F30}" dt="2026-06-12T19:25:53.224" v="1160" actId="14100"/>
          <ac:picMkLst>
            <pc:docMk/>
            <pc:sldMk cId="1152192985" sldId="570"/>
            <ac:picMk id="5" creationId="{9F734E7B-F009-5C0A-BAD4-4DEB913430A7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49.867" v="1494" actId="1076"/>
        <pc:sldMkLst>
          <pc:docMk/>
          <pc:sldMk cId="3568380889" sldId="571"/>
        </pc:sldMkLst>
        <pc:spChg chg="mod">
          <ac:chgData name="Commodore St Germain" userId="420783ab-3e48-4f67-af00-cfba62042d5f" providerId="ADAL" clId="{3A486AAD-BC27-47F5-8996-BA460BAE3F30}" dt="2026-06-12T19:35:48.546" v="1493" actId="14100"/>
          <ac:spMkLst>
            <pc:docMk/>
            <pc:sldMk cId="3568380889" sldId="571"/>
            <ac:spMk id="2" creationId="{4F5FB0A4-BF37-4A5A-E2E7-CC550EA53EA3}"/>
          </ac:spMkLst>
        </pc:spChg>
        <pc:spChg chg="add mod">
          <ac:chgData name="Commodore St Germain" userId="420783ab-3e48-4f67-af00-cfba62042d5f" providerId="ADAL" clId="{3A486AAD-BC27-47F5-8996-BA460BAE3F30}" dt="2026-06-12T19:28:49.280" v="1223"/>
          <ac:spMkLst>
            <pc:docMk/>
            <pc:sldMk cId="3568380889" sldId="571"/>
            <ac:spMk id="6" creationId="{84913524-1046-290B-9923-CB769A4B175C}"/>
          </ac:spMkLst>
        </pc:spChg>
        <pc:picChg chg="add mod">
          <ac:chgData name="Commodore St Germain" userId="420783ab-3e48-4f67-af00-cfba62042d5f" providerId="ADAL" clId="{3A486AAD-BC27-47F5-8996-BA460BAE3F30}" dt="2026-06-12T19:35:49.867" v="1494" actId="1076"/>
          <ac:picMkLst>
            <pc:docMk/>
            <pc:sldMk cId="3568380889" sldId="571"/>
            <ac:picMk id="5" creationId="{0F4D5626-7633-A655-480E-A9EFC2ED29DC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19.703" v="1432" actId="14100"/>
        <pc:sldMkLst>
          <pc:docMk/>
          <pc:sldMk cId="2373609413" sldId="572"/>
        </pc:sldMkLst>
        <pc:spChg chg="mod">
          <ac:chgData name="Commodore St Germain" userId="420783ab-3e48-4f67-af00-cfba62042d5f" providerId="ADAL" clId="{3A486AAD-BC27-47F5-8996-BA460BAE3F30}" dt="2026-06-12T19:35:19.703" v="1432" actId="14100"/>
          <ac:spMkLst>
            <pc:docMk/>
            <pc:sldMk cId="2373609413" sldId="572"/>
            <ac:spMk id="2" creationId="{0448362B-6FA8-3031-3488-DB561D56024F}"/>
          </ac:spMkLst>
        </pc:spChg>
        <pc:spChg chg="add mod">
          <ac:chgData name="Commodore St Germain" userId="420783ab-3e48-4f67-af00-cfba62042d5f" providerId="ADAL" clId="{3A486AAD-BC27-47F5-8996-BA460BAE3F30}" dt="2026-06-12T19:28:50.713" v="1224"/>
          <ac:spMkLst>
            <pc:docMk/>
            <pc:sldMk cId="2373609413" sldId="572"/>
            <ac:spMk id="6" creationId="{A973CC4D-7791-DD4B-E1D3-062BA288A624}"/>
          </ac:spMkLst>
        </pc:spChg>
        <pc:picChg chg="add mod">
          <ac:chgData name="Commodore St Germain" userId="420783ab-3e48-4f67-af00-cfba62042d5f" providerId="ADAL" clId="{3A486AAD-BC27-47F5-8996-BA460BAE3F30}" dt="2026-06-12T19:34:40.933" v="1354" actId="1076"/>
          <ac:picMkLst>
            <pc:docMk/>
            <pc:sldMk cId="2373609413" sldId="572"/>
            <ac:picMk id="5" creationId="{C8A13A61-A699-4414-5DFF-32AE1056E738}"/>
          </ac:picMkLst>
        </pc:picChg>
      </pc:sldChg>
      <pc:sldChg chg="new del">
        <pc:chgData name="Commodore St Germain" userId="420783ab-3e48-4f67-af00-cfba62042d5f" providerId="ADAL" clId="{3A486AAD-BC27-47F5-8996-BA460BAE3F30}" dt="2026-06-12T19:51:16.578" v="1926" actId="47"/>
        <pc:sldMkLst>
          <pc:docMk/>
          <pc:sldMk cId="3824453472" sldId="573"/>
        </pc:sldMkLst>
      </pc:sldChg>
      <pc:sldChg chg="modSp add mod">
        <pc:chgData name="Commodore St Germain" userId="420783ab-3e48-4f67-af00-cfba62042d5f" providerId="ADAL" clId="{3A486AAD-BC27-47F5-8996-BA460BAE3F30}" dt="2026-06-12T20:13:40.144" v="2410" actId="20577"/>
        <pc:sldMkLst>
          <pc:docMk/>
          <pc:sldMk cId="1174957456" sldId="574"/>
        </pc:sldMkLst>
        <pc:spChg chg="mod">
          <ac:chgData name="Commodore St Germain" userId="420783ab-3e48-4f67-af00-cfba62042d5f" providerId="ADAL" clId="{3A486AAD-BC27-47F5-8996-BA460BAE3F30}" dt="2026-06-12T20:13:40.144" v="2410" actId="20577"/>
          <ac:spMkLst>
            <pc:docMk/>
            <pc:sldMk cId="1174957456" sldId="57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1:40.309" v="2382"/>
          <ac:spMkLst>
            <pc:docMk/>
            <pc:sldMk cId="1174957456" sldId="574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3A486AAD-BC27-47F5-8996-BA460BAE3F30}" dt="2026-06-12T19:30:42.224" v="1254"/>
        <pc:sldMkLst>
          <pc:docMk/>
          <pc:sldMk cId="713843548" sldId="575"/>
        </pc:sldMkLst>
      </pc:sldChg>
      <pc:sldChg chg="add">
        <pc:chgData name="Commodore St Germain" userId="420783ab-3e48-4f67-af00-cfba62042d5f" providerId="ADAL" clId="{3A486AAD-BC27-47F5-8996-BA460BAE3F30}" dt="2026-06-12T19:37:37.091" v="1532"/>
        <pc:sldMkLst>
          <pc:docMk/>
          <pc:sldMk cId="568518935" sldId="576"/>
        </pc:sldMkLst>
      </pc:sldChg>
      <pc:sldChg chg="add">
        <pc:chgData name="Commodore St Germain" userId="420783ab-3e48-4f67-af00-cfba62042d5f" providerId="ADAL" clId="{3A486AAD-BC27-47F5-8996-BA460BAE3F30}" dt="2026-06-12T19:37:37.344" v="1533"/>
        <pc:sldMkLst>
          <pc:docMk/>
          <pc:sldMk cId="1862190613" sldId="577"/>
        </pc:sldMkLst>
      </pc:sldChg>
      <pc:sldChg chg="add">
        <pc:chgData name="Commodore St Germain" userId="420783ab-3e48-4f67-af00-cfba62042d5f" providerId="ADAL" clId="{3A486AAD-BC27-47F5-8996-BA460BAE3F30}" dt="2026-06-12T19:37:37.537" v="1534"/>
        <pc:sldMkLst>
          <pc:docMk/>
          <pc:sldMk cId="810907624" sldId="578"/>
        </pc:sldMkLst>
      </pc:sldChg>
      <pc:sldChg chg="add">
        <pc:chgData name="Commodore St Germain" userId="420783ab-3e48-4f67-af00-cfba62042d5f" providerId="ADAL" clId="{3A486AAD-BC27-47F5-8996-BA460BAE3F30}" dt="2026-06-12T19:40:05.431" v="1535"/>
        <pc:sldMkLst>
          <pc:docMk/>
          <pc:sldMk cId="3926428220" sldId="579"/>
        </pc:sldMkLst>
      </pc:sldChg>
      <pc:sldChg chg="addSp modSp new mod">
        <pc:chgData name="Commodore St Germain" userId="420783ab-3e48-4f67-af00-cfba62042d5f" providerId="ADAL" clId="{3A486AAD-BC27-47F5-8996-BA460BAE3F30}" dt="2026-06-12T19:50:47.847" v="1923" actId="14100"/>
        <pc:sldMkLst>
          <pc:docMk/>
          <pc:sldMk cId="2998118930" sldId="580"/>
        </pc:sldMkLst>
        <pc:spChg chg="mod">
          <ac:chgData name="Commodore St Germain" userId="420783ab-3e48-4f67-af00-cfba62042d5f" providerId="ADAL" clId="{3A486AAD-BC27-47F5-8996-BA460BAE3F30}" dt="2026-06-12T19:48:02.648" v="1749" actId="20577"/>
          <ac:spMkLst>
            <pc:docMk/>
            <pc:sldMk cId="2998118930" sldId="580"/>
            <ac:spMk id="2" creationId="{3ADD7ADA-9CE8-F511-9DA5-7AF259304002}"/>
          </ac:spMkLst>
        </pc:spChg>
        <pc:spChg chg="add mod">
          <ac:chgData name="Commodore St Germain" userId="420783ab-3e48-4f67-af00-cfba62042d5f" providerId="ADAL" clId="{3A486AAD-BC27-47F5-8996-BA460BAE3F30}" dt="2026-06-12T19:41:47.661" v="1572" actId="20577"/>
          <ac:spMkLst>
            <pc:docMk/>
            <pc:sldMk cId="2998118930" sldId="580"/>
            <ac:spMk id="6" creationId="{088B23B8-13FE-B723-9E8B-AD750C0D5DD8}"/>
          </ac:spMkLst>
        </pc:spChg>
        <pc:spChg chg="add mod">
          <ac:chgData name="Commodore St Germain" userId="420783ab-3e48-4f67-af00-cfba62042d5f" providerId="ADAL" clId="{3A486AAD-BC27-47F5-8996-BA460BAE3F30}" dt="2026-06-12T19:43:35.130" v="1615" actId="1037"/>
          <ac:spMkLst>
            <pc:docMk/>
            <pc:sldMk cId="2998118930" sldId="580"/>
            <ac:spMk id="7" creationId="{207EED04-517E-0508-8A00-8BDC4D4B3C21}"/>
          </ac:spMkLst>
        </pc:spChg>
        <pc:spChg chg="add mod">
          <ac:chgData name="Commodore St Germain" userId="420783ab-3e48-4f67-af00-cfba62042d5f" providerId="ADAL" clId="{3A486AAD-BC27-47F5-8996-BA460BAE3F30}" dt="2026-06-12T19:44:47.559" v="1624" actId="14100"/>
          <ac:spMkLst>
            <pc:docMk/>
            <pc:sldMk cId="2998118930" sldId="580"/>
            <ac:spMk id="8" creationId="{8B5C0D8F-0CCF-C8A8-4C3B-374176AA80B0}"/>
          </ac:spMkLst>
        </pc:spChg>
        <pc:spChg chg="add mod">
          <ac:chgData name="Commodore St Germain" userId="420783ab-3e48-4f67-af00-cfba62042d5f" providerId="ADAL" clId="{3A486AAD-BC27-47F5-8996-BA460BAE3F30}" dt="2026-06-12T19:45:10.802" v="1627" actId="14100"/>
          <ac:spMkLst>
            <pc:docMk/>
            <pc:sldMk cId="2998118930" sldId="580"/>
            <ac:spMk id="9" creationId="{CBBC2E0B-59DD-A0D5-08E8-A2BBC7246FFE}"/>
          </ac:spMkLst>
        </pc:spChg>
        <pc:spChg chg="add mod">
          <ac:chgData name="Commodore St Germain" userId="420783ab-3e48-4f67-af00-cfba62042d5f" providerId="ADAL" clId="{3A486AAD-BC27-47F5-8996-BA460BAE3F30}" dt="2026-06-12T19:45:32.522" v="1633" actId="14100"/>
          <ac:spMkLst>
            <pc:docMk/>
            <pc:sldMk cId="2998118930" sldId="580"/>
            <ac:spMk id="10" creationId="{9A258D7D-DEF2-D041-E62E-DDFE027ABD9A}"/>
          </ac:spMkLst>
        </pc:spChg>
        <pc:spChg chg="add mod">
          <ac:chgData name="Commodore St Germain" userId="420783ab-3e48-4f67-af00-cfba62042d5f" providerId="ADAL" clId="{3A486AAD-BC27-47F5-8996-BA460BAE3F30}" dt="2026-06-12T19:46:26.684" v="1664" actId="20577"/>
          <ac:spMkLst>
            <pc:docMk/>
            <pc:sldMk cId="2998118930" sldId="580"/>
            <ac:spMk id="12" creationId="{D2091E38-2608-77BC-DF3D-D52EF6248543}"/>
          </ac:spMkLst>
        </pc:spChg>
        <pc:spChg chg="add mod">
          <ac:chgData name="Commodore St Germain" userId="420783ab-3e48-4f67-af00-cfba62042d5f" providerId="ADAL" clId="{3A486AAD-BC27-47F5-8996-BA460BAE3F30}" dt="2026-06-12T19:47:18.460" v="1693" actId="14100"/>
          <ac:spMkLst>
            <pc:docMk/>
            <pc:sldMk cId="2998118930" sldId="580"/>
            <ac:spMk id="13" creationId="{86DCD569-A7EB-A3EC-8559-4BF229AFB5D9}"/>
          </ac:spMkLst>
        </pc:spChg>
        <pc:picChg chg="add mod">
          <ac:chgData name="Commodore St Germain" userId="420783ab-3e48-4f67-af00-cfba62042d5f" providerId="ADAL" clId="{3A486AAD-BC27-47F5-8996-BA460BAE3F30}" dt="2026-06-12T19:50:47.847" v="1923" actId="14100"/>
          <ac:picMkLst>
            <pc:docMk/>
            <pc:sldMk cId="2998118930" sldId="580"/>
            <ac:picMk id="5" creationId="{91B8F915-6D64-B18B-CC6B-B164DCEDD761}"/>
          </ac:picMkLst>
        </pc:picChg>
        <pc:picChg chg="add mod">
          <ac:chgData name="Commodore St Germain" userId="420783ab-3e48-4f67-af00-cfba62042d5f" providerId="ADAL" clId="{3A486AAD-BC27-47F5-8996-BA460BAE3F30}" dt="2026-06-12T19:45:43.079" v="1634"/>
          <ac:picMkLst>
            <pc:docMk/>
            <pc:sldMk cId="2998118930" sldId="580"/>
            <ac:picMk id="11" creationId="{98F57B15-55D2-C11C-814F-19805C6799C3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8:31.726" v="2074"/>
        <pc:sldMkLst>
          <pc:docMk/>
          <pc:sldMk cId="557440775" sldId="581"/>
        </pc:sldMkLst>
        <pc:spChg chg="mod">
          <ac:chgData name="Commodore St Germain" userId="420783ab-3e48-4f67-af00-cfba62042d5f" providerId="ADAL" clId="{3A486AAD-BC27-47F5-8996-BA460BAE3F30}" dt="2026-06-12T19:41:32.595" v="1568" actId="20577"/>
          <ac:spMkLst>
            <pc:docMk/>
            <pc:sldMk cId="557440775" sldId="581"/>
            <ac:spMk id="2" creationId="{DB23F5B4-4927-1E36-4C14-20C292CEB8F2}"/>
          </ac:spMkLst>
        </pc:spChg>
        <pc:spChg chg="add mod">
          <ac:chgData name="Commodore St Germain" userId="420783ab-3e48-4f67-af00-cfba62042d5f" providerId="ADAL" clId="{3A486AAD-BC27-47F5-8996-BA460BAE3F30}" dt="2026-06-12T19:41:52.032" v="1575" actId="20577"/>
          <ac:spMkLst>
            <pc:docMk/>
            <pc:sldMk cId="557440775" sldId="581"/>
            <ac:spMk id="6" creationId="{712D857F-3F17-8AD5-2D45-014E1DF4F3E5}"/>
          </ac:spMkLst>
        </pc:spChg>
        <pc:picChg chg="add mod">
          <ac:chgData name="Commodore St Germain" userId="420783ab-3e48-4f67-af00-cfba62042d5f" providerId="ADAL" clId="{3A486AAD-BC27-47F5-8996-BA460BAE3F30}" dt="2026-06-12T19:47:40.955" v="1695" actId="1076"/>
          <ac:picMkLst>
            <pc:docMk/>
            <pc:sldMk cId="557440775" sldId="581"/>
            <ac:picMk id="5" creationId="{F16070D9-3F08-8F38-0669-CD53E6B33971}"/>
          </ac:picMkLst>
        </pc:picChg>
      </pc:sldChg>
      <pc:sldChg chg="new del">
        <pc:chgData name="Commodore St Germain" userId="420783ab-3e48-4f67-af00-cfba62042d5f" providerId="ADAL" clId="{3A486AAD-BC27-47F5-8996-BA460BAE3F30}" dt="2026-06-12T20:14:32.970" v="2418" actId="47"/>
        <pc:sldMkLst>
          <pc:docMk/>
          <pc:sldMk cId="2639101956" sldId="582"/>
        </pc:sldMkLst>
      </pc:sldChg>
      <pc:sldChg chg="new del">
        <pc:chgData name="Commodore St Germain" userId="420783ab-3e48-4f67-af00-cfba62042d5f" providerId="ADAL" clId="{3A486AAD-BC27-47F5-8996-BA460BAE3F30}" dt="2026-06-12T20:14:17.104" v="2414" actId="47"/>
        <pc:sldMkLst>
          <pc:docMk/>
          <pc:sldMk cId="3578777136" sldId="583"/>
        </pc:sldMkLst>
      </pc:sldChg>
      <pc:sldChg chg="add">
        <pc:chgData name="Commodore St Germain" userId="420783ab-3e48-4f67-af00-cfba62042d5f" providerId="ADAL" clId="{3A486AAD-BC27-47F5-8996-BA460BAE3F30}" dt="2026-06-12T19:58:37.334" v="2075"/>
        <pc:sldMkLst>
          <pc:docMk/>
          <pc:sldMk cId="3210570071" sldId="584"/>
        </pc:sldMkLst>
      </pc:sldChg>
      <pc:sldChg chg="addSp modSp new mod">
        <pc:chgData name="Commodore St Germain" userId="420783ab-3e48-4f67-af00-cfba62042d5f" providerId="ADAL" clId="{3A486AAD-BC27-47F5-8996-BA460BAE3F30}" dt="2026-06-12T20:01:02.140" v="2100"/>
        <pc:sldMkLst>
          <pc:docMk/>
          <pc:sldMk cId="3748148145" sldId="585"/>
        </pc:sldMkLst>
        <pc:spChg chg="add mod">
          <ac:chgData name="Commodore St Germain" userId="420783ab-3e48-4f67-af00-cfba62042d5f" providerId="ADAL" clId="{3A486AAD-BC27-47F5-8996-BA460BAE3F30}" dt="2026-06-12T20:01:02.140" v="2100"/>
          <ac:spMkLst>
            <pc:docMk/>
            <pc:sldMk cId="3748148145" sldId="585"/>
            <ac:spMk id="8" creationId="{F516A5DE-D593-A574-3B48-A13EB6CE35CA}"/>
          </ac:spMkLst>
        </pc:spChg>
        <pc:picChg chg="add mod">
          <ac:chgData name="Commodore St Germain" userId="420783ab-3e48-4f67-af00-cfba62042d5f" providerId="ADAL" clId="{3A486AAD-BC27-47F5-8996-BA460BAE3F30}" dt="2026-06-12T20:00:45.178" v="2095" actId="1076"/>
          <ac:picMkLst>
            <pc:docMk/>
            <pc:sldMk cId="3748148145" sldId="585"/>
            <ac:picMk id="5" creationId="{FBB10E68-2352-56EC-7721-F4404ADFBC91}"/>
          </ac:picMkLst>
        </pc:picChg>
        <pc:picChg chg="add mod modCrop">
          <ac:chgData name="Commodore St Germain" userId="420783ab-3e48-4f67-af00-cfba62042d5f" providerId="ADAL" clId="{3A486AAD-BC27-47F5-8996-BA460BAE3F30}" dt="2026-06-12T20:00:51.458" v="2098" actId="1076"/>
          <ac:picMkLst>
            <pc:docMk/>
            <pc:sldMk cId="3748148145" sldId="585"/>
            <ac:picMk id="6" creationId="{CC727C9F-77CC-63D7-2FB4-FF9621179E73}"/>
          </ac:picMkLst>
        </pc:picChg>
        <pc:picChg chg="add mod">
          <ac:chgData name="Commodore St Germain" userId="420783ab-3e48-4f67-af00-cfba62042d5f" providerId="ADAL" clId="{3A486AAD-BC27-47F5-8996-BA460BAE3F30}" dt="2026-06-12T20:00:49.400" v="2097" actId="1076"/>
          <ac:picMkLst>
            <pc:docMk/>
            <pc:sldMk cId="3748148145" sldId="585"/>
            <ac:picMk id="7" creationId="{3B84DF87-CD80-CE2C-B1D8-F2133CB57F45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20:05:08.291" v="2273" actId="20577"/>
        <pc:sldMkLst>
          <pc:docMk/>
          <pc:sldMk cId="3542354279" sldId="586"/>
        </pc:sldMkLst>
        <pc:spChg chg="mod">
          <ac:chgData name="Commodore St Germain" userId="420783ab-3e48-4f67-af00-cfba62042d5f" providerId="ADAL" clId="{3A486AAD-BC27-47F5-8996-BA460BAE3F30}" dt="2026-06-12T20:04:57.284" v="2270" actId="14100"/>
          <ac:spMkLst>
            <pc:docMk/>
            <pc:sldMk cId="3542354279" sldId="586"/>
            <ac:spMk id="2" creationId="{4CA4C4BA-81D1-8FA8-05FA-5A12200C4CCE}"/>
          </ac:spMkLst>
        </pc:spChg>
        <pc:spChg chg="add mod">
          <ac:chgData name="Commodore St Germain" userId="420783ab-3e48-4f67-af00-cfba62042d5f" providerId="ADAL" clId="{3A486AAD-BC27-47F5-8996-BA460BAE3F30}" dt="2026-06-12T20:05:08.291" v="2273" actId="20577"/>
          <ac:spMkLst>
            <pc:docMk/>
            <pc:sldMk cId="3542354279" sldId="586"/>
            <ac:spMk id="6" creationId="{10A6C162-9FC7-C6E9-ADA3-646FCB10A2AB}"/>
          </ac:spMkLst>
        </pc:spChg>
        <pc:picChg chg="add mod">
          <ac:chgData name="Commodore St Germain" userId="420783ab-3e48-4f67-af00-cfba62042d5f" providerId="ADAL" clId="{3A486AAD-BC27-47F5-8996-BA460BAE3F30}" dt="2026-06-12T20:04:26.896" v="2206" actId="1076"/>
          <ac:picMkLst>
            <pc:docMk/>
            <pc:sldMk cId="3542354279" sldId="586"/>
            <ac:picMk id="5" creationId="{2F7DFB44-8A11-E71C-ACC0-C71ECBEBB766}"/>
          </ac:picMkLst>
        </pc:picChg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11543639" sldId="587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5662578" sldId="588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98987025" sldId="589"/>
        </pc:sldMkLst>
      </pc:sldChg>
      <pc:sldChg chg="add ord">
        <pc:chgData name="Commodore St Germain" userId="420783ab-3e48-4f67-af00-cfba62042d5f" providerId="ADAL" clId="{3A486AAD-BC27-47F5-8996-BA460BAE3F30}" dt="2026-06-12T20:11:28.256" v="2380"/>
        <pc:sldMkLst>
          <pc:docMk/>
          <pc:sldMk cId="2181117721" sldId="590"/>
        </pc:sldMkLst>
      </pc:sldChg>
      <pc:sldChg chg="addSp delSp modSp new mod">
        <pc:chgData name="Commodore St Germain" userId="420783ab-3e48-4f67-af00-cfba62042d5f" providerId="ADAL" clId="{3A486AAD-BC27-47F5-8996-BA460BAE3F30}" dt="2026-06-12T20:06:53.248" v="2358"/>
        <pc:sldMkLst>
          <pc:docMk/>
          <pc:sldMk cId="1098314157" sldId="591"/>
        </pc:sldMkLst>
        <pc:spChg chg="mod">
          <ac:chgData name="Commodore St Germain" userId="420783ab-3e48-4f67-af00-cfba62042d5f" providerId="ADAL" clId="{3A486AAD-BC27-47F5-8996-BA460BAE3F30}" dt="2026-06-12T20:06:28.080" v="2353" actId="20577"/>
          <ac:spMkLst>
            <pc:docMk/>
            <pc:sldMk cId="1098314157" sldId="591"/>
            <ac:spMk id="2" creationId="{DE230907-5C35-F2DC-417C-99E921F6E50C}"/>
          </ac:spMkLst>
        </pc:spChg>
        <pc:spChg chg="add del">
          <ac:chgData name="Commodore St Germain" userId="420783ab-3e48-4f67-af00-cfba62042d5f" providerId="ADAL" clId="{3A486AAD-BC27-47F5-8996-BA460BAE3F30}" dt="2026-06-12T20:06:30.287" v="2355" actId="22"/>
          <ac:spMkLst>
            <pc:docMk/>
            <pc:sldMk cId="1098314157" sldId="591"/>
            <ac:spMk id="3" creationId="{C562C42D-66D8-7870-E69E-917D5A4B6CFA}"/>
          </ac:spMkLst>
        </pc:spChg>
        <pc:spChg chg="add mod">
          <ac:chgData name="Commodore St Germain" userId="420783ab-3e48-4f67-af00-cfba62042d5f" providerId="ADAL" clId="{3A486AAD-BC27-47F5-8996-BA460BAE3F30}" dt="2026-06-12T20:06:53.248" v="2358"/>
          <ac:spMkLst>
            <pc:docMk/>
            <pc:sldMk cId="1098314157" sldId="591"/>
            <ac:spMk id="8" creationId="{8EA5C8A7-1229-0264-BE10-0338A43DE337}"/>
          </ac:spMkLst>
        </pc:spChg>
        <pc:picChg chg="add del mod ord">
          <ac:chgData name="Commodore St Germain" userId="420783ab-3e48-4f67-af00-cfba62042d5f" providerId="ADAL" clId="{3A486AAD-BC27-47F5-8996-BA460BAE3F30}" dt="2026-06-12T20:06:30.287" v="2355" actId="22"/>
          <ac:picMkLst>
            <pc:docMk/>
            <pc:sldMk cId="1098314157" sldId="591"/>
            <ac:picMk id="5" creationId="{53CCA63D-9D7C-2BB8-420D-FC5258B797AD}"/>
          </ac:picMkLst>
        </pc:picChg>
        <pc:picChg chg="add mod">
          <ac:chgData name="Commodore St Germain" userId="420783ab-3e48-4f67-af00-cfba62042d5f" providerId="ADAL" clId="{3A486AAD-BC27-47F5-8996-BA460BAE3F30}" dt="2026-06-12T20:06:33.238" v="2357" actId="1076"/>
          <ac:picMkLst>
            <pc:docMk/>
            <pc:sldMk cId="1098314157" sldId="591"/>
            <ac:picMk id="7" creationId="{52AB2146-8541-9202-829F-A73AD167357A}"/>
          </ac:picMkLst>
        </pc:picChg>
      </pc:sldChg>
      <pc:sldChg chg="modSp new del mod">
        <pc:chgData name="Commodore St Germain" userId="420783ab-3e48-4f67-af00-cfba62042d5f" providerId="ADAL" clId="{3A486AAD-BC27-47F5-8996-BA460BAE3F30}" dt="2026-06-12T20:03:29.713" v="2187" actId="47"/>
        <pc:sldMkLst>
          <pc:docMk/>
          <pc:sldMk cId="3101486230" sldId="591"/>
        </pc:sldMkLst>
        <pc:spChg chg="mod">
          <ac:chgData name="Commodore St Germain" userId="420783ab-3e48-4f67-af00-cfba62042d5f" providerId="ADAL" clId="{3A486AAD-BC27-47F5-8996-BA460BAE3F30}" dt="2026-06-12T20:03:26.015" v="2186" actId="20577"/>
          <ac:spMkLst>
            <pc:docMk/>
            <pc:sldMk cId="3101486230" sldId="591"/>
            <ac:spMk id="2" creationId="{59BC828F-CF3D-5C75-6022-245D42B229C1}"/>
          </ac:spMkLst>
        </pc:spChg>
      </pc:sldChg>
      <pc:sldChg chg="addSp modSp new mod">
        <pc:chgData name="Commodore St Germain" userId="420783ab-3e48-4f67-af00-cfba62042d5f" providerId="ADAL" clId="{3A486AAD-BC27-47F5-8996-BA460BAE3F30}" dt="2026-06-12T20:10:29.772" v="2377" actId="14100"/>
        <pc:sldMkLst>
          <pc:docMk/>
          <pc:sldMk cId="3672589642" sldId="592"/>
        </pc:sldMkLst>
        <pc:spChg chg="add mod">
          <ac:chgData name="Commodore St Germain" userId="420783ab-3e48-4f67-af00-cfba62042d5f" providerId="ADAL" clId="{3A486AAD-BC27-47F5-8996-BA460BAE3F30}" dt="2026-06-12T20:10:23.113" v="2374" actId="1076"/>
          <ac:spMkLst>
            <pc:docMk/>
            <pc:sldMk cId="3672589642" sldId="592"/>
            <ac:spMk id="7" creationId="{104A788C-EBDD-123E-E5C8-3EF4510827FE}"/>
          </ac:spMkLst>
        </pc:spChg>
        <pc:picChg chg="add mod">
          <ac:chgData name="Commodore St Germain" userId="420783ab-3e48-4f67-af00-cfba62042d5f" providerId="ADAL" clId="{3A486AAD-BC27-47F5-8996-BA460BAE3F30}" dt="2026-06-12T20:07:55.238" v="2366" actId="1076"/>
          <ac:picMkLst>
            <pc:docMk/>
            <pc:sldMk cId="3672589642" sldId="592"/>
            <ac:picMk id="5" creationId="{20E32AF8-EC35-1013-C7B0-74FFF5BDB0D3}"/>
          </ac:picMkLst>
        </pc:picChg>
        <pc:picChg chg="add mod">
          <ac:chgData name="Commodore St Germain" userId="420783ab-3e48-4f67-af00-cfba62042d5f" providerId="ADAL" clId="{3A486AAD-BC27-47F5-8996-BA460BAE3F30}" dt="2026-06-12T20:10:29.772" v="2377" actId="14100"/>
          <ac:picMkLst>
            <pc:docMk/>
            <pc:sldMk cId="3672589642" sldId="592"/>
            <ac:picMk id="6" creationId="{9541E8D8-0141-32B2-0735-2F569E269781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10:33.699" v="2378" actId="14100"/>
        <pc:sldMkLst>
          <pc:docMk/>
          <pc:sldMk cId="2782471574" sldId="593"/>
        </pc:sldMkLst>
        <pc:spChg chg="add mod">
          <ac:chgData name="Commodore St Germain" userId="420783ab-3e48-4f67-af00-cfba62042d5f" providerId="ADAL" clId="{3A486AAD-BC27-47F5-8996-BA460BAE3F30}" dt="2026-06-12T20:10:24.645" v="2375"/>
          <ac:spMkLst>
            <pc:docMk/>
            <pc:sldMk cId="2782471574" sldId="593"/>
            <ac:spMk id="8" creationId="{C0DFF935-4424-C90F-C728-F370CD0D171D}"/>
          </ac:spMkLst>
        </pc:spChg>
        <pc:picChg chg="add mod">
          <ac:chgData name="Commodore St Germain" userId="420783ab-3e48-4f67-af00-cfba62042d5f" providerId="ADAL" clId="{3A486AAD-BC27-47F5-8996-BA460BAE3F30}" dt="2026-06-12T20:08:47.238" v="2369" actId="1076"/>
          <ac:picMkLst>
            <pc:docMk/>
            <pc:sldMk cId="2782471574" sldId="593"/>
            <ac:picMk id="5" creationId="{C3750037-D1E9-89E6-693E-89A0AE584823}"/>
          </ac:picMkLst>
        </pc:picChg>
        <pc:picChg chg="add mod">
          <ac:chgData name="Commodore St Germain" userId="420783ab-3e48-4f67-af00-cfba62042d5f" providerId="ADAL" clId="{3A486AAD-BC27-47F5-8996-BA460BAE3F30}" dt="2026-06-12T20:10:33.699" v="2378" actId="14100"/>
          <ac:picMkLst>
            <pc:docMk/>
            <pc:sldMk cId="2782471574" sldId="593"/>
            <ac:picMk id="7" creationId="{DA0D872F-8629-6BEA-02A7-D7B82A61D245}"/>
          </ac:picMkLst>
        </pc:picChg>
      </pc:sldChg>
      <pc:sldChg chg="add del">
        <pc:chgData name="Commodore St Germain" userId="420783ab-3e48-4f67-af00-cfba62042d5f" providerId="ADAL" clId="{3A486AAD-BC27-47F5-8996-BA460BAE3F30}" dt="2026-06-12T20:13:48.870" v="2412" actId="47"/>
        <pc:sldMkLst>
          <pc:docMk/>
          <pc:sldMk cId="1695345332" sldId="594"/>
        </pc:sldMkLst>
      </pc:sldChg>
      <pc:sldChg chg="add">
        <pc:chgData name="Commodore St Germain" userId="420783ab-3e48-4f67-af00-cfba62042d5f" providerId="ADAL" clId="{3A486AAD-BC27-47F5-8996-BA460BAE3F30}" dt="2026-06-12T20:13:47.499" v="2411"/>
        <pc:sldMkLst>
          <pc:docMk/>
          <pc:sldMk cId="3030047750" sldId="595"/>
        </pc:sldMkLst>
      </pc:sldChg>
      <pc:sldChg chg="modSp add mod">
        <pc:chgData name="Commodore St Germain" userId="420783ab-3e48-4f67-af00-cfba62042d5f" providerId="ADAL" clId="{3A486AAD-BC27-47F5-8996-BA460BAE3F30}" dt="2026-06-12T20:14:23.634" v="2416" actId="6549"/>
        <pc:sldMkLst>
          <pc:docMk/>
          <pc:sldMk cId="3427911341" sldId="596"/>
        </pc:sldMkLst>
        <pc:spChg chg="mod">
          <ac:chgData name="Commodore St Germain" userId="420783ab-3e48-4f67-af00-cfba62042d5f" providerId="ADAL" clId="{3A486AAD-BC27-47F5-8996-BA460BAE3F30}" dt="2026-06-12T20:14:20.680" v="2415" actId="6549"/>
          <ac:spMkLst>
            <pc:docMk/>
            <pc:sldMk cId="3427911341" sldId="5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23.634" v="2416" actId="6549"/>
          <ac:spMkLst>
            <pc:docMk/>
            <pc:sldMk cId="3427911341" sldId="596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3A486AAD-BC27-47F5-8996-BA460BAE3F30}" dt="2026-06-12T20:14:44.533" v="2421" actId="6549"/>
        <pc:sldMkLst>
          <pc:docMk/>
          <pc:sldMk cId="3812136103" sldId="597"/>
        </pc:sldMkLst>
        <pc:spChg chg="mod">
          <ac:chgData name="Commodore St Germain" userId="420783ab-3e48-4f67-af00-cfba62042d5f" providerId="ADAL" clId="{3A486AAD-BC27-47F5-8996-BA460BAE3F30}" dt="2026-06-12T20:14:40.543" v="2420" actId="6549"/>
          <ac:spMkLst>
            <pc:docMk/>
            <pc:sldMk cId="3812136103" sldId="59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44.533" v="2421" actId="6549"/>
          <ac:spMkLst>
            <pc:docMk/>
            <pc:sldMk cId="3812136103" sldId="597"/>
            <ac:spMk id="3" creationId="{FAE6C167-8755-0957-EC44-727CF70712E3}"/>
          </ac:spMkLst>
        </pc:spChg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5CFBCFCE-2BF9-427F-BF00-E9099D88084A}"/>
    <pc:docChg chg="undo custSel addSld delSld modSld sldOrd">
      <pc:chgData name="Commodore St Germain" userId="420783ab-3e48-4f67-af00-cfba62042d5f" providerId="ADAL" clId="{5CFBCFCE-2BF9-427F-BF00-E9099D88084A}" dt="2026-06-12T16:47:10.733" v="13080" actId="255"/>
      <pc:docMkLst>
        <pc:docMk/>
      </pc:docMkLst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90152429" sldId="25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99089768" sldId="31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78533193" sldId="353"/>
        </pc:sldMkLst>
      </pc:sldChg>
      <pc:sldChg chg="addSp delSp modSp add mod">
        <pc:chgData name="Commodore St Germain" userId="420783ab-3e48-4f67-af00-cfba62042d5f" providerId="ADAL" clId="{5CFBCFCE-2BF9-427F-BF00-E9099D88084A}" dt="2026-06-12T16:06:45.550" v="12871" actId="478"/>
        <pc:sldMkLst>
          <pc:docMk/>
          <pc:sldMk cId="3488868991" sldId="358"/>
        </pc:sldMkLst>
        <pc:spChg chg="add mod">
          <ac:chgData name="Commodore St Germain" userId="420783ab-3e48-4f67-af00-cfba62042d5f" providerId="ADAL" clId="{5CFBCFCE-2BF9-427F-BF00-E9099D88084A}" dt="2026-06-04T19:41:33.653" v="6525" actId="1076"/>
          <ac:spMkLst>
            <pc:docMk/>
            <pc:sldMk cId="3488868991" sldId="358"/>
            <ac:spMk id="5" creationId="{192EA016-5B80-54A9-1995-37EBFB2CCCC9}"/>
          </ac:spMkLst>
        </pc:spChg>
        <pc:inkChg chg="del">
          <ac:chgData name="Commodore St Germain" userId="420783ab-3e48-4f67-af00-cfba62042d5f" providerId="ADAL" clId="{5CFBCFCE-2BF9-427F-BF00-E9099D88084A}" dt="2026-06-04T19:40:39.665" v="6431" actId="478"/>
          <ac:inkMkLst>
            <pc:docMk/>
            <pc:sldMk cId="3488868991" sldId="358"/>
            <ac:inkMk id="4" creationId="{D57FB048-206D-DCB6-9B25-B61F9677C291}"/>
          </ac:inkMkLst>
        </pc:inkChg>
        <pc:inkChg chg="add del">
          <ac:chgData name="Commodore St Germain" userId="420783ab-3e48-4f67-af00-cfba62042d5f" providerId="ADAL" clId="{5CFBCFCE-2BF9-427F-BF00-E9099D88084A}" dt="2026-06-12T16:06:45.550" v="12871" actId="478"/>
          <ac:inkMkLst>
            <pc:docMk/>
            <pc:sldMk cId="3488868991" sldId="358"/>
            <ac:inkMk id="4" creationId="{F9A8B2D6-824D-0840-98E4-384D469D2E2B}"/>
          </ac:inkMkLst>
        </pc:inkChg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208279446" sldId="36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973871314" sldId="40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96878143" sldId="40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21752377" sldId="40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444925059" sldId="41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59679564" sldId="41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87278204" sldId="41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42305566" sldId="41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60564717" sldId="41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55090008" sldId="42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3173790" sldId="42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82693241" sldId="42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61892171" sldId="42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975421428" sldId="43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600945552" sldId="43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151687994" sldId="43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46423716" sldId="43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45821655" sldId="44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038187027" sldId="44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734519422" sldId="44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48632545" sldId="44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176444492" sldId="44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327886319" sldId="448"/>
        </pc:sldMkLst>
      </pc:sldChg>
      <pc:sldChg chg="new del">
        <pc:chgData name="Commodore St Germain" userId="420783ab-3e48-4f67-af00-cfba62042d5f" providerId="ADAL" clId="{5CFBCFCE-2BF9-427F-BF00-E9099D88084A}" dt="2026-06-04T19:27:53.068" v="6202" actId="47"/>
        <pc:sldMkLst>
          <pc:docMk/>
          <pc:sldMk cId="221551151" sldId="449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66533172" sldId="450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293441785" sldId="451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657080409" sldId="452"/>
        </pc:sldMkLst>
      </pc:sldChg>
      <pc:sldChg chg="modSp add del mod">
        <pc:chgData name="Commodore St Germain" userId="420783ab-3e48-4f67-af00-cfba62042d5f" providerId="ADAL" clId="{5CFBCFCE-2BF9-427F-BF00-E9099D88084A}" dt="2026-06-05T03:09:57.448" v="10578" actId="47"/>
        <pc:sldMkLst>
          <pc:docMk/>
          <pc:sldMk cId="2543783667" sldId="453"/>
        </pc:sldMkLst>
        <pc:spChg chg="mod">
          <ac:chgData name="Commodore St Germain" userId="420783ab-3e48-4f67-af00-cfba62042d5f" providerId="ADAL" clId="{5CFBCFCE-2BF9-427F-BF00-E9099D88084A}" dt="2026-06-04T17:46:22.652" v="2789" actId="27636"/>
          <ac:spMkLst>
            <pc:docMk/>
            <pc:sldMk cId="2543783667" sldId="45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1.534" v="2416" actId="27636"/>
          <ac:spMkLst>
            <pc:docMk/>
            <pc:sldMk cId="2543783667" sldId="45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19:17.688" v="2417"/>
        <pc:sldMkLst>
          <pc:docMk/>
          <pc:sldMk cId="337591377" sldId="454"/>
        </pc:sldMkLst>
        <pc:spChg chg="mod">
          <ac:chgData name="Commodore St Germain" userId="420783ab-3e48-4f67-af00-cfba62042d5f" providerId="ADAL" clId="{5CFBCFCE-2BF9-427F-BF00-E9099D88084A}" dt="2026-06-04T17:16:17.153" v="2405" actId="20577"/>
          <ac:spMkLst>
            <pc:docMk/>
            <pc:sldMk cId="337591377" sldId="45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7.688" v="2417"/>
          <ac:spMkLst>
            <pc:docMk/>
            <pc:sldMk cId="337591377" sldId="454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31:35.072" v="2522" actId="6549"/>
        <pc:sldMkLst>
          <pc:docMk/>
          <pc:sldMk cId="2636822445" sldId="455"/>
        </pc:sldMkLst>
        <pc:spChg chg="mod">
          <ac:chgData name="Commodore St Germain" userId="420783ab-3e48-4f67-af00-cfba62042d5f" providerId="ADAL" clId="{5CFBCFCE-2BF9-427F-BF00-E9099D88084A}" dt="2026-06-04T17:15:23.195" v="2384" actId="20577"/>
          <ac:spMkLst>
            <pc:docMk/>
            <pc:sldMk cId="2636822445" sldId="45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31:35.072" v="2522" actId="6549"/>
          <ac:spMkLst>
            <pc:docMk/>
            <pc:sldMk cId="2636822445" sldId="45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5:50:33.500" v="161" actId="6549"/>
        <pc:sldMkLst>
          <pc:docMk/>
          <pc:sldMk cId="203266270" sldId="456"/>
        </pc:sldMkLst>
        <pc:spChg chg="mod">
          <ac:chgData name="Commodore St Germain" userId="420783ab-3e48-4f67-af00-cfba62042d5f" providerId="ADAL" clId="{5CFBCFCE-2BF9-427F-BF00-E9099D88084A}" dt="2026-06-04T15:50:14.578" v="159" actId="20577"/>
          <ac:spMkLst>
            <pc:docMk/>
            <pc:sldMk cId="203266270" sldId="4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5:50:33.500" v="161" actId="6549"/>
          <ac:spMkLst>
            <pc:docMk/>
            <pc:sldMk cId="203266270" sldId="456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52.105" v="10576" actId="47"/>
        <pc:sldMkLst>
          <pc:docMk/>
          <pc:sldMk cId="1006252156" sldId="457"/>
        </pc:sldMkLst>
        <pc:spChg chg="mod">
          <ac:chgData name="Commodore St Germain" userId="420783ab-3e48-4f67-af00-cfba62042d5f" providerId="ADAL" clId="{5CFBCFCE-2BF9-427F-BF00-E9099D88084A}" dt="2026-06-04T17:46:29.540" v="2791" actId="27636"/>
          <ac:spMkLst>
            <pc:docMk/>
            <pc:sldMk cId="1006252156" sldId="45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29.898" v="2418"/>
          <ac:spMkLst>
            <pc:docMk/>
            <pc:sldMk cId="1006252156" sldId="457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48.059" v="10575" actId="47"/>
        <pc:sldMkLst>
          <pc:docMk/>
          <pc:sldMk cId="3400850103" sldId="458"/>
        </pc:sldMkLst>
        <pc:spChg chg="mod">
          <ac:chgData name="Commodore St Germain" userId="420783ab-3e48-4f67-af00-cfba62042d5f" providerId="ADAL" clId="{5CFBCFCE-2BF9-427F-BF00-E9099D88084A}" dt="2026-06-04T17:46:35.578" v="2793" actId="27636"/>
          <ac:spMkLst>
            <pc:docMk/>
            <pc:sldMk cId="3400850103" sldId="4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35.157" v="2419"/>
          <ac:spMkLst>
            <pc:docMk/>
            <pc:sldMk cId="3400850103" sldId="458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4T15:50:45.304" v="164"/>
        <pc:sldMkLst>
          <pc:docMk/>
          <pc:sldMk cId="1644319005" sldId="459"/>
        </pc:sldMkLst>
      </pc:sldChg>
      <pc:sldChg chg="add">
        <pc:chgData name="Commodore St Germain" userId="420783ab-3e48-4f67-af00-cfba62042d5f" providerId="ADAL" clId="{5CFBCFCE-2BF9-427F-BF00-E9099D88084A}" dt="2026-06-04T15:50:48.134" v="165"/>
        <pc:sldMkLst>
          <pc:docMk/>
          <pc:sldMk cId="1149595921" sldId="460"/>
        </pc:sldMkLst>
      </pc:sldChg>
      <pc:sldChg chg="addSp add ord">
        <pc:chgData name="Commodore St Germain" userId="420783ab-3e48-4f67-af00-cfba62042d5f" providerId="ADAL" clId="{5CFBCFCE-2BF9-427F-BF00-E9099D88084A}" dt="2026-06-12T01:54:41.695" v="12841"/>
        <pc:sldMkLst>
          <pc:docMk/>
          <pc:sldMk cId="243044065" sldId="461"/>
        </pc:sldMkLst>
        <pc:inkChg chg="add">
          <ac:chgData name="Commodore St Germain" userId="420783ab-3e48-4f67-af00-cfba62042d5f" providerId="ADAL" clId="{5CFBCFCE-2BF9-427F-BF00-E9099D88084A}" dt="2026-06-12T01:54:41.695" v="12841"/>
          <ac:inkMkLst>
            <pc:docMk/>
            <pc:sldMk cId="243044065" sldId="461"/>
            <ac:inkMk id="3" creationId="{BE163931-195E-D204-FF66-1480A42F3962}"/>
          </ac:inkMkLst>
        </pc:inkChg>
      </pc:sldChg>
      <pc:sldChg chg="add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686737393" sldId="462"/>
        </pc:sldMkLst>
      </pc:sldChg>
      <pc:sldChg chg="add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435862553" sldId="463"/>
        </pc:sldMkLst>
      </pc:sldChg>
      <pc:sldChg chg="addSp delSp modSp new mod">
        <pc:chgData name="Commodore St Germain" userId="420783ab-3e48-4f67-af00-cfba62042d5f" providerId="ADAL" clId="{5CFBCFCE-2BF9-427F-BF00-E9099D88084A}" dt="2026-06-12T16:02:26.521" v="12846" actId="478"/>
        <pc:sldMkLst>
          <pc:docMk/>
          <pc:sldMk cId="2116588555" sldId="464"/>
        </pc:sldMkLst>
        <pc:spChg chg="mod">
          <ac:chgData name="Commodore St Germain" userId="420783ab-3e48-4f67-af00-cfba62042d5f" providerId="ADAL" clId="{5CFBCFCE-2BF9-427F-BF00-E9099D88084A}" dt="2026-06-04T16:08:01.120" v="243" actId="20577"/>
          <ac:spMkLst>
            <pc:docMk/>
            <pc:sldMk cId="2116588555" sldId="464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11T15:45:29.045" v="12407" actId="20577"/>
          <ac:spMkLst>
            <pc:docMk/>
            <pc:sldMk cId="2116588555" sldId="464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9:04:48.365" v="5322" actId="1076"/>
          <ac:spMkLst>
            <pc:docMk/>
            <pc:sldMk cId="2116588555" sldId="464"/>
            <ac:spMk id="4" creationId="{4DE8EBBD-5A0B-25D3-7A23-5685B9DEAABA}"/>
          </ac:spMkLst>
        </pc:spChg>
        <pc:inkChg chg="add del">
          <ac:chgData name="Commodore St Germain" userId="420783ab-3e48-4f67-af00-cfba62042d5f" providerId="ADAL" clId="{5CFBCFCE-2BF9-427F-BF00-E9099D88084A}" dt="2026-06-11T15:45:22.559" v="12405" actId="478"/>
          <ac:inkMkLst>
            <pc:docMk/>
            <pc:sldMk cId="2116588555" sldId="464"/>
            <ac:inkMk id="5" creationId="{243DDFDE-C389-9498-35BC-8A25BDDA9C60}"/>
          </ac:inkMkLst>
        </pc:inkChg>
        <pc:inkChg chg="add del">
          <ac:chgData name="Commodore St Germain" userId="420783ab-3e48-4f67-af00-cfba62042d5f" providerId="ADAL" clId="{5CFBCFCE-2BF9-427F-BF00-E9099D88084A}" dt="2026-06-12T16:02:26.521" v="12846" actId="478"/>
          <ac:inkMkLst>
            <pc:docMk/>
            <pc:sldMk cId="2116588555" sldId="464"/>
            <ac:inkMk id="6" creationId="{475DCA41-10F8-0582-A32A-9445C352F6C7}"/>
          </ac:inkMkLst>
        </pc:inkChg>
      </pc:sldChg>
      <pc:sldChg chg="modSp add del mod ord">
        <pc:chgData name="Commodore St Germain" userId="420783ab-3e48-4f67-af00-cfba62042d5f" providerId="ADAL" clId="{5CFBCFCE-2BF9-427F-BF00-E9099D88084A}" dt="2026-06-04T19:05:53.806" v="5330" actId="47"/>
        <pc:sldMkLst>
          <pc:docMk/>
          <pc:sldMk cId="1513328107" sldId="465"/>
        </pc:sldMkLst>
        <pc:spChg chg="mod">
          <ac:chgData name="Commodore St Germain" userId="420783ab-3e48-4f67-af00-cfba62042d5f" providerId="ADAL" clId="{5CFBCFCE-2BF9-427F-BF00-E9099D88084A}" dt="2026-06-04T19:01:43.708" v="5100" actId="20577"/>
          <ac:spMkLst>
            <pc:docMk/>
            <pc:sldMk cId="1513328107" sldId="465"/>
            <ac:spMk id="3" creationId="{7CFA328D-C7FB-4B8A-3068-1C2F76703C29}"/>
          </ac:spMkLst>
        </pc:spChg>
      </pc:sldChg>
      <pc:sldChg chg="addSp delSp modSp new mod">
        <pc:chgData name="Commodore St Germain" userId="420783ab-3e48-4f67-af00-cfba62042d5f" providerId="ADAL" clId="{5CFBCFCE-2BF9-427F-BF00-E9099D88084A}" dt="2026-06-12T16:02:30.248" v="12847" actId="478"/>
        <pc:sldMkLst>
          <pc:docMk/>
          <pc:sldMk cId="3688385272" sldId="466"/>
        </pc:sldMkLst>
        <pc:spChg chg="mod">
          <ac:chgData name="Commodore St Germain" userId="420783ab-3e48-4f67-af00-cfba62042d5f" providerId="ADAL" clId="{5CFBCFCE-2BF9-427F-BF00-E9099D88084A}" dt="2026-06-04T16:15:01.744" v="753" actId="207"/>
          <ac:spMkLst>
            <pc:docMk/>
            <pc:sldMk cId="3688385272" sldId="466"/>
            <ac:spMk id="2" creationId="{FB6C40C0-6DDC-C070-1C73-C769EF43C7F6}"/>
          </ac:spMkLst>
        </pc:spChg>
        <pc:spChg chg="del">
          <ac:chgData name="Commodore St Germain" userId="420783ab-3e48-4f67-af00-cfba62042d5f" providerId="ADAL" clId="{5CFBCFCE-2BF9-427F-BF00-E9099D88084A}" dt="2026-06-04T17:06:13.652" v="2242" actId="3680"/>
          <ac:spMkLst>
            <pc:docMk/>
            <pc:sldMk cId="3688385272" sldId="466"/>
            <ac:spMk id="3" creationId="{327F9845-DB6B-1E3A-FD6B-103628144432}"/>
          </ac:spMkLst>
        </pc:spChg>
        <pc:spChg chg="add mod">
          <ac:chgData name="Commodore St Germain" userId="420783ab-3e48-4f67-af00-cfba62042d5f" providerId="ADAL" clId="{5CFBCFCE-2BF9-427F-BF00-E9099D88084A}" dt="2026-06-04T16:16:00.685" v="760" actId="20577"/>
          <ac:spMkLst>
            <pc:docMk/>
            <pc:sldMk cId="3688385272" sldId="466"/>
            <ac:spMk id="6" creationId="{71746C55-A7D3-DB07-AFA3-49A729424E7D}"/>
          </ac:spMkLst>
        </pc:spChg>
        <pc:spChg chg="add del mod">
          <ac:chgData name="Commodore St Germain" userId="420783ab-3e48-4f67-af00-cfba62042d5f" providerId="ADAL" clId="{5CFBCFCE-2BF9-427F-BF00-E9099D88084A}" dt="2026-06-04T16:23:11.754" v="1002" actId="478"/>
          <ac:spMkLst>
            <pc:docMk/>
            <pc:sldMk cId="3688385272" sldId="466"/>
            <ac:spMk id="7" creationId="{3B12E39B-2EBE-DC8B-3C24-7C3736B2E3C4}"/>
          </ac:spMkLst>
        </pc:spChg>
        <pc:spChg chg="add del mod">
          <ac:chgData name="Commodore St Germain" userId="420783ab-3e48-4f67-af00-cfba62042d5f" providerId="ADAL" clId="{5CFBCFCE-2BF9-427F-BF00-E9099D88084A}" dt="2026-06-04T16:36:24.005" v="1398" actId="478"/>
          <ac:spMkLst>
            <pc:docMk/>
            <pc:sldMk cId="3688385272" sldId="466"/>
            <ac:spMk id="8" creationId="{EBEA6B3A-5C68-1D47-722C-673009CBC69B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9" creationId="{586428DB-97B9-07FA-9F94-86A6F53E9D3E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10" creationId="{FA40DDC6-9263-2414-8476-2446CC7A2D8E}"/>
          </ac:spMkLst>
        </pc:spChg>
        <pc:spChg chg="add mod">
          <ac:chgData name="Commodore St Germain" userId="420783ab-3e48-4f67-af00-cfba62042d5f" providerId="ADAL" clId="{5CFBCFCE-2BF9-427F-BF00-E9099D88084A}" dt="2026-06-04T19:05:23.272" v="5328" actId="1076"/>
          <ac:spMkLst>
            <pc:docMk/>
            <pc:sldMk cId="3688385272" sldId="466"/>
            <ac:spMk id="12" creationId="{710A9243-C661-2626-D916-6B975C040AC1}"/>
          </ac:spMkLst>
        </pc:spChg>
        <pc:graphicFrameChg chg="add mod ord modGraphic">
          <ac:chgData name="Commodore St Germain" userId="420783ab-3e48-4f67-af00-cfba62042d5f" providerId="ADAL" clId="{5CFBCFCE-2BF9-427F-BF00-E9099D88084A}" dt="2026-06-04T19:05:17.125" v="5327" actId="1076"/>
          <ac:graphicFrameMkLst>
            <pc:docMk/>
            <pc:sldMk cId="3688385272" sldId="466"/>
            <ac:graphicFrameMk id="11" creationId="{F9D9B633-4752-2481-08DE-29A6744C1665}"/>
          </ac:graphicFrameMkLst>
        </pc:graphicFrameChg>
        <pc:picChg chg="add mod">
          <ac:chgData name="Commodore St Germain" userId="420783ab-3e48-4f67-af00-cfba62042d5f" providerId="ADAL" clId="{5CFBCFCE-2BF9-427F-BF00-E9099D88084A}" dt="2026-06-04T19:05:03.212" v="5323" actId="1076"/>
          <ac:picMkLst>
            <pc:docMk/>
            <pc:sldMk cId="3688385272" sldId="466"/>
            <ac:picMk id="5" creationId="{62680FBA-7F91-0354-5845-CE94F7F9E985}"/>
          </ac:picMkLst>
        </pc:picChg>
        <pc:inkChg chg="add del">
          <ac:chgData name="Commodore St Germain" userId="420783ab-3e48-4f67-af00-cfba62042d5f" providerId="ADAL" clId="{5CFBCFCE-2BF9-427F-BF00-E9099D88084A}" dt="2026-06-12T16:02:30.248" v="12847" actId="478"/>
          <ac:inkMkLst>
            <pc:docMk/>
            <pc:sldMk cId="3688385272" sldId="466"/>
            <ac:inkMk id="3" creationId="{5377B0F6-D6B4-3B20-19B4-92462697BA4D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55.310" v="12854" actId="478"/>
        <pc:sldMkLst>
          <pc:docMk/>
          <pc:sldMk cId="864104796" sldId="467"/>
        </pc:sldMkLst>
        <pc:spChg chg="mod">
          <ac:chgData name="Commodore St Germain" userId="420783ab-3e48-4f67-af00-cfba62042d5f" providerId="ADAL" clId="{5CFBCFCE-2BF9-427F-BF00-E9099D88084A}" dt="2026-06-04T17:54:11.522" v="2985" actId="6549"/>
          <ac:spMkLst>
            <pc:docMk/>
            <pc:sldMk cId="864104796" sldId="467"/>
            <ac:spMk id="2" creationId="{1E84740F-7337-EA89-7FAA-CDDFC763E850}"/>
          </ac:spMkLst>
        </pc:spChg>
        <pc:spChg chg="del">
          <ac:chgData name="Commodore St Germain" userId="420783ab-3e48-4f67-af00-cfba62042d5f" providerId="ADAL" clId="{5CFBCFCE-2BF9-427F-BF00-E9099D88084A}" dt="2026-06-04T17:26:18.815" v="2448" actId="478"/>
          <ac:spMkLst>
            <pc:docMk/>
            <pc:sldMk cId="864104796" sldId="467"/>
            <ac:spMk id="3" creationId="{EC761E06-C631-F838-4F92-F028077F44FA}"/>
          </ac:spMkLst>
        </pc:spChg>
        <pc:spChg chg="add mod">
          <ac:chgData name="Commodore St Germain" userId="420783ab-3e48-4f67-af00-cfba62042d5f" providerId="ADAL" clId="{5CFBCFCE-2BF9-427F-BF00-E9099D88084A}" dt="2026-06-04T17:49:52.849" v="2817" actId="14100"/>
          <ac:spMkLst>
            <pc:docMk/>
            <pc:sldMk cId="864104796" sldId="467"/>
            <ac:spMk id="6" creationId="{E504010A-CD2A-6FA2-26FF-CE2FEF816480}"/>
          </ac:spMkLst>
        </pc:spChg>
        <pc:spChg chg="add mod">
          <ac:chgData name="Commodore St Germain" userId="420783ab-3e48-4f67-af00-cfba62042d5f" providerId="ADAL" clId="{5CFBCFCE-2BF9-427F-BF00-E9099D88084A}" dt="2026-06-04T17:53:56.954" v="2984" actId="1036"/>
          <ac:spMkLst>
            <pc:docMk/>
            <pc:sldMk cId="864104796" sldId="467"/>
            <ac:spMk id="11" creationId="{4E90CB58-3EED-6552-3C51-630D9F9F60D3}"/>
          </ac:spMkLst>
        </pc:spChg>
        <pc:spChg chg="add mod">
          <ac:chgData name="Commodore St Germain" userId="420783ab-3e48-4f67-af00-cfba62042d5f" providerId="ADAL" clId="{5CFBCFCE-2BF9-427F-BF00-E9099D88084A}" dt="2026-06-04T17:49:25.131" v="2813" actId="14100"/>
          <ac:spMkLst>
            <pc:docMk/>
            <pc:sldMk cId="864104796" sldId="467"/>
            <ac:spMk id="12" creationId="{FA43B2D7-24FF-DC61-9832-C349B30EB2F5}"/>
          </ac:spMkLst>
        </pc:spChg>
        <pc:spChg chg="add mod">
          <ac:chgData name="Commodore St Germain" userId="420783ab-3e48-4f67-af00-cfba62042d5f" providerId="ADAL" clId="{5CFBCFCE-2BF9-427F-BF00-E9099D88084A}" dt="2026-06-04T17:57:07.406" v="3114" actId="1076"/>
          <ac:spMkLst>
            <pc:docMk/>
            <pc:sldMk cId="864104796" sldId="467"/>
            <ac:spMk id="13" creationId="{2B10E2D8-2DA7-4C07-4EB3-85AEE8777E62}"/>
          </ac:spMkLst>
        </pc:spChg>
        <pc:picChg chg="add del mod">
          <ac:chgData name="Commodore St Germain" userId="420783ab-3e48-4f67-af00-cfba62042d5f" providerId="ADAL" clId="{5CFBCFCE-2BF9-427F-BF00-E9099D88084A}" dt="2026-06-04T17:25:29.125" v="2421" actId="478"/>
          <ac:picMkLst>
            <pc:docMk/>
            <pc:sldMk cId="864104796" sldId="467"/>
            <ac:picMk id="5" creationId="{EAADDF55-E332-89BC-3606-16B7A85AC629}"/>
          </ac:picMkLst>
        </pc:picChg>
        <pc:picChg chg="add mod">
          <ac:chgData name="Commodore St Germain" userId="420783ab-3e48-4f67-af00-cfba62042d5f" providerId="ADAL" clId="{5CFBCFCE-2BF9-427F-BF00-E9099D88084A}" dt="2026-06-04T17:53:56.954" v="2984" actId="1036"/>
          <ac:picMkLst>
            <pc:docMk/>
            <pc:sldMk cId="864104796" sldId="467"/>
            <ac:picMk id="8" creationId="{55656304-0F7F-EEB0-68A8-5A32CCBF2312}"/>
          </ac:picMkLst>
        </pc:picChg>
        <pc:picChg chg="add mod">
          <ac:chgData name="Commodore St Germain" userId="420783ab-3e48-4f67-af00-cfba62042d5f" providerId="ADAL" clId="{5CFBCFCE-2BF9-427F-BF00-E9099D88084A}" dt="2026-06-04T17:27:32.920" v="2512" actId="1035"/>
          <ac:picMkLst>
            <pc:docMk/>
            <pc:sldMk cId="864104796" sldId="467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5.310" v="12854" actId="478"/>
          <ac:inkMkLst>
            <pc:docMk/>
            <pc:sldMk cId="864104796" sldId="467"/>
            <ac:inkMk id="3" creationId="{94A0D277-A837-7BCC-847B-91F87DA34D7E}"/>
          </ac:inkMkLst>
        </pc:inkChg>
      </pc:sldChg>
      <pc:sldChg chg="new del">
        <pc:chgData name="Commodore St Germain" userId="420783ab-3e48-4f67-af00-cfba62042d5f" providerId="ADAL" clId="{5CFBCFCE-2BF9-427F-BF00-E9099D88084A}" dt="2026-06-04T17:09:08.772" v="2326" actId="47"/>
        <pc:sldMkLst>
          <pc:docMk/>
          <pc:sldMk cId="1867841292" sldId="468"/>
        </pc:sldMkLst>
      </pc:sldChg>
      <pc:sldChg chg="addSp delSp modSp new mod ord">
        <pc:chgData name="Commodore St Germain" userId="420783ab-3e48-4f67-af00-cfba62042d5f" providerId="ADAL" clId="{5CFBCFCE-2BF9-427F-BF00-E9099D88084A}" dt="2026-06-12T16:06:04.953" v="12865" actId="478"/>
        <pc:sldMkLst>
          <pc:docMk/>
          <pc:sldMk cId="4085749345" sldId="469"/>
        </pc:sldMkLst>
        <pc:spChg chg="mod">
          <ac:chgData name="Commodore St Germain" userId="420783ab-3e48-4f67-af00-cfba62042d5f" providerId="ADAL" clId="{5CFBCFCE-2BF9-427F-BF00-E9099D88084A}" dt="2026-06-04T16:16:26.220" v="822" actId="20577"/>
          <ac:spMkLst>
            <pc:docMk/>
            <pc:sldMk cId="4085749345" sldId="469"/>
            <ac:spMk id="2" creationId="{4FC0AA67-3B26-46D7-E54B-30EA3F32D291}"/>
          </ac:spMkLst>
        </pc:spChg>
        <pc:spChg chg="add mod">
          <ac:chgData name="Commodore St Germain" userId="420783ab-3e48-4f67-af00-cfba62042d5f" providerId="ADAL" clId="{5CFBCFCE-2BF9-427F-BF00-E9099D88084A}" dt="2026-06-04T16:16:05.293" v="761"/>
          <ac:spMkLst>
            <pc:docMk/>
            <pc:sldMk cId="4085749345" sldId="469"/>
            <ac:spMk id="6" creationId="{4574DCB2-BFF3-E8F9-6213-7EB9B592F4B7}"/>
          </ac:spMkLst>
        </pc:spChg>
        <pc:picChg chg="add mod">
          <ac:chgData name="Commodore St Germain" userId="420783ab-3e48-4f67-af00-cfba62042d5f" providerId="ADAL" clId="{5CFBCFCE-2BF9-427F-BF00-E9099D88084A}" dt="2026-06-04T17:33:53.866" v="2537" actId="1076"/>
          <ac:picMkLst>
            <pc:docMk/>
            <pc:sldMk cId="4085749345" sldId="469"/>
            <ac:picMk id="5" creationId="{90D4A139-0FDB-A0B0-90FF-D02169DFB06A}"/>
          </ac:picMkLst>
        </pc:picChg>
        <pc:inkChg chg="add del">
          <ac:chgData name="Commodore St Germain" userId="420783ab-3e48-4f67-af00-cfba62042d5f" providerId="ADAL" clId="{5CFBCFCE-2BF9-427F-BF00-E9099D88084A}" dt="2026-06-12T16:06:04.953" v="12865" actId="478"/>
          <ac:inkMkLst>
            <pc:docMk/>
            <pc:sldMk cId="4085749345" sldId="469"/>
            <ac:inkMk id="4" creationId="{5DC21EA8-0079-5B4A-1D61-8696ABBCEE04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6:08.304" v="12866" actId="478"/>
        <pc:sldMkLst>
          <pc:docMk/>
          <pc:sldMk cId="4108582388" sldId="470"/>
        </pc:sldMkLst>
        <pc:spChg chg="mod">
          <ac:chgData name="Commodore St Germain" userId="420783ab-3e48-4f67-af00-cfba62042d5f" providerId="ADAL" clId="{5CFBCFCE-2BF9-427F-BF00-E9099D88084A}" dt="2026-06-04T18:45:58.932" v="4414" actId="20577"/>
          <ac:spMkLst>
            <pc:docMk/>
            <pc:sldMk cId="4108582388" sldId="470"/>
            <ac:spMk id="2" creationId="{47DEA0F8-7683-85A8-688C-ACB5B1224C98}"/>
          </ac:spMkLst>
        </pc:spChg>
        <pc:spChg chg="add mod">
          <ac:chgData name="Commodore St Germain" userId="420783ab-3e48-4f67-af00-cfba62042d5f" providerId="ADAL" clId="{5CFBCFCE-2BF9-427F-BF00-E9099D88084A}" dt="2026-06-04T18:45:22.296" v="4332" actId="14100"/>
          <ac:spMkLst>
            <pc:docMk/>
            <pc:sldMk cId="4108582388" sldId="470"/>
            <ac:spMk id="6" creationId="{7DC7931B-AE1E-3ADB-8E9D-DD96E6445A32}"/>
          </ac:spMkLst>
        </pc:spChg>
        <pc:picChg chg="add mod modCrop">
          <ac:chgData name="Commodore St Germain" userId="420783ab-3e48-4f67-af00-cfba62042d5f" providerId="ADAL" clId="{5CFBCFCE-2BF9-427F-BF00-E9099D88084A}" dt="2026-06-04T18:45:24.147" v="4333" actId="1076"/>
          <ac:picMkLst>
            <pc:docMk/>
            <pc:sldMk cId="4108582388" sldId="470"/>
            <ac:picMk id="5" creationId="{C927AD8E-C673-DAAF-8A43-407B2F484D9D}"/>
          </ac:picMkLst>
        </pc:picChg>
        <pc:picChg chg="add mod">
          <ac:chgData name="Commodore St Germain" userId="420783ab-3e48-4f67-af00-cfba62042d5f" providerId="ADAL" clId="{5CFBCFCE-2BF9-427F-BF00-E9099D88084A}" dt="2026-06-04T18:45:36.211" v="4340" actId="1035"/>
          <ac:picMkLst>
            <pc:docMk/>
            <pc:sldMk cId="4108582388" sldId="470"/>
            <ac:picMk id="8" creationId="{E4DE8066-0713-5D82-E32E-DFBC54483625}"/>
          </ac:picMkLst>
        </pc:picChg>
        <pc:inkChg chg="add del">
          <ac:chgData name="Commodore St Germain" userId="420783ab-3e48-4f67-af00-cfba62042d5f" providerId="ADAL" clId="{5CFBCFCE-2BF9-427F-BF00-E9099D88084A}" dt="2026-06-12T16:06:08.304" v="12866" actId="478"/>
          <ac:inkMkLst>
            <pc:docMk/>
            <pc:sldMk cId="4108582388" sldId="470"/>
            <ac:inkMk id="4" creationId="{EBE2B91C-03B3-8580-428D-CE1C59B55E2C}"/>
          </ac:inkMkLst>
        </pc:inkChg>
      </pc:sldChg>
      <pc:sldChg chg="addSp modSp add del mod or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895595136" sldId="471"/>
        </pc:sldMkLst>
        <pc:spChg chg="mod">
          <ac:chgData name="Commodore St Germain" userId="420783ab-3e48-4f67-af00-cfba62042d5f" providerId="ADAL" clId="{5CFBCFCE-2BF9-427F-BF00-E9099D88084A}" dt="2026-06-04T16:20:16.375" v="957" actId="20577"/>
          <ac:spMkLst>
            <pc:docMk/>
            <pc:sldMk cId="895595136" sldId="47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6:17:18.490" v="828" actId="6549"/>
          <ac:spMkLst>
            <pc:docMk/>
            <pc:sldMk cId="895595136" sldId="471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6:17:27.207" v="840" actId="1038"/>
          <ac:spMkLst>
            <pc:docMk/>
            <pc:sldMk cId="895595136" sldId="471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6:18:27.652" v="853" actId="1076"/>
          <ac:spMkLst>
            <pc:docMk/>
            <pc:sldMk cId="895595136" sldId="471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6:18:31.752" v="855" actId="1076"/>
          <ac:spMkLst>
            <pc:docMk/>
            <pc:sldMk cId="895595136" sldId="471"/>
            <ac:spMk id="8" creationId="{75D474E8-4693-BB02-678F-9738C6809B61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9" creationId="{0E7DD7FE-7477-0A03-4BFF-44EE5985D1E4}"/>
          </ac:spMkLst>
        </pc:spChg>
        <pc:spChg chg="add mod">
          <ac:chgData name="Commodore St Germain" userId="420783ab-3e48-4f67-af00-cfba62042d5f" providerId="ADAL" clId="{5CFBCFCE-2BF9-427F-BF00-E9099D88084A}" dt="2026-06-04T16:18:53.436" v="860" actId="692"/>
          <ac:spMkLst>
            <pc:docMk/>
            <pc:sldMk cId="895595136" sldId="471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6:18:58.017" v="862" actId="1076"/>
          <ac:spMkLst>
            <pc:docMk/>
            <pc:sldMk cId="895595136" sldId="471"/>
            <ac:spMk id="11" creationId="{D378DA6B-2D2C-8F79-0D75-4FBEBE0A8F40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13" creationId="{0960A8CD-3AB6-E4B8-DBE3-817E1B5F50FD}"/>
          </ac:spMkLst>
        </pc:spChg>
        <pc:spChg chg="add mod">
          <ac:chgData name="Commodore St Germain" userId="420783ab-3e48-4f67-af00-cfba62042d5f" providerId="ADAL" clId="{5CFBCFCE-2BF9-427F-BF00-E9099D88084A}" dt="2026-06-04T16:20:30.977" v="970" actId="20577"/>
          <ac:spMkLst>
            <pc:docMk/>
            <pc:sldMk cId="895595136" sldId="471"/>
            <ac:spMk id="14" creationId="{0C94E907-F543-C1E9-FBDF-60653EE53EE4}"/>
          </ac:spMkLst>
        </pc:spChg>
        <pc:spChg chg="add mod">
          <ac:chgData name="Commodore St Germain" userId="420783ab-3e48-4f67-af00-cfba62042d5f" providerId="ADAL" clId="{5CFBCFCE-2BF9-427F-BF00-E9099D88084A}" dt="2026-06-04T17:43:49.008" v="2787" actId="20577"/>
          <ac:spMkLst>
            <pc:docMk/>
            <pc:sldMk cId="895595136" sldId="471"/>
            <ac:spMk id="15" creationId="{EF837E4E-0575-3D71-BF66-0F851606EAEE}"/>
          </ac:spMkLst>
        </pc:spChg>
        <pc:picChg chg="add mod">
          <ac:chgData name="Commodore St Germain" userId="420783ab-3e48-4f67-af00-cfba62042d5f" providerId="ADAL" clId="{5CFBCFCE-2BF9-427F-BF00-E9099D88084A}" dt="2026-06-04T16:17:48.988" v="842" actId="1076"/>
          <ac:picMkLst>
            <pc:docMk/>
            <pc:sldMk cId="895595136" sldId="471"/>
            <ac:picMk id="6" creationId="{1D5BC039-1F34-C90B-587E-1E83AB411271}"/>
          </ac:picMkLst>
        </pc:picChg>
        <pc:picChg chg="add mod">
          <ac:chgData name="Commodore St Germain" userId="420783ab-3e48-4f67-af00-cfba62042d5f" providerId="ADAL" clId="{5CFBCFCE-2BF9-427F-BF00-E9099D88084A}" dt="2026-06-04T16:19:04.100" v="863"/>
          <ac:picMkLst>
            <pc:docMk/>
            <pc:sldMk cId="895595136" sldId="471"/>
            <ac:picMk id="12" creationId="{77982755-63DE-4F01-7ACD-CCB833E5DA3C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2:37.712" v="12849" actId="478"/>
        <pc:sldMkLst>
          <pc:docMk/>
          <pc:sldMk cId="3377633309" sldId="472"/>
        </pc:sldMkLst>
        <pc:spChg chg="mod">
          <ac:chgData name="Commodore St Germain" userId="420783ab-3e48-4f67-af00-cfba62042d5f" providerId="ADAL" clId="{5CFBCFCE-2BF9-427F-BF00-E9099D88084A}" dt="2026-06-04T16:33:04.495" v="1231" actId="20577"/>
          <ac:spMkLst>
            <pc:docMk/>
            <pc:sldMk cId="3377633309" sldId="472"/>
            <ac:spMk id="2" creationId="{16A282DA-12B5-77EF-DFC1-90A3A3E4529D}"/>
          </ac:spMkLst>
        </pc:spChg>
        <pc:spChg chg="mod">
          <ac:chgData name="Commodore St Germain" userId="420783ab-3e48-4f67-af00-cfba62042d5f" providerId="ADAL" clId="{5CFBCFCE-2BF9-427F-BF00-E9099D88084A}" dt="2026-06-04T17:03:14.054" v="2210" actId="20577"/>
          <ac:spMkLst>
            <pc:docMk/>
            <pc:sldMk cId="3377633309" sldId="472"/>
            <ac:spMk id="3" creationId="{327A74EA-2A6A-DF66-3D64-AE43350E796C}"/>
          </ac:spMkLst>
        </pc:spChg>
        <pc:spChg chg="add mod">
          <ac:chgData name="Commodore St Germain" userId="420783ab-3e48-4f67-af00-cfba62042d5f" providerId="ADAL" clId="{5CFBCFCE-2BF9-427F-BF00-E9099D88084A}" dt="2026-06-04T16:42:03.048" v="1553"/>
          <ac:spMkLst>
            <pc:docMk/>
            <pc:sldMk cId="3377633309" sldId="472"/>
            <ac:spMk id="6" creationId="{1DCCF6A0-9322-A271-5A70-85AC78B1681B}"/>
          </ac:spMkLst>
        </pc:spChg>
        <pc:picChg chg="add mod">
          <ac:chgData name="Commodore St Germain" userId="420783ab-3e48-4f67-af00-cfba62042d5f" providerId="ADAL" clId="{5CFBCFCE-2BF9-427F-BF00-E9099D88084A}" dt="2026-06-04T16:37:11.243" v="1413" actId="1076"/>
          <ac:picMkLst>
            <pc:docMk/>
            <pc:sldMk cId="3377633309" sldId="472"/>
            <ac:picMk id="5" creationId="{9959027A-07A4-DC21-C56E-35A95865D383}"/>
          </ac:picMkLst>
        </pc:picChg>
        <pc:inkChg chg="add del">
          <ac:chgData name="Commodore St Germain" userId="420783ab-3e48-4f67-af00-cfba62042d5f" providerId="ADAL" clId="{5CFBCFCE-2BF9-427F-BF00-E9099D88084A}" dt="2026-06-12T16:02:37.712" v="12849" actId="478"/>
          <ac:inkMkLst>
            <pc:docMk/>
            <pc:sldMk cId="3377633309" sldId="472"/>
            <ac:inkMk id="4" creationId="{EE3150C4-28C3-DC86-97EF-0BBAE99157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2:52.415" v="12853" actId="478"/>
        <pc:sldMkLst>
          <pc:docMk/>
          <pc:sldMk cId="4084765076" sldId="473"/>
        </pc:sldMkLst>
        <pc:spChg chg="mod">
          <ac:chgData name="Commodore St Germain" userId="420783ab-3e48-4f67-af00-cfba62042d5f" providerId="ADAL" clId="{5CFBCFCE-2BF9-427F-BF00-E9099D88084A}" dt="2026-06-04T18:53:18.200" v="4734" actId="20577"/>
          <ac:spMkLst>
            <pc:docMk/>
            <pc:sldMk cId="4084765076" sldId="473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6:41:03.100" v="1514" actId="1076"/>
          <ac:spMkLst>
            <pc:docMk/>
            <pc:sldMk cId="4084765076" sldId="473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6:43:28.141" v="1622" actId="20577"/>
          <ac:spMkLst>
            <pc:docMk/>
            <pc:sldMk cId="4084765076" sldId="473"/>
            <ac:spMk id="10" creationId="{73A770D7-D826-A373-9164-750B2BF35C66}"/>
          </ac:spMkLst>
        </pc:spChg>
        <pc:spChg chg="add del mod">
          <ac:chgData name="Commodore St Germain" userId="420783ab-3e48-4f67-af00-cfba62042d5f" providerId="ADAL" clId="{5CFBCFCE-2BF9-427F-BF00-E9099D88084A}" dt="2026-06-04T16:45:24.217" v="1640" actId="478"/>
          <ac:spMkLst>
            <pc:docMk/>
            <pc:sldMk cId="4084765076" sldId="473"/>
            <ac:spMk id="13" creationId="{786844EF-CC53-F525-268E-FBF64D4E178A}"/>
          </ac:spMkLst>
        </pc:spChg>
        <pc:spChg chg="add mod">
          <ac:chgData name="Commodore St Germain" userId="420783ab-3e48-4f67-af00-cfba62042d5f" providerId="ADAL" clId="{5CFBCFCE-2BF9-427F-BF00-E9099D88084A}" dt="2026-06-04T17:04:30.748" v="2213" actId="692"/>
          <ac:spMkLst>
            <pc:docMk/>
            <pc:sldMk cId="4084765076" sldId="473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6:48:36.742" v="1690" actId="1036"/>
          <ac:spMkLst>
            <pc:docMk/>
            <pc:sldMk cId="4084765076" sldId="473"/>
            <ac:spMk id="27" creationId="{86C67D57-D86F-F4A3-864C-D57863C90C24}"/>
          </ac:spMkLst>
        </pc:spChg>
        <pc:spChg chg="add mod">
          <ac:chgData name="Commodore St Germain" userId="420783ab-3e48-4f67-af00-cfba62042d5f" providerId="ADAL" clId="{5CFBCFCE-2BF9-427F-BF00-E9099D88084A}" dt="2026-06-04T16:50:24.265" v="1723" actId="1076"/>
          <ac:spMkLst>
            <pc:docMk/>
            <pc:sldMk cId="4084765076" sldId="473"/>
            <ac:spMk id="30" creationId="{E7CF55D9-2047-7BB3-8E0A-222225A7C56A}"/>
          </ac:spMkLst>
        </pc:spChg>
        <pc:spChg chg="add del mod">
          <ac:chgData name="Commodore St Germain" userId="420783ab-3e48-4f67-af00-cfba62042d5f" providerId="ADAL" clId="{5CFBCFCE-2BF9-427F-BF00-E9099D88084A}" dt="2026-06-04T16:54:57.694" v="1741" actId="478"/>
          <ac:spMkLst>
            <pc:docMk/>
            <pc:sldMk cId="4084765076" sldId="473"/>
            <ac:spMk id="36" creationId="{18C82925-B368-5944-294D-00A7B5D07BF5}"/>
          </ac:spMkLst>
        </pc:spChg>
        <pc:spChg chg="add mod">
          <ac:chgData name="Commodore St Germain" userId="420783ab-3e48-4f67-af00-cfba62042d5f" providerId="ADAL" clId="{5CFBCFCE-2BF9-427F-BF00-E9099D88084A}" dt="2026-06-04T16:50:59.594" v="1740" actId="14100"/>
          <ac:spMkLst>
            <pc:docMk/>
            <pc:sldMk cId="4084765076" sldId="473"/>
            <ac:spMk id="37" creationId="{85C5574A-18DD-D502-90DC-177060DFAC43}"/>
          </ac:spMkLst>
        </pc:spChg>
        <pc:picChg chg="add mod">
          <ac:chgData name="Commodore St Germain" userId="420783ab-3e48-4f67-af00-cfba62042d5f" providerId="ADAL" clId="{5CFBCFCE-2BF9-427F-BF00-E9099D88084A}" dt="2026-06-04T16:41:52.046" v="1551" actId="1035"/>
          <ac:picMkLst>
            <pc:docMk/>
            <pc:sldMk cId="4084765076" sldId="473"/>
            <ac:picMk id="5" creationId="{C35736C5-DDC6-DD53-E2E3-4B65C71A82E5}"/>
          </ac:picMkLst>
        </pc:picChg>
        <pc:picChg chg="add del mod">
          <ac:chgData name="Commodore St Germain" userId="420783ab-3e48-4f67-af00-cfba62042d5f" providerId="ADAL" clId="{5CFBCFCE-2BF9-427F-BF00-E9099D88084A}" dt="2026-06-04T16:41:29.553" v="1520" actId="478"/>
          <ac:picMkLst>
            <pc:docMk/>
            <pc:sldMk cId="4084765076" sldId="473"/>
            <ac:picMk id="7" creationId="{8073DC9A-A572-B00E-D8EC-65843F882A7A}"/>
          </ac:picMkLst>
        </pc:picChg>
        <pc:picChg chg="add mod ord">
          <ac:chgData name="Commodore St Germain" userId="420783ab-3e48-4f67-af00-cfba62042d5f" providerId="ADAL" clId="{5CFBCFCE-2BF9-427F-BF00-E9099D88084A}" dt="2026-06-04T16:45:22.854" v="1639" actId="167"/>
          <ac:picMkLst>
            <pc:docMk/>
            <pc:sldMk cId="4084765076" sldId="473"/>
            <ac:picMk id="9" creationId="{9B728F19-829C-F892-FCAE-F5DD21223847}"/>
          </ac:picMkLst>
        </pc:picChg>
        <pc:picChg chg="add del mod ord">
          <ac:chgData name="Commodore St Germain" userId="420783ab-3e48-4f67-af00-cfba62042d5f" providerId="ADAL" clId="{5CFBCFCE-2BF9-427F-BF00-E9099D88084A}" dt="2026-06-04T16:45:17.791" v="1638" actId="478"/>
          <ac:picMkLst>
            <pc:docMk/>
            <pc:sldMk cId="4084765076" sldId="473"/>
            <ac:picMk id="12" creationId="{57597EA0-D527-5FE1-8CEE-439CC728ED87}"/>
          </ac:picMkLst>
        </pc:picChg>
        <pc:inkChg chg="add del">
          <ac:chgData name="Commodore St Germain" userId="420783ab-3e48-4f67-af00-cfba62042d5f" providerId="ADAL" clId="{5CFBCFCE-2BF9-427F-BF00-E9099D88084A}" dt="2026-06-12T16:02:52.415" v="12853" actId="478"/>
          <ac:inkMkLst>
            <pc:docMk/>
            <pc:sldMk cId="4084765076" sldId="473"/>
            <ac:inkMk id="4" creationId="{8D9E5DA7-AB9A-EA42-1E6D-2EFC9CC99EB9}"/>
          </ac:inkMkLst>
        </pc:inkChg>
        <pc:cxnChg chg="add mod">
          <ac:chgData name="Commodore St Germain" userId="420783ab-3e48-4f67-af00-cfba62042d5f" providerId="ADAL" clId="{5CFBCFCE-2BF9-427F-BF00-E9099D88084A}" dt="2026-06-04T16:49:01.047" v="1694" actId="14100"/>
          <ac:cxnSpMkLst>
            <pc:docMk/>
            <pc:sldMk cId="4084765076" sldId="473"/>
            <ac:cxnSpMk id="16" creationId="{FD7D742D-6654-E59A-3FDD-2EB747A8EF1B}"/>
          </ac:cxnSpMkLst>
        </pc:cxnChg>
        <pc:cxnChg chg="add mod">
          <ac:chgData name="Commodore St Germain" userId="420783ab-3e48-4f67-af00-cfba62042d5f" providerId="ADAL" clId="{5CFBCFCE-2BF9-427F-BF00-E9099D88084A}" dt="2026-06-04T16:47:51.853" v="1676" actId="14100"/>
          <ac:cxnSpMkLst>
            <pc:docMk/>
            <pc:sldMk cId="4084765076" sldId="473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6:50:28.754" v="1724" actId="14100"/>
          <ac:cxnSpMkLst>
            <pc:docMk/>
            <pc:sldMk cId="4084765076" sldId="473"/>
            <ac:cxnSpMk id="20" creationId="{25BB9A7A-BF43-9E29-89A3-E50CA8CA95C1}"/>
          </ac:cxnSpMkLst>
        </pc:cxnChg>
        <pc:cxnChg chg="add del">
          <ac:chgData name="Commodore St Germain" userId="420783ab-3e48-4f67-af00-cfba62042d5f" providerId="ADAL" clId="{5CFBCFCE-2BF9-427F-BF00-E9099D88084A}" dt="2026-06-04T16:48:10.413" v="1678" actId="11529"/>
          <ac:cxnSpMkLst>
            <pc:docMk/>
            <pc:sldMk cId="4084765076" sldId="473"/>
            <ac:cxnSpMk id="26" creationId="{7FB23304-3865-0F4C-1471-AE6DE4FAD2F9}"/>
          </ac:cxnSpMkLst>
        </pc:cxnChg>
      </pc:sldChg>
      <pc:sldChg chg="addSp delSp modSp new mod ord">
        <pc:chgData name="Commodore St Germain" userId="420783ab-3e48-4f67-af00-cfba62042d5f" providerId="ADAL" clId="{5CFBCFCE-2BF9-427F-BF00-E9099D88084A}" dt="2026-06-12T16:02:44.447" v="12851" actId="478"/>
        <pc:sldMkLst>
          <pc:docMk/>
          <pc:sldMk cId="1630064968" sldId="474"/>
        </pc:sldMkLst>
        <pc:spChg chg="mod">
          <ac:chgData name="Commodore St Germain" userId="420783ab-3e48-4f67-af00-cfba62042d5f" providerId="ADAL" clId="{5CFBCFCE-2BF9-427F-BF00-E9099D88084A}" dt="2026-06-04T16:36:08.594" v="1395" actId="57"/>
          <ac:spMkLst>
            <pc:docMk/>
            <pc:sldMk cId="1630064968" sldId="474"/>
            <ac:spMk id="2" creationId="{5D2772B9-6993-11BD-DA13-570BAB74CF8C}"/>
          </ac:spMkLst>
        </pc:spChg>
        <pc:spChg chg="del">
          <ac:chgData name="Commodore St Germain" userId="420783ab-3e48-4f67-af00-cfba62042d5f" providerId="ADAL" clId="{5CFBCFCE-2BF9-427F-BF00-E9099D88084A}" dt="2026-06-04T16:59:56.081" v="2064" actId="478"/>
          <ac:spMkLst>
            <pc:docMk/>
            <pc:sldMk cId="1630064968" sldId="474"/>
            <ac:spMk id="3" creationId="{8EF0FBF9-BB57-B104-6D40-BE79C16C32E0}"/>
          </ac:spMkLst>
        </pc:spChg>
        <pc:spChg chg="add mod">
          <ac:chgData name="Commodore St Germain" userId="420783ab-3e48-4f67-af00-cfba62042d5f" providerId="ADAL" clId="{5CFBCFCE-2BF9-427F-BF00-E9099D88084A}" dt="2026-06-04T17:02:24.669" v="2073" actId="20577"/>
          <ac:spMkLst>
            <pc:docMk/>
            <pc:sldMk cId="1630064968" sldId="474"/>
            <ac:spMk id="4" creationId="{A89EAF28-E1DD-B140-7141-DA16B420EA7C}"/>
          </ac:spMkLst>
        </pc:spChg>
        <pc:picChg chg="add mod">
          <ac:chgData name="Commodore St Germain" userId="420783ab-3e48-4f67-af00-cfba62042d5f" providerId="ADAL" clId="{5CFBCFCE-2BF9-427F-BF00-E9099D88084A}" dt="2026-06-04T17:00:53.605" v="2067" actId="1076"/>
          <ac:picMkLst>
            <pc:docMk/>
            <pc:sldMk cId="1630064968" sldId="474"/>
            <ac:picMk id="6" creationId="{CEE6805B-53F6-38AD-2376-D1D1C154F14B}"/>
          </ac:picMkLst>
        </pc:picChg>
        <pc:inkChg chg="add del">
          <ac:chgData name="Commodore St Germain" userId="420783ab-3e48-4f67-af00-cfba62042d5f" providerId="ADAL" clId="{5CFBCFCE-2BF9-427F-BF00-E9099D88084A}" dt="2026-06-12T16:02:44.447" v="12851" actId="478"/>
          <ac:inkMkLst>
            <pc:docMk/>
            <pc:sldMk cId="1630064968" sldId="474"/>
            <ac:inkMk id="3" creationId="{F8CC8352-BE43-61B5-E65D-1341EDD74E65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9.148" v="12852" actId="478"/>
        <pc:sldMkLst>
          <pc:docMk/>
          <pc:sldMk cId="1230235612" sldId="475"/>
        </pc:sldMkLst>
        <pc:spChg chg="mod">
          <ac:chgData name="Commodore St Germain" userId="420783ab-3e48-4f67-af00-cfba62042d5f" providerId="ADAL" clId="{5CFBCFCE-2BF9-427F-BF00-E9099D88084A}" dt="2026-06-04T16:43:05.945" v="1617" actId="57"/>
          <ac:spMkLst>
            <pc:docMk/>
            <pc:sldMk cId="1230235612" sldId="475"/>
            <ac:spMk id="2" creationId="{F8EC7AF3-7852-9DB8-DDBF-89EB4CF1179A}"/>
          </ac:spMkLst>
        </pc:spChg>
        <pc:spChg chg="mod">
          <ac:chgData name="Commodore St Germain" userId="420783ab-3e48-4f67-af00-cfba62042d5f" providerId="ADAL" clId="{5CFBCFCE-2BF9-427F-BF00-E9099D88084A}" dt="2026-06-04T19:04:28.439" v="5318" actId="20577"/>
          <ac:spMkLst>
            <pc:docMk/>
            <pc:sldMk cId="1230235612" sldId="475"/>
            <ac:spMk id="3" creationId="{B4A90A9A-B564-A2EE-5AE2-8F1FF968CA78}"/>
          </ac:spMkLst>
        </pc:spChg>
        <pc:spChg chg="add mod">
          <ac:chgData name="Commodore St Germain" userId="420783ab-3e48-4f67-af00-cfba62042d5f" providerId="ADAL" clId="{5CFBCFCE-2BF9-427F-BF00-E9099D88084A}" dt="2026-06-04T16:42:04.982" v="1555"/>
          <ac:spMkLst>
            <pc:docMk/>
            <pc:sldMk cId="1230235612" sldId="475"/>
            <ac:spMk id="4" creationId="{0C509D62-F44B-9E86-90FB-3E3AA2553252}"/>
          </ac:spMkLst>
        </pc:spChg>
        <pc:spChg chg="add mod">
          <ac:chgData name="Commodore St Germain" userId="420783ab-3e48-4f67-af00-cfba62042d5f" providerId="ADAL" clId="{5CFBCFCE-2BF9-427F-BF00-E9099D88084A}" dt="2026-06-04T19:04:23.598" v="5316" actId="1076"/>
          <ac:spMkLst>
            <pc:docMk/>
            <pc:sldMk cId="1230235612" sldId="475"/>
            <ac:spMk id="5" creationId="{9D24C285-4D7C-8869-9B4C-2CA4D7FC655C}"/>
          </ac:spMkLst>
        </pc:spChg>
        <pc:inkChg chg="add del">
          <ac:chgData name="Commodore St Germain" userId="420783ab-3e48-4f67-af00-cfba62042d5f" providerId="ADAL" clId="{5CFBCFCE-2BF9-427F-BF00-E9099D88084A}" dt="2026-06-12T16:02:49.148" v="12852" actId="478"/>
          <ac:inkMkLst>
            <pc:docMk/>
            <pc:sldMk cId="1230235612" sldId="475"/>
            <ac:inkMk id="6" creationId="{BAFB25EE-505E-D787-C443-CA77377680A7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0.913" v="12850" actId="478"/>
        <pc:sldMkLst>
          <pc:docMk/>
          <pc:sldMk cId="3776016504" sldId="476"/>
        </pc:sldMkLst>
        <pc:spChg chg="mod">
          <ac:chgData name="Commodore St Germain" userId="420783ab-3e48-4f67-af00-cfba62042d5f" providerId="ADAL" clId="{5CFBCFCE-2BF9-427F-BF00-E9099D88084A}" dt="2026-06-04T16:35:09.168" v="1374" actId="20577"/>
          <ac:spMkLst>
            <pc:docMk/>
            <pc:sldMk cId="3776016504" sldId="476"/>
            <ac:spMk id="2" creationId="{DA3ECDA2-CCF6-C507-004F-2F818C460613}"/>
          </ac:spMkLst>
        </pc:spChg>
        <pc:spChg chg="del">
          <ac:chgData name="Commodore St Germain" userId="420783ab-3e48-4f67-af00-cfba62042d5f" providerId="ADAL" clId="{5CFBCFCE-2BF9-427F-BF00-E9099D88084A}" dt="2026-06-04T17:04:13.258" v="2211" actId="931"/>
          <ac:spMkLst>
            <pc:docMk/>
            <pc:sldMk cId="3776016504" sldId="476"/>
            <ac:spMk id="3" creationId="{80A82FD0-3D31-D1E1-8315-9433A25E180F}"/>
          </ac:spMkLst>
        </pc:spChg>
        <pc:spChg chg="add mod">
          <ac:chgData name="Commodore St Germain" userId="420783ab-3e48-4f67-af00-cfba62042d5f" providerId="ADAL" clId="{5CFBCFCE-2BF9-427F-BF00-E9099D88084A}" dt="2026-06-04T16:42:06.457" v="1557"/>
          <ac:spMkLst>
            <pc:docMk/>
            <pc:sldMk cId="3776016504" sldId="476"/>
            <ac:spMk id="4" creationId="{29560077-2784-5CF7-A2B0-99F569CACBCA}"/>
          </ac:spMkLst>
        </pc:spChg>
        <pc:spChg chg="add mod">
          <ac:chgData name="Commodore St Germain" userId="420783ab-3e48-4f67-af00-cfba62042d5f" providerId="ADAL" clId="{5CFBCFCE-2BF9-427F-BF00-E9099D88084A}" dt="2026-06-04T17:04:55.792" v="2220" actId="692"/>
          <ac:spMkLst>
            <pc:docMk/>
            <pc:sldMk cId="3776016504" sldId="476"/>
            <ac:spMk id="7" creationId="{09C7A791-7AA6-F8ED-01CE-65E2E53372E4}"/>
          </ac:spMkLst>
        </pc:spChg>
        <pc:spChg chg="add mod">
          <ac:chgData name="Commodore St Germain" userId="420783ab-3e48-4f67-af00-cfba62042d5f" providerId="ADAL" clId="{5CFBCFCE-2BF9-427F-BF00-E9099D88084A}" dt="2026-06-04T17:05:26.248" v="2237" actId="1076"/>
          <ac:spMkLst>
            <pc:docMk/>
            <pc:sldMk cId="3776016504" sldId="476"/>
            <ac:spMk id="8" creationId="{EFFAF976-4F95-9E7B-B077-2BE9A7D42D89}"/>
          </ac:spMkLst>
        </pc:spChg>
        <pc:picChg chg="add mod">
          <ac:chgData name="Commodore St Germain" userId="420783ab-3e48-4f67-af00-cfba62042d5f" providerId="ADAL" clId="{5CFBCFCE-2BF9-427F-BF00-E9099D88084A}" dt="2026-06-04T17:04:15.823" v="2212" actId="1076"/>
          <ac:picMkLst>
            <pc:docMk/>
            <pc:sldMk cId="3776016504" sldId="476"/>
            <ac:picMk id="6" creationId="{FFE67C00-A2CA-5111-F2AA-A7E2B02BFAC8}"/>
          </ac:picMkLst>
        </pc:picChg>
        <pc:inkChg chg="add del">
          <ac:chgData name="Commodore St Germain" userId="420783ab-3e48-4f67-af00-cfba62042d5f" providerId="ADAL" clId="{5CFBCFCE-2BF9-427F-BF00-E9099D88084A}" dt="2026-06-12T16:02:40.913" v="12850" actId="478"/>
          <ac:inkMkLst>
            <pc:docMk/>
            <pc:sldMk cId="3776016504" sldId="476"/>
            <ac:inkMk id="3" creationId="{8D0D19C8-4DCF-531C-8271-842B3BB83000}"/>
          </ac:inkMkLst>
        </pc:inkChg>
      </pc:sldChg>
      <pc:sldChg chg="addSp delSp modSp add mod ord">
        <pc:chgData name="Commodore St Germain" userId="420783ab-3e48-4f67-af00-cfba62042d5f" providerId="ADAL" clId="{5CFBCFCE-2BF9-427F-BF00-E9099D88084A}" dt="2026-06-12T16:02:33.313" v="12848" actId="478"/>
        <pc:sldMkLst>
          <pc:docMk/>
          <pc:sldMk cId="2281798079" sldId="477"/>
        </pc:sldMkLst>
        <pc:picChg chg="add del mod">
          <ac:chgData name="Commodore St Germain" userId="420783ab-3e48-4f67-af00-cfba62042d5f" providerId="ADAL" clId="{5CFBCFCE-2BF9-427F-BF00-E9099D88084A}" dt="2026-06-04T17:47:55.160" v="2803" actId="478"/>
          <ac:picMkLst>
            <pc:docMk/>
            <pc:sldMk cId="2281798079" sldId="477"/>
            <ac:picMk id="5" creationId="{EAADDF55-E332-89BC-3606-16B7A85AC629}"/>
          </ac:picMkLst>
        </pc:picChg>
        <pc:inkChg chg="add del">
          <ac:chgData name="Commodore St Germain" userId="420783ab-3e48-4f67-af00-cfba62042d5f" providerId="ADAL" clId="{5CFBCFCE-2BF9-427F-BF00-E9099D88084A}" dt="2026-06-12T16:02:33.313" v="12848" actId="478"/>
          <ac:inkMkLst>
            <pc:docMk/>
            <pc:sldMk cId="2281798079" sldId="477"/>
            <ac:inkMk id="4" creationId="{3F767DEC-CB6A-E391-8659-00AB4E756ED2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5:22.946" v="12856" actId="478"/>
        <pc:sldMkLst>
          <pc:docMk/>
          <pc:sldMk cId="4239169614" sldId="478"/>
        </pc:sldMkLst>
        <pc:spChg chg="mod">
          <ac:chgData name="Commodore St Germain" userId="420783ab-3e48-4f67-af00-cfba62042d5f" providerId="ADAL" clId="{5CFBCFCE-2BF9-427F-BF00-E9099D88084A}" dt="2026-06-04T19:17:55.021" v="5917" actId="13926"/>
          <ac:spMkLst>
            <pc:docMk/>
            <pc:sldMk cId="4239169614" sldId="478"/>
            <ac:spMk id="2" creationId="{4B9AD81E-C279-D2BC-B14F-E887F0F3F030}"/>
          </ac:spMkLst>
        </pc:spChg>
        <pc:spChg chg="add mod">
          <ac:chgData name="Commodore St Germain" userId="420783ab-3e48-4f67-af00-cfba62042d5f" providerId="ADAL" clId="{5CFBCFCE-2BF9-427F-BF00-E9099D88084A}" dt="2026-06-04T18:17:59.679" v="3742" actId="1037"/>
          <ac:spMkLst>
            <pc:docMk/>
            <pc:sldMk cId="4239169614" sldId="478"/>
            <ac:spMk id="4" creationId="{41A155D8-F6C0-540D-6809-9E0269644DBA}"/>
          </ac:spMkLst>
        </pc:spChg>
        <pc:spChg chg="add mod">
          <ac:chgData name="Commodore St Germain" userId="420783ab-3e48-4f67-af00-cfba62042d5f" providerId="ADAL" clId="{5CFBCFCE-2BF9-427F-BF00-E9099D88084A}" dt="2026-06-04T19:09:58.751" v="5341" actId="14100"/>
          <ac:spMkLst>
            <pc:docMk/>
            <pc:sldMk cId="4239169614" sldId="478"/>
            <ac:spMk id="8" creationId="{DB0386C7-190A-C977-99B9-8F5F715190EE}"/>
          </ac:spMkLst>
        </pc:spChg>
        <pc:spChg chg="add mod">
          <ac:chgData name="Commodore St Germain" userId="420783ab-3e48-4f67-af00-cfba62042d5f" providerId="ADAL" clId="{5CFBCFCE-2BF9-427F-BF00-E9099D88084A}" dt="2026-06-04T19:10:09.965" v="5345" actId="20577"/>
          <ac:spMkLst>
            <pc:docMk/>
            <pc:sldMk cId="4239169614" sldId="478"/>
            <ac:spMk id="11" creationId="{7718B938-53CF-C404-270C-0E4121236533}"/>
          </ac:spMkLst>
        </pc:spChg>
        <pc:spChg chg="del">
          <ac:chgData name="Commodore St Germain" userId="420783ab-3e48-4f67-af00-cfba62042d5f" providerId="ADAL" clId="{5CFBCFCE-2BF9-427F-BF00-E9099D88084A}" dt="2026-06-04T18:16:56.414" v="3714" actId="478"/>
          <ac:spMkLst>
            <pc:docMk/>
            <pc:sldMk cId="4239169614" sldId="478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9:10:47.369" v="5404" actId="14100"/>
          <ac:spMkLst>
            <pc:docMk/>
            <pc:sldMk cId="4239169614" sldId="478"/>
            <ac:spMk id="15" creationId="{57B260F8-AF67-819E-9813-0E3341798332}"/>
          </ac:spMkLst>
        </pc:spChg>
        <pc:spChg chg="del">
          <ac:chgData name="Commodore St Germain" userId="420783ab-3e48-4f67-af00-cfba62042d5f" providerId="ADAL" clId="{5CFBCFCE-2BF9-427F-BF00-E9099D88084A}" dt="2026-06-04T17:27:56.388" v="2516" actId="478"/>
          <ac:spMkLst>
            <pc:docMk/>
            <pc:sldMk cId="4239169614" sldId="478"/>
            <ac:spMk id="27" creationId="{86C67D57-D86F-F4A3-864C-D57863C90C24}"/>
          </ac:spMkLst>
        </pc:spChg>
        <pc:spChg chg="del">
          <ac:chgData name="Commodore St Germain" userId="420783ab-3e48-4f67-af00-cfba62042d5f" providerId="ADAL" clId="{5CFBCFCE-2BF9-427F-BF00-E9099D88084A}" dt="2026-06-04T17:28:02.836" v="2519" actId="478"/>
          <ac:spMkLst>
            <pc:docMk/>
            <pc:sldMk cId="4239169614" sldId="478"/>
            <ac:spMk id="30" creationId="{E7CF55D9-2047-7BB3-8E0A-222225A7C56A}"/>
          </ac:spMkLst>
        </pc:spChg>
        <pc:spChg chg="add mod">
          <ac:chgData name="Commodore St Germain" userId="420783ab-3e48-4f67-af00-cfba62042d5f" providerId="ADAL" clId="{5CFBCFCE-2BF9-427F-BF00-E9099D88084A}" dt="2026-06-04T19:14:17.237" v="5513" actId="1076"/>
          <ac:spMkLst>
            <pc:docMk/>
            <pc:sldMk cId="4239169614" sldId="478"/>
            <ac:spMk id="34" creationId="{074F8CDC-0D78-DEF4-D4FE-A670209296B4}"/>
          </ac:spMkLst>
        </pc:spChg>
        <pc:spChg chg="del">
          <ac:chgData name="Commodore St Germain" userId="420783ab-3e48-4f67-af00-cfba62042d5f" providerId="ADAL" clId="{5CFBCFCE-2BF9-427F-BF00-E9099D88084A}" dt="2026-06-04T17:27:54.573" v="2515" actId="478"/>
          <ac:spMkLst>
            <pc:docMk/>
            <pc:sldMk cId="4239169614" sldId="478"/>
            <ac:spMk id="37" creationId="{85C5574A-18DD-D502-90DC-177060DFAC43}"/>
          </ac:spMkLst>
        </pc:spChg>
        <pc:spChg chg="add mod">
          <ac:chgData name="Commodore St Germain" userId="420783ab-3e48-4f67-af00-cfba62042d5f" providerId="ADAL" clId="{5CFBCFCE-2BF9-427F-BF00-E9099D88084A}" dt="2026-06-04T19:14:59.630" v="5526" actId="20577"/>
          <ac:spMkLst>
            <pc:docMk/>
            <pc:sldMk cId="4239169614" sldId="478"/>
            <ac:spMk id="38" creationId="{8930B1DA-B788-E234-0D01-6381E733D91D}"/>
          </ac:spMkLst>
        </pc:spChg>
        <pc:spChg chg="add mod">
          <ac:chgData name="Commodore St Germain" userId="420783ab-3e48-4f67-af00-cfba62042d5f" providerId="ADAL" clId="{5CFBCFCE-2BF9-427F-BF00-E9099D88084A}" dt="2026-06-04T19:17:32.953" v="5916" actId="20577"/>
          <ac:spMkLst>
            <pc:docMk/>
            <pc:sldMk cId="4239169614" sldId="478"/>
            <ac:spMk id="39" creationId="{3249EDB9-52B6-E066-513D-C2E8F95B4A8A}"/>
          </ac:spMkLst>
        </pc:spChg>
        <pc:picChg chg="del">
          <ac:chgData name="Commodore St Germain" userId="420783ab-3e48-4f67-af00-cfba62042d5f" providerId="ADAL" clId="{5CFBCFCE-2BF9-427F-BF00-E9099D88084A}" dt="2026-06-04T17:27:50.227" v="2513" actId="478"/>
          <ac:picMkLst>
            <pc:docMk/>
            <pc:sldMk cId="4239169614" sldId="478"/>
            <ac:picMk id="5" creationId="{C35736C5-DDC6-DD53-E2E3-4B65C71A82E5}"/>
          </ac:picMkLst>
        </pc:picChg>
        <pc:picChg chg="add mod">
          <ac:chgData name="Commodore St Germain" userId="420783ab-3e48-4f67-af00-cfba62042d5f" providerId="ADAL" clId="{5CFBCFCE-2BF9-427F-BF00-E9099D88084A}" dt="2026-06-04T19:12:31.926" v="5471" actId="1076"/>
          <ac:picMkLst>
            <pc:docMk/>
            <pc:sldMk cId="4239169614" sldId="478"/>
            <ac:picMk id="7" creationId="{018BC296-D8B1-5CE2-0723-96773F4D9890}"/>
          </ac:picMkLst>
        </pc:picChg>
        <pc:inkChg chg="add del">
          <ac:chgData name="Commodore St Germain" userId="420783ab-3e48-4f67-af00-cfba62042d5f" providerId="ADAL" clId="{5CFBCFCE-2BF9-427F-BF00-E9099D88084A}" dt="2026-06-12T16:05:22.946" v="12856" actId="478"/>
          <ac:inkMkLst>
            <pc:docMk/>
            <pc:sldMk cId="4239169614" sldId="478"/>
            <ac:inkMk id="5" creationId="{59A22022-5F4C-577D-D68D-1A177176450A}"/>
          </ac:inkMkLst>
        </pc:inkChg>
        <pc:cxnChg chg="add mod">
          <ac:chgData name="Commodore St Germain" userId="420783ab-3e48-4f67-af00-cfba62042d5f" providerId="ADAL" clId="{5CFBCFCE-2BF9-427F-BF00-E9099D88084A}" dt="2026-06-04T19:16:46.981" v="5781" actId="692"/>
          <ac:cxnSpMkLst>
            <pc:docMk/>
            <pc:sldMk cId="4239169614" sldId="478"/>
            <ac:cxnSpMk id="13" creationId="{0B022371-0AE5-909A-19B4-EF1F0E886589}"/>
          </ac:cxnSpMkLst>
        </pc:cxnChg>
        <pc:cxnChg chg="del">
          <ac:chgData name="Commodore St Germain" userId="420783ab-3e48-4f67-af00-cfba62042d5f" providerId="ADAL" clId="{5CFBCFCE-2BF9-427F-BF00-E9099D88084A}" dt="2026-06-04T17:27:58.111" v="2517" actId="478"/>
          <ac:cxnSpMkLst>
            <pc:docMk/>
            <pc:sldMk cId="4239169614" sldId="478"/>
            <ac:cxnSpMk id="16" creationId="{FD7D742D-6654-E59A-3FDD-2EB747A8EF1B}"/>
          </ac:cxnSpMkLst>
        </pc:cxnChg>
        <pc:cxnChg chg="del">
          <ac:chgData name="Commodore St Germain" userId="420783ab-3e48-4f67-af00-cfba62042d5f" providerId="ADAL" clId="{5CFBCFCE-2BF9-427F-BF00-E9099D88084A}" dt="2026-06-04T17:27:52.817" v="2514" actId="478"/>
          <ac:cxnSpMkLst>
            <pc:docMk/>
            <pc:sldMk cId="4239169614" sldId="478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9:14:31.349" v="5516" actId="14100"/>
          <ac:cxnSpMkLst>
            <pc:docMk/>
            <pc:sldMk cId="4239169614" sldId="478"/>
            <ac:cxnSpMk id="19" creationId="{61056BAB-3833-EE04-8A06-CC75E3590438}"/>
          </ac:cxnSpMkLst>
        </pc:cxnChg>
        <pc:cxnChg chg="del mod">
          <ac:chgData name="Commodore St Germain" userId="420783ab-3e48-4f67-af00-cfba62042d5f" providerId="ADAL" clId="{5CFBCFCE-2BF9-427F-BF00-E9099D88084A}" dt="2026-06-04T17:28:00.433" v="2518" actId="478"/>
          <ac:cxnSpMkLst>
            <pc:docMk/>
            <pc:sldMk cId="4239169614" sldId="478"/>
            <ac:cxnSpMk id="20" creationId="{25BB9A7A-BF43-9E29-89A3-E50CA8CA95C1}"/>
          </ac:cxnSpMkLst>
        </pc:cxnChg>
        <pc:cxnChg chg="add mod">
          <ac:chgData name="Commodore St Germain" userId="420783ab-3e48-4f67-af00-cfba62042d5f" providerId="ADAL" clId="{5CFBCFCE-2BF9-427F-BF00-E9099D88084A}" dt="2026-06-04T19:12:43.500" v="5480" actId="1035"/>
          <ac:cxnSpMkLst>
            <pc:docMk/>
            <pc:sldMk cId="4239169614" sldId="478"/>
            <ac:cxnSpMk id="22" creationId="{1E8A74B4-79C6-050B-6E8D-E253244B907A}"/>
          </ac:cxnSpMkLst>
        </pc:cxnChg>
        <pc:cxnChg chg="add mod">
          <ac:chgData name="Commodore St Germain" userId="420783ab-3e48-4f67-af00-cfba62042d5f" providerId="ADAL" clId="{5CFBCFCE-2BF9-427F-BF00-E9099D88084A}" dt="2026-06-04T19:12:37.267" v="5473" actId="1076"/>
          <ac:cxnSpMkLst>
            <pc:docMk/>
            <pc:sldMk cId="4239169614" sldId="478"/>
            <ac:cxnSpMk id="23" creationId="{0D965C8C-E4EC-9691-A1D5-80A46B847FC6}"/>
          </ac:cxnSpMkLst>
        </pc:cxnChg>
        <pc:cxnChg chg="add mod">
          <ac:chgData name="Commodore St Germain" userId="420783ab-3e48-4f67-af00-cfba62042d5f" providerId="ADAL" clId="{5CFBCFCE-2BF9-427F-BF00-E9099D88084A}" dt="2026-06-04T19:13:22.999" v="5494" actId="14100"/>
          <ac:cxnSpMkLst>
            <pc:docMk/>
            <pc:sldMk cId="4239169614" sldId="478"/>
            <ac:cxnSpMk id="24" creationId="{4E189974-C936-212E-DDE7-6D8F96A72994}"/>
          </ac:cxnSpMkLst>
        </pc:cxnChg>
        <pc:cxnChg chg="add del mod">
          <ac:chgData name="Commodore St Germain" userId="420783ab-3e48-4f67-af00-cfba62042d5f" providerId="ADAL" clId="{5CFBCFCE-2BF9-427F-BF00-E9099D88084A}" dt="2026-06-04T19:14:27.589" v="5515" actId="478"/>
          <ac:cxnSpMkLst>
            <pc:docMk/>
            <pc:sldMk cId="4239169614" sldId="478"/>
            <ac:cxnSpMk id="28" creationId="{FAB9D98A-5560-1E34-9749-020B4CA59404}"/>
          </ac:cxnSpMkLst>
        </pc:cxnChg>
        <pc:cxnChg chg="add del mod">
          <ac:chgData name="Commodore St Germain" userId="420783ab-3e48-4f67-af00-cfba62042d5f" providerId="ADAL" clId="{5CFBCFCE-2BF9-427F-BF00-E9099D88084A}" dt="2026-06-04T19:13:56.278" v="5505" actId="478"/>
          <ac:cxnSpMkLst>
            <pc:docMk/>
            <pc:sldMk cId="4239169614" sldId="478"/>
            <ac:cxnSpMk id="33" creationId="{27BFFC1D-E193-7035-939D-C320108E002A}"/>
          </ac:cxnSpMkLst>
        </pc:cxnChg>
      </pc:sldChg>
      <pc:sldChg chg="addSp delSp modSp add del mo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2749588426" sldId="479"/>
        </pc:sldMkLst>
        <pc:spChg chg="mod">
          <ac:chgData name="Commodore St Germain" userId="420783ab-3e48-4f67-af00-cfba62042d5f" providerId="ADAL" clId="{5CFBCFCE-2BF9-427F-BF00-E9099D88084A}" dt="2026-06-04T17:47:10.379" v="2794" actId="20577"/>
          <ac:spMkLst>
            <pc:docMk/>
            <pc:sldMk cId="2749588426" sldId="479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7:36:32.259" v="2609" actId="14100"/>
          <ac:spMkLst>
            <pc:docMk/>
            <pc:sldMk cId="2749588426" sldId="479"/>
            <ac:spMk id="4" creationId="{4DE8EBBD-5A0B-25D3-7A23-5685B9DEAABA}"/>
          </ac:spMkLst>
        </pc:spChg>
        <pc:spChg chg="mod">
          <ac:chgData name="Commodore St Germain" userId="420783ab-3e48-4f67-af00-cfba62042d5f" providerId="ADAL" clId="{5CFBCFCE-2BF9-427F-BF00-E9099D88084A}" dt="2026-06-04T17:37:29.801" v="2627" actId="14100"/>
          <ac:spMkLst>
            <pc:docMk/>
            <pc:sldMk cId="2749588426" sldId="479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04T17:38:35.647" v="2639" actId="14100"/>
          <ac:spMkLst>
            <pc:docMk/>
            <pc:sldMk cId="2749588426" sldId="479"/>
            <ac:spMk id="9" creationId="{0E7DD7FE-7477-0A03-4BFF-44EE5985D1E4}"/>
          </ac:spMkLst>
        </pc:spChg>
        <pc:spChg chg="mod">
          <ac:chgData name="Commodore St Germain" userId="420783ab-3e48-4f67-af00-cfba62042d5f" providerId="ADAL" clId="{5CFBCFCE-2BF9-427F-BF00-E9099D88084A}" dt="2026-06-04T17:47:18.424" v="2801" actId="1037"/>
          <ac:spMkLst>
            <pc:docMk/>
            <pc:sldMk cId="2749588426" sldId="479"/>
            <ac:spMk id="10" creationId="{84A2A5C3-2BFE-B351-2833-BCA2DCB329E6}"/>
          </ac:spMkLst>
        </pc:spChg>
        <pc:spChg chg="mod">
          <ac:chgData name="Commodore St Germain" userId="420783ab-3e48-4f67-af00-cfba62042d5f" providerId="ADAL" clId="{5CFBCFCE-2BF9-427F-BF00-E9099D88084A}" dt="2026-06-04T17:38:45.605" v="2643" actId="14100"/>
          <ac:spMkLst>
            <pc:docMk/>
            <pc:sldMk cId="2749588426" sldId="479"/>
            <ac:spMk id="13" creationId="{0960A8CD-3AB6-E4B8-DBE3-817E1B5F50FD}"/>
          </ac:spMkLst>
        </pc:spChg>
        <pc:spChg chg="mod">
          <ac:chgData name="Commodore St Germain" userId="420783ab-3e48-4f67-af00-cfba62042d5f" providerId="ADAL" clId="{5CFBCFCE-2BF9-427F-BF00-E9099D88084A}" dt="2026-06-04T17:38:49.818" v="2644" actId="1076"/>
          <ac:spMkLst>
            <pc:docMk/>
            <pc:sldMk cId="2749588426" sldId="479"/>
            <ac:spMk id="14" creationId="{0C94E907-F543-C1E9-FBDF-60653EE53EE4}"/>
          </ac:spMkLst>
        </pc:spChg>
        <pc:spChg chg="mod">
          <ac:chgData name="Commodore St Germain" userId="420783ab-3e48-4f67-af00-cfba62042d5f" providerId="ADAL" clId="{5CFBCFCE-2BF9-427F-BF00-E9099D88084A}" dt="2026-06-04T17:42:34.146" v="2749" actId="20577"/>
          <ac:spMkLst>
            <pc:docMk/>
            <pc:sldMk cId="2749588426" sldId="479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7:37:18.385" v="2624" actId="14100"/>
          <ac:spMkLst>
            <pc:docMk/>
            <pc:sldMk cId="2749588426" sldId="479"/>
            <ac:spMk id="16" creationId="{73DC4C40-74D9-FCE6-C0A2-A388A62A3893}"/>
          </ac:spMkLst>
        </pc:spChg>
        <pc:picChg chg="del">
          <ac:chgData name="Commodore St Germain" userId="420783ab-3e48-4f67-af00-cfba62042d5f" providerId="ADAL" clId="{5CFBCFCE-2BF9-427F-BF00-E9099D88084A}" dt="2026-06-04T17:34:13.316" v="2539" actId="478"/>
          <ac:picMkLst>
            <pc:docMk/>
            <pc:sldMk cId="2749588426" sldId="479"/>
            <ac:picMk id="6" creationId="{1D5BC039-1F34-C90B-587E-1E83AB411271}"/>
          </ac:picMkLst>
        </pc:picChg>
        <pc:picChg chg="add mod ord">
          <ac:chgData name="Commodore St Germain" userId="420783ab-3e48-4f67-af00-cfba62042d5f" providerId="ADAL" clId="{5CFBCFCE-2BF9-427F-BF00-E9099D88084A}" dt="2026-06-04T17:34:44.164" v="2551" actId="1038"/>
          <ac:picMkLst>
            <pc:docMk/>
            <pc:sldMk cId="2749588426" sldId="479"/>
            <ac:picMk id="12" creationId="{DCDE51B3-063F-6E2D-BAFC-DB980D09DAA5}"/>
          </ac:picMkLst>
        </pc:picChg>
      </pc:sldChg>
      <pc:sldChg chg="addSp delSp modSp add mod ord">
        <pc:chgData name="Commodore St Germain" userId="420783ab-3e48-4f67-af00-cfba62042d5f" providerId="ADAL" clId="{5CFBCFCE-2BF9-427F-BF00-E9099D88084A}" dt="2026-06-12T16:05:27.872" v="12857" actId="478"/>
        <pc:sldMkLst>
          <pc:docMk/>
          <pc:sldMk cId="1834219289" sldId="480"/>
        </pc:sldMkLst>
        <pc:spChg chg="mod">
          <ac:chgData name="Commodore St Germain" userId="420783ab-3e48-4f67-af00-cfba62042d5f" providerId="ADAL" clId="{5CFBCFCE-2BF9-427F-BF00-E9099D88084A}" dt="2026-06-04T19:26:28.604" v="6193" actId="13926"/>
          <ac:spMkLst>
            <pc:docMk/>
            <pc:sldMk cId="1834219289" sldId="480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9:23:35.731" v="6069" actId="1076"/>
          <ac:spMkLst>
            <pc:docMk/>
            <pc:sldMk cId="1834219289" sldId="480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9:18:57.297" v="5925" actId="2085"/>
          <ac:spMkLst>
            <pc:docMk/>
            <pc:sldMk cId="1834219289" sldId="480"/>
            <ac:spMk id="6" creationId="{FC36DF28-EDA5-2A19-6A4B-48E8492C5910}"/>
          </ac:spMkLst>
        </pc:spChg>
        <pc:spChg chg="add del mod">
          <ac:chgData name="Commodore St Germain" userId="420783ab-3e48-4f67-af00-cfba62042d5f" providerId="ADAL" clId="{5CFBCFCE-2BF9-427F-BF00-E9099D88084A}" dt="2026-06-04T19:19:45.362" v="5947"/>
          <ac:spMkLst>
            <pc:docMk/>
            <pc:sldMk cId="1834219289" sldId="480"/>
            <ac:spMk id="11" creationId="{9479A6C1-5D3A-3479-C6C2-66B902407552}"/>
          </ac:spMkLst>
        </pc:spChg>
        <pc:spChg chg="del">
          <ac:chgData name="Commodore St Germain" userId="420783ab-3e48-4f67-af00-cfba62042d5f" providerId="ADAL" clId="{5CFBCFCE-2BF9-427F-BF00-E9099D88084A}" dt="2026-06-04T17:53:05.522" v="2924" actId="478"/>
          <ac:spMkLst>
            <pc:docMk/>
            <pc:sldMk cId="1834219289" sldId="480"/>
            <ac:spMk id="14" creationId="{1158C7E2-C69F-6419-99CC-26BE740F0BC7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5" creationId="{3A92EF1A-E2B3-AFE0-970E-5C5479E13944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6" creationId="{0D90A091-425F-FC5C-676B-E55680D83CE8}"/>
          </ac:spMkLst>
        </pc:spChg>
        <pc:spChg chg="add mod">
          <ac:chgData name="Commodore St Germain" userId="420783ab-3e48-4f67-af00-cfba62042d5f" providerId="ADAL" clId="{5CFBCFCE-2BF9-427F-BF00-E9099D88084A}" dt="2026-06-04T19:25:11.721" v="6131" actId="1076"/>
          <ac:spMkLst>
            <pc:docMk/>
            <pc:sldMk cId="1834219289" sldId="480"/>
            <ac:spMk id="18" creationId="{F60B9B76-D31E-406D-7FE8-4C5BF01F3FDB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19" creationId="{6F556AAE-99FD-B241-F387-FD0BA51B26BA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1" creationId="{F73CAB4B-53C0-509A-CCF3-5AFFD8960C39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2" creationId="{98847B0A-1019-A40E-59F1-BC2538D381B9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3" creationId="{6255F700-9551-3061-A00A-F0BA593306C1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7" creationId="{145BC87A-2F65-C426-7A92-875ED5FE853B}"/>
          </ac:spMkLst>
        </pc:spChg>
        <pc:spChg chg="add mod">
          <ac:chgData name="Commodore St Germain" userId="420783ab-3e48-4f67-af00-cfba62042d5f" providerId="ADAL" clId="{5CFBCFCE-2BF9-427F-BF00-E9099D88084A}" dt="2026-06-04T19:25:32.662" v="6159" actId="1038"/>
          <ac:spMkLst>
            <pc:docMk/>
            <pc:sldMk cId="1834219289" sldId="480"/>
            <ac:spMk id="28" creationId="{C9DA92D6-D26C-E399-2D84-080CDE78591E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31" creationId="{300E2CF0-16BA-0BAB-3237-AB9D2E8C73BE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4" creationId="{45EFD5B0-FCC9-8723-5EC3-222BC0964F54}"/>
          </ac:spMkLst>
        </pc:spChg>
        <pc:spChg chg="add mod">
          <ac:chgData name="Commodore St Germain" userId="420783ab-3e48-4f67-af00-cfba62042d5f" providerId="ADAL" clId="{5CFBCFCE-2BF9-427F-BF00-E9099D88084A}" dt="2026-06-04T19:25:49.095" v="6163" actId="1076"/>
          <ac:spMkLst>
            <pc:docMk/>
            <pc:sldMk cId="1834219289" sldId="480"/>
            <ac:spMk id="35" creationId="{760B0C0D-EE12-8D97-5132-36ADFD1B97B1}"/>
          </ac:spMkLst>
        </pc:spChg>
        <pc:spChg chg="add mod">
          <ac:chgData name="Commodore St Germain" userId="420783ab-3e48-4f67-af00-cfba62042d5f" providerId="ADAL" clId="{5CFBCFCE-2BF9-427F-BF00-E9099D88084A}" dt="2026-06-04T19:26:06.677" v="6183" actId="1076"/>
          <ac:spMkLst>
            <pc:docMk/>
            <pc:sldMk cId="1834219289" sldId="480"/>
            <ac:spMk id="36" creationId="{B6857740-81E0-1AC2-69BF-DD0F60694F8F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7" creationId="{070DF99F-F72B-72C2-6498-E3C96A090744}"/>
          </ac:spMkLst>
        </pc:spChg>
        <pc:spChg chg="add mod">
          <ac:chgData name="Commodore St Germain" userId="420783ab-3e48-4f67-af00-cfba62042d5f" providerId="ADAL" clId="{5CFBCFCE-2BF9-427F-BF00-E9099D88084A}" dt="2026-06-04T19:26:38.917" v="6194" actId="1076"/>
          <ac:spMkLst>
            <pc:docMk/>
            <pc:sldMk cId="1834219289" sldId="480"/>
            <ac:spMk id="38" creationId="{30397C0D-88F9-0594-470A-AFAE62FD5F46}"/>
          </ac:spMkLst>
        </pc:spChg>
        <pc:spChg chg="add mod">
          <ac:chgData name="Commodore St Germain" userId="420783ab-3e48-4f67-af00-cfba62042d5f" providerId="ADAL" clId="{5CFBCFCE-2BF9-427F-BF00-E9099D88084A}" dt="2026-06-04T19:25:45.858" v="6162" actId="571"/>
          <ac:spMkLst>
            <pc:docMk/>
            <pc:sldMk cId="1834219289" sldId="480"/>
            <ac:spMk id="42" creationId="{2DA679EF-7B54-0684-DB85-16B3DF938049}"/>
          </ac:spMkLst>
        </pc:spChg>
        <pc:spChg chg="add mod">
          <ac:chgData name="Commodore St Germain" userId="420783ab-3e48-4f67-af00-cfba62042d5f" providerId="ADAL" clId="{5CFBCFCE-2BF9-427F-BF00-E9099D88084A}" dt="2026-06-04T19:26:19.362" v="6192" actId="14100"/>
          <ac:spMkLst>
            <pc:docMk/>
            <pc:sldMk cId="1834219289" sldId="480"/>
            <ac:spMk id="45" creationId="{FE95A01D-5D51-88AC-8106-1A75C71E024B}"/>
          </ac:spMkLst>
        </pc:spChg>
        <pc:picChg chg="add mod">
          <ac:chgData name="Commodore St Germain" userId="420783ab-3e48-4f67-af00-cfba62042d5f" providerId="ADAL" clId="{5CFBCFCE-2BF9-427F-BF00-E9099D88084A}" dt="2026-06-04T19:18:38.443" v="5920" actId="14100"/>
          <ac:picMkLst>
            <pc:docMk/>
            <pc:sldMk cId="1834219289" sldId="480"/>
            <ac:picMk id="5" creationId="{0881191B-98AA-2ECA-5525-E516DA6E417D}"/>
          </ac:picMkLst>
        </pc:picChg>
        <pc:picChg chg="add del mod">
          <ac:chgData name="Commodore St Germain" userId="420783ab-3e48-4f67-af00-cfba62042d5f" providerId="ADAL" clId="{5CFBCFCE-2BF9-427F-BF00-E9099D88084A}" dt="2026-06-04T19:23:27.672" v="6067" actId="478"/>
          <ac:picMkLst>
            <pc:docMk/>
            <pc:sldMk cId="1834219289" sldId="480"/>
            <ac:picMk id="8" creationId="{9A0BBCEA-52B0-31FF-0251-4B6C2222279D}"/>
          </ac:picMkLst>
        </pc:picChg>
        <pc:picChg chg="del">
          <ac:chgData name="Commodore St Germain" userId="420783ab-3e48-4f67-af00-cfba62042d5f" providerId="ADAL" clId="{5CFBCFCE-2BF9-427F-BF00-E9099D88084A}" dt="2026-06-04T17:51:35.474" v="2913" actId="478"/>
          <ac:picMkLst>
            <pc:docMk/>
            <pc:sldMk cId="1834219289" sldId="480"/>
            <ac:picMk id="9" creationId="{9B728F19-829C-F892-FCAE-F5DD21223847}"/>
          </ac:picMkLst>
        </pc:picChg>
        <pc:picChg chg="add mod">
          <ac:chgData name="Commodore St Germain" userId="420783ab-3e48-4f67-af00-cfba62042d5f" providerId="ADAL" clId="{5CFBCFCE-2BF9-427F-BF00-E9099D88084A}" dt="2026-06-04T19:20:07.204" v="5952" actId="1076"/>
          <ac:picMkLst>
            <pc:docMk/>
            <pc:sldMk cId="1834219289" sldId="480"/>
            <ac:picMk id="13" creationId="{A7ABA94A-46F5-72E0-950A-40F27E09F335}"/>
          </ac:picMkLst>
        </pc:picChg>
        <pc:picChg chg="add mod">
          <ac:chgData name="Commodore St Germain" userId="420783ab-3e48-4f67-af00-cfba62042d5f" providerId="ADAL" clId="{5CFBCFCE-2BF9-427F-BF00-E9099D88084A}" dt="2026-06-04T19:24:00.660" v="6085" actId="1037"/>
          <ac:picMkLst>
            <pc:docMk/>
            <pc:sldMk cId="1834219289" sldId="480"/>
            <ac:picMk id="17" creationId="{AC2A1549-FBC1-FB99-6BE2-C840BBAC8EDD}"/>
          </ac:picMkLst>
        </pc:picChg>
        <pc:picChg chg="add mod">
          <ac:chgData name="Commodore St Germain" userId="420783ab-3e48-4f67-af00-cfba62042d5f" providerId="ADAL" clId="{5CFBCFCE-2BF9-427F-BF00-E9099D88084A}" dt="2026-06-04T19:21:34.943" v="6029"/>
          <ac:picMkLst>
            <pc:docMk/>
            <pc:sldMk cId="1834219289" sldId="480"/>
            <ac:picMk id="20" creationId="{F74B0859-0921-3BDC-F8EF-3FF976A73143}"/>
          </ac:picMkLst>
        </pc:picChg>
        <pc:inkChg chg="add del">
          <ac:chgData name="Commodore St Germain" userId="420783ab-3e48-4f67-af00-cfba62042d5f" providerId="ADAL" clId="{5CFBCFCE-2BF9-427F-BF00-E9099D88084A}" dt="2026-06-12T16:05:27.872" v="12857" actId="478"/>
          <ac:inkMkLst>
            <pc:docMk/>
            <pc:sldMk cId="1834219289" sldId="480"/>
            <ac:inkMk id="4" creationId="{5C318E56-D715-1F23-6BF6-544CB583F5F9}"/>
          </ac:inkMkLst>
        </pc:inkChg>
        <pc:cxnChg chg="add mod">
          <ac:chgData name="Commodore St Germain" userId="420783ab-3e48-4f67-af00-cfba62042d5f" providerId="ADAL" clId="{5CFBCFCE-2BF9-427F-BF00-E9099D88084A}" dt="2026-06-04T19:24:00.660" v="6085" actId="1037"/>
          <ac:cxnSpMkLst>
            <pc:docMk/>
            <pc:sldMk cId="1834219289" sldId="480"/>
            <ac:cxnSpMk id="25" creationId="{3477309E-6D02-84CB-9C18-BECCC795D939}"/>
          </ac:cxnSpMkLst>
        </pc:cxnChg>
        <pc:cxnChg chg="add mod">
          <ac:chgData name="Commodore St Germain" userId="420783ab-3e48-4f67-af00-cfba62042d5f" providerId="ADAL" clId="{5CFBCFCE-2BF9-427F-BF00-E9099D88084A}" dt="2026-06-04T19:25:23.237" v="6132" actId="14100"/>
          <ac:cxnSpMkLst>
            <pc:docMk/>
            <pc:sldMk cId="1834219289" sldId="480"/>
            <ac:cxnSpMk id="29" creationId="{766FC7B4-6819-706C-DD2C-077D3C28243A}"/>
          </ac:cxnSpMkLst>
        </pc:cxnChg>
        <pc:cxnChg chg="add mod">
          <ac:chgData name="Commodore St Germain" userId="420783ab-3e48-4f67-af00-cfba62042d5f" providerId="ADAL" clId="{5CFBCFCE-2BF9-427F-BF00-E9099D88084A}" dt="2026-06-04T19:25:42.073" v="6160" actId="14100"/>
          <ac:cxnSpMkLst>
            <pc:docMk/>
            <pc:sldMk cId="1834219289" sldId="480"/>
            <ac:cxnSpMk id="32" creationId="{6836B8B6-8A8A-8EA3-43B9-C432C05FE65F}"/>
          </ac:cxnSpMkLst>
        </pc:cxnChg>
        <pc:cxnChg chg="add mod">
          <ac:chgData name="Commodore St Germain" userId="420783ab-3e48-4f67-af00-cfba62042d5f" providerId="ADAL" clId="{5CFBCFCE-2BF9-427F-BF00-E9099D88084A}" dt="2026-06-04T19:26:02.882" v="6182" actId="1037"/>
          <ac:cxnSpMkLst>
            <pc:docMk/>
            <pc:sldMk cId="1834219289" sldId="480"/>
            <ac:cxnSpMk id="33" creationId="{DD2AADEF-ECFC-1CF1-563A-8F1DB8A1A182}"/>
          </ac:cxnSpMkLst>
        </pc:cxnChg>
        <pc:cxnChg chg="add mod">
          <ac:chgData name="Commodore St Germain" userId="420783ab-3e48-4f67-af00-cfba62042d5f" providerId="ADAL" clId="{5CFBCFCE-2BF9-427F-BF00-E9099D88084A}" dt="2026-06-04T19:25:45.858" v="6162" actId="571"/>
          <ac:cxnSpMkLst>
            <pc:docMk/>
            <pc:sldMk cId="1834219289" sldId="480"/>
            <ac:cxnSpMk id="41" creationId="{F327A247-6F80-7C6D-578B-A36D58097A20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6:36.194" v="12870" actId="478"/>
        <pc:sldMkLst>
          <pc:docMk/>
          <pc:sldMk cId="142435221" sldId="481"/>
        </pc:sldMkLst>
        <pc:spChg chg="mod">
          <ac:chgData name="Commodore St Germain" userId="420783ab-3e48-4f67-af00-cfba62042d5f" providerId="ADAL" clId="{5CFBCFCE-2BF9-427F-BF00-E9099D88084A}" dt="2026-06-04T17:54:59.100" v="3054" actId="20577"/>
          <ac:spMkLst>
            <pc:docMk/>
            <pc:sldMk cId="142435221" sldId="48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02:00.239" v="3229" actId="14100"/>
          <ac:spMkLst>
            <pc:docMk/>
            <pc:sldMk cId="142435221" sldId="481"/>
            <ac:spMk id="3" creationId="{7CFA328D-C7FB-4B8A-3068-1C2F76703C29}"/>
          </ac:spMkLst>
        </pc:spChg>
        <pc:spChg chg="add del mod">
          <ac:chgData name="Commodore St Germain" userId="420783ab-3e48-4f67-af00-cfba62042d5f" providerId="ADAL" clId="{5CFBCFCE-2BF9-427F-BF00-E9099D88084A}" dt="2026-06-04T18:02:03.785" v="3230" actId="1076"/>
          <ac:spMkLst>
            <pc:docMk/>
            <pc:sldMk cId="142435221" sldId="481"/>
            <ac:spMk id="4" creationId="{4DE8EBBD-5A0B-25D3-7A23-5685B9DEAABA}"/>
          </ac:spMkLst>
        </pc:spChg>
        <pc:spChg chg="add del mod">
          <ac:chgData name="Commodore St Germain" userId="420783ab-3e48-4f67-af00-cfba62042d5f" providerId="ADAL" clId="{5CFBCFCE-2BF9-427F-BF00-E9099D88084A}" dt="2026-06-04T18:05:30.779" v="3300" actId="14100"/>
          <ac:spMkLst>
            <pc:docMk/>
            <pc:sldMk cId="142435221" sldId="481"/>
            <ac:spMk id="7" creationId="{BB1EC3E8-963E-6497-4F5E-6D62809BD0B0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8" creationId="{75D474E8-4693-BB02-678F-9738C6809B61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9" creationId="{0E7DD7FE-7477-0A03-4BFF-44EE5985D1E4}"/>
          </ac:spMkLst>
        </pc:spChg>
        <pc:spChg chg="add del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10" creationId="{84A2A5C3-2BFE-B351-2833-BCA2DCB329E6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11" creationId="{D378DA6B-2D2C-8F79-0D75-4FBEBE0A8F40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3" creationId="{0960A8CD-3AB6-E4B8-DBE3-817E1B5F50FD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4" creationId="{0C94E907-F543-C1E9-FBDF-60653EE53EE4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8:05:37.372" v="3317" actId="1038"/>
          <ac:spMkLst>
            <pc:docMk/>
            <pc:sldMk cId="142435221" sldId="481"/>
            <ac:spMk id="20" creationId="{1DA9B468-F74A-B5BC-CB81-F9E595D2A038}"/>
          </ac:spMkLst>
        </pc:spChg>
        <pc:spChg chg="add mod">
          <ac:chgData name="Commodore St Germain" userId="420783ab-3e48-4f67-af00-cfba62042d5f" providerId="ADAL" clId="{5CFBCFCE-2BF9-427F-BF00-E9099D88084A}" dt="2026-06-04T18:05:44.327" v="3322" actId="1037"/>
          <ac:spMkLst>
            <pc:docMk/>
            <pc:sldMk cId="142435221" sldId="481"/>
            <ac:spMk id="21" creationId="{28747F00-724B-CB8F-C0B8-448567DFA86A}"/>
          </ac:spMkLst>
        </pc:spChg>
        <pc:spChg chg="add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22" creationId="{98ABB60B-8498-CC1B-1F47-CEB884AC917A}"/>
          </ac:spMkLst>
        </pc:spChg>
        <pc:spChg chg="add mod">
          <ac:chgData name="Commodore St Germain" userId="420783ab-3e48-4f67-af00-cfba62042d5f" providerId="ADAL" clId="{5CFBCFCE-2BF9-427F-BF00-E9099D88084A}" dt="2026-06-04T18:10:02.012" v="3609" actId="14100"/>
          <ac:spMkLst>
            <pc:docMk/>
            <pc:sldMk cId="142435221" sldId="481"/>
            <ac:spMk id="23" creationId="{33F9CC4F-7E00-77D2-35C6-3D7831F798EC}"/>
          </ac:spMkLst>
        </pc:spChg>
        <pc:spChg chg="add mod">
          <ac:chgData name="Commodore St Germain" userId="420783ab-3e48-4f67-af00-cfba62042d5f" providerId="ADAL" clId="{5CFBCFCE-2BF9-427F-BF00-E9099D88084A}" dt="2026-06-04T18:09:53.670" v="3607" actId="1076"/>
          <ac:spMkLst>
            <pc:docMk/>
            <pc:sldMk cId="142435221" sldId="481"/>
            <ac:spMk id="24" creationId="{EE93DDE5-75E5-2F83-B5F7-838C8D5E0D0B}"/>
          </ac:spMkLst>
        </pc:spChg>
        <pc:spChg chg="add mod">
          <ac:chgData name="Commodore St Germain" userId="420783ab-3e48-4f67-af00-cfba62042d5f" providerId="ADAL" clId="{5CFBCFCE-2BF9-427F-BF00-E9099D88084A}" dt="2026-06-04T19:08:36.764" v="5335"/>
          <ac:spMkLst>
            <pc:docMk/>
            <pc:sldMk cId="142435221" sldId="481"/>
            <ac:spMk id="29" creationId="{8FB27082-5794-ADBD-B121-7FC0B31A598F}"/>
          </ac:spMkLst>
        </pc:spChg>
        <pc:picChg chg="del">
          <ac:chgData name="Commodore St Germain" userId="420783ab-3e48-4f67-af00-cfba62042d5f" providerId="ADAL" clId="{5CFBCFCE-2BF9-427F-BF00-E9099D88084A}" dt="2026-06-04T17:55:07.041" v="3055" actId="478"/>
          <ac:picMkLst>
            <pc:docMk/>
            <pc:sldMk cId="142435221" sldId="481"/>
            <ac:picMk id="6" creationId="{1D5BC039-1F34-C90B-587E-1E83AB411271}"/>
          </ac:picMkLst>
        </pc:picChg>
        <pc:picChg chg="add del mod">
          <ac:chgData name="Commodore St Germain" userId="420783ab-3e48-4f67-af00-cfba62042d5f" providerId="ADAL" clId="{5CFBCFCE-2BF9-427F-BF00-E9099D88084A}" dt="2026-06-04T18:52:46.782" v="4730" actId="478"/>
          <ac:picMkLst>
            <pc:docMk/>
            <pc:sldMk cId="142435221" sldId="481"/>
            <ac:picMk id="12" creationId="{7BA12151-F9E5-548D-3F02-934F651E6B6A}"/>
          </ac:picMkLst>
        </pc:picChg>
        <pc:picChg chg="add del mod">
          <ac:chgData name="Commodore St Germain" userId="420783ab-3e48-4f67-af00-cfba62042d5f" providerId="ADAL" clId="{5CFBCFCE-2BF9-427F-BF00-E9099D88084A}" dt="2026-06-04T18:01:17.856" v="3208" actId="478"/>
          <ac:picMkLst>
            <pc:docMk/>
            <pc:sldMk cId="142435221" sldId="481"/>
            <ac:picMk id="17" creationId="{0D5BBF8A-E406-6BA9-C60D-EC75BE6A752C}"/>
          </ac:picMkLst>
        </pc:picChg>
        <pc:picChg chg="add del mod">
          <ac:chgData name="Commodore St Germain" userId="420783ab-3e48-4f67-af00-cfba62042d5f" providerId="ADAL" clId="{5CFBCFCE-2BF9-427F-BF00-E9099D88084A}" dt="2026-06-04T18:09:46.623" v="3604" actId="478"/>
          <ac:picMkLst>
            <pc:docMk/>
            <pc:sldMk cId="142435221" sldId="481"/>
            <ac:picMk id="19" creationId="{96D0BA4E-3412-E1D4-ABA8-62638889B62F}"/>
          </ac:picMkLst>
        </pc:picChg>
        <pc:picChg chg="add mod">
          <ac:chgData name="Commodore St Germain" userId="420783ab-3e48-4f67-af00-cfba62042d5f" providerId="ADAL" clId="{5CFBCFCE-2BF9-427F-BF00-E9099D88084A}" dt="2026-06-04T18:09:37.326" v="3603"/>
          <ac:picMkLst>
            <pc:docMk/>
            <pc:sldMk cId="142435221" sldId="481"/>
            <ac:picMk id="25" creationId="{CA71A5EF-BA92-281A-710E-6F1A5A114A00}"/>
          </ac:picMkLst>
        </pc:picChg>
        <pc:picChg chg="add mod ord">
          <ac:chgData name="Commodore St Germain" userId="420783ab-3e48-4f67-af00-cfba62042d5f" providerId="ADAL" clId="{5CFBCFCE-2BF9-427F-BF00-E9099D88084A}" dt="2026-06-04T18:09:50.956" v="3606" actId="167"/>
          <ac:picMkLst>
            <pc:docMk/>
            <pc:sldMk cId="142435221" sldId="481"/>
            <ac:picMk id="26" creationId="{4854C55F-3F65-4C6D-C1A3-CFFC0AC0DF81}"/>
          </ac:picMkLst>
        </pc:picChg>
        <pc:picChg chg="add mod ord">
          <ac:chgData name="Commodore St Germain" userId="420783ab-3e48-4f67-af00-cfba62042d5f" providerId="ADAL" clId="{5CFBCFCE-2BF9-427F-BF00-E9099D88084A}" dt="2026-06-04T18:54:13.581" v="4761" actId="1037"/>
          <ac:picMkLst>
            <pc:docMk/>
            <pc:sldMk cId="142435221" sldId="481"/>
            <ac:picMk id="28" creationId="{8551EC58-05D5-D297-9F20-C26BB7E257A7}"/>
          </ac:picMkLst>
        </pc:picChg>
        <pc:inkChg chg="add del">
          <ac:chgData name="Commodore St Germain" userId="420783ab-3e48-4f67-af00-cfba62042d5f" providerId="ADAL" clId="{5CFBCFCE-2BF9-427F-BF00-E9099D88084A}" dt="2026-06-12T16:06:36.194" v="12870" actId="478"/>
          <ac:inkMkLst>
            <pc:docMk/>
            <pc:sldMk cId="142435221" sldId="481"/>
            <ac:inkMk id="5" creationId="{5F2513A9-BD49-F19D-6AFE-B29FA72909AC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2432161977" sldId="481"/>
        </pc:sldMkLst>
      </pc:sldChg>
      <pc:sldChg chg="addSp delSp modSp add mod ord">
        <pc:chgData name="Commodore St Germain" userId="420783ab-3e48-4f67-af00-cfba62042d5f" providerId="ADAL" clId="{5CFBCFCE-2BF9-427F-BF00-E9099D88084A}" dt="2026-06-12T16:06:33.054" v="12869" actId="478"/>
        <pc:sldMkLst>
          <pc:docMk/>
          <pc:sldMk cId="1334877995" sldId="482"/>
        </pc:sldMkLst>
        <pc:spChg chg="add mod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4" creationId="{D9787B7F-F02A-71A0-D75E-D8D6636C4D75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9" creationId="{586428DB-97B9-07FA-9F94-86A6F53E9D3E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10" creationId="{FA40DDC6-9263-2414-8476-2446CC7A2D8E}"/>
          </ac:spMkLst>
        </pc:spChg>
        <pc:graphicFrameChg chg="del">
          <ac:chgData name="Commodore St Germain" userId="420783ab-3e48-4f67-af00-cfba62042d5f" providerId="ADAL" clId="{5CFBCFCE-2BF9-427F-BF00-E9099D88084A}" dt="2026-06-04T18:53:50.284" v="4737" actId="478"/>
          <ac:graphicFrameMkLst>
            <pc:docMk/>
            <pc:sldMk cId="1334877995" sldId="482"/>
            <ac:graphicFrameMk id="11" creationId="{F9D9B633-4752-2481-08DE-29A6744C1665}"/>
          </ac:graphicFrameMkLst>
        </pc:graphicFrameChg>
        <pc:picChg chg="del">
          <ac:chgData name="Commodore St Germain" userId="420783ab-3e48-4f67-af00-cfba62042d5f" providerId="ADAL" clId="{5CFBCFCE-2BF9-427F-BF00-E9099D88084A}" dt="2026-06-04T18:53:47.536" v="4736" actId="478"/>
          <ac:picMkLst>
            <pc:docMk/>
            <pc:sldMk cId="1334877995" sldId="482"/>
            <ac:picMk id="5" creationId="{62680FBA-7F91-0354-5845-CE94F7F9E985}"/>
          </ac:picMkLst>
        </pc:picChg>
        <pc:picChg chg="add mod">
          <ac:chgData name="Commodore St Germain" userId="420783ab-3e48-4f67-af00-cfba62042d5f" providerId="ADAL" clId="{5CFBCFCE-2BF9-427F-BF00-E9099D88084A}" dt="2026-06-04T18:53:55.610" v="4740" actId="1076"/>
          <ac:picMkLst>
            <pc:docMk/>
            <pc:sldMk cId="1334877995" sldId="482"/>
            <ac:picMk id="8" creationId="{5A187FBE-A89F-24DF-7CC0-F21CDA1371FC}"/>
          </ac:picMkLst>
        </pc:picChg>
        <pc:inkChg chg="add del">
          <ac:chgData name="Commodore St Germain" userId="420783ab-3e48-4f67-af00-cfba62042d5f" providerId="ADAL" clId="{5CFBCFCE-2BF9-427F-BF00-E9099D88084A}" dt="2026-06-12T16:06:33.054" v="12869" actId="478"/>
          <ac:inkMkLst>
            <pc:docMk/>
            <pc:sldMk cId="1334877995" sldId="482"/>
            <ac:inkMk id="3" creationId="{8754575A-6CBD-0E59-ACF2-490C521CD5CE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3113752079" sldId="482"/>
        </pc:sldMkLst>
      </pc:sldChg>
      <pc:sldChg chg="add del">
        <pc:chgData name="Commodore St Germain" userId="420783ab-3e48-4f67-af00-cfba62042d5f" providerId="ADAL" clId="{5CFBCFCE-2BF9-427F-BF00-E9099D88084A}" dt="2026-06-04T17:57:12.898" v="3116"/>
        <pc:sldMkLst>
          <pc:docMk/>
          <pc:sldMk cId="526879634" sldId="483"/>
        </pc:sldMkLst>
      </pc:sldChg>
      <pc:sldChg chg="addSp delSp modSp add mod">
        <pc:chgData name="Commodore St Germain" userId="420783ab-3e48-4f67-af00-cfba62042d5f" providerId="ADAL" clId="{5CFBCFCE-2BF9-427F-BF00-E9099D88084A}" dt="2026-06-12T16:02:58.908" v="12855" actId="478"/>
        <pc:sldMkLst>
          <pc:docMk/>
          <pc:sldMk cId="1721137488" sldId="483"/>
        </pc:sldMkLst>
        <pc:spChg chg="add mod">
          <ac:chgData name="Commodore St Germain" userId="420783ab-3e48-4f67-af00-cfba62042d5f" providerId="ADAL" clId="{5CFBCFCE-2BF9-427F-BF00-E9099D88084A}" dt="2026-06-04T17:59:03.328" v="3157" actId="1076"/>
          <ac:spMkLst>
            <pc:docMk/>
            <pc:sldMk cId="1721137488" sldId="483"/>
            <ac:spMk id="4" creationId="{50A648A1-8B1A-5F62-10D1-09BCC3724D9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5" creationId="{AC2B6412-5615-597B-D8D2-F6CEE37BA1B4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7" creationId="{DE171D2F-90B4-3314-F64C-F6729A902326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9" creationId="{75F3F8FC-9D64-2C82-76BB-1BD39A9C2E12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1" creationId="{4E90CB58-3EED-6552-3C51-630D9F9F60D3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2" creationId="{FA43B2D7-24FF-DC61-9832-C349B30EB2F5}"/>
          </ac:spMkLst>
        </pc:spChg>
        <pc:spChg chg="del">
          <ac:chgData name="Commodore St Germain" userId="420783ab-3e48-4f67-af00-cfba62042d5f" providerId="ADAL" clId="{5CFBCFCE-2BF9-427F-BF00-E9099D88084A}" dt="2026-06-04T17:57:19.966" v="3118" actId="478"/>
          <ac:spMkLst>
            <pc:docMk/>
            <pc:sldMk cId="1721137488" sldId="483"/>
            <ac:spMk id="13" creationId="{2B10E2D8-2DA7-4C07-4EB3-85AEE8777E62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4" creationId="{BEF560B0-CDA1-EEBF-EF24-611F27E3EC1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5" creationId="{DAFC37BC-1478-C097-6F97-54618C93C075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6" creationId="{BE644039-6339-4643-AAD3-3437392C5EBC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7" creationId="{72421284-CA69-B038-BBA5-32A012581007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8" creationId="{84D0A166-54F3-8263-386F-7614EB447B5F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9" creationId="{5A1E2C33-5AA5-C34C-C331-41618EEA317B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20" creationId="{AE809EE9-740B-0744-D594-68C68920C004}"/>
          </ac:spMkLst>
        </pc:spChg>
        <pc:spChg chg="add mod">
          <ac:chgData name="Commodore St Germain" userId="420783ab-3e48-4f67-af00-cfba62042d5f" providerId="ADAL" clId="{5CFBCFCE-2BF9-427F-BF00-E9099D88084A}" dt="2026-06-04T18:41:10.048" v="4106" actId="207"/>
          <ac:spMkLst>
            <pc:docMk/>
            <pc:sldMk cId="1721137488" sldId="483"/>
            <ac:spMk id="24" creationId="{69DF9F7D-F7E1-D1A4-CEF8-3F2086422C9B}"/>
          </ac:spMkLst>
        </pc:spChg>
        <pc:spChg chg="add mod">
          <ac:chgData name="Commodore St Germain" userId="420783ab-3e48-4f67-af00-cfba62042d5f" providerId="ADAL" clId="{5CFBCFCE-2BF9-427F-BF00-E9099D88084A}" dt="2026-06-04T18:41:13.378" v="4107" actId="207"/>
          <ac:spMkLst>
            <pc:docMk/>
            <pc:sldMk cId="1721137488" sldId="483"/>
            <ac:spMk id="25" creationId="{EC47FB09-C49D-501A-646B-AFF2392F839C}"/>
          </ac:spMkLst>
        </pc:spChg>
        <pc:spChg chg="add mod">
          <ac:chgData name="Commodore St Germain" userId="420783ab-3e48-4f67-af00-cfba62042d5f" providerId="ADAL" clId="{5CFBCFCE-2BF9-427F-BF00-E9099D88084A}" dt="2026-06-04T18:39:49.039" v="4075" actId="1076"/>
          <ac:spMkLst>
            <pc:docMk/>
            <pc:sldMk cId="1721137488" sldId="483"/>
            <ac:spMk id="26" creationId="{27CE0EE0-046B-D191-4C27-EAD5AC673D8B}"/>
          </ac:spMkLst>
        </pc:spChg>
        <pc:spChg chg="add mod">
          <ac:chgData name="Commodore St Germain" userId="420783ab-3e48-4f67-af00-cfba62042d5f" providerId="ADAL" clId="{5CFBCFCE-2BF9-427F-BF00-E9099D88084A}" dt="2026-06-04T18:41:42.515" v="4114" actId="1076"/>
          <ac:spMkLst>
            <pc:docMk/>
            <pc:sldMk cId="1721137488" sldId="483"/>
            <ac:spMk id="27" creationId="{79D3E502-7F2C-B84B-0591-72A02CC82D4E}"/>
          </ac:spMkLst>
        </pc:spChg>
        <pc:spChg chg="add mod">
          <ac:chgData name="Commodore St Germain" userId="420783ab-3e48-4f67-af00-cfba62042d5f" providerId="ADAL" clId="{5CFBCFCE-2BF9-427F-BF00-E9099D88084A}" dt="2026-06-04T18:41:59.554" v="4117" actId="20577"/>
          <ac:spMkLst>
            <pc:docMk/>
            <pc:sldMk cId="1721137488" sldId="483"/>
            <ac:spMk id="28" creationId="{CF27F286-9ACE-E8F5-E74B-935259324B6A}"/>
          </ac:spMkLst>
        </pc:spChg>
        <pc:spChg chg="add mod">
          <ac:chgData name="Commodore St Germain" userId="420783ab-3e48-4f67-af00-cfba62042d5f" providerId="ADAL" clId="{5CFBCFCE-2BF9-427F-BF00-E9099D88084A}" dt="2026-06-04T18:44:03.601" v="4316" actId="20577"/>
          <ac:spMkLst>
            <pc:docMk/>
            <pc:sldMk cId="1721137488" sldId="483"/>
            <ac:spMk id="29" creationId="{E3B469CD-9F57-6D1B-B8D6-74388DCAE6F5}"/>
          </ac:spMkLst>
        </pc:spChg>
        <pc:picChg chg="add mod">
          <ac:chgData name="Commodore St Germain" userId="420783ab-3e48-4f67-af00-cfba62042d5f" providerId="ADAL" clId="{5CFBCFCE-2BF9-427F-BF00-E9099D88084A}" dt="2026-06-04T18:16:17.687" v="3687" actId="1038"/>
          <ac:picMkLst>
            <pc:docMk/>
            <pc:sldMk cId="1721137488" sldId="483"/>
            <ac:picMk id="3" creationId="{7A1533BC-6745-6DCE-ED4E-5F2E23DC5E40}"/>
          </ac:picMkLst>
        </pc:picChg>
        <pc:picChg chg="mod">
          <ac:chgData name="Commodore St Germain" userId="420783ab-3e48-4f67-af00-cfba62042d5f" providerId="ADAL" clId="{5CFBCFCE-2BF9-427F-BF00-E9099D88084A}" dt="2026-06-04T17:59:12.702" v="3196" actId="1035"/>
          <ac:picMkLst>
            <pc:docMk/>
            <pc:sldMk cId="1721137488" sldId="483"/>
            <ac:picMk id="8" creationId="{55656304-0F7F-EEB0-68A8-5A32CCBF2312}"/>
          </ac:picMkLst>
        </pc:picChg>
        <pc:picChg chg="del">
          <ac:chgData name="Commodore St Germain" userId="420783ab-3e48-4f67-af00-cfba62042d5f" providerId="ADAL" clId="{5CFBCFCE-2BF9-427F-BF00-E9099D88084A}" dt="2026-06-04T17:57:22.472" v="3119" actId="478"/>
          <ac:picMkLst>
            <pc:docMk/>
            <pc:sldMk cId="1721137488" sldId="483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8.908" v="12855" actId="478"/>
          <ac:inkMkLst>
            <pc:docMk/>
            <pc:sldMk cId="1721137488" sldId="483"/>
            <ac:inkMk id="10" creationId="{9128BE6F-3EE5-CB5A-5784-EFB7D8782C9D}"/>
          </ac:inkMkLst>
        </pc:inkChg>
        <pc:cxnChg chg="add mod">
          <ac:chgData name="Commodore St Germain" userId="420783ab-3e48-4f67-af00-cfba62042d5f" providerId="ADAL" clId="{5CFBCFCE-2BF9-427F-BF00-E9099D88084A}" dt="2026-06-04T18:43:32.405" v="4220" actId="14100"/>
          <ac:cxnSpMkLst>
            <pc:docMk/>
            <pc:sldMk cId="1721137488" sldId="483"/>
            <ac:cxnSpMk id="22" creationId="{58BB91FB-0613-F354-0A25-E749FC42F1EF}"/>
          </ac:cxnSpMkLst>
        </pc:cxnChg>
        <pc:cxnChg chg="add mod">
          <ac:chgData name="Commodore St Germain" userId="420783ab-3e48-4f67-af00-cfba62042d5f" providerId="ADAL" clId="{5CFBCFCE-2BF9-427F-BF00-E9099D88084A}" dt="2026-06-04T18:43:38.815" v="4221" actId="14100"/>
          <ac:cxnSpMkLst>
            <pc:docMk/>
            <pc:sldMk cId="1721137488" sldId="483"/>
            <ac:cxnSpMk id="23" creationId="{35F2AD4F-3AA8-3355-0A28-4CD8BEBB2215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5:32.229" v="12858" actId="478"/>
        <pc:sldMkLst>
          <pc:docMk/>
          <pc:sldMk cId="1924870965" sldId="484"/>
        </pc:sldMkLst>
        <pc:spChg chg="mod">
          <ac:chgData name="Commodore St Germain" userId="420783ab-3e48-4f67-af00-cfba62042d5f" providerId="ADAL" clId="{5CFBCFCE-2BF9-427F-BF00-E9099D88084A}" dt="2026-06-04T18:04:00.188" v="3286" actId="20577"/>
          <ac:spMkLst>
            <pc:docMk/>
            <pc:sldMk cId="1924870965" sldId="484"/>
            <ac:spMk id="2" creationId="{2E67072C-01AC-794C-4B9F-EA1D1E970B27}"/>
          </ac:spMkLst>
        </pc:spChg>
        <pc:picChg chg="add mod">
          <ac:chgData name="Commodore St Germain" userId="420783ab-3e48-4f67-af00-cfba62042d5f" providerId="ADAL" clId="{5CFBCFCE-2BF9-427F-BF00-E9099D88084A}" dt="2026-06-04T18:04:04.452" v="3288" actId="1076"/>
          <ac:picMkLst>
            <pc:docMk/>
            <pc:sldMk cId="1924870965" sldId="484"/>
            <ac:picMk id="5" creationId="{28C8C10D-54C6-7FC8-99FA-836D00835141}"/>
          </ac:picMkLst>
        </pc:picChg>
        <pc:inkChg chg="add del">
          <ac:chgData name="Commodore St Germain" userId="420783ab-3e48-4f67-af00-cfba62042d5f" providerId="ADAL" clId="{5CFBCFCE-2BF9-427F-BF00-E9099D88084A}" dt="2026-06-12T16:05:32.229" v="12858" actId="478"/>
          <ac:inkMkLst>
            <pc:docMk/>
            <pc:sldMk cId="1924870965" sldId="484"/>
            <ac:inkMk id="4" creationId="{6579B088-208F-DBAC-1D34-214277087EDA}"/>
          </ac:inkMkLst>
        </pc:inkChg>
      </pc:sldChg>
      <pc:sldChg chg="new del">
        <pc:chgData name="Commodore St Germain" userId="420783ab-3e48-4f67-af00-cfba62042d5f" providerId="ADAL" clId="{5CFBCFCE-2BF9-427F-BF00-E9099D88084A}" dt="2026-06-04T18:03:42.082" v="3243" actId="680"/>
        <pc:sldMkLst>
          <pc:docMk/>
          <pc:sldMk cId="3207065814" sldId="484"/>
        </pc:sldMkLst>
      </pc:sldChg>
      <pc:sldChg chg="addSp delSp modSp new del mod">
        <pc:chgData name="Commodore St Germain" userId="420783ab-3e48-4f67-af00-cfba62042d5f" providerId="ADAL" clId="{5CFBCFCE-2BF9-427F-BF00-E9099D88084A}" dt="2026-06-04T19:07:48.381" v="5331" actId="47"/>
        <pc:sldMkLst>
          <pc:docMk/>
          <pc:sldMk cId="855489119" sldId="485"/>
        </pc:sldMkLst>
        <pc:spChg chg="mod">
          <ac:chgData name="Commodore St Germain" userId="420783ab-3e48-4f67-af00-cfba62042d5f" providerId="ADAL" clId="{5CFBCFCE-2BF9-427F-BF00-E9099D88084A}" dt="2026-06-04T18:06:51.061" v="3365" actId="20577"/>
          <ac:spMkLst>
            <pc:docMk/>
            <pc:sldMk cId="855489119" sldId="485"/>
            <ac:spMk id="2" creationId="{803575A8-447E-C8D5-47E1-9FEFA7724B5D}"/>
          </ac:spMkLst>
        </pc:spChg>
        <pc:spChg chg="del mod">
          <ac:chgData name="Commodore St Germain" userId="420783ab-3e48-4f67-af00-cfba62042d5f" providerId="ADAL" clId="{5CFBCFCE-2BF9-427F-BF00-E9099D88084A}" dt="2026-06-04T18:07:14.986" v="3370"/>
          <ac:spMkLst>
            <pc:docMk/>
            <pc:sldMk cId="855489119" sldId="485"/>
            <ac:spMk id="3" creationId="{7D18E97D-4D14-6539-9A91-D5B30DD6F120}"/>
          </ac:spMkLst>
        </pc:spChg>
        <pc:spChg chg="add mod">
          <ac:chgData name="Commodore St Germain" userId="420783ab-3e48-4f67-af00-cfba62042d5f" providerId="ADAL" clId="{5CFBCFCE-2BF9-427F-BF00-E9099D88084A}" dt="2026-06-04T19:00:11.825" v="5036" actId="20577"/>
          <ac:spMkLst>
            <pc:docMk/>
            <pc:sldMk cId="855489119" sldId="485"/>
            <ac:spMk id="7" creationId="{58A4E8D2-527D-497F-6185-4E070BFAEBB5}"/>
          </ac:spMkLst>
        </pc:spChg>
        <pc:picChg chg="add del mod">
          <ac:chgData name="Commodore St Germain" userId="420783ab-3e48-4f67-af00-cfba62042d5f" providerId="ADAL" clId="{5CFBCFCE-2BF9-427F-BF00-E9099D88084A}" dt="2026-06-04T18:52:23.351" v="4729" actId="478"/>
          <ac:picMkLst>
            <pc:docMk/>
            <pc:sldMk cId="855489119" sldId="485"/>
            <ac:picMk id="4" creationId="{08E7A068-6AC1-080C-E865-F507BC88B9D0}"/>
          </ac:picMkLst>
        </pc:picChg>
        <pc:picChg chg="add del mod">
          <ac:chgData name="Commodore St Germain" userId="420783ab-3e48-4f67-af00-cfba62042d5f" providerId="ADAL" clId="{5CFBCFCE-2BF9-427F-BF00-E9099D88084A}" dt="2026-06-04T18:07:06.994" v="3369" actId="478"/>
          <ac:picMkLst>
            <pc:docMk/>
            <pc:sldMk cId="855489119" sldId="485"/>
            <ac:picMk id="5" creationId="{955F041A-CED4-D1CB-8581-AD9895884ACE}"/>
          </ac:picMkLst>
        </pc:picChg>
        <pc:picChg chg="add mod">
          <ac:chgData name="Commodore St Germain" userId="420783ab-3e48-4f67-af00-cfba62042d5f" providerId="ADAL" clId="{5CFBCFCE-2BF9-427F-BF00-E9099D88084A}" dt="2026-06-04T18:07:21.047" v="3372" actId="14100"/>
          <ac:picMkLst>
            <pc:docMk/>
            <pc:sldMk cId="855489119" sldId="485"/>
            <ac:picMk id="6" creationId="{E5AAE9AC-C253-F0B3-FE2E-598F947FEB31}"/>
          </ac:picMkLst>
        </pc:picChg>
        <pc:picChg chg="add mod">
          <ac:chgData name="Commodore St Germain" userId="420783ab-3e48-4f67-af00-cfba62042d5f" providerId="ADAL" clId="{5CFBCFCE-2BF9-427F-BF00-E9099D88084A}" dt="2026-06-04T18:54:23.114" v="4765"/>
          <ac:picMkLst>
            <pc:docMk/>
            <pc:sldMk cId="855489119" sldId="485"/>
            <ac:picMk id="8" creationId="{9BD7FD7F-893D-D050-83F1-D72F906620AE}"/>
          </ac:picMkLst>
        </pc:picChg>
      </pc:sldChg>
      <pc:sldChg chg="addSp delSp modSp add mod">
        <pc:chgData name="Commodore St Germain" userId="420783ab-3e48-4f67-af00-cfba62042d5f" providerId="ADAL" clId="{5CFBCFCE-2BF9-427F-BF00-E9099D88084A}" dt="2026-06-11T16:58:51.078" v="12436"/>
        <pc:sldMkLst>
          <pc:docMk/>
          <pc:sldMk cId="3280580299" sldId="486"/>
        </pc:sldMkLst>
        <pc:spChg chg="mod">
          <ac:chgData name="Commodore St Germain" userId="420783ab-3e48-4f67-af00-cfba62042d5f" providerId="ADAL" clId="{5CFBCFCE-2BF9-427F-BF00-E9099D88084A}" dt="2026-06-04T18:10:25.208" v="3636" actId="20577"/>
          <ac:spMkLst>
            <pc:docMk/>
            <pc:sldMk cId="3280580299" sldId="486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57:53.207" v="5020" actId="14100"/>
          <ac:spMkLst>
            <pc:docMk/>
            <pc:sldMk cId="3280580299" sldId="486"/>
            <ac:spMk id="3" creationId="{7CFA328D-C7FB-4B8A-3068-1C2F76703C29}"/>
          </ac:spMkLst>
        </pc:spChg>
        <pc:spChg chg="del">
          <ac:chgData name="Commodore St Germain" userId="420783ab-3e48-4f67-af00-cfba62042d5f" providerId="ADAL" clId="{5CFBCFCE-2BF9-427F-BF00-E9099D88084A}" dt="2026-06-04T18:10:35.204" v="3638" actId="478"/>
          <ac:spMkLst>
            <pc:docMk/>
            <pc:sldMk cId="3280580299" sldId="486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8:11:02.276" v="3645"/>
          <ac:spMkLst>
            <pc:docMk/>
            <pc:sldMk cId="3280580299" sldId="486"/>
            <ac:spMk id="6" creationId="{2AAB4361-9C7F-C50C-C27E-33161283A6D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8" creationId="{1B7795E6-0278-8325-9932-CAD9AEA41D5B}"/>
          </ac:spMkLst>
        </pc:spChg>
        <pc:spChg chg="add 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9" creationId="{9A93771E-8452-61B3-9881-7BBA4E13CC0C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11" creationId="{D5D8FFE7-6682-0250-2E93-8523322AA425}"/>
          </ac:spMkLst>
        </pc:spChg>
        <pc:spChg chg="add mod">
          <ac:chgData name="Commodore St Germain" userId="420783ab-3e48-4f67-af00-cfba62042d5f" providerId="ADAL" clId="{5CFBCFCE-2BF9-427F-BF00-E9099D88084A}" dt="2026-06-04T18:49:25.726" v="4591"/>
          <ac:spMkLst>
            <pc:docMk/>
            <pc:sldMk cId="3280580299" sldId="486"/>
            <ac:spMk id="13" creationId="{BEB09D3C-86A8-E013-D16F-121EFEF2C923}"/>
          </ac:spMkLst>
        </pc:spChg>
        <pc:spChg chg="add mod">
          <ac:chgData name="Commodore St Germain" userId="420783ab-3e48-4f67-af00-cfba62042d5f" providerId="ADAL" clId="{5CFBCFCE-2BF9-427F-BF00-E9099D88084A}" dt="2026-06-04T18:49:44.361" v="4595" actId="1076"/>
          <ac:spMkLst>
            <pc:docMk/>
            <pc:sldMk cId="3280580299" sldId="486"/>
            <ac:spMk id="14" creationId="{DF78C766-AF75-1467-3A9E-23C09989C1F5}"/>
          </ac:spMkLst>
        </pc:spChg>
        <pc:spChg chg="add mod">
          <ac:chgData name="Commodore St Germain" userId="420783ab-3e48-4f67-af00-cfba62042d5f" providerId="ADAL" clId="{5CFBCFCE-2BF9-427F-BF00-E9099D88084A}" dt="2026-06-04T18:49:51.438" v="4599" actId="1037"/>
          <ac:spMkLst>
            <pc:docMk/>
            <pc:sldMk cId="3280580299" sldId="486"/>
            <ac:spMk id="15" creationId="{136B12A7-FA74-164D-16D5-6CF8BFAE47F2}"/>
          </ac:spMkLst>
        </pc:spChg>
        <pc:spChg chg="add mod">
          <ac:chgData name="Commodore St Germain" userId="420783ab-3e48-4f67-af00-cfba62042d5f" providerId="ADAL" clId="{5CFBCFCE-2BF9-427F-BF00-E9099D88084A}" dt="2026-06-04T19:08:34.823" v="5334" actId="1076"/>
          <ac:spMkLst>
            <pc:docMk/>
            <pc:sldMk cId="3280580299" sldId="486"/>
            <ac:spMk id="17" creationId="{B9DEF483-E461-F1E1-38B8-C83552D77F88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0" creationId="{1DA9B468-F74A-B5BC-CB81-F9E595D2A038}"/>
          </ac:spMkLst>
        </pc:spChg>
        <pc:spChg chg="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21" creationId="{28747F00-724B-CB8F-C0B8-448567DFA86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2" creationId="{98ABB60B-8498-CC1B-1F47-CEB884AC917A}"/>
          </ac:spMkLst>
        </pc:spChg>
        <pc:spChg chg="del">
          <ac:chgData name="Commodore St Germain" userId="420783ab-3e48-4f67-af00-cfba62042d5f" providerId="ADAL" clId="{5CFBCFCE-2BF9-427F-BF00-E9099D88084A}" dt="2026-06-04T18:10:56.037" v="3644" actId="478"/>
          <ac:spMkLst>
            <pc:docMk/>
            <pc:sldMk cId="3280580299" sldId="486"/>
            <ac:spMk id="24" creationId="{EE93DDE5-75E5-2F83-B5F7-838C8D5E0D0B}"/>
          </ac:spMkLst>
        </pc:spChg>
        <pc:picChg chg="add mod">
          <ac:chgData name="Commodore St Germain" userId="420783ab-3e48-4f67-af00-cfba62042d5f" providerId="ADAL" clId="{5CFBCFCE-2BF9-427F-BF00-E9099D88084A}" dt="2026-06-04T18:11:02.276" v="3645"/>
          <ac:picMkLst>
            <pc:docMk/>
            <pc:sldMk cId="3280580299" sldId="486"/>
            <ac:picMk id="5" creationId="{B2E700D7-4E38-E580-D798-8E6F0932C4D9}"/>
          </ac:picMkLst>
        </pc:picChg>
        <pc:picChg chg="del">
          <ac:chgData name="Commodore St Germain" userId="420783ab-3e48-4f67-af00-cfba62042d5f" providerId="ADAL" clId="{5CFBCFCE-2BF9-427F-BF00-E9099D88084A}" dt="2026-06-04T18:54:17.528" v="4762" actId="478"/>
          <ac:picMkLst>
            <pc:docMk/>
            <pc:sldMk cId="3280580299" sldId="486"/>
            <ac:picMk id="12" creationId="{7BA12151-F9E5-548D-3F02-934F651E6B6A}"/>
          </ac:picMkLst>
        </pc:picChg>
        <pc:picChg chg="add mod ord">
          <ac:chgData name="Commodore St Germain" userId="420783ab-3e48-4f67-af00-cfba62042d5f" providerId="ADAL" clId="{5CFBCFCE-2BF9-427F-BF00-E9099D88084A}" dt="2026-06-04T18:54:21.219" v="4764" actId="167"/>
          <ac:picMkLst>
            <pc:docMk/>
            <pc:sldMk cId="3280580299" sldId="486"/>
            <ac:picMk id="16" creationId="{9E28DB4E-D819-AF19-120B-E8880F1C1945}"/>
          </ac:picMkLst>
        </pc:picChg>
        <pc:picChg chg="del">
          <ac:chgData name="Commodore St Germain" userId="420783ab-3e48-4f67-af00-cfba62042d5f" providerId="ADAL" clId="{5CFBCFCE-2BF9-427F-BF00-E9099D88084A}" dt="2026-06-04T18:10:56.037" v="3644" actId="478"/>
          <ac:picMkLst>
            <pc:docMk/>
            <pc:sldMk cId="3280580299" sldId="486"/>
            <ac:picMk id="19" creationId="{96D0BA4E-3412-E1D4-ABA8-62638889B62F}"/>
          </ac:picMkLst>
        </pc:picChg>
        <pc:inkChg chg="add">
          <ac:chgData name="Commodore St Germain" userId="420783ab-3e48-4f67-af00-cfba62042d5f" providerId="ADAL" clId="{5CFBCFCE-2BF9-427F-BF00-E9099D88084A}" dt="2026-06-11T16:40:02.590" v="12435"/>
          <ac:inkMkLst>
            <pc:docMk/>
            <pc:sldMk cId="3280580299" sldId="486"/>
            <ac:inkMk id="4" creationId="{3057EC8C-87B7-7C2F-D328-05BF4EC22AD9}"/>
          </ac:inkMkLst>
        </pc:inkChg>
        <pc:inkChg chg="add">
          <ac:chgData name="Commodore St Germain" userId="420783ab-3e48-4f67-af00-cfba62042d5f" providerId="ADAL" clId="{5CFBCFCE-2BF9-427F-BF00-E9099D88084A}" dt="2026-06-11T16:58:51.078" v="12436"/>
          <ac:inkMkLst>
            <pc:docMk/>
            <pc:sldMk cId="3280580299" sldId="486"/>
            <ac:inkMk id="7" creationId="{59150687-3332-2427-2F3B-097A5EEAC5C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1.497" v="12867" actId="478"/>
        <pc:sldMkLst>
          <pc:docMk/>
          <pc:sldMk cId="3988729229" sldId="487"/>
        </pc:sldMkLst>
        <pc:spChg chg="mod">
          <ac:chgData name="Commodore St Germain" userId="420783ab-3e48-4f67-af00-cfba62042d5f" providerId="ADAL" clId="{5CFBCFCE-2BF9-427F-BF00-E9099D88084A}" dt="2026-06-11T16:35:40.090" v="12421" actId="20577"/>
          <ac:spMkLst>
            <pc:docMk/>
            <pc:sldMk cId="3988729229" sldId="487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8:32:23.315" v="3853"/>
          <ac:spMkLst>
            <pc:docMk/>
            <pc:sldMk cId="3988729229" sldId="487"/>
            <ac:spMk id="5" creationId="{1D34E29D-74AF-1F68-783B-F26ECD72D017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10" creationId="{84A2A5C3-2BFE-B351-2833-BCA2DCB329E6}"/>
          </ac:spMkLst>
        </pc:spChg>
        <pc:inkChg chg="add del">
          <ac:chgData name="Commodore St Germain" userId="420783ab-3e48-4f67-af00-cfba62042d5f" providerId="ADAL" clId="{5CFBCFCE-2BF9-427F-BF00-E9099D88084A}" dt="2026-06-11T16:35:31.413" v="12416" actId="478"/>
          <ac:inkMkLst>
            <pc:docMk/>
            <pc:sldMk cId="3988729229" sldId="487"/>
            <ac:inkMk id="12" creationId="{685BF64B-03E4-7A0C-7BAB-05A90E105E7A}"/>
          </ac:inkMkLst>
        </pc:inkChg>
        <pc:inkChg chg="add del">
          <ac:chgData name="Commodore St Germain" userId="420783ab-3e48-4f67-af00-cfba62042d5f" providerId="ADAL" clId="{5CFBCFCE-2BF9-427F-BF00-E9099D88084A}" dt="2026-06-12T16:06:11.497" v="12867" actId="478"/>
          <ac:inkMkLst>
            <pc:docMk/>
            <pc:sldMk cId="3988729229" sldId="487"/>
            <ac:inkMk id="16" creationId="{3EA3ACD9-22BE-F375-AE9D-D62E761A10FF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7.489" v="12868" actId="478"/>
        <pc:sldMkLst>
          <pc:docMk/>
          <pc:sldMk cId="2235898062" sldId="488"/>
        </pc:sldMkLst>
        <pc:spChg chg="add mod">
          <ac:chgData name="Commodore St Germain" userId="420783ab-3e48-4f67-af00-cfba62042d5f" providerId="ADAL" clId="{5CFBCFCE-2BF9-427F-BF00-E9099D88084A}" dt="2026-06-04T18:32:25.377" v="3854"/>
          <ac:spMkLst>
            <pc:docMk/>
            <pc:sldMk cId="2235898062" sldId="488"/>
            <ac:spMk id="5" creationId="{68D77667-771D-0D11-6FBC-58D61220C33F}"/>
          </ac:spMkLst>
        </pc:spChg>
        <pc:inkChg chg="add del">
          <ac:chgData name="Commodore St Germain" userId="420783ab-3e48-4f67-af00-cfba62042d5f" providerId="ADAL" clId="{5CFBCFCE-2BF9-427F-BF00-E9099D88084A}" dt="2026-06-12T16:06:17.489" v="12868" actId="478"/>
          <ac:inkMkLst>
            <pc:docMk/>
            <pc:sldMk cId="2235898062" sldId="488"/>
            <ac:inkMk id="6" creationId="{51F43415-D4CC-3E2F-4872-51C0B082D53F}"/>
          </ac:inkMkLst>
        </pc:inkChg>
      </pc:sldChg>
      <pc:sldChg chg="new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132443450" sldId="489"/>
        </pc:sldMkLst>
      </pc:sldChg>
      <pc:sldChg chg="new del">
        <pc:chgData name="Commodore St Germain" userId="420783ab-3e48-4f67-af00-cfba62042d5f" providerId="ADAL" clId="{5CFBCFCE-2BF9-427F-BF00-E9099D88084A}" dt="2026-06-04T19:27:44.580" v="6199" actId="2696"/>
        <pc:sldMkLst>
          <pc:docMk/>
          <pc:sldMk cId="2618736552" sldId="490"/>
        </pc:sldMkLst>
      </pc:sldChg>
      <pc:sldChg chg="new del">
        <pc:chgData name="Commodore St Germain" userId="420783ab-3e48-4f67-af00-cfba62042d5f" providerId="ADAL" clId="{5CFBCFCE-2BF9-427F-BF00-E9099D88084A}" dt="2026-06-04T19:27:37.777" v="6197" actId="680"/>
        <pc:sldMkLst>
          <pc:docMk/>
          <pc:sldMk cId="3074356654" sldId="490"/>
        </pc:sldMkLst>
      </pc:sldChg>
      <pc:sldChg chg="addSp delSp modSp add mod">
        <pc:chgData name="Commodore St Germain" userId="420783ab-3e48-4f67-af00-cfba62042d5f" providerId="ADAL" clId="{5CFBCFCE-2BF9-427F-BF00-E9099D88084A}" dt="2026-06-11T22:58:59.359" v="12620" actId="20577"/>
        <pc:sldMkLst>
          <pc:docMk/>
          <pc:sldMk cId="3354119110" sldId="490"/>
        </pc:sldMkLst>
        <pc:spChg chg="mod">
          <ac:chgData name="Commodore St Germain" userId="420783ab-3e48-4f67-af00-cfba62042d5f" providerId="ADAL" clId="{5CFBCFCE-2BF9-427F-BF00-E9099D88084A}" dt="2026-06-04T19:29:27.308" v="6254" actId="6549"/>
          <ac:spMkLst>
            <pc:docMk/>
            <pc:sldMk cId="3354119110" sldId="490"/>
            <ac:spMk id="2" creationId="{7D326052-0F25-6F0E-586C-C3DEF4CF885A}"/>
          </ac:spMkLst>
        </pc:spChg>
        <pc:spChg chg="del">
          <ac:chgData name="Commodore St Germain" userId="420783ab-3e48-4f67-af00-cfba62042d5f" providerId="ADAL" clId="{5CFBCFCE-2BF9-427F-BF00-E9099D88084A}" dt="2026-06-04T19:28:54.628" v="6250" actId="22"/>
          <ac:spMkLst>
            <pc:docMk/>
            <pc:sldMk cId="3354119110" sldId="490"/>
            <ac:spMk id="3" creationId="{8F57BC37-B166-9A04-9A0F-9A9E1297AC70}"/>
          </ac:spMkLst>
        </pc:spChg>
        <pc:spChg chg="add mod">
          <ac:chgData name="Commodore St Germain" userId="420783ab-3e48-4f67-af00-cfba62042d5f" providerId="ADAL" clId="{5CFBCFCE-2BF9-427F-BF00-E9099D88084A}" dt="2026-06-11T22:58:59.359" v="12620" actId="20577"/>
          <ac:spMkLst>
            <pc:docMk/>
            <pc:sldMk cId="3354119110" sldId="490"/>
            <ac:spMk id="8" creationId="{429DDCB5-215B-6B2F-4738-9F444BF52F55}"/>
          </ac:spMkLst>
        </pc:spChg>
        <pc:spChg chg="add mod">
          <ac:chgData name="Commodore St Germain" userId="420783ab-3e48-4f67-af00-cfba62042d5f" providerId="ADAL" clId="{5CFBCFCE-2BF9-427F-BF00-E9099D88084A}" dt="2026-06-04T19:30:21.052" v="6353" actId="20577"/>
          <ac:spMkLst>
            <pc:docMk/>
            <pc:sldMk cId="3354119110" sldId="490"/>
            <ac:spMk id="9" creationId="{F27B7262-B524-1E19-6F4B-04DF23488671}"/>
          </ac:spMkLst>
        </pc:spChg>
        <pc:spChg chg="add del mod">
          <ac:chgData name="Commodore St Germain" userId="420783ab-3e48-4f67-af00-cfba62042d5f" providerId="ADAL" clId="{5CFBCFCE-2BF9-427F-BF00-E9099D88084A}" dt="2026-06-04T19:33:55.526" v="6383" actId="478"/>
          <ac:spMkLst>
            <pc:docMk/>
            <pc:sldMk cId="3354119110" sldId="490"/>
            <ac:spMk id="11" creationId="{28F9D3B7-7E27-24B8-73A9-6705D858AFD1}"/>
          </ac:spMkLst>
        </pc:spChg>
        <pc:picChg chg="add del mod">
          <ac:chgData name="Commodore St Germain" userId="420783ab-3e48-4f67-af00-cfba62042d5f" providerId="ADAL" clId="{5CFBCFCE-2BF9-427F-BF00-E9099D88084A}" dt="2026-06-04T19:33:47.784" v="6380" actId="478"/>
          <ac:picMkLst>
            <pc:docMk/>
            <pc:sldMk cId="3354119110" sldId="490"/>
            <ac:picMk id="5" creationId="{8AB84C64-2B2D-02F2-F619-0B4EE2181EA6}"/>
          </ac:picMkLst>
        </pc:picChg>
        <pc:picChg chg="add del mod ord">
          <ac:chgData name="Commodore St Germain" userId="420783ab-3e48-4f67-af00-cfba62042d5f" providerId="ADAL" clId="{5CFBCFCE-2BF9-427F-BF00-E9099D88084A}" dt="2026-06-04T19:33:46.292" v="6379" actId="478"/>
          <ac:picMkLst>
            <pc:docMk/>
            <pc:sldMk cId="3354119110" sldId="490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5:02.317" v="6529" actId="1076"/>
          <ac:picMkLst>
            <pc:docMk/>
            <pc:sldMk cId="3354119110" sldId="490"/>
            <ac:picMk id="13" creationId="{4B300938-DDC0-7D63-BC1A-449AFFB66630}"/>
          </ac:picMkLst>
        </pc:picChg>
        <pc:inkChg chg="add del">
          <ac:chgData name="Commodore St Germain" userId="420783ab-3e48-4f67-af00-cfba62042d5f" providerId="ADAL" clId="{5CFBCFCE-2BF9-427F-BF00-E9099D88084A}" dt="2026-06-11T16:59:01.873" v="12440" actId="478"/>
          <ac:inkMkLst>
            <pc:docMk/>
            <pc:sldMk cId="3354119110" sldId="490"/>
            <ac:inkMk id="3" creationId="{66EBD553-C6A8-E462-41AF-2564E0002047}"/>
          </ac:inkMkLst>
        </pc:inkChg>
      </pc:sldChg>
      <pc:sldChg chg="add del">
        <pc:chgData name="Commodore St Germain" userId="420783ab-3e48-4f67-af00-cfba62042d5f" providerId="ADAL" clId="{5CFBCFCE-2BF9-427F-BF00-E9099D88084A}" dt="2026-06-04T19:45:25.315" v="6531" actId="47"/>
        <pc:sldMkLst>
          <pc:docMk/>
          <pc:sldMk cId="3832438937" sldId="491"/>
        </pc:sldMkLst>
      </pc:sldChg>
      <pc:sldChg chg="addSp delSp modSp add mod">
        <pc:chgData name="Commodore St Germain" userId="420783ab-3e48-4f67-af00-cfba62042d5f" providerId="ADAL" clId="{5CFBCFCE-2BF9-427F-BF00-E9099D88084A}" dt="2026-06-11T22:59:06.420" v="12622"/>
        <pc:sldMkLst>
          <pc:docMk/>
          <pc:sldMk cId="2717606520" sldId="492"/>
        </pc:sldMkLst>
        <pc:spChg chg="mod">
          <ac:chgData name="Commodore St Germain" userId="420783ab-3e48-4f67-af00-cfba62042d5f" providerId="ADAL" clId="{5CFBCFCE-2BF9-427F-BF00-E9099D88084A}" dt="2026-06-04T19:32:54.740" v="6370" actId="20577"/>
          <ac:spMkLst>
            <pc:docMk/>
            <pc:sldMk cId="2717606520" sldId="492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3:13.327" v="6373" actId="478"/>
          <ac:spMkLst>
            <pc:docMk/>
            <pc:sldMk cId="2717606520" sldId="492"/>
            <ac:spMk id="4" creationId="{BDD42D24-5546-728B-DC61-A14CFEA438F0}"/>
          </ac:spMkLst>
        </pc:spChg>
        <pc:spChg chg="add mod">
          <ac:chgData name="Commodore St Germain" userId="420783ab-3e48-4f67-af00-cfba62042d5f" providerId="ADAL" clId="{5CFBCFCE-2BF9-427F-BF00-E9099D88084A}" dt="2026-06-11T22:59:06.420" v="12622"/>
          <ac:spMkLst>
            <pc:docMk/>
            <pc:sldMk cId="2717606520" sldId="492"/>
            <ac:spMk id="5" creationId="{429B0DF6-FAA6-31C7-5566-01CF1BF83D52}"/>
          </ac:spMkLst>
        </pc:spChg>
        <pc:spChg chg="del">
          <ac:chgData name="Commodore St Germain" userId="420783ab-3e48-4f67-af00-cfba62042d5f" providerId="ADAL" clId="{5CFBCFCE-2BF9-427F-BF00-E9099D88084A}" dt="2026-06-11T22:59:06.036" v="12621" actId="478"/>
          <ac:spMkLst>
            <pc:docMk/>
            <pc:sldMk cId="2717606520" sldId="492"/>
            <ac:spMk id="8" creationId="{429DDCB5-215B-6B2F-4738-9F444BF52F55}"/>
          </ac:spMkLst>
        </pc:spChg>
        <pc:picChg chg="del mod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7" creationId="{A29D5508-0647-0152-017C-D8994F70F879}"/>
          </ac:picMkLst>
        </pc:picChg>
        <pc:picChg chg="add del mod">
          <ac:chgData name="Commodore St Germain" userId="420783ab-3e48-4f67-af00-cfba62042d5f" providerId="ADAL" clId="{5CFBCFCE-2BF9-427F-BF00-E9099D88084A}" dt="2026-06-04T19:33:39.662" v="6376" actId="478"/>
          <ac:picMkLst>
            <pc:docMk/>
            <pc:sldMk cId="2717606520" sldId="492"/>
            <ac:picMk id="10" creationId="{28FB0D27-048D-3A32-B6CE-FCA02C9638CF}"/>
          </ac:picMkLst>
        </pc:picChg>
        <pc:picChg chg="add del mod">
          <ac:chgData name="Commodore St Germain" userId="420783ab-3e48-4f67-af00-cfba62042d5f" providerId="ADAL" clId="{5CFBCFCE-2BF9-427F-BF00-E9099D88084A}" dt="2026-06-04T19:34:14.188" v="6385" actId="478"/>
          <ac:picMkLst>
            <pc:docMk/>
            <pc:sldMk cId="2717606520" sldId="492"/>
            <ac:picMk id="12" creationId="{A81DDBCE-DD66-BCFE-8937-AFBD4037F2DF}"/>
          </ac:picMkLst>
        </pc:picChg>
        <pc:picChg chg="add mod">
          <ac:chgData name="Commodore St Germain" userId="420783ab-3e48-4f67-af00-cfba62042d5f" providerId="ADAL" clId="{5CFBCFCE-2BF9-427F-BF00-E9099D88084A}" dt="2026-06-04T19:45:04.970" v="6530" actId="1076"/>
          <ac:picMkLst>
            <pc:docMk/>
            <pc:sldMk cId="2717606520" sldId="492"/>
            <ac:picMk id="14" creationId="{D5679CFE-6DDB-2B39-9F85-E833F9D12E40}"/>
          </ac:picMkLst>
        </pc:picChg>
        <pc:inkChg chg="add del">
          <ac:chgData name="Commodore St Germain" userId="420783ab-3e48-4f67-af00-cfba62042d5f" providerId="ADAL" clId="{5CFBCFCE-2BF9-427F-BF00-E9099D88084A}" dt="2026-06-11T16:59:00.125" v="12439" actId="478"/>
          <ac:inkMkLst>
            <pc:docMk/>
            <pc:sldMk cId="2717606520" sldId="492"/>
            <ac:inkMk id="3" creationId="{F940B6DD-6EE0-9054-C79C-35F4A43BA4CA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1.567" v="12624"/>
        <pc:sldMkLst>
          <pc:docMk/>
          <pc:sldMk cId="2023810596" sldId="493"/>
        </pc:sldMkLst>
        <pc:spChg chg="mod">
          <ac:chgData name="Commodore St Germain" userId="420783ab-3e48-4f67-af00-cfba62042d5f" providerId="ADAL" clId="{5CFBCFCE-2BF9-427F-BF00-E9099D88084A}" dt="2026-06-04T19:34:42.302" v="6401" actId="20577"/>
          <ac:spMkLst>
            <pc:docMk/>
            <pc:sldMk cId="2023810596" sldId="493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10.111" v="6411" actId="478"/>
          <ac:spMkLst>
            <pc:docMk/>
            <pc:sldMk cId="2023810596" sldId="493"/>
            <ac:spMk id="4" creationId="{30008FF6-6348-7F2D-B83F-F6894332F2AD}"/>
          </ac:spMkLst>
        </pc:spChg>
        <pc:spChg chg="add mod">
          <ac:chgData name="Commodore St Germain" userId="420783ab-3e48-4f67-af00-cfba62042d5f" providerId="ADAL" clId="{5CFBCFCE-2BF9-427F-BF00-E9099D88084A}" dt="2026-06-11T22:59:11.567" v="12624"/>
          <ac:spMkLst>
            <pc:docMk/>
            <pc:sldMk cId="2023810596" sldId="493"/>
            <ac:spMk id="5" creationId="{2226EFA0-7EA5-69BD-EF30-81BF4B0F4664}"/>
          </ac:spMkLst>
        </pc:spChg>
        <pc:spChg chg="del">
          <ac:chgData name="Commodore St Germain" userId="420783ab-3e48-4f67-af00-cfba62042d5f" providerId="ADAL" clId="{5CFBCFCE-2BF9-427F-BF00-E9099D88084A}" dt="2026-06-11T22:59:11.005" v="12623" actId="478"/>
          <ac:spMkLst>
            <pc:docMk/>
            <pc:sldMk cId="2023810596" sldId="493"/>
            <ac:spMk id="8" creationId="{429DDCB5-215B-6B2F-4738-9F444BF52F55}"/>
          </ac:spMkLst>
        </pc:spChg>
        <pc:picChg chg="del">
          <ac:chgData name="Commodore St Germain" userId="420783ab-3e48-4f67-af00-cfba62042d5f" providerId="ADAL" clId="{5CFBCFCE-2BF9-427F-BF00-E9099D88084A}" dt="2026-06-04T19:35:08.660" v="6410" actId="478"/>
          <ac:picMkLst>
            <pc:docMk/>
            <pc:sldMk cId="2023810596" sldId="493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10.111" v="6411" actId="478"/>
          <ac:picMkLst>
            <pc:docMk/>
            <pc:sldMk cId="2023810596" sldId="493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3.217" v="6527" actId="1076"/>
          <ac:picMkLst>
            <pc:docMk/>
            <pc:sldMk cId="2023810596" sldId="493"/>
            <ac:picMk id="10" creationId="{4A4A6B0A-F239-3193-1AC0-94C863922A11}"/>
          </ac:picMkLst>
        </pc:picChg>
        <pc:inkChg chg="add del">
          <ac:chgData name="Commodore St Germain" userId="420783ab-3e48-4f67-af00-cfba62042d5f" providerId="ADAL" clId="{5CFBCFCE-2BF9-427F-BF00-E9099D88084A}" dt="2026-06-11T16:58:58.348" v="12438" actId="478"/>
          <ac:inkMkLst>
            <pc:docMk/>
            <pc:sldMk cId="2023810596" sldId="493"/>
            <ac:inkMk id="3" creationId="{A7C15616-5D1B-E955-AA32-7027528CCC4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4.980" v="12626"/>
        <pc:sldMkLst>
          <pc:docMk/>
          <pc:sldMk cId="3059919022" sldId="494"/>
        </pc:sldMkLst>
        <pc:spChg chg="mod">
          <ac:chgData name="Commodore St Germain" userId="420783ab-3e48-4f67-af00-cfba62042d5f" providerId="ADAL" clId="{5CFBCFCE-2BF9-427F-BF00-E9099D88084A}" dt="2026-06-04T19:34:47.368" v="6409" actId="20577"/>
          <ac:spMkLst>
            <pc:docMk/>
            <pc:sldMk cId="3059919022" sldId="494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35.745" v="6415" actId="478"/>
          <ac:spMkLst>
            <pc:docMk/>
            <pc:sldMk cId="3059919022" sldId="494"/>
            <ac:spMk id="4" creationId="{85544DB2-FAFD-59BC-853F-D1476AE8BDF5}"/>
          </ac:spMkLst>
        </pc:spChg>
        <pc:spChg chg="add mod">
          <ac:chgData name="Commodore St Germain" userId="420783ab-3e48-4f67-af00-cfba62042d5f" providerId="ADAL" clId="{5CFBCFCE-2BF9-427F-BF00-E9099D88084A}" dt="2026-06-11T22:59:14.980" v="12626"/>
          <ac:spMkLst>
            <pc:docMk/>
            <pc:sldMk cId="3059919022" sldId="494"/>
            <ac:spMk id="5" creationId="{5F0BFFBB-3ADC-6223-70C5-B3082E660FC1}"/>
          </ac:spMkLst>
        </pc:spChg>
        <pc:spChg chg="del">
          <ac:chgData name="Commodore St Germain" userId="420783ab-3e48-4f67-af00-cfba62042d5f" providerId="ADAL" clId="{5CFBCFCE-2BF9-427F-BF00-E9099D88084A}" dt="2026-06-11T22:59:14.616" v="12625" actId="478"/>
          <ac:spMkLst>
            <pc:docMk/>
            <pc:sldMk cId="3059919022" sldId="494"/>
            <ac:spMk id="8" creationId="{429DDCB5-215B-6B2F-4738-9F444BF52F55}"/>
          </ac:spMkLst>
        </pc:spChg>
        <pc:spChg chg="add del">
          <ac:chgData name="Commodore St Germain" userId="420783ab-3e48-4f67-af00-cfba62042d5f" providerId="ADAL" clId="{5CFBCFCE-2BF9-427F-BF00-E9099D88084A}" dt="2026-06-04T19:35:37.060" v="6417" actId="22"/>
          <ac:spMkLst>
            <pc:docMk/>
            <pc:sldMk cId="3059919022" sldId="494"/>
            <ac:spMk id="10" creationId="{1080DF4E-2B0C-F629-FB7F-B10ABFE7748A}"/>
          </ac:spMkLst>
        </pc:sp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8.924" v="6528" actId="1076"/>
          <ac:picMkLst>
            <pc:docMk/>
            <pc:sldMk cId="3059919022" sldId="494"/>
            <ac:picMk id="12" creationId="{24EB8F75-EF7C-7699-D719-77018F7FD812}"/>
          </ac:picMkLst>
        </pc:picChg>
        <pc:inkChg chg="add del">
          <ac:chgData name="Commodore St Germain" userId="420783ab-3e48-4f67-af00-cfba62042d5f" providerId="ADAL" clId="{5CFBCFCE-2BF9-427F-BF00-E9099D88084A}" dt="2026-06-11T16:58:56.048" v="12437" actId="478"/>
          <ac:inkMkLst>
            <pc:docMk/>
            <pc:sldMk cId="3059919022" sldId="494"/>
            <ac:inkMk id="3" creationId="{E05E39D8-DB37-E27D-65EC-91B87A815623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6:58.880" v="12874" actId="478"/>
        <pc:sldMkLst>
          <pc:docMk/>
          <pc:sldMk cId="1189788877" sldId="495"/>
        </pc:sldMkLst>
        <pc:spChg chg="mod">
          <ac:chgData name="Commodore St Germain" userId="420783ab-3e48-4f67-af00-cfba62042d5f" providerId="ADAL" clId="{5CFBCFCE-2BF9-427F-BF00-E9099D88084A}" dt="2026-06-04T20:24:44.148" v="6608" actId="14100"/>
          <ac:spMkLst>
            <pc:docMk/>
            <pc:sldMk cId="1189788877" sldId="495"/>
            <ac:spMk id="2" creationId="{495677BF-4B17-0D76-3F77-6625B2C63429}"/>
          </ac:spMkLst>
        </pc:spChg>
        <pc:spChg chg="add mod">
          <ac:chgData name="Commodore St Germain" userId="420783ab-3e48-4f67-af00-cfba62042d5f" providerId="ADAL" clId="{5CFBCFCE-2BF9-427F-BF00-E9099D88084A}" dt="2026-06-12T00:12:07.755" v="12777" actId="20577"/>
          <ac:spMkLst>
            <pc:docMk/>
            <pc:sldMk cId="1189788877" sldId="495"/>
            <ac:spMk id="3" creationId="{4FE466A8-23B4-6225-51C4-271ED6AE2DDA}"/>
          </ac:spMkLst>
        </pc:spChg>
        <pc:spChg chg="del">
          <ac:chgData name="Commodore St Germain" userId="420783ab-3e48-4f67-af00-cfba62042d5f" providerId="ADAL" clId="{5CFBCFCE-2BF9-427F-BF00-E9099D88084A}" dt="2026-06-04T20:24:50" v="6609" actId="478"/>
          <ac:spMkLst>
            <pc:docMk/>
            <pc:sldMk cId="1189788877" sldId="495"/>
            <ac:spMk id="3" creationId="{ECB7AE94-D1D3-4FA9-AC48-F4D72B2F5240}"/>
          </ac:spMkLst>
        </pc:spChg>
        <pc:spChg chg="add del mod">
          <ac:chgData name="Commodore St Germain" userId="420783ab-3e48-4f67-af00-cfba62042d5f" providerId="ADAL" clId="{5CFBCFCE-2BF9-427F-BF00-E9099D88084A}" dt="2026-06-04T20:45:34.860" v="7113" actId="478"/>
          <ac:spMkLst>
            <pc:docMk/>
            <pc:sldMk cId="1189788877" sldId="495"/>
            <ac:spMk id="4" creationId="{23188FEE-922D-1752-2D51-E31FCEA92511}"/>
          </ac:spMkLst>
        </pc:spChg>
        <pc:spChg chg="add mod">
          <ac:chgData name="Commodore St Germain" userId="420783ab-3e48-4f67-af00-cfba62042d5f" providerId="ADAL" clId="{5CFBCFCE-2BF9-427F-BF00-E9099D88084A}" dt="2026-06-04T20:46:03.985" v="7152" actId="1037"/>
          <ac:spMkLst>
            <pc:docMk/>
            <pc:sldMk cId="1189788877" sldId="495"/>
            <ac:spMk id="5" creationId="{449358CD-7FE8-5F5A-CA21-E775F27C1227}"/>
          </ac:spMkLst>
        </pc:spChg>
        <pc:spChg chg="add mod">
          <ac:chgData name="Commodore St Germain" userId="420783ab-3e48-4f67-af00-cfba62042d5f" providerId="ADAL" clId="{5CFBCFCE-2BF9-427F-BF00-E9099D88084A}" dt="2026-06-04T20:46:26.261" v="7185" actId="20577"/>
          <ac:spMkLst>
            <pc:docMk/>
            <pc:sldMk cId="1189788877" sldId="495"/>
            <ac:spMk id="6" creationId="{659A8469-5E85-6A49-3CCC-FEC7B5217F2F}"/>
          </ac:spMkLst>
        </pc:spChg>
        <pc:spChg chg="add mod">
          <ac:chgData name="Commodore St Germain" userId="420783ab-3e48-4f67-af00-cfba62042d5f" providerId="ADAL" clId="{5CFBCFCE-2BF9-427F-BF00-E9099D88084A}" dt="2026-06-04T20:47:00.075" v="7248" actId="1036"/>
          <ac:spMkLst>
            <pc:docMk/>
            <pc:sldMk cId="1189788877" sldId="49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4T20:51:47.384" v="7492" actId="1076"/>
          <ac:spMkLst>
            <pc:docMk/>
            <pc:sldMk cId="1189788877" sldId="495"/>
            <ac:spMk id="8" creationId="{0DCDB366-9AF3-36C5-B653-2F26FE518D36}"/>
          </ac:spMkLst>
        </pc:spChg>
        <pc:inkChg chg="add del">
          <ac:chgData name="Commodore St Germain" userId="420783ab-3e48-4f67-af00-cfba62042d5f" providerId="ADAL" clId="{5CFBCFCE-2BF9-427F-BF00-E9099D88084A}" dt="2026-06-12T16:06:58.880" v="12874" actId="478"/>
          <ac:inkMkLst>
            <pc:docMk/>
            <pc:sldMk cId="1189788877" sldId="495"/>
            <ac:inkMk id="4" creationId="{BE674720-0B2A-2B58-CCC5-3EA1346543AD}"/>
          </ac:inkMkLst>
        </pc:ink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0" creationId="{9939F377-2D07-A630-FD90-9F07D0BD3F9F}"/>
          </ac:cxnSpMkLst>
        </pc:cxn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2712037432" sldId="495"/>
        </pc:sldMkLst>
      </pc:sldChg>
      <pc:sldChg chg="delSp modSp add del mod">
        <pc:chgData name="Commodore St Germain" userId="420783ab-3e48-4f67-af00-cfba62042d5f" providerId="ADAL" clId="{5CFBCFCE-2BF9-427F-BF00-E9099D88084A}" dt="2026-06-04T19:41:45.706" v="6526" actId="47"/>
        <pc:sldMkLst>
          <pc:docMk/>
          <pc:sldMk cId="3548208191" sldId="495"/>
        </pc:sldMkLst>
        <pc:spChg chg="mod">
          <ac:chgData name="Commodore St Germain" userId="420783ab-3e48-4f67-af00-cfba62042d5f" providerId="ADAL" clId="{5CFBCFCE-2BF9-427F-BF00-E9099D88084A}" dt="2026-06-04T19:38:40.264" v="6428" actId="20577"/>
          <ac:spMkLst>
            <pc:docMk/>
            <pc:sldMk cId="3548208191" sldId="495"/>
            <ac:spMk id="2" creationId="{7D326052-0F25-6F0E-586C-C3DEF4CF885A}"/>
          </ac:spMkLst>
        </pc:spChg>
        <pc:picChg chg="del">
          <ac:chgData name="Commodore St Germain" userId="420783ab-3e48-4f67-af00-cfba62042d5f" providerId="ADAL" clId="{5CFBCFCE-2BF9-427F-BF00-E9099D88084A}" dt="2026-06-04T19:38:43.026" v="6429" actId="478"/>
          <ac:picMkLst>
            <pc:docMk/>
            <pc:sldMk cId="3548208191" sldId="495"/>
            <ac:picMk id="12" creationId="{24EB8F75-EF7C-7699-D719-77018F7FD812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1.072" v="12877" actId="478"/>
        <pc:sldMkLst>
          <pc:docMk/>
          <pc:sldMk cId="909720361" sldId="496"/>
        </pc:sldMkLst>
        <pc:spChg chg="mod">
          <ac:chgData name="Commodore St Germain" userId="420783ab-3e48-4f67-af00-cfba62042d5f" providerId="ADAL" clId="{5CFBCFCE-2BF9-427F-BF00-E9099D88084A}" dt="2026-06-04T22:25:48.208" v="9717" actId="6549"/>
          <ac:spMkLst>
            <pc:docMk/>
            <pc:sldMk cId="909720361" sldId="496"/>
            <ac:spMk id="2" creationId="{78B2983E-231B-3A34-6976-A0768D9EECFE}"/>
          </ac:spMkLst>
        </pc:spChg>
        <pc:spChg chg="del">
          <ac:chgData name="Commodore St Germain" userId="420783ab-3e48-4f67-af00-cfba62042d5f" providerId="ADAL" clId="{5CFBCFCE-2BF9-427F-BF00-E9099D88084A}" dt="2026-06-04T21:04:33.301" v="7779" actId="22"/>
          <ac:spMkLst>
            <pc:docMk/>
            <pc:sldMk cId="909720361" sldId="496"/>
            <ac:spMk id="3" creationId="{66ED1119-752D-2456-780F-0F2C739E6C14}"/>
          </ac:spMkLst>
        </pc:spChg>
        <pc:spChg chg="add mod">
          <ac:chgData name="Commodore St Germain" userId="420783ab-3e48-4f67-af00-cfba62042d5f" providerId="ADAL" clId="{5CFBCFCE-2BF9-427F-BF00-E9099D88084A}" dt="2026-06-04T21:02:37.652" v="7761" actId="20577"/>
          <ac:spMkLst>
            <pc:docMk/>
            <pc:sldMk cId="909720361" sldId="496"/>
            <ac:spMk id="6" creationId="{02A5107B-15A6-75C8-8214-E583A98AECB2}"/>
          </ac:spMkLst>
        </pc:spChg>
        <pc:spChg chg="add mod">
          <ac:chgData name="Commodore St Germain" userId="420783ab-3e48-4f67-af00-cfba62042d5f" providerId="ADAL" clId="{5CFBCFCE-2BF9-427F-BF00-E9099D88084A}" dt="2026-06-04T22:06:48.271" v="9667" actId="20577"/>
          <ac:spMkLst>
            <pc:docMk/>
            <pc:sldMk cId="909720361" sldId="496"/>
            <ac:spMk id="11" creationId="{D9B7676F-EFC0-BC18-CD0E-9142B03D59F2}"/>
          </ac:spMkLst>
        </pc:spChg>
        <pc:picChg chg="add del mod">
          <ac:chgData name="Commodore St Germain" userId="420783ab-3e48-4f67-af00-cfba62042d5f" providerId="ADAL" clId="{5CFBCFCE-2BF9-427F-BF00-E9099D88084A}" dt="2026-06-04T21:04:15.917" v="7776" actId="478"/>
          <ac:picMkLst>
            <pc:docMk/>
            <pc:sldMk cId="909720361" sldId="496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4:19.989" v="7778" actId="1076"/>
          <ac:picMkLst>
            <pc:docMk/>
            <pc:sldMk cId="909720361" sldId="496"/>
            <ac:picMk id="8" creationId="{D2071882-9362-C1CB-BB7B-14D01420EAA9}"/>
          </ac:picMkLst>
        </pc:picChg>
        <pc:picChg chg="add mod ord">
          <ac:chgData name="Commodore St Germain" userId="420783ab-3e48-4f67-af00-cfba62042d5f" providerId="ADAL" clId="{5CFBCFCE-2BF9-427F-BF00-E9099D88084A}" dt="2026-06-04T22:06:55.706" v="9679" actId="1035"/>
          <ac:picMkLst>
            <pc:docMk/>
            <pc:sldMk cId="909720361" sldId="496"/>
            <ac:picMk id="10" creationId="{D8B61A65-2A9A-10D8-8199-5FB4CBEC1E1A}"/>
          </ac:picMkLst>
        </pc:picChg>
        <pc:inkChg chg="add del">
          <ac:chgData name="Commodore St Germain" userId="420783ab-3e48-4f67-af00-cfba62042d5f" providerId="ADAL" clId="{5CFBCFCE-2BF9-427F-BF00-E9099D88084A}" dt="2026-06-12T16:07:11.072" v="12877" actId="478"/>
          <ac:inkMkLst>
            <pc:docMk/>
            <pc:sldMk cId="909720361" sldId="496"/>
            <ac:inkMk id="3" creationId="{3BBFB1E2-EF90-74CA-D8F1-46CE58BFDD73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1762061375" sldId="496"/>
        </pc:sldMkLst>
      </pc:sldChg>
      <pc:sldChg chg="addSp delSp modSp new mod">
        <pc:chgData name="Commodore St Germain" userId="420783ab-3e48-4f67-af00-cfba62042d5f" providerId="ADAL" clId="{5CFBCFCE-2BF9-427F-BF00-E9099D88084A}" dt="2026-06-12T16:07:23.603" v="12879" actId="478"/>
        <pc:sldMkLst>
          <pc:docMk/>
          <pc:sldMk cId="583264510" sldId="497"/>
        </pc:sldMkLst>
        <pc:spChg chg="mod">
          <ac:chgData name="Commodore St Germain" userId="420783ab-3e48-4f67-af00-cfba62042d5f" providerId="ADAL" clId="{5CFBCFCE-2BF9-427F-BF00-E9099D88084A}" dt="2026-06-04T22:25:56.873" v="9728" actId="20577"/>
          <ac:spMkLst>
            <pc:docMk/>
            <pc:sldMk cId="583264510" sldId="497"/>
            <ac:spMk id="2" creationId="{9843F3B1-C7FA-FE72-472D-938EEAE13C55}"/>
          </ac:spMkLst>
        </pc:spChg>
        <pc:spChg chg="mod">
          <ac:chgData name="Commodore St Germain" userId="420783ab-3e48-4f67-af00-cfba62042d5f" providerId="ADAL" clId="{5CFBCFCE-2BF9-427F-BF00-E9099D88084A}" dt="2026-06-04T21:22:26.902" v="8192"/>
          <ac:spMkLst>
            <pc:docMk/>
            <pc:sldMk cId="583264510" sldId="497"/>
            <ac:spMk id="3" creationId="{9ACA4E2F-90B2-E4B3-EA5C-E44E42AE1947}"/>
          </ac:spMkLst>
        </pc:spChg>
        <pc:spChg chg="add mod">
          <ac:chgData name="Commodore St Germain" userId="420783ab-3e48-4f67-af00-cfba62042d5f" providerId="ADAL" clId="{5CFBCFCE-2BF9-427F-BF00-E9099D88084A}" dt="2026-06-04T21:18:43.300" v="8155" actId="20577"/>
          <ac:spMkLst>
            <pc:docMk/>
            <pc:sldMk cId="583264510" sldId="497"/>
            <ac:spMk id="7" creationId="{9B5193BC-FA1D-72D2-C00D-37922C94E1B4}"/>
          </ac:spMkLst>
        </pc:spChg>
        <pc:spChg chg="add mod">
          <ac:chgData name="Commodore St Germain" userId="420783ab-3e48-4f67-af00-cfba62042d5f" providerId="ADAL" clId="{5CFBCFCE-2BF9-427F-BF00-E9099D88084A}" dt="2026-06-04T21:22:20.156" v="8190" actId="1076"/>
          <ac:spMkLst>
            <pc:docMk/>
            <pc:sldMk cId="583264510" sldId="497"/>
            <ac:spMk id="8" creationId="{7B4A5F86-EA43-1243-6D7E-83D00DEA9DF8}"/>
          </ac:spMkLst>
        </pc:spChg>
        <pc:spChg chg="add mod">
          <ac:chgData name="Commodore St Germain" userId="420783ab-3e48-4f67-af00-cfba62042d5f" providerId="ADAL" clId="{5CFBCFCE-2BF9-427F-BF00-E9099D88084A}" dt="2026-06-04T21:22:49.931" v="8221" actId="1076"/>
          <ac:spMkLst>
            <pc:docMk/>
            <pc:sldMk cId="583264510" sldId="497"/>
            <ac:spMk id="10" creationId="{E6C187F5-44F9-61D4-71E4-5303C27E9F7F}"/>
          </ac:spMkLst>
        </pc:spChg>
        <pc:picChg chg="add mod">
          <ac:chgData name="Commodore St Germain" userId="420783ab-3e48-4f67-af00-cfba62042d5f" providerId="ADAL" clId="{5CFBCFCE-2BF9-427F-BF00-E9099D88084A}" dt="2026-06-04T21:05:59.899" v="7873" actId="1076"/>
          <ac:picMkLst>
            <pc:docMk/>
            <pc:sldMk cId="583264510" sldId="497"/>
            <ac:picMk id="5" creationId="{71D09724-2612-10B0-0C14-13CDFA9E83A7}"/>
          </ac:picMkLst>
        </pc:picChg>
        <pc:picChg chg="add mod">
          <ac:chgData name="Commodore St Germain" userId="420783ab-3e48-4f67-af00-cfba62042d5f" providerId="ADAL" clId="{5CFBCFCE-2BF9-427F-BF00-E9099D88084A}" dt="2026-06-04T21:07:36.139" v="7890" actId="1076"/>
          <ac:picMkLst>
            <pc:docMk/>
            <pc:sldMk cId="583264510" sldId="497"/>
            <ac:picMk id="6" creationId="{E8200F41-5094-2637-4A85-D8FAA747383B}"/>
          </ac:picMkLst>
        </pc:picChg>
        <pc:inkChg chg="add del">
          <ac:chgData name="Commodore St Germain" userId="420783ab-3e48-4f67-af00-cfba62042d5f" providerId="ADAL" clId="{5CFBCFCE-2BF9-427F-BF00-E9099D88084A}" dt="2026-06-12T16:07:23.603" v="12879" actId="478"/>
          <ac:inkMkLst>
            <pc:docMk/>
            <pc:sldMk cId="583264510" sldId="497"/>
            <ac:inkMk id="4" creationId="{4CF33E96-0887-6CC2-8AAD-875E46E829F6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7.668" v="6421" actId="47"/>
        <pc:sldMkLst>
          <pc:docMk/>
          <pc:sldMk cId="4087798024" sldId="497"/>
        </pc:sldMkLst>
      </pc:sldChg>
      <pc:sldChg chg="addSp modSp new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893692368" sldId="498"/>
        </pc:sldMkLst>
        <pc:spChg chg="mod">
          <ac:chgData name="Commodore St Germain" userId="420783ab-3e48-4f67-af00-cfba62042d5f" providerId="ADAL" clId="{5CFBCFCE-2BF9-427F-BF00-E9099D88084A}" dt="2026-06-04T21:07:15.118" v="7887" actId="14100"/>
          <ac:spMkLst>
            <pc:docMk/>
            <pc:sldMk cId="893692368" sldId="498"/>
            <ac:spMk id="2" creationId="{C1A64C30-DDBB-FA73-E082-F717D57B6B2D}"/>
          </ac:spMkLst>
        </pc:spChg>
        <pc:picChg chg="add mod">
          <ac:chgData name="Commodore St Germain" userId="420783ab-3e48-4f67-af00-cfba62042d5f" providerId="ADAL" clId="{5CFBCFCE-2BF9-427F-BF00-E9099D88084A}" dt="2026-06-04T21:07:20.140" v="7888" actId="1076"/>
          <ac:picMkLst>
            <pc:docMk/>
            <pc:sldMk cId="893692368" sldId="498"/>
            <ac:picMk id="5" creationId="{D5670F41-DA5C-25E5-F091-327534B9E00F}"/>
          </ac:picMkLst>
        </pc:pic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2635017718" sldId="498"/>
        </pc:sldMkLst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3271426146" sldId="499"/>
        </pc:sldMkLst>
      </pc:sldChg>
      <pc:sldChg chg="addSp delSp modSp add mod ord">
        <pc:chgData name="Commodore St Germain" userId="420783ab-3e48-4f67-af00-cfba62042d5f" providerId="ADAL" clId="{5CFBCFCE-2BF9-427F-BF00-E9099D88084A}" dt="2026-06-12T16:07:01.748" v="12875" actId="478"/>
        <pc:sldMkLst>
          <pc:docMk/>
          <pc:sldMk cId="3406566351" sldId="499"/>
        </pc:sldMkLst>
        <pc:spChg chg="mod">
          <ac:chgData name="Commodore St Germain" userId="420783ab-3e48-4f67-af00-cfba62042d5f" providerId="ADAL" clId="{5CFBCFCE-2BF9-427F-BF00-E9099D88084A}" dt="2026-06-12T00:11:54.508" v="12773" actId="20577"/>
          <ac:spMkLst>
            <pc:docMk/>
            <pc:sldMk cId="3406566351" sldId="499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4T20:51:54.891" v="7494" actId="1076"/>
          <ac:spMkLst>
            <pc:docMk/>
            <pc:sldMk cId="3406566351" sldId="499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7" creationId="{67536D12-3E35-C0E0-8196-88E03E614C01}"/>
          </ac:spMkLst>
        </pc:spChg>
        <pc:spChg chg="add del mod">
          <ac:chgData name="Commodore St Germain" userId="420783ab-3e48-4f67-af00-cfba62042d5f" providerId="ADAL" clId="{5CFBCFCE-2BF9-427F-BF00-E9099D88084A}" dt="2026-06-04T20:54:34.754" v="7524" actId="1076"/>
          <ac:spMkLst>
            <pc:docMk/>
            <pc:sldMk cId="3406566351" sldId="499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06.756" v="7508"/>
          <ac:spMkLst>
            <pc:docMk/>
            <pc:sldMk cId="3406566351" sldId="499"/>
            <ac:spMk id="9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43.607" v="7527" actId="14100"/>
          <ac:spMkLst>
            <pc:docMk/>
            <pc:sldMk cId="3406566351" sldId="499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1.748" v="12875" actId="478"/>
          <ac:inkMkLst>
            <pc:docMk/>
            <pc:sldMk cId="3406566351" sldId="499"/>
            <ac:inkMk id="9" creationId="{CEF74D2D-6E65-C3D1-8668-E06959304298}"/>
          </ac:inkMkLst>
        </pc:ink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0" creationId="{9939F377-2D07-A630-FD90-9F07D0BD3F9F}"/>
          </ac:cxnSpMkLst>
        </pc:cxn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1" creationId="{A06CA4AF-F6FA-D772-990C-1DF38FD87A22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7:05.680" v="12876" actId="478"/>
        <pc:sldMkLst>
          <pc:docMk/>
          <pc:sldMk cId="196352976" sldId="500"/>
        </pc:sldMkLst>
        <pc:spChg chg="mod">
          <ac:chgData name="Commodore St Germain" userId="420783ab-3e48-4f67-af00-cfba62042d5f" providerId="ADAL" clId="{5CFBCFCE-2BF9-427F-BF00-E9099D88084A}" dt="2026-06-12T00:12:19.419" v="12781" actId="20577"/>
          <ac:spMkLst>
            <pc:docMk/>
            <pc:sldMk cId="196352976" sldId="500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0:57:02.345" v="7642" actId="1076"/>
          <ac:spMkLst>
            <pc:docMk/>
            <pc:sldMk cId="196352976" sldId="500"/>
            <ac:spMk id="8" creationId="{4D676D46-BE87-E67A-8B53-BB63B977252B}"/>
          </ac:spMkLst>
        </pc:spChg>
        <pc:spChg chg="mod">
          <ac:chgData name="Commodore St Germain" userId="420783ab-3e48-4f67-af00-cfba62042d5f" providerId="ADAL" clId="{5CFBCFCE-2BF9-427F-BF00-E9099D88084A}" dt="2026-06-04T20:56:59.442" v="7641" actId="1076"/>
          <ac:spMkLst>
            <pc:docMk/>
            <pc:sldMk cId="196352976" sldId="500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5.680" v="12876" actId="478"/>
          <ac:inkMkLst>
            <pc:docMk/>
            <pc:sldMk cId="196352976" sldId="500"/>
            <ac:inkMk id="9" creationId="{3B856B5B-7F28-A180-ACF7-F30DDADB00DB}"/>
          </ac:inkMkLst>
        </pc:inkChg>
        <pc:cxnChg chg="mod">
          <ac:chgData name="Commodore St Germain" userId="420783ab-3e48-4f67-af00-cfba62042d5f" providerId="ADAL" clId="{5CFBCFCE-2BF9-427F-BF00-E9099D88084A}" dt="2026-06-04T20:56:13.120" v="7621" actId="1037"/>
          <ac:cxnSpMkLst>
            <pc:docMk/>
            <pc:sldMk cId="196352976" sldId="500"/>
            <ac:cxnSpMk id="10" creationId="{9939F377-2D07-A630-FD90-9F07D0BD3F9F}"/>
          </ac:cxnSpMkLst>
        </pc:cxnChg>
        <pc:cxnChg chg="mod">
          <ac:chgData name="Commodore St Germain" userId="420783ab-3e48-4f67-af00-cfba62042d5f" providerId="ADAL" clId="{5CFBCFCE-2BF9-427F-BF00-E9099D88084A}" dt="2026-06-04T20:56:18.126" v="7630" actId="1037"/>
          <ac:cxnSpMkLst>
            <pc:docMk/>
            <pc:sldMk cId="196352976" sldId="500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2133600211" sldId="500"/>
        </pc:sldMkLst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510367849" sldId="501"/>
        </pc:sldMkLst>
      </pc:sldChg>
      <pc:sldChg chg="addSp delSp modSp add del mod or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1504315725" sldId="501"/>
        </pc:sldMkLst>
        <pc:spChg chg="mod">
          <ac:chgData name="Commodore St Germain" userId="420783ab-3e48-4f67-af00-cfba62042d5f" providerId="ADAL" clId="{5CFBCFCE-2BF9-427F-BF00-E9099D88084A}" dt="2026-06-04T21:02:44.941" v="7775" actId="20577"/>
          <ac:spMkLst>
            <pc:docMk/>
            <pc:sldMk cId="1504315725" sldId="501"/>
            <ac:spMk id="2" creationId="{78B2983E-231B-3A34-6976-A0768D9EECFE}"/>
          </ac:spMkLst>
        </pc:spChg>
        <pc:spChg chg="add mod">
          <ac:chgData name="Commodore St Germain" userId="420783ab-3e48-4f67-af00-cfba62042d5f" providerId="ADAL" clId="{5CFBCFCE-2BF9-427F-BF00-E9099D88084A}" dt="2026-06-04T21:02:30.227" v="7749"/>
          <ac:spMkLst>
            <pc:docMk/>
            <pc:sldMk cId="1504315725" sldId="501"/>
            <ac:spMk id="7" creationId="{3EDAFA92-2BB1-D8E1-680E-8CB3B7D41B03}"/>
          </ac:spMkLst>
        </pc:spChg>
        <pc:spChg chg="add mod">
          <ac:chgData name="Commodore St Germain" userId="420783ab-3e48-4f67-af00-cfba62042d5f" providerId="ADAL" clId="{5CFBCFCE-2BF9-427F-BF00-E9099D88084A}" dt="2026-06-04T21:17:36.858" v="8149" actId="1076"/>
          <ac:spMkLst>
            <pc:docMk/>
            <pc:sldMk cId="1504315725" sldId="501"/>
            <ac:spMk id="8" creationId="{97DE3E98-AFBB-9FE5-1D00-2CD3F76B7487}"/>
          </ac:spMkLst>
        </pc:spChg>
        <pc:spChg chg="add mod">
          <ac:chgData name="Commodore St Germain" userId="420783ab-3e48-4f67-af00-cfba62042d5f" providerId="ADAL" clId="{5CFBCFCE-2BF9-427F-BF00-E9099D88084A}" dt="2026-06-04T21:18:52.780" v="8157"/>
          <ac:spMkLst>
            <pc:docMk/>
            <pc:sldMk cId="1504315725" sldId="501"/>
            <ac:spMk id="9" creationId="{218C2C63-E49C-8102-8275-A646357629C8}"/>
          </ac:spMkLst>
        </pc:spChg>
        <pc:picChg chg="del">
          <ac:chgData name="Commodore St Germain" userId="420783ab-3e48-4f67-af00-cfba62042d5f" providerId="ADAL" clId="{5CFBCFCE-2BF9-427F-BF00-E9099D88084A}" dt="2026-06-04T21:01:57.814" v="7745" actId="478"/>
          <ac:picMkLst>
            <pc:docMk/>
            <pc:sldMk cId="1504315725" sldId="501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2:18.669" v="7748" actId="1076"/>
          <ac:picMkLst>
            <pc:docMk/>
            <pc:sldMk cId="1504315725" sldId="501"/>
            <ac:picMk id="6" creationId="{1D4E3BAC-8572-D3A2-262F-D3324D292759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5.481" v="12878" actId="478"/>
        <pc:sldMkLst>
          <pc:docMk/>
          <pc:sldMk cId="4057525220" sldId="502"/>
        </pc:sldMkLst>
        <pc:spChg chg="mod">
          <ac:chgData name="Commodore St Germain" userId="420783ab-3e48-4f67-af00-cfba62042d5f" providerId="ADAL" clId="{5CFBCFCE-2BF9-427F-BF00-E9099D88084A}" dt="2026-06-04T22:26:03.600" v="9739" actId="20577"/>
          <ac:spMkLst>
            <pc:docMk/>
            <pc:sldMk cId="4057525220" sldId="502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34:38.793" v="8653" actId="20577"/>
          <ac:spMkLst>
            <pc:docMk/>
            <pc:sldMk cId="4057525220" sldId="502"/>
            <ac:spMk id="3" creationId="{093C3748-E7EA-223F-06FD-47BC3D1C5172}"/>
          </ac:spMkLst>
        </pc:spChg>
        <pc:spChg chg="add mod">
          <ac:chgData name="Commodore St Germain" userId="420783ab-3e48-4f67-af00-cfba62042d5f" providerId="ADAL" clId="{5CFBCFCE-2BF9-427F-BF00-E9099D88084A}" dt="2026-06-04T21:18:51.636" v="8156"/>
          <ac:spMkLst>
            <pc:docMk/>
            <pc:sldMk cId="4057525220" sldId="502"/>
            <ac:spMk id="8" creationId="{7CF45E47-0CBD-FDA1-863F-F9612D41750B}"/>
          </ac:spMkLst>
        </pc:spChg>
        <pc:picChg chg="add del mod ord">
          <ac:chgData name="Commodore St Germain" userId="420783ab-3e48-4f67-af00-cfba62042d5f" providerId="ADAL" clId="{5CFBCFCE-2BF9-427F-BF00-E9099D88084A}" dt="2026-06-04T21:08:53.861" v="7971" actId="22"/>
          <ac:picMkLst>
            <pc:docMk/>
            <pc:sldMk cId="4057525220" sldId="502"/>
            <ac:picMk id="5" creationId="{DCED1D91-9258-7F5C-6431-B17E12F75FAD}"/>
          </ac:picMkLst>
        </pc:picChg>
        <pc:picChg chg="add mod">
          <ac:chgData name="Commodore St Germain" userId="420783ab-3e48-4f67-af00-cfba62042d5f" providerId="ADAL" clId="{5CFBCFCE-2BF9-427F-BF00-E9099D88084A}" dt="2026-06-04T21:09:02.631" v="7975" actId="1076"/>
          <ac:picMkLst>
            <pc:docMk/>
            <pc:sldMk cId="4057525220" sldId="502"/>
            <ac:picMk id="7" creationId="{984FA044-BD45-C038-9CD8-92C0E73A832A}"/>
          </ac:picMkLst>
        </pc:picChg>
        <pc:inkChg chg="add del">
          <ac:chgData name="Commodore St Germain" userId="420783ab-3e48-4f67-af00-cfba62042d5f" providerId="ADAL" clId="{5CFBCFCE-2BF9-427F-BF00-E9099D88084A}" dt="2026-06-12T16:07:15.481" v="12878" actId="478"/>
          <ac:inkMkLst>
            <pc:docMk/>
            <pc:sldMk cId="4057525220" sldId="502"/>
            <ac:inkMk id="4" creationId="{D7814CB6-9D3E-3413-9ABA-A3ED09CEFFA3}"/>
          </ac:inkMkLst>
        </pc:ink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3466153949" sldId="503"/>
        </pc:sldMkLst>
      </pc:sldChg>
      <pc:sldChg chg="addSp delSp modSp add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4221031192" sldId="503"/>
        </pc:sldMkLst>
        <pc:spChg chg="mod">
          <ac:chgData name="Commodore St Germain" userId="420783ab-3e48-4f67-af00-cfba62042d5f" providerId="ADAL" clId="{5CFBCFCE-2BF9-427F-BF00-E9099D88084A}" dt="2026-06-04T21:09:15.263" v="7982" actId="20577"/>
          <ac:spMkLst>
            <pc:docMk/>
            <pc:sldMk cId="4221031192" sldId="503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15:17.105" v="8068" actId="478"/>
          <ac:spMkLst>
            <pc:docMk/>
            <pc:sldMk cId="4221031192" sldId="503"/>
            <ac:spMk id="6" creationId="{8FCF5693-F49F-D189-D50D-5E9889180895}"/>
          </ac:spMkLst>
        </pc:spChg>
        <pc:spChg chg="add mod">
          <ac:chgData name="Commodore St Germain" userId="420783ab-3e48-4f67-af00-cfba62042d5f" providerId="ADAL" clId="{5CFBCFCE-2BF9-427F-BF00-E9099D88084A}" dt="2026-06-04T21:10:54.362" v="7996" actId="1035"/>
          <ac:spMkLst>
            <pc:docMk/>
            <pc:sldMk cId="4221031192" sldId="503"/>
            <ac:spMk id="8" creationId="{A3C4910C-BAC0-5DC5-58E7-9553B66FA792}"/>
          </ac:spMkLst>
        </pc:spChg>
        <pc:spChg chg="add mod">
          <ac:chgData name="Commodore St Germain" userId="420783ab-3e48-4f67-af00-cfba62042d5f" providerId="ADAL" clId="{5CFBCFCE-2BF9-427F-BF00-E9099D88084A}" dt="2026-06-04T21:11:27.689" v="8002" actId="14100"/>
          <ac:spMkLst>
            <pc:docMk/>
            <pc:sldMk cId="4221031192" sldId="503"/>
            <ac:spMk id="9" creationId="{31427E79-85E5-2896-65F0-1A8D664E82C4}"/>
          </ac:spMkLst>
        </pc:spChg>
        <pc:spChg chg="add del mod">
          <ac:chgData name="Commodore St Germain" userId="420783ab-3e48-4f67-af00-cfba62042d5f" providerId="ADAL" clId="{5CFBCFCE-2BF9-427F-BF00-E9099D88084A}" dt="2026-06-04T21:11:35.023" v="8005" actId="478"/>
          <ac:spMkLst>
            <pc:docMk/>
            <pc:sldMk cId="4221031192" sldId="503"/>
            <ac:spMk id="10" creationId="{564B16FD-2692-339E-E33A-79C1805BBAAF}"/>
          </ac:spMkLst>
        </pc:spChg>
        <pc:spChg chg="add mod">
          <ac:chgData name="Commodore St Germain" userId="420783ab-3e48-4f67-af00-cfba62042d5f" providerId="ADAL" clId="{5CFBCFCE-2BF9-427F-BF00-E9099D88084A}" dt="2026-06-04T21:13:00.102" v="8023" actId="14100"/>
          <ac:spMkLst>
            <pc:docMk/>
            <pc:sldMk cId="4221031192" sldId="503"/>
            <ac:spMk id="11" creationId="{98C05ED1-1A4D-6521-36F9-57B8A920EC52}"/>
          </ac:spMkLst>
        </pc:spChg>
        <pc:spChg chg="add mod">
          <ac:chgData name="Commodore St Germain" userId="420783ab-3e48-4f67-af00-cfba62042d5f" providerId="ADAL" clId="{5CFBCFCE-2BF9-427F-BF00-E9099D88084A}" dt="2026-06-04T21:13:14.162" v="8031" actId="1037"/>
          <ac:spMkLst>
            <pc:docMk/>
            <pc:sldMk cId="4221031192" sldId="503"/>
            <ac:spMk id="12" creationId="{7452695D-4498-6E11-939B-427CFB0BAC0C}"/>
          </ac:spMkLst>
        </pc:spChg>
        <pc:spChg chg="add del mod">
          <ac:chgData name="Commodore St Germain" userId="420783ab-3e48-4f67-af00-cfba62042d5f" providerId="ADAL" clId="{5CFBCFCE-2BF9-427F-BF00-E9099D88084A}" dt="2026-06-04T21:13:27.891" v="8035" actId="478"/>
          <ac:spMkLst>
            <pc:docMk/>
            <pc:sldMk cId="4221031192" sldId="503"/>
            <ac:spMk id="13" creationId="{392CF556-8D85-20D2-17B5-33E62B8D6486}"/>
          </ac:spMkLst>
        </pc:spChg>
        <pc:spChg chg="add mod">
          <ac:chgData name="Commodore St Germain" userId="420783ab-3e48-4f67-af00-cfba62042d5f" providerId="ADAL" clId="{5CFBCFCE-2BF9-427F-BF00-E9099D88084A}" dt="2026-06-04T21:14:21.211" v="8051" actId="692"/>
          <ac:spMkLst>
            <pc:docMk/>
            <pc:sldMk cId="4221031192" sldId="503"/>
            <ac:spMk id="14" creationId="{DC179CF2-09EA-7E0E-045E-B3D2D62C1953}"/>
          </ac:spMkLst>
        </pc:spChg>
        <pc:spChg chg="add mod">
          <ac:chgData name="Commodore St Germain" userId="420783ab-3e48-4f67-af00-cfba62042d5f" providerId="ADAL" clId="{5CFBCFCE-2BF9-427F-BF00-E9099D88084A}" dt="2026-06-04T21:14:38.906" v="8063" actId="14100"/>
          <ac:spMkLst>
            <pc:docMk/>
            <pc:sldMk cId="4221031192" sldId="503"/>
            <ac:spMk id="15" creationId="{C6E3DB96-8F83-1333-D2EB-C4E96F0AE4BD}"/>
          </ac:spMkLst>
        </pc:spChg>
        <pc:spChg chg="add mod">
          <ac:chgData name="Commodore St Germain" userId="420783ab-3e48-4f67-af00-cfba62042d5f" providerId="ADAL" clId="{5CFBCFCE-2BF9-427F-BF00-E9099D88084A}" dt="2026-06-04T21:15:11.739" v="8067" actId="14100"/>
          <ac:spMkLst>
            <pc:docMk/>
            <pc:sldMk cId="4221031192" sldId="503"/>
            <ac:spMk id="16" creationId="{A6A2CDF5-19A5-C873-CB79-D929D6F56161}"/>
          </ac:spMkLst>
        </pc:spChg>
        <pc:picChg chg="add mod">
          <ac:chgData name="Commodore St Germain" userId="420783ab-3e48-4f67-af00-cfba62042d5f" providerId="ADAL" clId="{5CFBCFCE-2BF9-427F-BF00-E9099D88084A}" dt="2026-06-04T21:09:54.417" v="7987" actId="1076"/>
          <ac:picMkLst>
            <pc:docMk/>
            <pc:sldMk cId="4221031192" sldId="503"/>
            <ac:picMk id="5" creationId="{D60F89A4-99B0-D06D-2F18-8B9234C1441D}"/>
          </ac:picMkLst>
        </pc:picChg>
        <pc:picChg chg="del">
          <ac:chgData name="Commodore St Germain" userId="420783ab-3e48-4f67-af00-cfba62042d5f" providerId="ADAL" clId="{5CFBCFCE-2BF9-427F-BF00-E9099D88084A}" dt="2026-06-04T21:09:17.016" v="7983" actId="478"/>
          <ac:picMkLst>
            <pc:docMk/>
            <pc:sldMk cId="4221031192" sldId="503"/>
            <ac:picMk id="7" creationId="{984FA044-BD45-C038-9CD8-92C0E73A832A}"/>
          </ac:picMkLst>
        </pc:picChg>
        <pc:cxnChg chg="add mod">
          <ac:chgData name="Commodore St Germain" userId="420783ab-3e48-4f67-af00-cfba62042d5f" providerId="ADAL" clId="{5CFBCFCE-2BF9-427F-BF00-E9099D88084A}" dt="2026-06-04T21:15:48.745" v="8076" actId="692"/>
          <ac:cxnSpMkLst>
            <pc:docMk/>
            <pc:sldMk cId="4221031192" sldId="503"/>
            <ac:cxnSpMk id="18" creationId="{EDF8C548-308B-1D4C-B9BA-E0D5DCDFA463}"/>
          </ac:cxnSpMkLst>
        </pc:cxnChg>
        <pc:cxnChg chg="add mod">
          <ac:chgData name="Commodore St Germain" userId="420783ab-3e48-4f67-af00-cfba62042d5f" providerId="ADAL" clId="{5CFBCFCE-2BF9-427F-BF00-E9099D88084A}" dt="2026-06-04T21:16:06.352" v="8083" actId="1035"/>
          <ac:cxnSpMkLst>
            <pc:docMk/>
            <pc:sldMk cId="4221031192" sldId="503"/>
            <ac:cxnSpMk id="20" creationId="{25DE6C1C-792B-EB5E-85C4-FF08CEED3DEC}"/>
          </ac:cxnSpMkLst>
        </pc:cxnChg>
        <pc:cxnChg chg="add mod">
          <ac:chgData name="Commodore St Germain" userId="420783ab-3e48-4f67-af00-cfba62042d5f" providerId="ADAL" clId="{5CFBCFCE-2BF9-427F-BF00-E9099D88084A}" dt="2026-06-04T21:16:15.600" v="8091" actId="1037"/>
          <ac:cxnSpMkLst>
            <pc:docMk/>
            <pc:sldMk cId="4221031192" sldId="503"/>
            <ac:cxnSpMk id="23" creationId="{E3131760-EA08-FF72-DCE2-7376802428A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27.220" v="12880" actId="478"/>
        <pc:sldMkLst>
          <pc:docMk/>
          <pc:sldMk cId="1918442713" sldId="504"/>
        </pc:sldMkLst>
        <pc:spChg chg="mod">
          <ac:chgData name="Commodore St Germain" userId="420783ab-3e48-4f67-af00-cfba62042d5f" providerId="ADAL" clId="{5CFBCFCE-2BF9-427F-BF00-E9099D88084A}" dt="2026-06-04T21:33:19.233" v="8462" actId="20577"/>
          <ac:spMkLst>
            <pc:docMk/>
            <pc:sldMk cId="1918442713" sldId="504"/>
            <ac:spMk id="2" creationId="{911E3A24-F6F0-9E9F-B19B-1536B9B41494}"/>
          </ac:spMkLst>
        </pc:spChg>
        <pc:spChg chg="del">
          <ac:chgData name="Commodore St Germain" userId="420783ab-3e48-4f67-af00-cfba62042d5f" providerId="ADAL" clId="{5CFBCFCE-2BF9-427F-BF00-E9099D88084A}" dt="2026-06-04T21:27:45.192" v="8278" actId="478"/>
          <ac:spMkLst>
            <pc:docMk/>
            <pc:sldMk cId="1918442713" sldId="504"/>
            <ac:spMk id="3" creationId="{EFEAE5F6-C8E5-62DD-E24D-482C8D8DC5B8}"/>
          </ac:spMkLst>
        </pc:spChg>
        <pc:spChg chg="add mod">
          <ac:chgData name="Commodore St Germain" userId="420783ab-3e48-4f67-af00-cfba62042d5f" providerId="ADAL" clId="{5CFBCFCE-2BF9-427F-BF00-E9099D88084A}" dt="2026-06-04T21:33:25.234" v="8467" actId="20577"/>
          <ac:spMkLst>
            <pc:docMk/>
            <pc:sldMk cId="1918442713" sldId="504"/>
            <ac:spMk id="6" creationId="{73EDBDAC-C7F4-F813-F241-4B485618F10C}"/>
          </ac:spMkLst>
        </pc:spChg>
        <pc:spChg chg="add mod">
          <ac:chgData name="Commodore St Germain" userId="420783ab-3e48-4f67-af00-cfba62042d5f" providerId="ADAL" clId="{5CFBCFCE-2BF9-427F-BF00-E9099D88084A}" dt="2026-06-04T21:34:56.999" v="8655" actId="1076"/>
          <ac:spMkLst>
            <pc:docMk/>
            <pc:sldMk cId="1918442713" sldId="504"/>
            <ac:spMk id="7" creationId="{395202E2-109D-A935-B799-6CFABA6BCD04}"/>
          </ac:spMkLst>
        </pc:spChg>
        <pc:spChg chg="add mod">
          <ac:chgData name="Commodore St Germain" userId="420783ab-3e48-4f67-af00-cfba62042d5f" providerId="ADAL" clId="{5CFBCFCE-2BF9-427F-BF00-E9099D88084A}" dt="2026-06-04T21:35:01.820" v="8656" actId="1076"/>
          <ac:spMkLst>
            <pc:docMk/>
            <pc:sldMk cId="1918442713" sldId="504"/>
            <ac:spMk id="8" creationId="{6E05FEED-3BBA-C4A4-2813-9579283BCCCD}"/>
          </ac:spMkLst>
        </pc:spChg>
        <pc:spChg chg="add mod">
          <ac:chgData name="Commodore St Germain" userId="420783ab-3e48-4f67-af00-cfba62042d5f" providerId="ADAL" clId="{5CFBCFCE-2BF9-427F-BF00-E9099D88084A}" dt="2026-06-04T21:56:06.165" v="9476" actId="1036"/>
          <ac:spMkLst>
            <pc:docMk/>
            <pc:sldMk cId="1918442713" sldId="504"/>
            <ac:spMk id="9" creationId="{DF5A5FF7-8285-0FF9-C780-30D8D1FA7685}"/>
          </ac:spMkLst>
        </pc:spChg>
        <pc:spChg chg="add del">
          <ac:chgData name="Commodore St Germain" userId="420783ab-3e48-4f67-af00-cfba62042d5f" providerId="ADAL" clId="{5CFBCFCE-2BF9-427F-BF00-E9099D88084A}" dt="2026-06-04T22:16:08.655" v="9681" actId="22"/>
          <ac:spMkLst>
            <pc:docMk/>
            <pc:sldMk cId="1918442713" sldId="504"/>
            <ac:spMk id="13" creationId="{25552E68-A211-8473-5E2A-A6EE75B24A58}"/>
          </ac:spMkLst>
        </pc:spChg>
        <pc:spChg chg="add mod">
          <ac:chgData name="Commodore St Germain" userId="420783ab-3e48-4f67-af00-cfba62042d5f" providerId="ADAL" clId="{5CFBCFCE-2BF9-427F-BF00-E9099D88084A}" dt="2026-06-04T22:16:21.457" v="9685" actId="20577"/>
          <ac:spMkLst>
            <pc:docMk/>
            <pc:sldMk cId="1918442713" sldId="504"/>
            <ac:spMk id="14" creationId="{30033051-AE00-B9F4-5DCD-7AA334BB78D5}"/>
          </ac:spMkLst>
        </pc:spChg>
        <pc:picChg chg="add mod modCrop">
          <ac:chgData name="Commodore St Germain" userId="420783ab-3e48-4f67-af00-cfba62042d5f" providerId="ADAL" clId="{5CFBCFCE-2BF9-427F-BF00-E9099D88084A}" dt="2026-06-04T21:29:08.314" v="8286" actId="1076"/>
          <ac:picMkLst>
            <pc:docMk/>
            <pc:sldMk cId="1918442713" sldId="504"/>
            <ac:picMk id="4" creationId="{6CEF70E2-418E-6DB1-DE9A-1825A6D5A6F1}"/>
          </ac:picMkLst>
        </pc:picChg>
        <pc:picChg chg="add mod modCrop">
          <ac:chgData name="Commodore St Germain" userId="420783ab-3e48-4f67-af00-cfba62042d5f" providerId="ADAL" clId="{5CFBCFCE-2BF9-427F-BF00-E9099D88084A}" dt="2026-06-04T21:29:04.848" v="8285" actId="732"/>
          <ac:picMkLst>
            <pc:docMk/>
            <pc:sldMk cId="1918442713" sldId="504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27.220" v="12880" actId="478"/>
          <ac:inkMkLst>
            <pc:docMk/>
            <pc:sldMk cId="1918442713" sldId="504"/>
            <ac:inkMk id="3" creationId="{B49A9341-FF08-F3EB-FF7B-5127ED72B67D}"/>
          </ac:inkMkLst>
        </pc:inkChg>
        <pc:cxnChg chg="add mod">
          <ac:chgData name="Commodore St Germain" userId="420783ab-3e48-4f67-af00-cfba62042d5f" providerId="ADAL" clId="{5CFBCFCE-2BF9-427F-BF00-E9099D88084A}" dt="2026-06-04T21:54:13.356" v="9328" actId="1076"/>
          <ac:cxnSpMkLst>
            <pc:docMk/>
            <pc:sldMk cId="1918442713" sldId="504"/>
            <ac:cxnSpMk id="10" creationId="{364474BA-9E08-4D1E-1010-AC96E65AEBDA}"/>
          </ac:cxnSpMkLst>
        </pc:cxnChg>
        <pc:cxnChg chg="add mod">
          <ac:chgData name="Commodore St Germain" userId="420783ab-3e48-4f67-af00-cfba62042d5f" providerId="ADAL" clId="{5CFBCFCE-2BF9-427F-BF00-E9099D88084A}" dt="2026-06-04T21:54:16.936" v="9329" actId="1076"/>
          <ac:cxnSpMkLst>
            <pc:docMk/>
            <pc:sldMk cId="1918442713" sldId="504"/>
            <ac:cxnSpMk id="11" creationId="{1D48589E-85AF-79E0-57E4-F40204F4ACF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36.410" v="12882" actId="478"/>
        <pc:sldMkLst>
          <pc:docMk/>
          <pc:sldMk cId="3053010070" sldId="505"/>
        </pc:sldMkLst>
        <pc:spChg chg="add mod">
          <ac:chgData name="Commodore St Germain" userId="420783ab-3e48-4f67-af00-cfba62042d5f" providerId="ADAL" clId="{5CFBCFCE-2BF9-427F-BF00-E9099D88084A}" dt="2026-06-04T22:16:40.299" v="9700" actId="14100"/>
          <ac:spMkLst>
            <pc:docMk/>
            <pc:sldMk cId="3053010070" sldId="505"/>
            <ac:spMk id="6" creationId="{5C8FD23D-4119-D554-1D01-5CBA78314359}"/>
          </ac:spMkLst>
        </pc:spChg>
        <pc:picChg chg="add mod">
          <ac:chgData name="Commodore St Germain" userId="420783ab-3e48-4f67-af00-cfba62042d5f" providerId="ADAL" clId="{5CFBCFCE-2BF9-427F-BF00-E9099D88084A}" dt="2026-06-04T22:17:07.475" v="9705" actId="1076"/>
          <ac:picMkLst>
            <pc:docMk/>
            <pc:sldMk cId="3053010070" sldId="505"/>
            <ac:picMk id="5" creationId="{C2A3167E-B1E0-22BC-3B68-88F01ED5F3E5}"/>
          </ac:picMkLst>
        </pc:picChg>
        <pc:picChg chg="add mod">
          <ac:chgData name="Commodore St Germain" userId="420783ab-3e48-4f67-af00-cfba62042d5f" providerId="ADAL" clId="{5CFBCFCE-2BF9-427F-BF00-E9099D88084A}" dt="2026-06-04T22:17:03.018" v="9703" actId="1076"/>
          <ac:picMkLst>
            <pc:docMk/>
            <pc:sldMk cId="3053010070" sldId="505"/>
            <ac:picMk id="8" creationId="{32B7060B-73B7-F67F-E3B3-173390EA5F4E}"/>
          </ac:picMkLst>
        </pc:picChg>
        <pc:inkChg chg="add del">
          <ac:chgData name="Commodore St Germain" userId="420783ab-3e48-4f67-af00-cfba62042d5f" providerId="ADAL" clId="{5CFBCFCE-2BF9-427F-BF00-E9099D88084A}" dt="2026-06-12T16:07:36.410" v="12882" actId="478"/>
          <ac:inkMkLst>
            <pc:docMk/>
            <pc:sldMk cId="3053010070" sldId="505"/>
            <ac:inkMk id="4" creationId="{F853EF91-C6E0-B597-153F-D36040F706C5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0.694" v="12883" actId="478"/>
        <pc:sldMkLst>
          <pc:docMk/>
          <pc:sldMk cId="1124540282" sldId="506"/>
        </pc:sldMkLst>
        <pc:spChg chg="add mod">
          <ac:chgData name="Commodore St Germain" userId="420783ab-3e48-4f67-af00-cfba62042d5f" providerId="ADAL" clId="{5CFBCFCE-2BF9-427F-BF00-E9099D88084A}" dt="2026-06-04T22:19:41.818" v="9711" actId="6549"/>
          <ac:spMkLst>
            <pc:docMk/>
            <pc:sldMk cId="1124540282" sldId="506"/>
            <ac:spMk id="6" creationId="{F614B897-FADD-FE1F-5156-6975D20AB84C}"/>
          </ac:spMkLst>
        </pc:spChg>
        <pc:picChg chg="add mod">
          <ac:chgData name="Commodore St Germain" userId="420783ab-3e48-4f67-af00-cfba62042d5f" providerId="ADAL" clId="{5CFBCFCE-2BF9-427F-BF00-E9099D88084A}" dt="2026-06-04T22:17:33.891" v="9709" actId="1076"/>
          <ac:picMkLst>
            <pc:docMk/>
            <pc:sldMk cId="1124540282" sldId="506"/>
            <ac:picMk id="5" creationId="{DF2766AD-8892-BC34-4A31-ECAEE6A6DE14}"/>
          </ac:picMkLst>
        </pc:picChg>
        <pc:picChg chg="add del mod">
          <ac:chgData name="Commodore St Germain" userId="420783ab-3e48-4f67-af00-cfba62042d5f" providerId="ADAL" clId="{5CFBCFCE-2BF9-427F-BF00-E9099D88084A}" dt="2026-06-04T22:28:22.449" v="9766" actId="21"/>
          <ac:picMkLst>
            <pc:docMk/>
            <pc:sldMk cId="1124540282" sldId="506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0.694" v="12883" actId="478"/>
          <ac:inkMkLst>
            <pc:docMk/>
            <pc:sldMk cId="1124540282" sldId="506"/>
            <ac:inkMk id="4" creationId="{3166060C-7BFF-010B-593F-C88C29B0B17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4.143" v="12884" actId="478"/>
        <pc:sldMkLst>
          <pc:docMk/>
          <pc:sldMk cId="257264047" sldId="507"/>
        </pc:sldMkLst>
        <pc:spChg chg="add mod">
          <ac:chgData name="Commodore St Germain" userId="420783ab-3e48-4f67-af00-cfba62042d5f" providerId="ADAL" clId="{5CFBCFCE-2BF9-427F-BF00-E9099D88084A}" dt="2026-06-04T22:27:32.992" v="9763" actId="20577"/>
          <ac:spMkLst>
            <pc:docMk/>
            <pc:sldMk cId="257264047" sldId="507"/>
            <ac:spMk id="6" creationId="{78078819-9BAE-9858-D7DD-B73381F4A4EB}"/>
          </ac:spMkLst>
        </pc:spChg>
        <pc:spChg chg="add mod">
          <ac:chgData name="Commodore St Germain" userId="420783ab-3e48-4f67-af00-cfba62042d5f" providerId="ADAL" clId="{5CFBCFCE-2BF9-427F-BF00-E9099D88084A}" dt="2026-06-04T22:29:58.954" v="9792" actId="1076"/>
          <ac:spMkLst>
            <pc:docMk/>
            <pc:sldMk cId="257264047" sldId="507"/>
            <ac:spMk id="7" creationId="{BB81286C-B2F5-A8D6-F542-B909F05DDD50}"/>
          </ac:spMkLst>
        </pc:spChg>
        <pc:picChg chg="add mod">
          <ac:chgData name="Commodore St Germain" userId="420783ab-3e48-4f67-af00-cfba62042d5f" providerId="ADAL" clId="{5CFBCFCE-2BF9-427F-BF00-E9099D88084A}" dt="2026-06-04T22:27:25.426" v="9741" actId="1076"/>
          <ac:picMkLst>
            <pc:docMk/>
            <pc:sldMk cId="257264047" sldId="507"/>
            <ac:picMk id="5" creationId="{B2D88BEC-98ED-451F-A548-972AD2226FCD}"/>
          </ac:picMkLst>
        </pc:picChg>
        <pc:picChg chg="add mod">
          <ac:chgData name="Commodore St Germain" userId="420783ab-3e48-4f67-af00-cfba62042d5f" providerId="ADAL" clId="{5CFBCFCE-2BF9-427F-BF00-E9099D88084A}" dt="2026-06-04T22:29:55.731" v="9791" actId="14100"/>
          <ac:picMkLst>
            <pc:docMk/>
            <pc:sldMk cId="257264047" sldId="507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4.143" v="12884" actId="478"/>
          <ac:inkMkLst>
            <pc:docMk/>
            <pc:sldMk cId="257264047" sldId="507"/>
            <ac:inkMk id="4" creationId="{67414C81-C8BB-48A3-9978-C14ABCE064A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7.550" v="12885" actId="478"/>
        <pc:sldMkLst>
          <pc:docMk/>
          <pc:sldMk cId="371738810" sldId="508"/>
        </pc:sldMkLst>
        <pc:spChg chg="mod">
          <ac:chgData name="Commodore St Germain" userId="420783ab-3e48-4f67-af00-cfba62042d5f" providerId="ADAL" clId="{5CFBCFCE-2BF9-427F-BF00-E9099D88084A}" dt="2026-06-04T22:32:07.213" v="9830" actId="20577"/>
          <ac:spMkLst>
            <pc:docMk/>
            <pc:sldMk cId="371738810" sldId="508"/>
            <ac:spMk id="2" creationId="{13D38C9A-A01D-FC36-BFC2-36B0818B4B13}"/>
          </ac:spMkLst>
        </pc:spChg>
        <pc:spChg chg="mod">
          <ac:chgData name="Commodore St Germain" userId="420783ab-3e48-4f67-af00-cfba62042d5f" providerId="ADAL" clId="{5CFBCFCE-2BF9-427F-BF00-E9099D88084A}" dt="2026-06-04T22:32:57.711" v="9941" actId="20577"/>
          <ac:spMkLst>
            <pc:docMk/>
            <pc:sldMk cId="371738810" sldId="508"/>
            <ac:spMk id="3" creationId="{56640401-90A1-19B8-1BEE-72C8E128C49A}"/>
          </ac:spMkLst>
        </pc:spChg>
        <pc:spChg chg="add mod">
          <ac:chgData name="Commodore St Germain" userId="420783ab-3e48-4f67-af00-cfba62042d5f" providerId="ADAL" clId="{5CFBCFCE-2BF9-427F-BF00-E9099D88084A}" dt="2026-06-04T22:31:30.672" v="9806" actId="20577"/>
          <ac:spMkLst>
            <pc:docMk/>
            <pc:sldMk cId="371738810" sldId="508"/>
            <ac:spMk id="6" creationId="{639AA512-B6D9-1D97-150D-5DCD4C7ECFAF}"/>
          </ac:spMkLst>
        </pc:spChg>
        <pc:spChg chg="add mod">
          <ac:chgData name="Commodore St Germain" userId="420783ab-3e48-4f67-af00-cfba62042d5f" providerId="ADAL" clId="{5CFBCFCE-2BF9-427F-BF00-E9099D88084A}" dt="2026-06-04T22:34:26.977" v="10063" actId="1037"/>
          <ac:spMkLst>
            <pc:docMk/>
            <pc:sldMk cId="371738810" sldId="508"/>
            <ac:spMk id="7" creationId="{F15C4B08-13CE-41D3-7BC9-A77EFFDDAB70}"/>
          </ac:spMkLst>
        </pc:spChg>
        <pc:spChg chg="add mod">
          <ac:chgData name="Commodore St Germain" userId="420783ab-3e48-4f67-af00-cfba62042d5f" providerId="ADAL" clId="{5CFBCFCE-2BF9-427F-BF00-E9099D88084A}" dt="2026-06-04T22:34:35.881" v="10065" actId="14100"/>
          <ac:spMkLst>
            <pc:docMk/>
            <pc:sldMk cId="371738810" sldId="508"/>
            <ac:spMk id="8" creationId="{6954DA8B-0685-4E6B-8C32-D241807A99E4}"/>
          </ac:spMkLst>
        </pc:spChg>
        <pc:spChg chg="add mod">
          <ac:chgData name="Commodore St Germain" userId="420783ab-3e48-4f67-af00-cfba62042d5f" providerId="ADAL" clId="{5CFBCFCE-2BF9-427F-BF00-E9099D88084A}" dt="2026-06-04T22:35:25.404" v="10095" actId="1076"/>
          <ac:spMkLst>
            <pc:docMk/>
            <pc:sldMk cId="371738810" sldId="508"/>
            <ac:spMk id="9" creationId="{CF11CB97-CA2F-5297-C39B-0B963FA96DED}"/>
          </ac:spMkLst>
        </pc:spChg>
        <pc:spChg chg="add mod">
          <ac:chgData name="Commodore St Germain" userId="420783ab-3e48-4f67-af00-cfba62042d5f" providerId="ADAL" clId="{5CFBCFCE-2BF9-427F-BF00-E9099D88084A}" dt="2026-06-04T22:36:37.733" v="10140" actId="1076"/>
          <ac:spMkLst>
            <pc:docMk/>
            <pc:sldMk cId="371738810" sldId="508"/>
            <ac:spMk id="10" creationId="{2E338F11-27C8-83BD-0467-CE12048FE973}"/>
          </ac:spMkLst>
        </pc:spChg>
        <pc:spChg chg="add mod">
          <ac:chgData name="Commodore St Germain" userId="420783ab-3e48-4f67-af00-cfba62042d5f" providerId="ADAL" clId="{5CFBCFCE-2BF9-427F-BF00-E9099D88084A}" dt="2026-06-04T22:36:29.379" v="10138" actId="20577"/>
          <ac:spMkLst>
            <pc:docMk/>
            <pc:sldMk cId="371738810" sldId="508"/>
            <ac:spMk id="12" creationId="{1ED9C89A-12CA-71A2-A1D8-E919240AB1C6}"/>
          </ac:spMkLst>
        </pc:spChg>
        <pc:picChg chg="add mod">
          <ac:chgData name="Commodore St Germain" userId="420783ab-3e48-4f67-af00-cfba62042d5f" providerId="ADAL" clId="{5CFBCFCE-2BF9-427F-BF00-E9099D88084A}" dt="2026-06-04T22:34:18.179" v="10055" actId="1076"/>
          <ac:picMkLst>
            <pc:docMk/>
            <pc:sldMk cId="371738810" sldId="508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47.550" v="12885" actId="478"/>
          <ac:inkMkLst>
            <pc:docMk/>
            <pc:sldMk cId="371738810" sldId="508"/>
            <ac:inkMk id="4" creationId="{3468AE7D-F998-6273-BFB0-81939B7E272C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5.120" v="12887" actId="478"/>
        <pc:sldMkLst>
          <pc:docMk/>
          <pc:sldMk cId="3490009447" sldId="509"/>
        </pc:sldMkLst>
        <pc:spChg chg="mod">
          <ac:chgData name="Commodore St Germain" userId="420783ab-3e48-4f67-af00-cfba62042d5f" providerId="ADAL" clId="{5CFBCFCE-2BF9-427F-BF00-E9099D88084A}" dt="2026-06-04T22:46:05.131" v="10375" actId="20577"/>
          <ac:spMkLst>
            <pc:docMk/>
            <pc:sldMk cId="3490009447" sldId="509"/>
            <ac:spMk id="2" creationId="{711328E0-77ED-6BD3-FEC7-4859ED18E5B3}"/>
          </ac:spMkLst>
        </pc:spChg>
        <pc:spChg chg="del">
          <ac:chgData name="Commodore St Germain" userId="420783ab-3e48-4f67-af00-cfba62042d5f" providerId="ADAL" clId="{5CFBCFCE-2BF9-427F-BF00-E9099D88084A}" dt="2026-06-04T22:49:24.944" v="10376" actId="478"/>
          <ac:spMkLst>
            <pc:docMk/>
            <pc:sldMk cId="3490009447" sldId="509"/>
            <ac:spMk id="3" creationId="{C3C9F104-B1D1-E260-ABCC-AFC94A7068E4}"/>
          </ac:spMkLst>
        </pc:spChg>
        <pc:spChg chg="add mod">
          <ac:chgData name="Commodore St Germain" userId="420783ab-3e48-4f67-af00-cfba62042d5f" providerId="ADAL" clId="{5CFBCFCE-2BF9-427F-BF00-E9099D88084A}" dt="2026-06-04T22:51:18.207" v="10389"/>
          <ac:spMkLst>
            <pc:docMk/>
            <pc:sldMk cId="3490009447" sldId="509"/>
            <ac:spMk id="10" creationId="{DB240348-C39E-0DF6-9115-C3CFBB5F6F1C}"/>
          </ac:spMkLst>
        </pc:spChg>
        <pc:spChg chg="add mod">
          <ac:chgData name="Commodore St Germain" userId="420783ab-3e48-4f67-af00-cfba62042d5f" providerId="ADAL" clId="{5CFBCFCE-2BF9-427F-BF00-E9099D88084A}" dt="2026-06-04T22:51:54.571" v="10410" actId="57"/>
          <ac:spMkLst>
            <pc:docMk/>
            <pc:sldMk cId="3490009447" sldId="509"/>
            <ac:spMk id="11" creationId="{5887FEC5-391C-F8D3-6DA7-B9AED3A00B80}"/>
          </ac:spMkLst>
        </pc:spChg>
        <pc:spChg chg="add mod">
          <ac:chgData name="Commodore St Germain" userId="420783ab-3e48-4f67-af00-cfba62042d5f" providerId="ADAL" clId="{5CFBCFCE-2BF9-427F-BF00-E9099D88084A}" dt="2026-06-04T22:52:11.112" v="10422" actId="20577"/>
          <ac:spMkLst>
            <pc:docMk/>
            <pc:sldMk cId="3490009447" sldId="509"/>
            <ac:spMk id="12" creationId="{9A521E18-14CA-B11A-91E7-39056C7BC41F}"/>
          </ac:spMkLst>
        </pc:spChg>
        <pc:spChg chg="add mod">
          <ac:chgData name="Commodore St Germain" userId="420783ab-3e48-4f67-af00-cfba62042d5f" providerId="ADAL" clId="{5CFBCFCE-2BF9-427F-BF00-E9099D88084A}" dt="2026-06-04T22:52:27.361" v="10426" actId="20577"/>
          <ac:spMkLst>
            <pc:docMk/>
            <pc:sldMk cId="3490009447" sldId="509"/>
            <ac:spMk id="13" creationId="{933D9FE9-DAB0-8EA6-CE8C-0B58FAA00626}"/>
          </ac:spMkLst>
        </pc:spChg>
        <pc:spChg chg="add mod">
          <ac:chgData name="Commodore St Germain" userId="420783ab-3e48-4f67-af00-cfba62042d5f" providerId="ADAL" clId="{5CFBCFCE-2BF9-427F-BF00-E9099D88084A}" dt="2026-06-04T22:52:44.656" v="10438" actId="20577"/>
          <ac:spMkLst>
            <pc:docMk/>
            <pc:sldMk cId="3490009447" sldId="509"/>
            <ac:spMk id="14" creationId="{5F84D990-E66E-261B-B645-66BEE8E36AE2}"/>
          </ac:spMkLst>
        </pc:spChg>
        <pc:picChg chg="add mod">
          <ac:chgData name="Commodore St Germain" userId="420783ab-3e48-4f67-af00-cfba62042d5f" providerId="ADAL" clId="{5CFBCFCE-2BF9-427F-BF00-E9099D88084A}" dt="2026-06-04T22:49:32.604" v="10379" actId="1076"/>
          <ac:picMkLst>
            <pc:docMk/>
            <pc:sldMk cId="3490009447" sldId="509"/>
            <ac:picMk id="5" creationId="{B9513183-8A60-289A-77DE-F1F6DC7B5396}"/>
          </ac:picMkLst>
        </pc:picChg>
        <pc:picChg chg="add mod">
          <ac:chgData name="Commodore St Germain" userId="420783ab-3e48-4f67-af00-cfba62042d5f" providerId="ADAL" clId="{5CFBCFCE-2BF9-427F-BF00-E9099D88084A}" dt="2026-06-04T22:50:40.573" v="10384" actId="1076"/>
          <ac:picMkLst>
            <pc:docMk/>
            <pc:sldMk cId="3490009447" sldId="509"/>
            <ac:picMk id="7" creationId="{49DD1487-683A-827A-467B-B1C52D484AAF}"/>
          </ac:picMkLst>
        </pc:picChg>
        <pc:picChg chg="add mod">
          <ac:chgData name="Commodore St Germain" userId="420783ab-3e48-4f67-af00-cfba62042d5f" providerId="ADAL" clId="{5CFBCFCE-2BF9-427F-BF00-E9099D88084A}" dt="2026-06-04T22:51:04.390" v="10388" actId="14100"/>
          <ac:picMkLst>
            <pc:docMk/>
            <pc:sldMk cId="3490009447" sldId="509"/>
            <ac:picMk id="9" creationId="{8AF52E64-F1E0-476E-86C4-1B74173FA606}"/>
          </ac:picMkLst>
        </pc:picChg>
        <pc:inkChg chg="add del">
          <ac:chgData name="Commodore St Germain" userId="420783ab-3e48-4f67-af00-cfba62042d5f" providerId="ADAL" clId="{5CFBCFCE-2BF9-427F-BF00-E9099D88084A}" dt="2026-06-12T16:07:55.120" v="12887" actId="478"/>
          <ac:inkMkLst>
            <pc:docMk/>
            <pc:sldMk cId="3490009447" sldId="509"/>
            <ac:inkMk id="3" creationId="{8EFD1A2E-7CF5-D7F8-7D02-E40A2BD720D7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294537783" sldId="510"/>
        </pc:sldMkLst>
      </pc:sldChg>
      <pc:sldChg chg="addSp delSp modSp add mod">
        <pc:chgData name="Commodore St Germain" userId="420783ab-3e48-4f67-af00-cfba62042d5f" providerId="ADAL" clId="{5CFBCFCE-2BF9-427F-BF00-E9099D88084A}" dt="2026-06-12T16:07:32.387" v="12881" actId="478"/>
        <pc:sldMkLst>
          <pc:docMk/>
          <pc:sldMk cId="3370116187" sldId="510"/>
        </pc:sldMkLst>
        <pc:spChg chg="mod">
          <ac:chgData name="Commodore St Germain" userId="420783ab-3e48-4f67-af00-cfba62042d5f" providerId="ADAL" clId="{5CFBCFCE-2BF9-427F-BF00-E9099D88084A}" dt="2026-06-04T21:35:26.998" v="8659" actId="20577"/>
          <ac:spMkLst>
            <pc:docMk/>
            <pc:sldMk cId="3370116187" sldId="510"/>
            <ac:spMk id="2" creationId="{911E3A24-F6F0-9E9F-B19B-1536B9B41494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3" creationId="{CF4F9D66-B6FA-F679-CB6E-41D3C3972405}"/>
          </ac:spMkLst>
        </pc:spChg>
        <pc:spChg chg="mod ord">
          <ac:chgData name="Commodore St Germain" userId="420783ab-3e48-4f67-af00-cfba62042d5f" providerId="ADAL" clId="{5CFBCFCE-2BF9-427F-BF00-E9099D88084A}" dt="2026-06-04T21:53:49.749" v="9325" actId="16959"/>
          <ac:spMkLst>
            <pc:docMk/>
            <pc:sldMk cId="3370116187" sldId="510"/>
            <ac:spMk id="6" creationId="{73EDBDAC-C7F4-F813-F241-4B485618F10C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7" creationId="{395202E2-109D-A935-B799-6CFABA6BCD04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8" creationId="{6E05FEED-3BBA-C4A4-2813-9579283BCCCD}"/>
          </ac:spMkLst>
        </pc:spChg>
        <pc:spChg chg="mod">
          <ac:chgData name="Commodore St Germain" userId="420783ab-3e48-4f67-af00-cfba62042d5f" providerId="ADAL" clId="{5CFBCFCE-2BF9-427F-BF00-E9099D88084A}" dt="2026-06-04T21:55:32.681" v="9463" actId="20577"/>
          <ac:spMkLst>
            <pc:docMk/>
            <pc:sldMk cId="3370116187" sldId="510"/>
            <ac:spMk id="9" creationId="{DF5A5FF7-8285-0FF9-C780-30D8D1FA7685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10" creationId="{4BBC8CCF-F9CE-949C-B2D7-015A2284EF57}"/>
          </ac:spMkLst>
        </pc:spChg>
        <pc:spChg chg="add mod">
          <ac:chgData name="Commodore St Germain" userId="420783ab-3e48-4f67-af00-cfba62042d5f" providerId="ADAL" clId="{5CFBCFCE-2BF9-427F-BF00-E9099D88084A}" dt="2026-06-04T22:16:30.451" v="9686"/>
          <ac:spMkLst>
            <pc:docMk/>
            <pc:sldMk cId="3370116187" sldId="510"/>
            <ac:spMk id="20" creationId="{C98DC1FB-3655-6814-F8EE-577379F6F020}"/>
          </ac:spMkLst>
        </pc:sp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4" creationId="{6CEF70E2-418E-6DB1-DE9A-1825A6D5A6F1}"/>
          </ac:picMkLst>
        </pc:pic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32.387" v="12881" actId="478"/>
          <ac:inkMkLst>
            <pc:docMk/>
            <pc:sldMk cId="3370116187" sldId="510"/>
            <ac:inkMk id="12" creationId="{3C2F757A-9B6A-4B27-1061-B21C42F65D92}"/>
          </ac:inkMkLst>
        </pc:inkChg>
        <pc:cxnChg chg="add mod">
          <ac:chgData name="Commodore St Germain" userId="420783ab-3e48-4f67-af00-cfba62042d5f" providerId="ADAL" clId="{5CFBCFCE-2BF9-427F-BF00-E9099D88084A}" dt="2026-06-04T21:54:49.798" v="9342" actId="692"/>
          <ac:cxnSpMkLst>
            <pc:docMk/>
            <pc:sldMk cId="3370116187" sldId="510"/>
            <ac:cxnSpMk id="11" creationId="{26ADF2AF-422C-6812-0119-09DB3A5EFB01}"/>
          </ac:cxnSpMkLst>
        </pc:cxnChg>
        <pc:cxnChg chg="add del mod">
          <ac:chgData name="Commodore St Germain" userId="420783ab-3e48-4f67-af00-cfba62042d5f" providerId="ADAL" clId="{5CFBCFCE-2BF9-427F-BF00-E9099D88084A}" dt="2026-06-04T21:54:37.498" v="9336" actId="478"/>
          <ac:cxnSpMkLst>
            <pc:docMk/>
            <pc:sldMk cId="3370116187" sldId="510"/>
            <ac:cxnSpMk id="12" creationId="{4E6377D3-6520-8BE9-DDA4-CCF8B5649A12}"/>
          </ac:cxnSpMkLst>
        </pc:cxnChg>
        <pc:cxnChg chg="add del mod">
          <ac:chgData name="Commodore St Germain" userId="420783ab-3e48-4f67-af00-cfba62042d5f" providerId="ADAL" clId="{5CFBCFCE-2BF9-427F-BF00-E9099D88084A}" dt="2026-06-04T21:54:52.839" v="9343" actId="478"/>
          <ac:cxnSpMkLst>
            <pc:docMk/>
            <pc:sldMk cId="3370116187" sldId="510"/>
            <ac:cxnSpMk id="15" creationId="{4B4B56F3-27E9-5A73-EF2A-18E58A5F333E}"/>
          </ac:cxnSpMkLst>
        </pc:cxnChg>
        <pc:cxnChg chg="add mod">
          <ac:chgData name="Commodore St Germain" userId="420783ab-3e48-4f67-af00-cfba62042d5f" providerId="ADAL" clId="{5CFBCFCE-2BF9-427F-BF00-E9099D88084A}" dt="2026-06-04T21:56:16.228" v="9478" actId="1076"/>
          <ac:cxnSpMkLst>
            <pc:docMk/>
            <pc:sldMk cId="3370116187" sldId="510"/>
            <ac:cxnSpMk id="16" creationId="{64A77454-1C74-216F-0A1D-752F7D5B36BF}"/>
          </ac:cxnSpMkLst>
        </pc:cxnChg>
        <pc:cxnChg chg="add mod">
          <ac:chgData name="Commodore St Germain" userId="420783ab-3e48-4f67-af00-cfba62042d5f" providerId="ADAL" clId="{5CFBCFCE-2BF9-427F-BF00-E9099D88084A}" dt="2026-06-04T21:56:20.355" v="9480" actId="1076"/>
          <ac:cxnSpMkLst>
            <pc:docMk/>
            <pc:sldMk cId="3370116187" sldId="510"/>
            <ac:cxnSpMk id="17" creationId="{5B37324D-C4C5-C28C-54FC-12199D574DC8}"/>
          </ac:cxnSpMkLst>
        </pc:cxnChg>
        <pc:cxnChg chg="add mod">
          <ac:chgData name="Commodore St Germain" userId="420783ab-3e48-4f67-af00-cfba62042d5f" providerId="ADAL" clId="{5CFBCFCE-2BF9-427F-BF00-E9099D88084A}" dt="2026-06-04T21:56:30.569" v="9490" actId="14100"/>
          <ac:cxnSpMkLst>
            <pc:docMk/>
            <pc:sldMk cId="3370116187" sldId="510"/>
            <ac:cxnSpMk id="18" creationId="{5D5A0283-3192-BC9A-380F-F824826BE7E8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7:50.781" v="12886" actId="478"/>
        <pc:sldMkLst>
          <pc:docMk/>
          <pc:sldMk cId="178628471" sldId="511"/>
        </pc:sldMkLst>
        <pc:spChg chg="mod">
          <ac:chgData name="Commodore St Germain" userId="420783ab-3e48-4f67-af00-cfba62042d5f" providerId="ADAL" clId="{5CFBCFCE-2BF9-427F-BF00-E9099D88084A}" dt="2026-06-04T22:38:54.132" v="10194" actId="20577"/>
          <ac:spMkLst>
            <pc:docMk/>
            <pc:sldMk cId="178628471" sldId="511"/>
            <ac:spMk id="3" creationId="{56640401-90A1-19B8-1BEE-72C8E128C49A}"/>
          </ac:spMkLst>
        </pc:spChg>
        <pc:spChg chg="mod">
          <ac:chgData name="Commodore St Germain" userId="420783ab-3e48-4f67-af00-cfba62042d5f" providerId="ADAL" clId="{5CFBCFCE-2BF9-427F-BF00-E9099D88084A}" dt="2026-06-04T22:39:39.292" v="10250" actId="14100"/>
          <ac:spMkLst>
            <pc:docMk/>
            <pc:sldMk cId="178628471" sldId="511"/>
            <ac:spMk id="7" creationId="{F15C4B08-13CE-41D3-7BC9-A77EFFDDAB70}"/>
          </ac:spMkLst>
        </pc:spChg>
        <pc:spChg chg="mod">
          <ac:chgData name="Commodore St Germain" userId="420783ab-3e48-4f67-af00-cfba62042d5f" providerId="ADAL" clId="{5CFBCFCE-2BF9-427F-BF00-E9099D88084A}" dt="2026-06-04T22:39:46.772" v="10252" actId="14100"/>
          <ac:spMkLst>
            <pc:docMk/>
            <pc:sldMk cId="178628471" sldId="511"/>
            <ac:spMk id="8" creationId="{6954DA8B-0685-4E6B-8C32-D241807A99E4}"/>
          </ac:spMkLst>
        </pc:spChg>
        <pc:spChg chg="mod">
          <ac:chgData name="Commodore St Germain" userId="420783ab-3e48-4f67-af00-cfba62042d5f" providerId="ADAL" clId="{5CFBCFCE-2BF9-427F-BF00-E9099D88084A}" dt="2026-06-04T22:41:58.878" v="10253" actId="57"/>
          <ac:spMkLst>
            <pc:docMk/>
            <pc:sldMk cId="178628471" sldId="511"/>
            <ac:spMk id="9" creationId="{CF11CB97-CA2F-5297-C39B-0B963FA96DED}"/>
          </ac:spMkLst>
        </pc:spChg>
        <pc:spChg chg="mod">
          <ac:chgData name="Commodore St Germain" userId="420783ab-3e48-4f67-af00-cfba62042d5f" providerId="ADAL" clId="{5CFBCFCE-2BF9-427F-BF00-E9099D88084A}" dt="2026-06-04T22:42:30.343" v="10263" actId="20577"/>
          <ac:spMkLst>
            <pc:docMk/>
            <pc:sldMk cId="178628471" sldId="511"/>
            <ac:spMk id="10" creationId="{2E338F11-27C8-83BD-0467-CE12048FE973}"/>
          </ac:spMkLst>
        </pc:spChg>
        <pc:spChg chg="mod">
          <ac:chgData name="Commodore St Germain" userId="420783ab-3e48-4f67-af00-cfba62042d5f" providerId="ADAL" clId="{5CFBCFCE-2BF9-427F-BF00-E9099D88084A}" dt="2026-06-04T22:43:35.591" v="10307" actId="1076"/>
          <ac:spMkLst>
            <pc:docMk/>
            <pc:sldMk cId="178628471" sldId="511"/>
            <ac:spMk id="12" creationId="{1ED9C89A-12CA-71A2-A1D8-E919240AB1C6}"/>
          </ac:spMkLst>
        </pc:spChg>
        <pc:picChg chg="mod ord">
          <ac:chgData name="Commodore St Germain" userId="420783ab-3e48-4f67-af00-cfba62042d5f" providerId="ADAL" clId="{5CFBCFCE-2BF9-427F-BF00-E9099D88084A}" dt="2026-06-04T22:39:30.998" v="10248" actId="167"/>
          <ac:picMkLst>
            <pc:docMk/>
            <pc:sldMk cId="178628471" sldId="511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50.781" v="12886" actId="478"/>
          <ac:inkMkLst>
            <pc:docMk/>
            <pc:sldMk cId="178628471" sldId="511"/>
            <ac:inkMk id="4" creationId="{E8501F63-46AF-417A-D830-08852013A755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451853107" sldId="511"/>
        </pc:sldMkLst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1340936074" sldId="512"/>
        </pc:sldMkLst>
      </pc:sldChg>
      <pc:sldChg chg="addSp delSp modSp add mod">
        <pc:chgData name="Commodore St Germain" userId="420783ab-3e48-4f67-af00-cfba62042d5f" providerId="ADAL" clId="{5CFBCFCE-2BF9-427F-BF00-E9099D88084A}" dt="2026-06-12T16:06:56.057" v="12873" actId="478"/>
        <pc:sldMkLst>
          <pc:docMk/>
          <pc:sldMk cId="3817779411" sldId="512"/>
        </pc:sldMkLst>
        <pc:spChg chg="add del">
          <ac:chgData name="Commodore St Germain" userId="420783ab-3e48-4f67-af00-cfba62042d5f" providerId="ADAL" clId="{5CFBCFCE-2BF9-427F-BF00-E9099D88084A}" dt="2026-06-04T22:44:09.349" v="10311" actId="478"/>
          <ac:spMkLst>
            <pc:docMk/>
            <pc:sldMk cId="3817779411" sldId="512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2:45:12.923" v="10347" actId="1037"/>
          <ac:spMkLst>
            <pc:docMk/>
            <pc:sldMk cId="3817779411" sldId="512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2:44:36.433" v="10341" actId="14100"/>
          <ac:spMkLst>
            <pc:docMk/>
            <pc:sldMk cId="3817779411" sldId="512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2:44:58.165" v="10344" actId="14100"/>
          <ac:spMkLst>
            <pc:docMk/>
            <pc:sldMk cId="3817779411" sldId="512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4T22:44:11.969" v="10312" actId="478"/>
          <ac:spMkLst>
            <pc:docMk/>
            <pc:sldMk cId="3817779411" sldId="512"/>
            <ac:spMk id="8" creationId="{0DCDB366-9AF3-36C5-B653-2F26FE518D36}"/>
          </ac:spMkLst>
        </pc:spChg>
        <pc:spChg chg="add del mod">
          <ac:chgData name="Commodore St Germain" userId="420783ab-3e48-4f67-af00-cfba62042d5f" providerId="ADAL" clId="{5CFBCFCE-2BF9-427F-BF00-E9099D88084A}" dt="2026-06-04T22:44:08.168" v="10310" actId="478"/>
          <ac:spMkLst>
            <pc:docMk/>
            <pc:sldMk cId="3817779411" sldId="512"/>
            <ac:spMk id="9" creationId="{9EE102EE-0386-95FA-2C75-A6453385508E}"/>
          </ac:spMkLst>
        </pc:spChg>
        <pc:spChg chg="add del mod">
          <ac:chgData name="Commodore St Germain" userId="420783ab-3e48-4f67-af00-cfba62042d5f" providerId="ADAL" clId="{5CFBCFCE-2BF9-427F-BF00-E9099D88084A}" dt="2026-06-04T22:44:16.255" v="10313" actId="478"/>
          <ac:spMkLst>
            <pc:docMk/>
            <pc:sldMk cId="3817779411" sldId="512"/>
            <ac:spMk id="11" creationId="{6966E974-5918-BE49-04BE-9CBCE60C8096}"/>
          </ac:spMkLst>
        </pc:spChg>
        <pc:inkChg chg="add del">
          <ac:chgData name="Commodore St Germain" userId="420783ab-3e48-4f67-af00-cfba62042d5f" providerId="ADAL" clId="{5CFBCFCE-2BF9-427F-BF00-E9099D88084A}" dt="2026-06-12T16:06:56.057" v="12873" actId="478"/>
          <ac:inkMkLst>
            <pc:docMk/>
            <pc:sldMk cId="3817779411" sldId="512"/>
            <ac:inkMk id="3" creationId="{DF5D49D6-AF78-0DBA-A762-999D447F0456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9.899" v="12888" actId="478"/>
        <pc:sldMkLst>
          <pc:docMk/>
          <pc:sldMk cId="3734831353" sldId="513"/>
        </pc:sldMkLst>
        <pc:spChg chg="add mod">
          <ac:chgData name="Commodore St Germain" userId="420783ab-3e48-4f67-af00-cfba62042d5f" providerId="ADAL" clId="{5CFBCFCE-2BF9-427F-BF00-E9099D88084A}" dt="2026-06-04T22:53:37.368" v="10446"/>
          <ac:spMkLst>
            <pc:docMk/>
            <pc:sldMk cId="3734831353" sldId="513"/>
            <ac:spMk id="8" creationId="{28EBB79C-E34C-8523-CE3F-F61C31889A84}"/>
          </ac:spMkLst>
        </pc:spChg>
        <pc:picChg chg="add mod">
          <ac:chgData name="Commodore St Germain" userId="420783ab-3e48-4f67-af00-cfba62042d5f" providerId="ADAL" clId="{5CFBCFCE-2BF9-427F-BF00-E9099D88084A}" dt="2026-06-04T22:53:10.806" v="10441" actId="14100"/>
          <ac:picMkLst>
            <pc:docMk/>
            <pc:sldMk cId="3734831353" sldId="513"/>
            <ac:picMk id="5" creationId="{AAE47AFB-3AFB-C1E9-D836-43DC16469377}"/>
          </ac:picMkLst>
        </pc:picChg>
        <pc:picChg chg="add mod">
          <ac:chgData name="Commodore St Germain" userId="420783ab-3e48-4f67-af00-cfba62042d5f" providerId="ADAL" clId="{5CFBCFCE-2BF9-427F-BF00-E9099D88084A}" dt="2026-06-04T22:53:32.656" v="10445" actId="1076"/>
          <ac:picMkLst>
            <pc:docMk/>
            <pc:sldMk cId="3734831353" sldId="513"/>
            <ac:picMk id="7" creationId="{4427E8A4-2865-5A80-D0E4-094E10535510}"/>
          </ac:picMkLst>
        </pc:picChg>
        <pc:inkChg chg="add del">
          <ac:chgData name="Commodore St Germain" userId="420783ab-3e48-4f67-af00-cfba62042d5f" providerId="ADAL" clId="{5CFBCFCE-2BF9-427F-BF00-E9099D88084A}" dt="2026-06-12T16:07:59.899" v="12888" actId="478"/>
          <ac:inkMkLst>
            <pc:docMk/>
            <pc:sldMk cId="3734831353" sldId="513"/>
            <ac:inkMk id="4" creationId="{C2DCAD31-0A14-001F-D5D9-31C2B221423E}"/>
          </ac:inkMkLst>
        </pc:inkChg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939314872" sldId="514"/>
        </pc:sldMkLst>
      </pc:sldChg>
      <pc:sldChg chg="new del">
        <pc:chgData name="Commodore St Germain" userId="420783ab-3e48-4f67-af00-cfba62042d5f" providerId="ADAL" clId="{5CFBCFCE-2BF9-427F-BF00-E9099D88084A}" dt="2026-06-04T22:54:56.364" v="10450" actId="47"/>
        <pc:sldMkLst>
          <pc:docMk/>
          <pc:sldMk cId="4014942015" sldId="514"/>
        </pc:sldMkLst>
      </pc:sldChg>
      <pc:sldChg chg="new del">
        <pc:chgData name="Commodore St Germain" userId="420783ab-3e48-4f67-af00-cfba62042d5f" providerId="ADAL" clId="{5CFBCFCE-2BF9-427F-BF00-E9099D88084A}" dt="2026-06-04T22:54:52.691" v="10449" actId="47"/>
        <pc:sldMkLst>
          <pc:docMk/>
          <pc:sldMk cId="564289409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291064997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775181053" sldId="516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2821452139" sldId="517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661782046" sldId="518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555293389" sldId="519"/>
        </pc:sldMkLst>
      </pc:sldChg>
      <pc:sldChg chg="modSp add mod">
        <pc:chgData name="Commodore St Germain" userId="420783ab-3e48-4f67-af00-cfba62042d5f" providerId="ADAL" clId="{5CFBCFCE-2BF9-427F-BF00-E9099D88084A}" dt="2026-06-05T03:09:33.540" v="10573" actId="27636"/>
        <pc:sldMkLst>
          <pc:docMk/>
          <pc:sldMk cId="2188028480" sldId="520"/>
        </pc:sldMkLst>
        <pc:spChg chg="mod">
          <ac:chgData name="Commodore St Germain" userId="420783ab-3e48-4f67-af00-cfba62042d5f" providerId="ADAL" clId="{5CFBCFCE-2BF9-427F-BF00-E9099D88084A}" dt="2026-06-05T03:09:21.250" v="10536" actId="1035"/>
          <ac:spMkLst>
            <pc:docMk/>
            <pc:sldMk cId="2188028480" sldId="52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9:33.540" v="10573" actId="27636"/>
          <ac:spMkLst>
            <pc:docMk/>
            <pc:sldMk cId="2188028480" sldId="52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5T03:08:37.854" v="10511" actId="20577"/>
        <pc:sldMkLst>
          <pc:docMk/>
          <pc:sldMk cId="3812754875" sldId="521"/>
        </pc:sldMkLst>
        <pc:spChg chg="mod">
          <ac:chgData name="Commodore St Germain" userId="420783ab-3e48-4f67-af00-cfba62042d5f" providerId="ADAL" clId="{5CFBCFCE-2BF9-427F-BF00-E9099D88084A}" dt="2026-06-05T03:08:37.854" v="10511" actId="20577"/>
          <ac:spMkLst>
            <pc:docMk/>
            <pc:sldMk cId="3812754875" sldId="521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3:34.722" v="10480" actId="20577"/>
          <ac:spMkLst>
            <pc:docMk/>
            <pc:sldMk cId="3812754875" sldId="521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5T03:09:46.327" v="10574"/>
        <pc:sldMkLst>
          <pc:docMk/>
          <pc:sldMk cId="1254396451" sldId="522"/>
        </pc:sldMkLst>
      </pc:sldChg>
      <pc:sldChg chg="add">
        <pc:chgData name="Commodore St Germain" userId="420783ab-3e48-4f67-af00-cfba62042d5f" providerId="ADAL" clId="{5CFBCFCE-2BF9-427F-BF00-E9099D88084A}" dt="2026-06-05T03:09:53.830" v="10577"/>
        <pc:sldMkLst>
          <pc:docMk/>
          <pc:sldMk cId="3613005843" sldId="523"/>
        </pc:sldMkLst>
      </pc:sldChg>
      <pc:sldChg chg="add">
        <pc:chgData name="Commodore St Germain" userId="420783ab-3e48-4f67-af00-cfba62042d5f" providerId="ADAL" clId="{5CFBCFCE-2BF9-427F-BF00-E9099D88084A}" dt="2026-06-05T03:09:58.927" v="10579"/>
        <pc:sldMkLst>
          <pc:docMk/>
          <pc:sldMk cId="1235549792" sldId="524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351493711" sldId="525"/>
        </pc:sldMkLst>
      </pc:sldChg>
      <pc:sldChg chg="new del">
        <pc:chgData name="Commodore St Germain" userId="420783ab-3e48-4f67-af00-cfba62042d5f" providerId="ADAL" clId="{5CFBCFCE-2BF9-427F-BF00-E9099D88084A}" dt="2026-06-05T03:11:35.822" v="10620" actId="47"/>
        <pc:sldMkLst>
          <pc:docMk/>
          <pc:sldMk cId="221465668" sldId="526"/>
        </pc:sldMkLst>
      </pc:sldChg>
      <pc:sldChg chg="modSp add mod">
        <pc:chgData name="Commodore St Germain" userId="420783ab-3e48-4f67-af00-cfba62042d5f" providerId="ADAL" clId="{5CFBCFCE-2BF9-427F-BF00-E9099D88084A}" dt="2026-06-05T03:11:10.807" v="10616" actId="20577"/>
        <pc:sldMkLst>
          <pc:docMk/>
          <pc:sldMk cId="2792066975" sldId="527"/>
        </pc:sldMkLst>
        <pc:spChg chg="mod">
          <ac:chgData name="Commodore St Germain" userId="420783ab-3e48-4f67-af00-cfba62042d5f" providerId="ADAL" clId="{5CFBCFCE-2BF9-427F-BF00-E9099D88084A}" dt="2026-06-05T03:11:10.807" v="10616" actId="20577"/>
          <ac:spMkLst>
            <pc:docMk/>
            <pc:sldMk cId="2792066975" sldId="527"/>
            <ac:spMk id="2" creationId="{47641DBE-2009-958F-48F4-9C3B50118109}"/>
          </ac:spMkLst>
        </pc:spChg>
      </pc:sldChg>
      <pc:sldChg chg="add">
        <pc:chgData name="Commodore St Germain" userId="420783ab-3e48-4f67-af00-cfba62042d5f" providerId="ADAL" clId="{5CFBCFCE-2BF9-427F-BF00-E9099D88084A}" dt="2026-06-05T03:10:57.147" v="10585"/>
        <pc:sldMkLst>
          <pc:docMk/>
          <pc:sldMk cId="208004239" sldId="528"/>
        </pc:sldMkLst>
      </pc:sldChg>
      <pc:sldChg chg="addSp delSp modSp new del mod">
        <pc:chgData name="Commodore St Germain" userId="420783ab-3e48-4f67-af00-cfba62042d5f" providerId="ADAL" clId="{5CFBCFCE-2BF9-427F-BF00-E9099D88084A}" dt="2026-06-05T03:58:31.138" v="11676" actId="47"/>
        <pc:sldMkLst>
          <pc:docMk/>
          <pc:sldMk cId="1809911259" sldId="529"/>
        </pc:sldMkLst>
        <pc:picChg chg="add del mod">
          <ac:chgData name="Commodore St Germain" userId="420783ab-3e48-4f67-af00-cfba62042d5f" providerId="ADAL" clId="{5CFBCFCE-2BF9-427F-BF00-E9099D88084A}" dt="2026-06-05T03:34:37.876" v="10811" actId="478"/>
          <ac:picMkLst>
            <pc:docMk/>
            <pc:sldMk cId="1809911259" sldId="529"/>
            <ac:picMk id="5" creationId="{DBF03AAD-34EA-8278-BA6C-D4410B1F089C}"/>
          </ac:picMkLst>
        </pc:picChg>
      </pc:sldChg>
      <pc:sldChg chg="new del">
        <pc:chgData name="Commodore St Germain" userId="420783ab-3e48-4f67-af00-cfba62042d5f" providerId="ADAL" clId="{5CFBCFCE-2BF9-427F-BF00-E9099D88084A}" dt="2026-06-05T03:11:25.209" v="10618" actId="47"/>
        <pc:sldMkLst>
          <pc:docMk/>
          <pc:sldMk cId="1414639031" sldId="530"/>
        </pc:sldMkLst>
      </pc:sldChg>
      <pc:sldChg chg="add del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2670414368" sldId="530"/>
        </pc:sldMkLst>
      </pc:sldChg>
      <pc:sldChg chg="addSp delSp modSp new mod">
        <pc:chgData name="Commodore St Germain" userId="420783ab-3e48-4f67-af00-cfba62042d5f" providerId="ADAL" clId="{5CFBCFCE-2BF9-427F-BF00-E9099D88084A}" dt="2026-06-12T16:08:45.112" v="12902" actId="478"/>
        <pc:sldMkLst>
          <pc:docMk/>
          <pc:sldMk cId="2816682944" sldId="531"/>
        </pc:sldMkLst>
        <pc:spChg chg="mod">
          <ac:chgData name="Commodore St Germain" userId="420783ab-3e48-4f67-af00-cfba62042d5f" providerId="ADAL" clId="{5CFBCFCE-2BF9-427F-BF00-E9099D88084A}" dt="2026-06-05T03:55:59.131" v="11563" actId="20577"/>
          <ac:spMkLst>
            <pc:docMk/>
            <pc:sldMk cId="2816682944" sldId="531"/>
            <ac:spMk id="2" creationId="{A9D3B8F5-1C91-96BC-CB30-E151A6EC4BB3}"/>
          </ac:spMkLst>
        </pc:spChg>
        <pc:spChg chg="del">
          <ac:chgData name="Commodore St Germain" userId="420783ab-3e48-4f67-af00-cfba62042d5f" providerId="ADAL" clId="{5CFBCFCE-2BF9-427F-BF00-E9099D88084A}" dt="2026-06-05T03:35:46.709" v="10901" actId="478"/>
          <ac:spMkLst>
            <pc:docMk/>
            <pc:sldMk cId="2816682944" sldId="531"/>
            <ac:spMk id="3" creationId="{115000C8-4DF9-D5DC-86BE-2B6DE9168C81}"/>
          </ac:spMkLst>
        </pc:spChg>
        <pc:spChg chg="add mod">
          <ac:chgData name="Commodore St Germain" userId="420783ab-3e48-4f67-af00-cfba62042d5f" providerId="ADAL" clId="{5CFBCFCE-2BF9-427F-BF00-E9099D88084A}" dt="2026-06-05T03:36:41.203" v="10920" actId="1038"/>
          <ac:spMkLst>
            <pc:docMk/>
            <pc:sldMk cId="2816682944" sldId="531"/>
            <ac:spMk id="5" creationId="{D3659808-96E6-E0D4-87ED-ED2D744F840D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6" creationId="{D74C1C3F-36E7-08E8-F9EB-6656EDF2F909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7" creationId="{FBDBCE75-C46C-EBFD-7BE7-775AC0D873F9}"/>
          </ac:spMkLst>
        </pc:spChg>
        <pc:spChg chg="add mod">
          <ac:chgData name="Commodore St Germain" userId="420783ab-3e48-4f67-af00-cfba62042d5f" providerId="ADAL" clId="{5CFBCFCE-2BF9-427F-BF00-E9099D88084A}" dt="2026-06-05T03:43:56.859" v="11238" actId="20577"/>
          <ac:spMkLst>
            <pc:docMk/>
            <pc:sldMk cId="2816682944" sldId="531"/>
            <ac:spMk id="8" creationId="{6E0A9AAB-FA22-1594-2BAB-22B57355C5D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9" creationId="{C13759D9-C765-E3B4-4992-913514E304E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10" creationId="{251B797E-48F1-B4A5-2C00-489EFC947D25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2" creationId="{833F65D4-E62E-35F9-4F94-C2CE8805D258}"/>
          </ac:spMkLst>
        </pc:spChg>
        <pc:spChg chg="add del mod">
          <ac:chgData name="Commodore St Germain" userId="420783ab-3e48-4f67-af00-cfba62042d5f" providerId="ADAL" clId="{5CFBCFCE-2BF9-427F-BF00-E9099D88084A}" dt="2026-06-12T01:16:17.842" v="12840" actId="478"/>
          <ac:spMkLst>
            <pc:docMk/>
            <pc:sldMk cId="2816682944" sldId="531"/>
            <ac:spMk id="13" creationId="{01C61356-F9A4-91E4-7A77-E2BC32A9B334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5" creationId="{A3060DB1-DDFE-C62B-F2C2-50F18CAB4857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6" creationId="{D116F77E-3F80-455E-7DA6-33E0E36C009A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7" creationId="{C2418BA0-AC6A-BAE0-32FB-11FBA9106765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8" creationId="{A43FEE5E-F067-75CC-DB7A-EB5F9429A18F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9" creationId="{3FEC1243-0938-DCB0-F597-0C28F40787D7}"/>
          </ac:spMkLst>
        </pc:spChg>
        <pc:spChg chg="add del mod">
          <ac:chgData name="Commodore St Germain" userId="420783ab-3e48-4f67-af00-cfba62042d5f" providerId="ADAL" clId="{5CFBCFCE-2BF9-427F-BF00-E9099D88084A}" dt="2026-06-12T01:15:58.900" v="12836" actId="478"/>
          <ac:spMkLst>
            <pc:docMk/>
            <pc:sldMk cId="2816682944" sldId="531"/>
            <ac:spMk id="20" creationId="{0C328F63-2610-28C8-0417-AC4BE1537CCD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21" creationId="{FA0A6B24-B167-0981-12BE-AF28D4605637}"/>
          </ac:spMkLst>
        </pc:spChg>
        <pc:spChg chg="add mod">
          <ac:chgData name="Commodore St Germain" userId="420783ab-3e48-4f67-af00-cfba62042d5f" providerId="ADAL" clId="{5CFBCFCE-2BF9-427F-BF00-E9099D88084A}" dt="2026-06-05T04:33:41.629" v="12022" actId="20577"/>
          <ac:spMkLst>
            <pc:docMk/>
            <pc:sldMk cId="2816682944" sldId="531"/>
            <ac:spMk id="29" creationId="{A3D03482-D99B-6383-4AB0-28DB1B990253}"/>
          </ac:spMkLst>
        </pc:spChg>
        <pc:picChg chg="add mod modCrop">
          <ac:chgData name="Commodore St Germain" userId="420783ab-3e48-4f67-af00-cfba62042d5f" providerId="ADAL" clId="{5CFBCFCE-2BF9-427F-BF00-E9099D88084A}" dt="2026-06-05T03:38:50.256" v="10977" actId="1076"/>
          <ac:picMkLst>
            <pc:docMk/>
            <pc:sldMk cId="2816682944" sldId="531"/>
            <ac:picMk id="4" creationId="{0DD3AB76-E729-A7A7-3824-90E29F452AF3}"/>
          </ac:picMkLst>
        </pc:picChg>
        <pc:picChg chg="add mod">
          <ac:chgData name="Commodore St Germain" userId="420783ab-3e48-4f67-af00-cfba62042d5f" providerId="ADAL" clId="{5CFBCFCE-2BF9-427F-BF00-E9099D88084A}" dt="2026-06-05T03:39:49.794" v="10996" actId="571"/>
          <ac:picMkLst>
            <pc:docMk/>
            <pc:sldMk cId="2816682944" sldId="531"/>
            <ac:picMk id="11" creationId="{E5235FC2-6E5E-C960-BF7E-D53647491487}"/>
          </ac:picMkLst>
        </pc:picChg>
        <pc:picChg chg="add mod">
          <ac:chgData name="Commodore St Germain" userId="420783ab-3e48-4f67-af00-cfba62042d5f" providerId="ADAL" clId="{5CFBCFCE-2BF9-427F-BF00-E9099D88084A}" dt="2026-06-05T03:41:41.666" v="11192" actId="571"/>
          <ac:picMkLst>
            <pc:docMk/>
            <pc:sldMk cId="2816682944" sldId="531"/>
            <ac:picMk id="14" creationId="{2B2F2AF0-1AEC-18E4-A635-6D6DBD0344BB}"/>
          </ac:picMkLst>
        </pc:picChg>
        <pc:inkChg chg="add del">
          <ac:chgData name="Commodore St Germain" userId="420783ab-3e48-4f67-af00-cfba62042d5f" providerId="ADAL" clId="{5CFBCFCE-2BF9-427F-BF00-E9099D88084A}" dt="2026-06-12T16:08:45.112" v="12902" actId="478"/>
          <ac:inkMkLst>
            <pc:docMk/>
            <pc:sldMk cId="2816682944" sldId="531"/>
            <ac:inkMk id="3" creationId="{C4475F22-0B9F-917B-0EF7-5DDB39373DCD}"/>
          </ac:inkMkLst>
        </pc:inkChg>
        <pc:cxnChg chg="add mod">
          <ac:chgData name="Commodore St Germain" userId="420783ab-3e48-4f67-af00-cfba62042d5f" providerId="ADAL" clId="{5CFBCFCE-2BF9-427F-BF00-E9099D88084A}" dt="2026-06-05T03:45:19.443" v="11260" actId="692"/>
          <ac:cxnSpMkLst>
            <pc:docMk/>
            <pc:sldMk cId="2816682944" sldId="531"/>
            <ac:cxnSpMk id="23" creationId="{3BCE52A5-84F0-71FE-9EFC-53DEC546BAC2}"/>
          </ac:cxnSpMkLst>
        </pc:cxnChg>
        <pc:cxnChg chg="add del mod">
          <ac:chgData name="Commodore St Germain" userId="420783ab-3e48-4f67-af00-cfba62042d5f" providerId="ADAL" clId="{5CFBCFCE-2BF9-427F-BF00-E9099D88084A}" dt="2026-06-12T01:16:15.326" v="12839" actId="478"/>
          <ac:cxnSpMkLst>
            <pc:docMk/>
            <pc:sldMk cId="2816682944" sldId="531"/>
            <ac:cxnSpMk id="24" creationId="{3B43A050-E38A-24A8-79CD-15FFA89CC71E}"/>
          </ac:cxnSpMkLst>
        </pc:cxnChg>
        <pc:cxnChg chg="add del mod">
          <ac:chgData name="Commodore St Germain" userId="420783ab-3e48-4f67-af00-cfba62042d5f" providerId="ADAL" clId="{5CFBCFCE-2BF9-427F-BF00-E9099D88084A}" dt="2026-06-12T01:16:06.412" v="12838" actId="478"/>
          <ac:cxnSpMkLst>
            <pc:docMk/>
            <pc:sldMk cId="2816682944" sldId="531"/>
            <ac:cxnSpMk id="27" creationId="{A0F0D696-41CC-4175-CDF0-E8594A752E7C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8:54.604" v="12904" actId="478"/>
        <pc:sldMkLst>
          <pc:docMk/>
          <pc:sldMk cId="2562567968" sldId="532"/>
        </pc:sldMkLst>
        <pc:spChg chg="mod">
          <ac:chgData name="Commodore St Germain" userId="420783ab-3e48-4f67-af00-cfba62042d5f" providerId="ADAL" clId="{5CFBCFCE-2BF9-427F-BF00-E9099D88084A}" dt="2026-06-05T03:58:12.333" v="11674" actId="20577"/>
          <ac:spMkLst>
            <pc:docMk/>
            <pc:sldMk cId="2562567968" sldId="532"/>
            <ac:spMk id="2" creationId="{EAD4D538-A20C-2210-69DC-93B1787E8304}"/>
          </ac:spMkLst>
        </pc:spChg>
        <pc:spChg chg="del">
          <ac:chgData name="Commodore St Germain" userId="420783ab-3e48-4f67-af00-cfba62042d5f" providerId="ADAL" clId="{5CFBCFCE-2BF9-427F-BF00-E9099D88084A}" dt="2026-06-05T03:34:47.750" v="10815" actId="478"/>
          <ac:spMkLst>
            <pc:docMk/>
            <pc:sldMk cId="2562567968" sldId="532"/>
            <ac:spMk id="3" creationId="{C75CA16C-A74B-F373-2F31-78869C32E167}"/>
          </ac:spMkLst>
        </pc:spChg>
        <pc:spChg chg="add mod">
          <ac:chgData name="Commodore St Germain" userId="420783ab-3e48-4f67-af00-cfba62042d5f" providerId="ADAL" clId="{5CFBCFCE-2BF9-427F-BF00-E9099D88084A}" dt="2026-06-05T03:50:07.653" v="11334"/>
          <ac:spMkLst>
            <pc:docMk/>
            <pc:sldMk cId="2562567968" sldId="532"/>
            <ac:spMk id="5" creationId="{873EA4D7-FF40-C368-5452-FB81DF045A91}"/>
          </ac:spMkLst>
        </pc:spChg>
        <pc:spChg chg="add mod">
          <ac:chgData name="Commodore St Germain" userId="420783ab-3e48-4f67-af00-cfba62042d5f" providerId="ADAL" clId="{5CFBCFCE-2BF9-427F-BF00-E9099D88084A}" dt="2026-06-05T03:58:24.282" v="11675"/>
          <ac:spMkLst>
            <pc:docMk/>
            <pc:sldMk cId="2562567968" sldId="532"/>
            <ac:spMk id="6" creationId="{34F2BFDF-58E0-CDCE-721F-0D02F6FE5063}"/>
          </ac:spMkLst>
        </pc:spChg>
        <pc:picChg chg="add mod">
          <ac:chgData name="Commodore St Germain" userId="420783ab-3e48-4f67-af00-cfba62042d5f" providerId="ADAL" clId="{5CFBCFCE-2BF9-427F-BF00-E9099D88084A}" dt="2026-06-05T03:57:51.432" v="11614" actId="1076"/>
          <ac:picMkLst>
            <pc:docMk/>
            <pc:sldMk cId="2562567968" sldId="532"/>
            <ac:picMk id="4" creationId="{A2D184AA-B2CE-E861-17FF-F6974A60FF1C}"/>
          </ac:picMkLst>
        </pc:picChg>
        <pc:inkChg chg="add del">
          <ac:chgData name="Commodore St Germain" userId="420783ab-3e48-4f67-af00-cfba62042d5f" providerId="ADAL" clId="{5CFBCFCE-2BF9-427F-BF00-E9099D88084A}" dt="2026-06-12T16:08:54.604" v="12904" actId="478"/>
          <ac:inkMkLst>
            <pc:docMk/>
            <pc:sldMk cId="2562567968" sldId="532"/>
            <ac:inkMk id="3" creationId="{FFB06018-96B9-5314-2A68-2CF7DCF0BB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8:58.393" v="12905" actId="478"/>
        <pc:sldMkLst>
          <pc:docMk/>
          <pc:sldMk cId="1543869188" sldId="533"/>
        </pc:sldMkLst>
        <pc:spChg chg="add mod">
          <ac:chgData name="Commodore St Germain" userId="420783ab-3e48-4f67-af00-cfba62042d5f" providerId="ADAL" clId="{5CFBCFCE-2BF9-427F-BF00-E9099D88084A}" dt="2026-06-05T03:18:13.297" v="10643" actId="20577"/>
          <ac:spMkLst>
            <pc:docMk/>
            <pc:sldMk cId="1543869188" sldId="533"/>
            <ac:spMk id="8" creationId="{DE3491F2-FFC5-B73B-1E07-09FCBF5B8BAF}"/>
          </ac:spMkLst>
        </pc:spChg>
        <pc:picChg chg="add mod">
          <ac:chgData name="Commodore St Germain" userId="420783ab-3e48-4f67-af00-cfba62042d5f" providerId="ADAL" clId="{5CFBCFCE-2BF9-427F-BF00-E9099D88084A}" dt="2026-06-05T03:13:12.968" v="10632" actId="14100"/>
          <ac:picMkLst>
            <pc:docMk/>
            <pc:sldMk cId="1543869188" sldId="533"/>
            <ac:picMk id="5" creationId="{170A6949-D47D-12EE-6969-26ECD2E599AF}"/>
          </ac:picMkLst>
        </pc:picChg>
        <pc:picChg chg="add del mod">
          <ac:chgData name="Commodore St Germain" userId="420783ab-3e48-4f67-af00-cfba62042d5f" providerId="ADAL" clId="{5CFBCFCE-2BF9-427F-BF00-E9099D88084A}" dt="2026-06-05T03:14:45.453" v="10635" actId="478"/>
          <ac:picMkLst>
            <pc:docMk/>
            <pc:sldMk cId="1543869188" sldId="533"/>
            <ac:picMk id="7" creationId="{A63DFE7E-1A4A-B720-AD7F-173D962146E8}"/>
          </ac:picMkLst>
        </pc:picChg>
        <pc:picChg chg="add del">
          <ac:chgData name="Commodore St Germain" userId="420783ab-3e48-4f67-af00-cfba62042d5f" providerId="ADAL" clId="{5CFBCFCE-2BF9-427F-BF00-E9099D88084A}" dt="2026-06-05T03:18:49.714" v="10649" actId="478"/>
          <ac:picMkLst>
            <pc:docMk/>
            <pc:sldMk cId="1543869188" sldId="533"/>
            <ac:picMk id="10" creationId="{B9F9E1DB-52C1-90FA-E1B8-4B26D0ECFF19}"/>
          </ac:picMkLst>
        </pc:picChg>
        <pc:picChg chg="add mod">
          <ac:chgData name="Commodore St Germain" userId="420783ab-3e48-4f67-af00-cfba62042d5f" providerId="ADAL" clId="{5CFBCFCE-2BF9-427F-BF00-E9099D88084A}" dt="2026-06-05T03:18:36.257" v="10647" actId="14100"/>
          <ac:picMkLst>
            <pc:docMk/>
            <pc:sldMk cId="1543869188" sldId="533"/>
            <ac:picMk id="12" creationId="{92849522-FDF9-DE33-7003-B362C6677603}"/>
          </ac:picMkLst>
        </pc:picChg>
        <pc:picChg chg="add del mod">
          <ac:chgData name="Commodore St Germain" userId="420783ab-3e48-4f67-af00-cfba62042d5f" providerId="ADAL" clId="{5CFBCFCE-2BF9-427F-BF00-E9099D88084A}" dt="2026-06-05T03:21:42.413" v="10654" actId="478"/>
          <ac:picMkLst>
            <pc:docMk/>
            <pc:sldMk cId="1543869188" sldId="533"/>
            <ac:picMk id="13" creationId="{6EF666A2-D5E4-A5B9-0983-C1F4A4EEAA8E}"/>
          </ac:picMkLst>
        </pc:picChg>
        <pc:picChg chg="add mod">
          <ac:chgData name="Commodore St Germain" userId="420783ab-3e48-4f67-af00-cfba62042d5f" providerId="ADAL" clId="{5CFBCFCE-2BF9-427F-BF00-E9099D88084A}" dt="2026-06-05T03:22:08.847" v="10657" actId="692"/>
          <ac:picMkLst>
            <pc:docMk/>
            <pc:sldMk cId="1543869188" sldId="533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8:58.393" v="12905" actId="478"/>
          <ac:inkMkLst>
            <pc:docMk/>
            <pc:sldMk cId="1543869188" sldId="533"/>
            <ac:inkMk id="4" creationId="{93BAAA33-7C5E-7120-B12C-1521FEDBE612}"/>
          </ac:inkMkLst>
        </pc:inkChg>
      </pc:sldChg>
      <pc:sldChg chg="addSp new del mod ord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3449292318" sldId="534"/>
        </pc:sldMkLst>
        <pc:spChg chg="add">
          <ac:chgData name="Commodore St Germain" userId="420783ab-3e48-4f67-af00-cfba62042d5f" providerId="ADAL" clId="{5CFBCFCE-2BF9-427F-BF00-E9099D88084A}" dt="2026-06-05T03:14:55.277" v="10636"/>
          <ac:spMkLst>
            <pc:docMk/>
            <pc:sldMk cId="3449292318" sldId="534"/>
            <ac:spMk id="4" creationId="{0D99DF5A-6A8D-5348-A436-BC938B9DE182}"/>
          </ac:spMkLst>
        </pc:spChg>
        <pc:picChg chg="add">
          <ac:chgData name="Commodore St Germain" userId="420783ab-3e48-4f67-af00-cfba62042d5f" providerId="ADAL" clId="{5CFBCFCE-2BF9-427F-BF00-E9099D88084A}" dt="2026-06-05T03:15:20.828" v="10637" actId="22"/>
          <ac:picMkLst>
            <pc:docMk/>
            <pc:sldMk cId="3449292318" sldId="534"/>
            <ac:picMk id="6" creationId="{B8458048-C286-C9F2-FD5A-392195D19021}"/>
          </ac:picMkLst>
        </pc:picChg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748085728" sldId="535"/>
        </pc:sldMkLst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66420590" sldId="536"/>
        </pc:sldMkLst>
      </pc:sldChg>
      <pc:sldChg chg="addSp delSp modSp add mod">
        <pc:chgData name="Commodore St Germain" userId="420783ab-3e48-4f67-af00-cfba62042d5f" providerId="ADAL" clId="{5CFBCFCE-2BF9-427F-BF00-E9099D88084A}" dt="2026-06-12T16:09:02.257" v="12906" actId="478"/>
        <pc:sldMkLst>
          <pc:docMk/>
          <pc:sldMk cId="1313168834" sldId="537"/>
        </pc:sldMkLst>
        <pc:picChg chg="del">
          <ac:chgData name="Commodore St Germain" userId="420783ab-3e48-4f67-af00-cfba62042d5f" providerId="ADAL" clId="{5CFBCFCE-2BF9-427F-BF00-E9099D88084A}" dt="2026-06-05T03:24:11.271" v="10668" actId="478"/>
          <ac:picMkLst>
            <pc:docMk/>
            <pc:sldMk cId="1313168834" sldId="537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2:41.006" v="10662" actId="14100"/>
          <ac:picMkLst>
            <pc:docMk/>
            <pc:sldMk cId="1313168834" sldId="537"/>
            <ac:picMk id="6" creationId="{339849BC-25F8-1989-F90E-01F0B1514546}"/>
          </ac:picMkLst>
        </pc:picChg>
        <pc:picChg chg="add mod">
          <ac:chgData name="Commodore St Germain" userId="420783ab-3e48-4f67-af00-cfba62042d5f" providerId="ADAL" clId="{5CFBCFCE-2BF9-427F-BF00-E9099D88084A}" dt="2026-06-05T03:24:33.361" v="10671" actId="14100"/>
          <ac:picMkLst>
            <pc:docMk/>
            <pc:sldMk cId="1313168834" sldId="537"/>
            <ac:picMk id="9" creationId="{C599F1F3-0D02-FD0C-FD71-7CAF665325A0}"/>
          </ac:picMkLst>
        </pc:picChg>
        <pc:picChg chg="del">
          <ac:chgData name="Commodore St Germain" userId="420783ab-3e48-4f67-af00-cfba62042d5f" providerId="ADAL" clId="{5CFBCFCE-2BF9-427F-BF00-E9099D88084A}" dt="2026-06-05T03:22:17.387" v="10659" actId="478"/>
          <ac:picMkLst>
            <pc:docMk/>
            <pc:sldMk cId="1313168834" sldId="537"/>
            <ac:picMk id="12" creationId="{92849522-FDF9-DE33-7003-B362C6677603}"/>
          </ac:picMkLst>
        </pc:picChg>
        <pc:inkChg chg="add del">
          <ac:chgData name="Commodore St Germain" userId="420783ab-3e48-4f67-af00-cfba62042d5f" providerId="ADAL" clId="{5CFBCFCE-2BF9-427F-BF00-E9099D88084A}" dt="2026-06-12T16:09:02.257" v="12906" actId="478"/>
          <ac:inkMkLst>
            <pc:docMk/>
            <pc:sldMk cId="1313168834" sldId="537"/>
            <ac:inkMk id="4" creationId="{B9B54BDC-BE61-A36F-F522-02C3FFACC29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08.083" v="12907" actId="478"/>
        <pc:sldMkLst>
          <pc:docMk/>
          <pc:sldMk cId="753067038" sldId="538"/>
        </pc:sldMkLst>
        <pc:picChg chg="del">
          <ac:chgData name="Commodore St Germain" userId="420783ab-3e48-4f67-af00-cfba62042d5f" providerId="ADAL" clId="{5CFBCFCE-2BF9-427F-BF00-E9099D88084A}" dt="2026-06-05T03:23:08.858" v="10665" actId="478"/>
          <ac:picMkLst>
            <pc:docMk/>
            <pc:sldMk cId="753067038" sldId="538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3:18.618" v="10667" actId="14100"/>
          <ac:picMkLst>
            <pc:docMk/>
            <pc:sldMk cId="753067038" sldId="538"/>
            <ac:picMk id="7" creationId="{215449DC-E512-30C3-EC39-F04E526CF1A2}"/>
          </ac:picMkLst>
        </pc:picChg>
        <pc:inkChg chg="add del">
          <ac:chgData name="Commodore St Germain" userId="420783ab-3e48-4f67-af00-cfba62042d5f" providerId="ADAL" clId="{5CFBCFCE-2BF9-427F-BF00-E9099D88084A}" dt="2026-06-12T16:09:08.083" v="12907" actId="478"/>
          <ac:inkMkLst>
            <pc:docMk/>
            <pc:sldMk cId="753067038" sldId="538"/>
            <ac:inkMk id="4" creationId="{B92F54C1-6E51-98EE-1E0D-11EB2F75541C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5.716" v="12908" actId="478"/>
        <pc:sldMkLst>
          <pc:docMk/>
          <pc:sldMk cId="2742341767" sldId="539"/>
        </pc:sldMkLst>
        <pc:picChg chg="add mod">
          <ac:chgData name="Commodore St Germain" userId="420783ab-3e48-4f67-af00-cfba62042d5f" providerId="ADAL" clId="{5CFBCFCE-2BF9-427F-BF00-E9099D88084A}" dt="2026-06-05T03:25:16.592" v="10680" actId="1076"/>
          <ac:picMkLst>
            <pc:docMk/>
            <pc:sldMk cId="2742341767" sldId="539"/>
            <ac:picMk id="5" creationId="{46B09F9E-BC55-0CBA-E9FD-4AFA6CFA79A1}"/>
          </ac:picMkLst>
        </pc:picChg>
        <pc:picChg chg="del">
          <ac:chgData name="Commodore St Germain" userId="420783ab-3e48-4f67-af00-cfba62042d5f" providerId="ADAL" clId="{5CFBCFCE-2BF9-427F-BF00-E9099D88084A}" dt="2026-06-05T03:25:08.171" v="10676" actId="478"/>
          <ac:picMkLst>
            <pc:docMk/>
            <pc:sldMk cId="2742341767" sldId="539"/>
            <ac:picMk id="6" creationId="{339849BC-25F8-1989-F90E-01F0B1514546}"/>
          </ac:picMkLst>
        </pc:picChg>
        <pc:picChg chg="del">
          <ac:chgData name="Commodore St Germain" userId="420783ab-3e48-4f67-af00-cfba62042d5f" providerId="ADAL" clId="{5CFBCFCE-2BF9-427F-BF00-E9099D88084A}" dt="2026-06-05T03:25:03.494" v="10673" actId="478"/>
          <ac:picMkLst>
            <pc:docMk/>
            <pc:sldMk cId="2742341767" sldId="539"/>
            <ac:picMk id="7" creationId="{215449DC-E512-30C3-EC39-F04E526CF1A2}"/>
          </ac:picMkLst>
        </pc:picChg>
        <pc:picChg chg="add mod">
          <ac:chgData name="Commodore St Germain" userId="420783ab-3e48-4f67-af00-cfba62042d5f" providerId="ADAL" clId="{5CFBCFCE-2BF9-427F-BF00-E9099D88084A}" dt="2026-06-05T03:25:46.335" v="10683" actId="14100"/>
          <ac:picMkLst>
            <pc:docMk/>
            <pc:sldMk cId="2742341767" sldId="539"/>
            <ac:picMk id="10" creationId="{8D30A099-2785-3CA6-E272-FFE4988D9B7E}"/>
          </ac:picMkLst>
        </pc:picChg>
        <pc:picChg chg="add mod">
          <ac:chgData name="Commodore St Germain" userId="420783ab-3e48-4f67-af00-cfba62042d5f" providerId="ADAL" clId="{5CFBCFCE-2BF9-427F-BF00-E9099D88084A}" dt="2026-06-05T03:26:02.946" v="10686" actId="14100"/>
          <ac:picMkLst>
            <pc:docMk/>
            <pc:sldMk cId="2742341767" sldId="539"/>
            <ac:picMk id="12" creationId="{C9C906A7-1B59-17C2-78BC-51AF8DCAC0CE}"/>
          </ac:picMkLst>
        </pc:picChg>
        <pc:picChg chg="add mod">
          <ac:chgData name="Commodore St Germain" userId="420783ab-3e48-4f67-af00-cfba62042d5f" providerId="ADAL" clId="{5CFBCFCE-2BF9-427F-BF00-E9099D88084A}" dt="2026-06-05T03:26:21.710" v="10689" actId="14100"/>
          <ac:picMkLst>
            <pc:docMk/>
            <pc:sldMk cId="2742341767" sldId="539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5.716" v="12908" actId="478"/>
          <ac:inkMkLst>
            <pc:docMk/>
            <pc:sldMk cId="2742341767" sldId="539"/>
            <ac:inkMk id="4" creationId="{3A9D6228-7279-B5CC-BCDA-EAC887BA082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9.835" v="12909" actId="478"/>
        <pc:sldMkLst>
          <pc:docMk/>
          <pc:sldMk cId="3461387573" sldId="540"/>
        </pc:sldMkLst>
        <pc:picChg chg="del">
          <ac:chgData name="Commodore St Germain" userId="420783ab-3e48-4f67-af00-cfba62042d5f" providerId="ADAL" clId="{5CFBCFCE-2BF9-427F-BF00-E9099D88084A}" dt="2026-06-05T03:27:04.906" v="10691" actId="478"/>
          <ac:picMkLst>
            <pc:docMk/>
            <pc:sldMk cId="3461387573" sldId="540"/>
            <ac:picMk id="5" creationId="{46B09F9E-BC55-0CBA-E9FD-4AFA6CFA79A1}"/>
          </ac:picMkLst>
        </pc:picChg>
        <pc:picChg chg="add mod">
          <ac:chgData name="Commodore St Germain" userId="420783ab-3e48-4f67-af00-cfba62042d5f" providerId="ADAL" clId="{5CFBCFCE-2BF9-427F-BF00-E9099D88084A}" dt="2026-06-05T03:27:10.192" v="10695" actId="1076"/>
          <ac:picMkLst>
            <pc:docMk/>
            <pc:sldMk cId="3461387573" sldId="540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7:31.540" v="10700" actId="1076"/>
          <ac:picMkLst>
            <pc:docMk/>
            <pc:sldMk cId="3461387573" sldId="540"/>
            <ac:picMk id="9" creationId="{60A80191-5E37-0C18-7387-7DA855F85AA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0" creationId="{8D30A099-2785-3CA6-E272-FFE4988D9B7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9.835" v="12909" actId="478"/>
          <ac:inkMkLst>
            <pc:docMk/>
            <pc:sldMk cId="3461387573" sldId="540"/>
            <ac:inkMk id="4" creationId="{1BA2D6CB-3730-B394-E65C-8A987D47A0A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32.250" v="12912" actId="478"/>
        <pc:sldMkLst>
          <pc:docMk/>
          <pc:sldMk cId="2733088106" sldId="541"/>
        </pc:sldMkLst>
        <pc:spChg chg="del">
          <ac:chgData name="Commodore St Germain" userId="420783ab-3e48-4f67-af00-cfba62042d5f" providerId="ADAL" clId="{5CFBCFCE-2BF9-427F-BF00-E9099D88084A}" dt="2026-06-05T04:13:05.861" v="12009" actId="478"/>
          <ac:spMkLst>
            <pc:docMk/>
            <pc:sldMk cId="2733088106" sldId="541"/>
            <ac:spMk id="3" creationId="{3B185B6F-BA10-1B43-9416-C94B12B6503C}"/>
          </ac:spMkLst>
        </pc:spChg>
        <pc:picChg chg="add mod">
          <ac:chgData name="Commodore St Germain" userId="420783ab-3e48-4f67-af00-cfba62042d5f" providerId="ADAL" clId="{5CFBCFCE-2BF9-427F-BF00-E9099D88084A}" dt="2026-06-05T03:28:18.759" v="10724" actId="1076"/>
          <ac:picMkLst>
            <pc:docMk/>
            <pc:sldMk cId="2733088106" sldId="541"/>
            <ac:picMk id="5" creationId="{D81BB9FF-BC00-779B-375D-D6BE5F0708B1}"/>
          </ac:picMkLst>
        </pc:picChg>
        <pc:picChg chg="del">
          <ac:chgData name="Commodore St Germain" userId="420783ab-3e48-4f67-af00-cfba62042d5f" providerId="ADAL" clId="{5CFBCFCE-2BF9-427F-BF00-E9099D88084A}" dt="2026-06-05T03:28:03.524" v="10703" actId="478"/>
          <ac:picMkLst>
            <pc:docMk/>
            <pc:sldMk cId="2733088106" sldId="541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8:28.403" v="10727" actId="1076"/>
          <ac:picMkLst>
            <pc:docMk/>
            <pc:sldMk cId="2733088106" sldId="541"/>
            <ac:picMk id="7" creationId="{86F716B9-9E30-C598-A7B6-6EDB17351AB4}"/>
          </ac:picMkLst>
        </pc:picChg>
        <pc:picChg chg="del">
          <ac:chgData name="Commodore St Germain" userId="420783ab-3e48-4f67-af00-cfba62042d5f" providerId="ADAL" clId="{5CFBCFCE-2BF9-427F-BF00-E9099D88084A}" dt="2026-06-05T03:28:09.843" v="10706" actId="478"/>
          <ac:picMkLst>
            <pc:docMk/>
            <pc:sldMk cId="2733088106" sldId="541"/>
            <ac:picMk id="9" creationId="{60A80191-5E37-0C18-7387-7DA855F85AAE}"/>
          </ac:picMkLst>
        </pc:picChg>
        <pc:picChg chg="add mod">
          <ac:chgData name="Commodore St Germain" userId="420783ab-3e48-4f67-af00-cfba62042d5f" providerId="ADAL" clId="{5CFBCFCE-2BF9-427F-BF00-E9099D88084A}" dt="2026-06-05T04:07:47.616" v="11856" actId="14100"/>
          <ac:picMkLst>
            <pc:docMk/>
            <pc:sldMk cId="2733088106" sldId="541"/>
            <ac:picMk id="10" creationId="{1B507CF3-76D9-09DA-47FA-C7211CDFBDD0}"/>
          </ac:picMkLst>
        </pc:picChg>
        <pc:picChg chg="mod">
          <ac:chgData name="Commodore St Germain" userId="420783ab-3e48-4f67-af00-cfba62042d5f" providerId="ADAL" clId="{5CFBCFCE-2BF9-427F-BF00-E9099D88084A}" dt="2026-06-05T03:28:20.729" v="10725" actId="1076"/>
          <ac:picMkLst>
            <pc:docMk/>
            <pc:sldMk cId="2733088106" sldId="541"/>
            <ac:picMk id="12" creationId="{C9C906A7-1B59-17C2-78BC-51AF8DCAC0CE}"/>
          </ac:picMkLst>
        </pc:picChg>
        <pc:picChg chg="del mod">
          <ac:chgData name="Commodore St Germain" userId="420783ab-3e48-4f67-af00-cfba62042d5f" providerId="ADAL" clId="{5CFBCFCE-2BF9-427F-BF00-E9099D88084A}" dt="2026-06-05T04:07:33.780" v="11852" actId="478"/>
          <ac:picMkLst>
            <pc:docMk/>
            <pc:sldMk cId="2733088106" sldId="541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9:32.250" v="12912" actId="478"/>
          <ac:inkMkLst>
            <pc:docMk/>
            <pc:sldMk cId="2733088106" sldId="541"/>
            <ac:inkMk id="3" creationId="{BFB5B5D4-4B18-E76B-E606-9F6AC44BC58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05T03:57:37.896" v="11612" actId="47"/>
        <pc:sldMkLst>
          <pc:docMk/>
          <pc:sldMk cId="26243384" sldId="542"/>
        </pc:sldMkLst>
        <pc:spChg chg="mod">
          <ac:chgData name="Commodore St Germain" userId="420783ab-3e48-4f67-af00-cfba62042d5f" providerId="ADAL" clId="{5CFBCFCE-2BF9-427F-BF00-E9099D88084A}" dt="2026-06-05T03:35:24.498" v="10897" actId="14100"/>
          <ac:spMkLst>
            <pc:docMk/>
            <pc:sldMk cId="26243384" sldId="542"/>
            <ac:spMk id="2" creationId="{FFFBC6EA-57B1-1301-6AB1-65411867A18C}"/>
          </ac:spMkLst>
        </pc:spChg>
        <pc:spChg chg="del">
          <ac:chgData name="Commodore St Germain" userId="420783ab-3e48-4f67-af00-cfba62042d5f" providerId="ADAL" clId="{5CFBCFCE-2BF9-427F-BF00-E9099D88084A}" dt="2026-06-05T03:35:29.546" v="10898" actId="478"/>
          <ac:spMkLst>
            <pc:docMk/>
            <pc:sldMk cId="26243384" sldId="542"/>
            <ac:spMk id="3" creationId="{E95B95F8-B815-1B4B-E6DC-7B0BAB4B070B}"/>
          </ac:spMkLst>
        </pc:spChg>
        <pc:spChg chg="add del mod">
          <ac:chgData name="Commodore St Germain" userId="420783ab-3e48-4f67-af00-cfba62042d5f" providerId="ADAL" clId="{5CFBCFCE-2BF9-427F-BF00-E9099D88084A}" dt="2026-06-05T03:52:54.072" v="11449" actId="21"/>
          <ac:spMkLst>
            <pc:docMk/>
            <pc:sldMk cId="26243384" sldId="542"/>
            <ac:spMk id="4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1:17.757" v="11416" actId="20577"/>
          <ac:spMkLst>
            <pc:docMk/>
            <pc:sldMk cId="26243384" sldId="542"/>
            <ac:spMk id="5" creationId="{0EB2E40C-740D-CA91-EF2D-F8AC581B6776}"/>
          </ac:spMkLst>
        </pc:spChg>
        <pc:spChg chg="add mod">
          <ac:chgData name="Commodore St Germain" userId="420783ab-3e48-4f67-af00-cfba62042d5f" providerId="ADAL" clId="{5CFBCFCE-2BF9-427F-BF00-E9099D88084A}" dt="2026-06-05T03:51:32.562" v="11419" actId="20577"/>
          <ac:spMkLst>
            <pc:docMk/>
            <pc:sldMk cId="26243384" sldId="542"/>
            <ac:spMk id="6" creationId="{9B591C69-1CF8-71D0-7FDD-8A1EF9103B6D}"/>
          </ac:spMkLst>
        </pc:spChg>
        <pc:spChg chg="add mod">
          <ac:chgData name="Commodore St Germain" userId="420783ab-3e48-4f67-af00-cfba62042d5f" providerId="ADAL" clId="{5CFBCFCE-2BF9-427F-BF00-E9099D88084A}" dt="2026-06-05T03:50:02.589" v="11333"/>
          <ac:spMkLst>
            <pc:docMk/>
            <pc:sldMk cId="26243384" sldId="542"/>
            <ac:spMk id="7" creationId="{15FD136F-4AED-9BC5-EFAF-DBBA9882ABCA}"/>
          </ac:spMkLst>
        </pc:spChg>
        <pc:spChg chg="add mod">
          <ac:chgData name="Commodore St Germain" userId="420783ab-3e48-4f67-af00-cfba62042d5f" providerId="ADAL" clId="{5CFBCFCE-2BF9-427F-BF00-E9099D88084A}" dt="2026-06-05T03:50:44.870" v="11411" actId="1076"/>
          <ac:spMkLst>
            <pc:docMk/>
            <pc:sldMk cId="26243384" sldId="542"/>
            <ac:spMk id="8" creationId="{35184D42-400D-8B49-ABE3-2060D617C086}"/>
          </ac:spMkLst>
        </pc:spChg>
      </pc:sldChg>
      <pc:sldChg chg="new del">
        <pc:chgData name="Commodore St Germain" userId="420783ab-3e48-4f67-af00-cfba62042d5f" providerId="ADAL" clId="{5CFBCFCE-2BF9-427F-BF00-E9099D88084A}" dt="2026-06-05T03:28:32.618" v="10728" actId="47"/>
        <pc:sldMkLst>
          <pc:docMk/>
          <pc:sldMk cId="3065749079" sldId="542"/>
        </pc:sldMkLst>
      </pc:sldChg>
      <pc:sldChg chg="addSp delSp modSp add mod">
        <pc:chgData name="Commodore St Germain" userId="420783ab-3e48-4f67-af00-cfba62042d5f" providerId="ADAL" clId="{5CFBCFCE-2BF9-427F-BF00-E9099D88084A}" dt="2026-06-12T16:08:10.928" v="12899" actId="20577"/>
        <pc:sldMkLst>
          <pc:docMk/>
          <pc:sldMk cId="3801255328" sldId="543"/>
        </pc:sldMkLst>
        <pc:spChg chg="mod">
          <ac:chgData name="Commodore St Germain" userId="420783ab-3e48-4f67-af00-cfba62042d5f" providerId="ADAL" clId="{5CFBCFCE-2BF9-427F-BF00-E9099D88084A}" dt="2026-06-12T16:08:10.928" v="12899" actId="20577"/>
          <ac:spMkLst>
            <pc:docMk/>
            <pc:sldMk cId="3801255328" sldId="543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12T01:14:46.362" v="12796" actId="255"/>
          <ac:spMkLst>
            <pc:docMk/>
            <pc:sldMk cId="3801255328" sldId="543"/>
            <ac:spMk id="7" creationId="{67536D12-3E35-C0E0-8196-88E03E614C01}"/>
          </ac:spMkLst>
        </pc:spChg>
        <pc:inkChg chg="add del">
          <ac:chgData name="Commodore St Germain" userId="420783ab-3e48-4f67-af00-cfba62042d5f" providerId="ADAL" clId="{5CFBCFCE-2BF9-427F-BF00-E9099D88084A}" dt="2026-06-12T16:08:04.533" v="12889" actId="478"/>
          <ac:inkMkLst>
            <pc:docMk/>
            <pc:sldMk cId="3801255328" sldId="543"/>
            <ac:inkMk id="9" creationId="{F274E43A-A506-2C96-68C8-4B26F86B398D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8:17.924" v="12900" actId="478"/>
        <pc:sldMkLst>
          <pc:docMk/>
          <pc:sldMk cId="1222945445" sldId="544"/>
        </pc:sldMkLst>
        <pc:spChg chg="mod">
          <ac:chgData name="Commodore St Germain" userId="420783ab-3e48-4f67-af00-cfba62042d5f" providerId="ADAL" clId="{5CFBCFCE-2BF9-427F-BF00-E9099D88084A}" dt="2026-06-05T03:55:02.344" v="11503" actId="20577"/>
          <ac:spMkLst>
            <pc:docMk/>
            <pc:sldMk cId="1222945445" sldId="544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4:03.167" v="12793" actId="20577"/>
          <ac:spMkLst>
            <pc:docMk/>
            <pc:sldMk cId="1222945445" sldId="544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12T01:15:00.881" v="12813" actId="1036"/>
          <ac:spMkLst>
            <pc:docMk/>
            <pc:sldMk cId="1222945445" sldId="544"/>
            <ac:spMk id="4" creationId="{A636C2E4-95F1-F682-7F28-AFEE76AB29CC}"/>
          </ac:spMkLst>
        </pc:spChg>
        <pc:spChg chg="del mod">
          <ac:chgData name="Commodore St Germain" userId="420783ab-3e48-4f67-af00-cfba62042d5f" providerId="ADAL" clId="{5CFBCFCE-2BF9-427F-BF00-E9099D88084A}" dt="2026-06-05T03:52:24.650" v="11433" actId="478"/>
          <ac:spMkLst>
            <pc:docMk/>
            <pc:sldMk cId="1222945445" sldId="544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12T01:15:04.013" v="12820" actId="1035"/>
          <ac:spMkLst>
            <pc:docMk/>
            <pc:sldMk cId="1222945445" sldId="544"/>
            <ac:spMk id="6" creationId="{659A8469-5E85-6A49-3CCC-FEC7B5217F2F}"/>
          </ac:spMkLst>
        </pc:spChg>
        <pc:spChg chg="del mod">
          <ac:chgData name="Commodore St Germain" userId="420783ab-3e48-4f67-af00-cfba62042d5f" providerId="ADAL" clId="{5CFBCFCE-2BF9-427F-BF00-E9099D88084A}" dt="2026-06-12T01:14:56.995" v="12797" actId="478"/>
          <ac:spMkLst>
            <pc:docMk/>
            <pc:sldMk cId="1222945445" sldId="544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5T03:52:15.026" v="11428" actId="478"/>
          <ac:spMkLst>
            <pc:docMk/>
            <pc:sldMk cId="1222945445" sldId="544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12T01:13:21.205" v="12783" actId="57"/>
          <ac:spMkLst>
            <pc:docMk/>
            <pc:sldMk cId="1222945445" sldId="544"/>
            <ac:spMk id="9" creationId="{D9604D9E-2F54-4F48-E01A-0572E56F97F1}"/>
          </ac:spMkLst>
        </pc:spChg>
        <pc:spChg chg="del">
          <ac:chgData name="Commodore St Germain" userId="420783ab-3e48-4f67-af00-cfba62042d5f" providerId="ADAL" clId="{5CFBCFCE-2BF9-427F-BF00-E9099D88084A}" dt="2026-06-05T03:52:16.768" v="11429" actId="478"/>
          <ac:spMkLst>
            <pc:docMk/>
            <pc:sldMk cId="1222945445" sldId="544"/>
            <ac:spMk id="12" creationId="{0F5393B9-C4EC-187C-B6B6-B5C574006C2C}"/>
          </ac:spMkLst>
        </pc:spChg>
        <pc:spChg chg="add mod">
          <ac:chgData name="Commodore St Germain" userId="420783ab-3e48-4f67-af00-cfba62042d5f" providerId="ADAL" clId="{5CFBCFCE-2BF9-427F-BF00-E9099D88084A}" dt="2026-06-12T01:13:24.362" v="12784" actId="57"/>
          <ac:spMkLst>
            <pc:docMk/>
            <pc:sldMk cId="1222945445" sldId="544"/>
            <ac:spMk id="13" creationId="{D097352E-29B3-EA28-BF8C-1480F5C69F39}"/>
          </ac:spMkLst>
        </pc:spChg>
        <pc:spChg chg="add mod">
          <ac:chgData name="Commodore St Germain" userId="420783ab-3e48-4f67-af00-cfba62042d5f" providerId="ADAL" clId="{5CFBCFCE-2BF9-427F-BF00-E9099D88084A}" dt="2026-06-12T01:13:29.633" v="12785" actId="57"/>
          <ac:spMkLst>
            <pc:docMk/>
            <pc:sldMk cId="1222945445" sldId="544"/>
            <ac:spMk id="14" creationId="{40D79CC5-F310-CB16-08A4-B8DF2AD181C9}"/>
          </ac:spMkLst>
        </pc:spChg>
        <pc:spChg chg="add mod">
          <ac:chgData name="Commodore St Germain" userId="420783ab-3e48-4f67-af00-cfba62042d5f" providerId="ADAL" clId="{5CFBCFCE-2BF9-427F-BF00-E9099D88084A}" dt="2026-06-05T03:54:16.029" v="11471" actId="1076"/>
          <ac:spMkLst>
            <pc:docMk/>
            <pc:sldMk cId="1222945445" sldId="544"/>
            <ac:spMk id="15" creationId="{C81FB3D1-8434-BA43-6D01-7999AC47238E}"/>
          </ac:spMkLst>
        </pc:spChg>
        <pc:spChg chg="add mod">
          <ac:chgData name="Commodore St Germain" userId="420783ab-3e48-4f67-af00-cfba62042d5f" providerId="ADAL" clId="{5CFBCFCE-2BF9-427F-BF00-E9099D88084A}" dt="2026-06-05T03:54:32.760" v="11474" actId="1076"/>
          <ac:spMkLst>
            <pc:docMk/>
            <pc:sldMk cId="1222945445" sldId="544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17.924" v="12900" actId="478"/>
          <ac:inkMkLst>
            <pc:docMk/>
            <pc:sldMk cId="1222945445" sldId="544"/>
            <ac:inkMk id="8" creationId="{E830C7C0-4F64-9F01-B419-7D689653FE13}"/>
          </ac:inkMkLst>
        </pc:inkChg>
        <pc:cxnChg chg="del">
          <ac:chgData name="Commodore St Germain" userId="420783ab-3e48-4f67-af00-cfba62042d5f" providerId="ADAL" clId="{5CFBCFCE-2BF9-427F-BF00-E9099D88084A}" dt="2026-06-05T03:52:11.059" v="11426" actId="478"/>
          <ac:cxnSpMkLst>
            <pc:docMk/>
            <pc:sldMk cId="1222945445" sldId="544"/>
            <ac:cxnSpMk id="10" creationId="{9939F377-2D07-A630-FD90-9F07D0BD3F9F}"/>
          </ac:cxnSpMkLst>
        </pc:cxnChg>
        <pc:cxnChg chg="del">
          <ac:chgData name="Commodore St Germain" userId="420783ab-3e48-4f67-af00-cfba62042d5f" providerId="ADAL" clId="{5CFBCFCE-2BF9-427F-BF00-E9099D88084A}" dt="2026-06-05T03:52:13.364" v="11427" actId="478"/>
          <ac:cxnSpMkLst>
            <pc:docMk/>
            <pc:sldMk cId="1222945445" sldId="544"/>
            <ac:cxnSpMk id="11" creationId="{A06CA4AF-F6FA-D772-990C-1DF38FD87A22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8:22.694" v="12901" actId="478"/>
        <pc:sldMkLst>
          <pc:docMk/>
          <pc:sldMk cId="3176344502" sldId="545"/>
        </pc:sldMkLst>
        <pc:spChg chg="mod">
          <ac:chgData name="Commodore St Germain" userId="420783ab-3e48-4f67-af00-cfba62042d5f" providerId="ADAL" clId="{5CFBCFCE-2BF9-427F-BF00-E9099D88084A}" dt="2026-06-05T03:55:45.714" v="11507"/>
          <ac:spMkLst>
            <pc:docMk/>
            <pc:sldMk cId="3176344502" sldId="545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5:12.453" v="12822" actId="20577"/>
          <ac:spMkLst>
            <pc:docMk/>
            <pc:sldMk cId="3176344502" sldId="545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5T03:56:51.720" v="11573" actId="1076"/>
          <ac:spMkLst>
            <pc:docMk/>
            <pc:sldMk cId="3176344502" sldId="545"/>
            <ac:spMk id="4" creationId="{CC7E2E2F-4125-3877-889B-BAD77923E900}"/>
          </ac:spMkLst>
        </pc:spChg>
        <pc:spChg chg="del">
          <ac:chgData name="Commodore St Germain" userId="420783ab-3e48-4f67-af00-cfba62042d5f" providerId="ADAL" clId="{5CFBCFCE-2BF9-427F-BF00-E9099D88084A}" dt="2026-06-12T01:15:18.251" v="12824" actId="478"/>
          <ac:spMkLst>
            <pc:docMk/>
            <pc:sldMk cId="3176344502" sldId="54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8" creationId="{0C42AEC2-F593-9438-EEC5-4826D3184242}"/>
          </ac:spMkLst>
        </pc:spChg>
        <pc:spChg chg="add mod">
          <ac:chgData name="Commodore St Germain" userId="420783ab-3e48-4f67-af00-cfba62042d5f" providerId="ADAL" clId="{5CFBCFCE-2BF9-427F-BF00-E9099D88084A}" dt="2026-06-12T01:15:15.229" v="12823"/>
          <ac:spMkLst>
            <pc:docMk/>
            <pc:sldMk cId="3176344502" sldId="545"/>
            <ac:spMk id="9" creationId="{50BD2610-774E-6B22-C916-B3944D6AEDC1}"/>
          </ac:spMkLst>
        </pc:spChg>
        <pc:spChg chg="del">
          <ac:chgData name="Commodore St Germain" userId="420783ab-3e48-4f67-af00-cfba62042d5f" providerId="ADAL" clId="{5CFBCFCE-2BF9-427F-BF00-E9099D88084A}" dt="2026-06-05T03:56:20.623" v="11564" actId="478"/>
          <ac:spMkLst>
            <pc:docMk/>
            <pc:sldMk cId="3176344502" sldId="545"/>
            <ac:spMk id="9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10" creationId="{41F5E4B3-DF22-7F33-1676-84F9513F6BEF}"/>
          </ac:spMkLst>
        </pc:spChg>
        <pc:spChg chg="add mod">
          <ac:chgData name="Commodore St Germain" userId="420783ab-3e48-4f67-af00-cfba62042d5f" providerId="ADAL" clId="{5CFBCFCE-2BF9-427F-BF00-E9099D88084A}" dt="2026-06-12T01:15:22.152" v="12826" actId="1076"/>
          <ac:spMkLst>
            <pc:docMk/>
            <pc:sldMk cId="3176344502" sldId="545"/>
            <ac:spMk id="11" creationId="{1249D8E6-E845-F22C-E66E-F877AD43B88E}"/>
          </ac:spMkLst>
        </pc:spChg>
        <pc:spChg chg="add del mod">
          <ac:chgData name="Commodore St Germain" userId="420783ab-3e48-4f67-af00-cfba62042d5f" providerId="ADAL" clId="{5CFBCFCE-2BF9-427F-BF00-E9099D88084A}" dt="2026-06-05T03:56:42.081" v="11570" actId="478"/>
          <ac:spMkLst>
            <pc:docMk/>
            <pc:sldMk cId="3176344502" sldId="545"/>
            <ac:spMk id="11" creationId="{74F73540-F9E8-CD72-71A9-9BA9DE2BB0B5}"/>
          </ac:spMkLst>
        </pc:spChg>
        <pc:spChg chg="del">
          <ac:chgData name="Commodore St Germain" userId="420783ab-3e48-4f67-af00-cfba62042d5f" providerId="ADAL" clId="{5CFBCFCE-2BF9-427F-BF00-E9099D88084A}" dt="2026-06-05T03:56:23.984" v="11565" actId="478"/>
          <ac:spMkLst>
            <pc:docMk/>
            <pc:sldMk cId="3176344502" sldId="545"/>
            <ac:spMk id="13" creationId="{D097352E-29B3-EA28-BF8C-1480F5C69F39}"/>
          </ac:spMkLst>
        </pc:spChg>
        <pc:spChg chg="del">
          <ac:chgData name="Commodore St Germain" userId="420783ab-3e48-4f67-af00-cfba62042d5f" providerId="ADAL" clId="{5CFBCFCE-2BF9-427F-BF00-E9099D88084A}" dt="2026-06-05T03:56:26.601" v="11566" actId="478"/>
          <ac:spMkLst>
            <pc:docMk/>
            <pc:sldMk cId="3176344502" sldId="545"/>
            <ac:spMk id="14" creationId="{40D79CC5-F310-CB16-08A4-B8DF2AD181C9}"/>
          </ac:spMkLst>
        </pc:spChg>
        <pc:spChg chg="del">
          <ac:chgData name="Commodore St Germain" userId="420783ab-3e48-4f67-af00-cfba62042d5f" providerId="ADAL" clId="{5CFBCFCE-2BF9-427F-BF00-E9099D88084A}" dt="2026-06-05T03:56:43.890" v="11571" actId="478"/>
          <ac:spMkLst>
            <pc:docMk/>
            <pc:sldMk cId="3176344502" sldId="545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22.694" v="12901" actId="478"/>
          <ac:inkMkLst>
            <pc:docMk/>
            <pc:sldMk cId="3176344502" sldId="545"/>
            <ac:inkMk id="12" creationId="{689349CF-F456-CEB4-F6A8-BD773038BA37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9:26.231" v="12911" actId="478"/>
        <pc:sldMkLst>
          <pc:docMk/>
          <pc:sldMk cId="1351365853" sldId="546"/>
        </pc:sldMkLst>
        <pc:spChg chg="mod">
          <ac:chgData name="Commodore St Germain" userId="420783ab-3e48-4f67-af00-cfba62042d5f" providerId="ADAL" clId="{5CFBCFCE-2BF9-427F-BF00-E9099D88084A}" dt="2026-06-05T04:11:12.358" v="11919" actId="20577"/>
          <ac:spMkLst>
            <pc:docMk/>
            <pc:sldMk cId="1351365853" sldId="546"/>
            <ac:spMk id="2" creationId="{C8D65D12-11DB-F730-AA67-B3E0C2C09781}"/>
          </ac:spMkLst>
        </pc:spChg>
        <pc:spChg chg="del">
          <ac:chgData name="Commodore St Germain" userId="420783ab-3e48-4f67-af00-cfba62042d5f" providerId="ADAL" clId="{5CFBCFCE-2BF9-427F-BF00-E9099D88084A}" dt="2026-06-05T04:11:25.424" v="11935" actId="478"/>
          <ac:spMkLst>
            <pc:docMk/>
            <pc:sldMk cId="1351365853" sldId="546"/>
            <ac:spMk id="3" creationId="{C5EAEF44-884A-B069-8160-04EAA4F1483A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6" creationId="{083E52AC-D734-9DFF-FCF4-0A42CF283B0B}"/>
          </ac:spMkLst>
        </pc:spChg>
        <pc:spChg chg="add mod">
          <ac:chgData name="Commodore St Germain" userId="420783ab-3e48-4f67-af00-cfba62042d5f" providerId="ADAL" clId="{5CFBCFCE-2BF9-427F-BF00-E9099D88084A}" dt="2026-06-12T01:54:51.550" v="12843" actId="58"/>
          <ac:spMkLst>
            <pc:docMk/>
            <pc:sldMk cId="1351365853" sldId="546"/>
            <ac:spMk id="7" creationId="{5AD2F47F-8BF8-95F2-A031-56DD714EDEE4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8" creationId="{05647C9A-C61E-5096-7CB0-A11E61856F3F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9" creationId="{DC01ECC2-2332-0691-A354-B36FC3E03B76}"/>
          </ac:spMkLst>
        </pc:spChg>
        <pc:spChg chg="add mod">
          <ac:chgData name="Commodore St Germain" userId="420783ab-3e48-4f67-af00-cfba62042d5f" providerId="ADAL" clId="{5CFBCFCE-2BF9-427F-BF00-E9099D88084A}" dt="2026-06-12T01:54:57.740" v="12844" actId="58"/>
          <ac:spMkLst>
            <pc:docMk/>
            <pc:sldMk cId="1351365853" sldId="546"/>
            <ac:spMk id="10" creationId="{08618EF6-22BF-7512-3445-0359EC47037D}"/>
          </ac:spMkLst>
        </pc:spChg>
        <pc:spChg chg="add mod">
          <ac:chgData name="Commodore St Germain" userId="420783ab-3e48-4f67-af00-cfba62042d5f" providerId="ADAL" clId="{5CFBCFCE-2BF9-427F-BF00-E9099D88084A}" dt="2026-06-05T04:12:41.691" v="11998" actId="1076"/>
          <ac:spMkLst>
            <pc:docMk/>
            <pc:sldMk cId="1351365853" sldId="546"/>
            <ac:spMk id="11" creationId="{A17EA78D-89CE-7CF7-92BC-9D86C844D270}"/>
          </ac:spMkLst>
        </pc:spChg>
        <pc:spChg chg="add mod">
          <ac:chgData name="Commodore St Germain" userId="420783ab-3e48-4f67-af00-cfba62042d5f" providerId="ADAL" clId="{5CFBCFCE-2BF9-427F-BF00-E9099D88084A}" dt="2026-06-05T04:12:48.460" v="12004" actId="20577"/>
          <ac:spMkLst>
            <pc:docMk/>
            <pc:sldMk cId="1351365853" sldId="546"/>
            <ac:spMk id="12" creationId="{A7765BAA-B2C3-5B01-905A-70FDBBAAB5BA}"/>
          </ac:spMkLst>
        </pc:spChg>
        <pc:spChg chg="add mod">
          <ac:chgData name="Commodore St Germain" userId="420783ab-3e48-4f67-af00-cfba62042d5f" providerId="ADAL" clId="{5CFBCFCE-2BF9-427F-BF00-E9099D88084A}" dt="2026-06-05T04:12:53.340" v="12008" actId="20577"/>
          <ac:spMkLst>
            <pc:docMk/>
            <pc:sldMk cId="1351365853" sldId="546"/>
            <ac:spMk id="13" creationId="{70C1E1ED-CE69-B096-7C81-BE26567A26C8}"/>
          </ac:spMkLst>
        </pc:spChg>
        <pc:picChg chg="add mod">
          <ac:chgData name="Commodore St Germain" userId="420783ab-3e48-4f67-af00-cfba62042d5f" providerId="ADAL" clId="{5CFBCFCE-2BF9-427F-BF00-E9099D88084A}" dt="2026-06-05T04:07:30.244" v="11851" actId="1076"/>
          <ac:picMkLst>
            <pc:docMk/>
            <pc:sldMk cId="1351365853" sldId="546"/>
            <ac:picMk id="5" creationId="{058956D4-B61D-2CE5-E58C-1F168651F197}"/>
          </ac:picMkLst>
        </pc:picChg>
        <pc:inkChg chg="add del">
          <ac:chgData name="Commodore St Germain" userId="420783ab-3e48-4f67-af00-cfba62042d5f" providerId="ADAL" clId="{5CFBCFCE-2BF9-427F-BF00-E9099D88084A}" dt="2026-06-12T16:09:23.998" v="12910" actId="478"/>
          <ac:inkMkLst>
            <pc:docMk/>
            <pc:sldMk cId="1351365853" sldId="546"/>
            <ac:inkMk id="3" creationId="{ACB6D110-C4AE-223E-7E55-59A60B13D809}"/>
          </ac:inkMkLst>
        </pc:inkChg>
        <pc:inkChg chg="add del">
          <ac:chgData name="Commodore St Germain" userId="420783ab-3e48-4f67-af00-cfba62042d5f" providerId="ADAL" clId="{5CFBCFCE-2BF9-427F-BF00-E9099D88084A}" dt="2026-06-12T16:09:26.231" v="12911" actId="478"/>
          <ac:inkMkLst>
            <pc:docMk/>
            <pc:sldMk cId="1351365853" sldId="546"/>
            <ac:inkMk id="4" creationId="{1C4A2DB5-9325-48BC-1D44-71560D6C1F8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0:48.536" v="12917" actId="20577"/>
        <pc:sldMkLst>
          <pc:docMk/>
          <pc:sldMk cId="3979800489" sldId="547"/>
        </pc:sldMkLst>
        <pc:spChg chg="mod">
          <ac:chgData name="Commodore St Germain" userId="420783ab-3e48-4f67-af00-cfba62042d5f" providerId="ADAL" clId="{5CFBCFCE-2BF9-427F-BF00-E9099D88084A}" dt="2026-06-11T15:13:39.481" v="12064" actId="20577"/>
          <ac:spMkLst>
            <pc:docMk/>
            <pc:sldMk cId="3979800489" sldId="547"/>
            <ac:spMk id="2" creationId="{C4400265-2BCB-3DFE-FF35-FDE5EDD2B34E}"/>
          </ac:spMkLst>
        </pc:spChg>
        <pc:spChg chg="mod">
          <ac:chgData name="Commodore St Germain" userId="420783ab-3e48-4f67-af00-cfba62042d5f" providerId="ADAL" clId="{5CFBCFCE-2BF9-427F-BF00-E9099D88084A}" dt="2026-06-12T16:40:48.536" v="12917" actId="20577"/>
          <ac:spMkLst>
            <pc:docMk/>
            <pc:sldMk cId="3979800489" sldId="547"/>
            <ac:spMk id="3" creationId="{ADC9298D-805F-D0AC-FE4A-5A802179EE76}"/>
          </ac:spMkLst>
        </pc:spChg>
        <pc:picChg chg="add del mod">
          <ac:chgData name="Commodore St Germain" userId="420783ab-3e48-4f67-af00-cfba62042d5f" providerId="ADAL" clId="{5CFBCFCE-2BF9-427F-BF00-E9099D88084A}" dt="2026-06-11T15:17:12.702" v="12325" actId="478"/>
          <ac:picMkLst>
            <pc:docMk/>
            <pc:sldMk cId="3979800489" sldId="547"/>
            <ac:picMk id="5" creationId="{80517EE2-35BD-28E4-3058-7220BA0EDC83}"/>
          </ac:picMkLst>
        </pc:picChg>
        <pc:inkChg chg="add del">
          <ac:chgData name="Commodore St Germain" userId="420783ab-3e48-4f67-af00-cfba62042d5f" providerId="ADAL" clId="{5CFBCFCE-2BF9-427F-BF00-E9099D88084A}" dt="2026-06-12T16:06:01.652" v="12864" actId="478"/>
          <ac:inkMkLst>
            <pc:docMk/>
            <pc:sldMk cId="3979800489" sldId="547"/>
            <ac:inkMk id="6" creationId="{0ADE9679-AD8E-A4F7-4D81-84B5B0F3FBE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12T16:05:57.250" v="12863" actId="47"/>
        <pc:sldMkLst>
          <pc:docMk/>
          <pc:sldMk cId="913539363" sldId="548"/>
        </pc:sldMkLst>
        <pc:picChg chg="add del mod">
          <ac:chgData name="Commodore St Germain" userId="420783ab-3e48-4f67-af00-cfba62042d5f" providerId="ADAL" clId="{5CFBCFCE-2BF9-427F-BF00-E9099D88084A}" dt="2026-06-12T16:05:48.722" v="12861" actId="478"/>
          <ac:picMkLst>
            <pc:docMk/>
            <pc:sldMk cId="913539363" sldId="548"/>
            <ac:picMk id="5" creationId="{6B63C4D3-18B1-AEFE-3659-6A777462B1E4}"/>
          </ac:picMkLst>
        </pc:picChg>
        <pc:inkChg chg="add del">
          <ac:chgData name="Commodore St Germain" userId="420783ab-3e48-4f67-af00-cfba62042d5f" providerId="ADAL" clId="{5CFBCFCE-2BF9-427F-BF00-E9099D88084A}" dt="2026-06-12T16:05:54.727" v="12862" actId="478"/>
          <ac:inkMkLst>
            <pc:docMk/>
            <pc:sldMk cId="913539363" sldId="548"/>
            <ac:inkMk id="6" creationId="{BCA9673A-5FC0-DCE6-1D03-AF3BF818016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7:10.733" v="13080" actId="255"/>
        <pc:sldMkLst>
          <pc:docMk/>
          <pc:sldMk cId="467404505" sldId="549"/>
        </pc:sldMkLst>
        <pc:spChg chg="mod">
          <ac:chgData name="Commodore St Germain" userId="420783ab-3e48-4f67-af00-cfba62042d5f" providerId="ADAL" clId="{5CFBCFCE-2BF9-427F-BF00-E9099D88084A}" dt="2026-06-11T22:58:30.145" v="12561" actId="14100"/>
          <ac:spMkLst>
            <pc:docMk/>
            <pc:sldMk cId="467404505" sldId="549"/>
            <ac:spMk id="2" creationId="{3CD4A3EA-8A53-52E6-D28B-5F520BC78BCB}"/>
          </ac:spMkLst>
        </pc:spChg>
        <pc:spChg chg="mod">
          <ac:chgData name="Commodore St Germain" userId="420783ab-3e48-4f67-af00-cfba62042d5f" providerId="ADAL" clId="{5CFBCFCE-2BF9-427F-BF00-E9099D88084A}" dt="2026-06-12T16:47:10.733" v="13080" actId="255"/>
          <ac:spMkLst>
            <pc:docMk/>
            <pc:sldMk cId="467404505" sldId="549"/>
            <ac:spMk id="3" creationId="{E1DF2207-1712-5D7C-EDC1-0E8341301AEC}"/>
          </ac:spMkLst>
        </pc:spChg>
        <pc:spChg chg="add mod">
          <ac:chgData name="Commodore St Germain" userId="420783ab-3e48-4f67-af00-cfba62042d5f" providerId="ADAL" clId="{5CFBCFCE-2BF9-427F-BF00-E9099D88084A}" dt="2026-06-12T16:46:44.330" v="13060" actId="1076"/>
          <ac:spMkLst>
            <pc:docMk/>
            <pc:sldMk cId="467404505" sldId="549"/>
            <ac:spMk id="22" creationId="{34E23E32-53D7-56F7-732D-36B51F1858A7}"/>
          </ac:spMkLst>
        </pc:spChg>
        <pc:picChg chg="add mod">
          <ac:chgData name="Commodore St Germain" userId="420783ab-3e48-4f67-af00-cfba62042d5f" providerId="ADAL" clId="{5CFBCFCE-2BF9-427F-BF00-E9099D88084A}" dt="2026-06-12T16:43:32.979" v="12954" actId="1076"/>
          <ac:picMkLst>
            <pc:docMk/>
            <pc:sldMk cId="467404505" sldId="549"/>
            <ac:picMk id="5" creationId="{B8553D49-6244-6821-4FF1-1AA556CD97BF}"/>
          </ac:picMkLst>
        </pc:picChg>
        <pc:picChg chg="add mod">
          <ac:chgData name="Commodore St Germain" userId="420783ab-3e48-4f67-af00-cfba62042d5f" providerId="ADAL" clId="{5CFBCFCE-2BF9-427F-BF00-E9099D88084A}" dt="2026-06-12T16:44:51.473" v="12957" actId="1076"/>
          <ac:picMkLst>
            <pc:docMk/>
            <pc:sldMk cId="467404505" sldId="549"/>
            <ac:picMk id="7" creationId="{665183A8-6130-4829-2345-8AACE3591BE2}"/>
          </ac:picMkLst>
        </pc:picChg>
        <pc:picChg chg="add del">
          <ac:chgData name="Commodore St Germain" userId="420783ab-3e48-4f67-af00-cfba62042d5f" providerId="ADAL" clId="{5CFBCFCE-2BF9-427F-BF00-E9099D88084A}" dt="2026-06-12T16:45:38.712" v="12965" actId="478"/>
          <ac:picMkLst>
            <pc:docMk/>
            <pc:sldMk cId="467404505" sldId="549"/>
            <ac:picMk id="11" creationId="{68D49D15-3F43-1054-A0A7-0AA4952B165A}"/>
          </ac:picMkLst>
        </pc:picChg>
        <pc:cxnChg chg="add mod">
          <ac:chgData name="Commodore St Germain" userId="420783ab-3e48-4f67-af00-cfba62042d5f" providerId="ADAL" clId="{5CFBCFCE-2BF9-427F-BF00-E9099D88084A}" dt="2026-06-12T16:46:06.779" v="12975" actId="14100"/>
          <ac:cxnSpMkLst>
            <pc:docMk/>
            <pc:sldMk cId="467404505" sldId="549"/>
            <ac:cxnSpMk id="9" creationId="{498E06D7-2F2F-6C95-8CCF-65BB122EAD29}"/>
          </ac:cxnSpMkLst>
        </pc:cxnChg>
        <pc:cxnChg chg="add mod">
          <ac:chgData name="Commodore St Germain" userId="420783ab-3e48-4f67-af00-cfba62042d5f" providerId="ADAL" clId="{5CFBCFCE-2BF9-427F-BF00-E9099D88084A}" dt="2026-06-12T16:46:10.845" v="12976" actId="14100"/>
          <ac:cxnSpMkLst>
            <pc:docMk/>
            <pc:sldMk cId="467404505" sldId="549"/>
            <ac:cxnSpMk id="13" creationId="{BC7725B5-FBAE-7900-BC0F-CF8331584C1C}"/>
          </ac:cxnSpMkLst>
        </pc:cxnChg>
        <pc:cxnChg chg="add mod">
          <ac:chgData name="Commodore St Germain" userId="420783ab-3e48-4f67-af00-cfba62042d5f" providerId="ADAL" clId="{5CFBCFCE-2BF9-427F-BF00-E9099D88084A}" dt="2026-06-12T16:45:54.481" v="12971" actId="14100"/>
          <ac:cxnSpMkLst>
            <pc:docMk/>
            <pc:sldMk cId="467404505" sldId="549"/>
            <ac:cxnSpMk id="15" creationId="{D452AC27-347B-633A-7F71-0650909F0DE7}"/>
          </ac:cxnSpMkLst>
        </pc:cxnChg>
        <pc:cxnChg chg="add mod">
          <ac:chgData name="Commodore St Germain" userId="420783ab-3e48-4f67-af00-cfba62042d5f" providerId="ADAL" clId="{5CFBCFCE-2BF9-427F-BF00-E9099D88084A}" dt="2026-06-12T16:46:01.391" v="12974" actId="14100"/>
          <ac:cxnSpMkLst>
            <pc:docMk/>
            <pc:sldMk cId="467404505" sldId="549"/>
            <ac:cxnSpMk id="18" creationId="{FE1F2CD7-7B79-A817-3D60-2A2483A954F9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41:02.280" v="12918" actId="6549"/>
        <pc:sldMkLst>
          <pc:docMk/>
          <pc:sldMk cId="1348586274" sldId="550"/>
        </pc:sldMkLst>
        <pc:spChg chg="mod">
          <ac:chgData name="Commodore St Germain" userId="420783ab-3e48-4f67-af00-cfba62042d5f" providerId="ADAL" clId="{5CFBCFCE-2BF9-427F-BF00-E9099D88084A}" dt="2026-06-12T16:41:02.280" v="12918" actId="6549"/>
          <ac:spMkLst>
            <pc:docMk/>
            <pc:sldMk cId="1348586274" sldId="550"/>
            <ac:spMk id="3" creationId="{ADC9298D-805F-D0AC-FE4A-5A802179EE76}"/>
          </ac:spMkLst>
        </pc:spChg>
        <pc:inkChg chg="add del">
          <ac:chgData name="Commodore St Germain" userId="420783ab-3e48-4f67-af00-cfba62042d5f" providerId="ADAL" clId="{5CFBCFCE-2BF9-427F-BF00-E9099D88084A}" dt="2026-06-12T16:06:51.249" v="12872" actId="478"/>
          <ac:inkMkLst>
            <pc:docMk/>
            <pc:sldMk cId="1348586274" sldId="550"/>
            <ac:inkMk id="4" creationId="{CDE57941-B8DE-E5B4-BAA0-6DA2F25CFADC}"/>
          </ac:inkMkLst>
        </pc:inkChg>
        <pc:inkChg chg="del">
          <ac:chgData name="Commodore St Germain" userId="420783ab-3e48-4f67-af00-cfba62042d5f" providerId="ADAL" clId="{5CFBCFCE-2BF9-427F-BF00-E9099D88084A}" dt="2026-06-11T23:02:30.499" v="12628" actId="478"/>
          <ac:inkMkLst>
            <pc:docMk/>
            <pc:sldMk cId="1348586274" sldId="550"/>
            <ac:inkMk id="6" creationId="{0ADE9679-AD8E-A4F7-4D81-84B5B0F3FBE6}"/>
          </ac:inkMkLst>
        </pc:inkChg>
      </pc:sldChg>
      <pc:sldChg chg="modSp add mod">
        <pc:chgData name="Commodore St Germain" userId="420783ab-3e48-4f67-af00-cfba62042d5f" providerId="ADAL" clId="{5CFBCFCE-2BF9-427F-BF00-E9099D88084A}" dt="2026-06-12T16:41:10.010" v="12919" actId="6549"/>
        <pc:sldMkLst>
          <pc:docMk/>
          <pc:sldMk cId="4200625495" sldId="551"/>
        </pc:sldMkLst>
        <pc:spChg chg="mod">
          <ac:chgData name="Commodore St Germain" userId="420783ab-3e48-4f67-af00-cfba62042d5f" providerId="ADAL" clId="{5CFBCFCE-2BF9-427F-BF00-E9099D88084A}" dt="2026-06-12T16:41:10.010" v="12919" actId="6549"/>
          <ac:spMkLst>
            <pc:docMk/>
            <pc:sldMk cId="4200625495" sldId="551"/>
            <ac:spMk id="3" creationId="{ADC9298D-805F-D0AC-FE4A-5A802179EE76}"/>
          </ac:spMkLst>
        </pc:spChg>
      </pc:sldChg>
      <pc:sldChg chg="addSp delSp modSp add mod">
        <pc:chgData name="Commodore St Germain" userId="420783ab-3e48-4f67-af00-cfba62042d5f" providerId="ADAL" clId="{5CFBCFCE-2BF9-427F-BF00-E9099D88084A}" dt="2026-06-12T16:08:49.932" v="12903" actId="478"/>
        <pc:sldMkLst>
          <pc:docMk/>
          <pc:sldMk cId="1414915842" sldId="552"/>
        </pc:sldMkLst>
        <pc:spChg chg="del">
          <ac:chgData name="Commodore St Germain" userId="420783ab-3e48-4f67-af00-cfba62042d5f" providerId="ADAL" clId="{5CFBCFCE-2BF9-427F-BF00-E9099D88084A}" dt="2026-06-12T01:15:51.686" v="12834" actId="478"/>
          <ac:spMkLst>
            <pc:docMk/>
            <pc:sldMk cId="1414915842" sldId="552"/>
            <ac:spMk id="5" creationId="{D3659808-96E6-E0D4-87ED-ED2D744F840D}"/>
          </ac:spMkLst>
        </pc:spChg>
        <pc:spChg chg="del mod">
          <ac:chgData name="Commodore St Germain" userId="420783ab-3e48-4f67-af00-cfba62042d5f" providerId="ADAL" clId="{5CFBCFCE-2BF9-427F-BF00-E9099D88084A}" dt="2026-06-12T01:15:43.113" v="12831" actId="478"/>
          <ac:spMkLst>
            <pc:docMk/>
            <pc:sldMk cId="1414915842" sldId="552"/>
            <ac:spMk id="6" creationId="{D74C1C3F-36E7-08E8-F9EB-6656EDF2F909}"/>
          </ac:spMkLst>
        </pc:spChg>
        <pc:spChg chg="del">
          <ac:chgData name="Commodore St Germain" userId="420783ab-3e48-4f67-af00-cfba62042d5f" providerId="ADAL" clId="{5CFBCFCE-2BF9-427F-BF00-E9099D88084A}" dt="2026-06-12T01:15:38.952" v="12829" actId="478"/>
          <ac:spMkLst>
            <pc:docMk/>
            <pc:sldMk cId="1414915842" sldId="552"/>
            <ac:spMk id="7" creationId="{FBDBCE75-C46C-EBFD-7BE7-775AC0D873F9}"/>
          </ac:spMkLst>
        </pc:spChg>
        <pc:spChg chg="del">
          <ac:chgData name="Commodore St Germain" userId="420783ab-3e48-4f67-af00-cfba62042d5f" providerId="ADAL" clId="{5CFBCFCE-2BF9-427F-BF00-E9099D88084A}" dt="2026-06-12T01:15:45.528" v="12832" actId="478"/>
          <ac:spMkLst>
            <pc:docMk/>
            <pc:sldMk cId="1414915842" sldId="552"/>
            <ac:spMk id="8" creationId="{6E0A9AAB-FA22-1594-2BAB-22B57355C5D7}"/>
          </ac:spMkLst>
        </pc:spChg>
        <pc:spChg chg="del">
          <ac:chgData name="Commodore St Germain" userId="420783ab-3e48-4f67-af00-cfba62042d5f" providerId="ADAL" clId="{5CFBCFCE-2BF9-427F-BF00-E9099D88084A}" dt="2026-06-12T01:15:54.256" v="12835" actId="478"/>
          <ac:spMkLst>
            <pc:docMk/>
            <pc:sldMk cId="1414915842" sldId="552"/>
            <ac:spMk id="9" creationId="{C13759D9-C765-E3B4-4992-913514E304E7}"/>
          </ac:spMkLst>
        </pc:spChg>
        <pc:spChg chg="del">
          <ac:chgData name="Commodore St Germain" userId="420783ab-3e48-4f67-af00-cfba62042d5f" providerId="ADAL" clId="{5CFBCFCE-2BF9-427F-BF00-E9099D88084A}" dt="2026-06-12T01:15:36.576" v="12828" actId="478"/>
          <ac:spMkLst>
            <pc:docMk/>
            <pc:sldMk cId="1414915842" sldId="552"/>
            <ac:spMk id="10" creationId="{251B797E-48F1-B4A5-2C00-489EFC947D25}"/>
          </ac:spMkLst>
        </pc:spChg>
        <pc:inkChg chg="add del">
          <ac:chgData name="Commodore St Germain" userId="420783ab-3e48-4f67-af00-cfba62042d5f" providerId="ADAL" clId="{5CFBCFCE-2BF9-427F-BF00-E9099D88084A}" dt="2026-06-12T16:08:49.932" v="12903" actId="478"/>
          <ac:inkMkLst>
            <pc:docMk/>
            <pc:sldMk cId="1414915842" sldId="552"/>
            <ac:inkMk id="3" creationId="{91DDF16D-A60A-C81D-B50D-854B6DE38EC3}"/>
          </ac:inkMkLst>
        </pc:inkChg>
        <pc:cxnChg chg="del mod">
          <ac:chgData name="Commodore St Germain" userId="420783ab-3e48-4f67-af00-cfba62042d5f" providerId="ADAL" clId="{5CFBCFCE-2BF9-427F-BF00-E9099D88084A}" dt="2026-06-12T01:15:47.076" v="12833" actId="478"/>
          <ac:cxnSpMkLst>
            <pc:docMk/>
            <pc:sldMk cId="1414915842" sldId="552"/>
            <ac:cxnSpMk id="23" creationId="{3BCE52A5-84F0-71FE-9EFC-53DEC546BAC2}"/>
          </ac:cxnSpMkLst>
        </pc:cxnChg>
      </pc:sldChg>
      <pc:sldChg chg="add del">
        <pc:chgData name="Commodore St Germain" userId="420783ab-3e48-4f67-af00-cfba62042d5f" providerId="ADAL" clId="{5CFBCFCE-2BF9-427F-BF00-E9099D88084A}" dt="2026-06-12T01:14:27.132" v="12794" actId="47"/>
        <pc:sldMkLst>
          <pc:docMk/>
          <pc:sldMk cId="3011699687" sldId="552"/>
        </pc:sldMkLst>
      </pc:sldChg>
    </pc:docChg>
  </pc:docChgLst>
  <pc:docChgLst>
    <pc:chgData name="Commodore St Germain" userId="420783ab-3e48-4f67-af00-cfba62042d5f" providerId="ADAL" clId="{787A7733-C117-4D8D-AAAC-5BF9EC72E213}"/>
    <pc:docChg chg="delSld">
      <pc:chgData name="Commodore St Germain" userId="420783ab-3e48-4f67-af00-cfba62042d5f" providerId="ADAL" clId="{787A7733-C117-4D8D-AAAC-5BF9EC72E213}" dt="2026-06-27T04:22:34.129" v="3" actId="47"/>
      <pc:docMkLst>
        <pc:docMk/>
      </pc:docMkLst>
      <pc:sldChg chg="del">
        <pc:chgData name="Commodore St Germain" userId="420783ab-3e48-4f67-af00-cfba62042d5f" providerId="ADAL" clId="{787A7733-C117-4D8D-AAAC-5BF9EC72E213}" dt="2026-06-27T04:22:26.580" v="1" actId="47"/>
        <pc:sldMkLst>
          <pc:docMk/>
          <pc:sldMk cId="1442310337" sldId="611"/>
        </pc:sldMkLst>
      </pc:sldChg>
      <pc:sldChg chg="del">
        <pc:chgData name="Commodore St Germain" userId="420783ab-3e48-4f67-af00-cfba62042d5f" providerId="ADAL" clId="{787A7733-C117-4D8D-AAAC-5BF9EC72E213}" dt="2026-06-27T04:22:31.533" v="2" actId="47"/>
        <pc:sldMkLst>
          <pc:docMk/>
          <pc:sldMk cId="4075184878" sldId="613"/>
        </pc:sldMkLst>
      </pc:sldChg>
      <pc:sldChg chg="del">
        <pc:chgData name="Commodore St Germain" userId="420783ab-3e48-4f67-af00-cfba62042d5f" providerId="ADAL" clId="{787A7733-C117-4D8D-AAAC-5BF9EC72E213}" dt="2026-06-27T04:22:31.533" v="2" actId="47"/>
        <pc:sldMkLst>
          <pc:docMk/>
          <pc:sldMk cId="629404695" sldId="614"/>
        </pc:sldMkLst>
      </pc:sldChg>
      <pc:sldChg chg="del">
        <pc:chgData name="Commodore St Germain" userId="420783ab-3e48-4f67-af00-cfba62042d5f" providerId="ADAL" clId="{787A7733-C117-4D8D-AAAC-5BF9EC72E213}" dt="2026-06-27T04:22:34.129" v="3" actId="47"/>
        <pc:sldMkLst>
          <pc:docMk/>
          <pc:sldMk cId="2340879467" sldId="615"/>
        </pc:sldMkLst>
      </pc:sldChg>
      <pc:sldChg chg="del">
        <pc:chgData name="Commodore St Germain" userId="420783ab-3e48-4f67-af00-cfba62042d5f" providerId="ADAL" clId="{787A7733-C117-4D8D-AAAC-5BF9EC72E213}" dt="2026-06-27T04:22:24.120" v="0" actId="47"/>
        <pc:sldMkLst>
          <pc:docMk/>
          <pc:sldMk cId="752373862" sldId="622"/>
        </pc:sldMkLst>
      </pc:sld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D85A31B5-A721-4A72-9C03-6B8113CB4940}"/>
    <pc:docChg chg="undo redo custSel addSld delSld modSld sldOrd">
      <pc:chgData name="Commodore St Germain" userId="420783ab-3e48-4f67-af00-cfba62042d5f" providerId="ADAL" clId="{D85A31B5-A721-4A72-9C03-6B8113CB4940}" dt="2026-06-27T04:17:28.559" v="8240" actId="478"/>
      <pc:docMkLst>
        <pc:docMk/>
      </pc:docMkLst>
      <pc:sldChg chg="delSp add del mod">
        <pc:chgData name="Commodore St Germain" userId="420783ab-3e48-4f67-af00-cfba62042d5f" providerId="ADAL" clId="{D85A31B5-A721-4A72-9C03-6B8113CB4940}" dt="2026-06-13T19:27:04.815" v="227" actId="47"/>
        <pc:sldMkLst>
          <pc:docMk/>
          <pc:sldMk cId="3663225097" sldId="270"/>
        </pc:sldMkLst>
        <pc:inkChg chg="del">
          <ac:chgData name="Commodore St Germain" userId="420783ab-3e48-4f67-af00-cfba62042d5f" providerId="ADAL" clId="{D85A31B5-A721-4A72-9C03-6B8113CB4940}" dt="2026-06-13T19:19:39.141" v="79" actId="478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">
        <pc:chgData name="Commodore St Germain" userId="420783ab-3e48-4f67-af00-cfba62042d5f" providerId="ADAL" clId="{D85A31B5-A721-4A72-9C03-6B8113CB4940}" dt="2026-06-23T23:17:52.322" v="7965"/>
        <pc:sldMkLst>
          <pc:docMk/>
          <pc:sldMk cId="4127687460" sldId="356"/>
        </pc:sldMkLst>
        <pc:inkChg chg="add">
          <ac:chgData name="Commodore St Germain" userId="420783ab-3e48-4f67-af00-cfba62042d5f" providerId="ADAL" clId="{D85A31B5-A721-4A72-9C03-6B8113CB4940}" dt="2026-06-23T23:17:52.322" v="7965"/>
          <ac:inkMkLst>
            <pc:docMk/>
            <pc:sldMk cId="4127687460" sldId="356"/>
            <ac:inkMk id="3" creationId="{102BF8F3-22D3-2037-92B0-35079FCBC4B2}"/>
          </ac:inkMkLst>
        </pc:inkChg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46476453" sldId="55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4022694360" sldId="55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36140050" sldId="55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828329715" sldId="55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628545744" sldId="55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7592516" sldId="55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635102731" sldId="56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63569614" sldId="56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159232496" sldId="56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87423795" sldId="56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69852561" sldId="56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52192985" sldId="57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68380889" sldId="57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73609413" sldId="57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4957456" sldId="57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713843548" sldId="57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68518935" sldId="57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862190613" sldId="57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810907624" sldId="57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26428220" sldId="57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98118930" sldId="58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57440775" sldId="58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10570071" sldId="58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748148145" sldId="58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42354279" sldId="58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181117721" sldId="59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098314157" sldId="59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672589642" sldId="59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82471574" sldId="593"/>
        </pc:sldMkLst>
      </pc:sldChg>
      <pc:sldChg chg="modSp mod">
        <pc:chgData name="Commodore St Germain" userId="420783ab-3e48-4f67-af00-cfba62042d5f" providerId="ADAL" clId="{D85A31B5-A721-4A72-9C03-6B8113CB4940}" dt="2026-06-13T22:20:38.322" v="971" actId="6549"/>
        <pc:sldMkLst>
          <pc:docMk/>
          <pc:sldMk cId="3030047750" sldId="595"/>
        </pc:sldMkLst>
        <pc:spChg chg="mod">
          <ac:chgData name="Commodore St Germain" userId="420783ab-3e48-4f67-af00-cfba62042d5f" providerId="ADAL" clId="{D85A31B5-A721-4A72-9C03-6B8113CB4940}" dt="2026-06-13T22:20:00.716" v="966" actId="20577"/>
          <ac:spMkLst>
            <pc:docMk/>
            <pc:sldMk cId="3030047750" sldId="59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38.322" v="971" actId="6549"/>
          <ac:spMkLst>
            <pc:docMk/>
            <pc:sldMk cId="3030047750" sldId="59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85A31B5-A721-4A72-9C03-6B8113CB4940}" dt="2026-06-13T18:44:17.494" v="10" actId="47"/>
        <pc:sldMkLst>
          <pc:docMk/>
          <pc:sldMk cId="3427911341" sldId="59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12136103" sldId="597"/>
        </pc:sldMkLst>
      </pc:sldChg>
      <pc:sldChg chg="addSp modSp new del">
        <pc:chgData name="Commodore St Germain" userId="420783ab-3e48-4f67-af00-cfba62042d5f" providerId="ADAL" clId="{D85A31B5-A721-4A72-9C03-6B8113CB4940}" dt="2026-06-13T19:38:48.708" v="229" actId="47"/>
        <pc:sldMkLst>
          <pc:docMk/>
          <pc:sldMk cId="587950231" sldId="598"/>
        </pc:sldMkLst>
        <pc:picChg chg="add mod">
          <ac:chgData name="Commodore St Germain" userId="420783ab-3e48-4f67-af00-cfba62042d5f" providerId="ADAL" clId="{D85A31B5-A721-4A72-9C03-6B8113CB4940}" dt="2026-06-13T19:38:40.298" v="228"/>
          <ac:picMkLst>
            <pc:docMk/>
            <pc:sldMk cId="587950231" sldId="598"/>
            <ac:picMk id="4" creationId="{46795D18-18F0-6784-6F5E-74C2129FBFDF}"/>
          </ac:picMkLst>
        </pc:picChg>
      </pc:sldChg>
      <pc:sldChg chg="addSp delSp modSp new mod ord">
        <pc:chgData name="Commodore St Germain" userId="420783ab-3e48-4f67-af00-cfba62042d5f" providerId="ADAL" clId="{D85A31B5-A721-4A72-9C03-6B8113CB4940}" dt="2026-06-27T04:15:25.980" v="8206" actId="478"/>
        <pc:sldMkLst>
          <pc:docMk/>
          <pc:sldMk cId="2356293554" sldId="599"/>
        </pc:sldMkLst>
        <pc:spChg chg="mod">
          <ac:chgData name="Commodore St Germain" userId="420783ab-3e48-4f67-af00-cfba62042d5f" providerId="ADAL" clId="{D85A31B5-A721-4A72-9C03-6B8113CB4940}" dt="2026-06-13T19:24:42.474" v="174" actId="20577"/>
          <ac:spMkLst>
            <pc:docMk/>
            <pc:sldMk cId="2356293554" sldId="599"/>
            <ac:spMk id="2" creationId="{046F7E95-E262-CBB3-A822-A10DB61CFC74}"/>
          </ac:spMkLst>
        </pc:spChg>
        <pc:spChg chg="add mod">
          <ac:chgData name="Commodore St Germain" userId="420783ab-3e48-4f67-af00-cfba62042d5f" providerId="ADAL" clId="{D85A31B5-A721-4A72-9C03-6B8113CB4940}" dt="2026-06-13T19:20:06.223" v="102" actId="20577"/>
          <ac:spMkLst>
            <pc:docMk/>
            <pc:sldMk cId="2356293554" sldId="599"/>
            <ac:spMk id="10" creationId="{C9A3726A-D56A-E65F-4899-87A56758117B}"/>
          </ac:spMkLst>
        </pc:spChg>
        <pc:spChg chg="add del mod">
          <ac:chgData name="Commodore St Germain" userId="420783ab-3e48-4f67-af00-cfba62042d5f" providerId="ADAL" clId="{D85A31B5-A721-4A72-9C03-6B8113CB4940}" dt="2026-06-13T22:22:34.023" v="999" actId="21"/>
          <ac:spMkLst>
            <pc:docMk/>
            <pc:sldMk cId="2356293554" sldId="599"/>
            <ac:spMk id="22" creationId="{E8E0DE55-C7E7-6E46-89C0-C48602638B00}"/>
          </ac:spMkLst>
        </pc:sp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5" creationId="{587EF68D-3977-45C2-2FEE-6CFE41749F4A}"/>
          </ac:picMkLst>
        </pc:picChg>
        <pc:picChg chg="add del mod">
          <ac:chgData name="Commodore St Germain" userId="420783ab-3e48-4f67-af00-cfba62042d5f" providerId="ADAL" clId="{D85A31B5-A721-4A72-9C03-6B8113CB4940}" dt="2026-06-13T19:16:57.603" v="50" actId="478"/>
          <ac:picMkLst>
            <pc:docMk/>
            <pc:sldMk cId="2356293554" sldId="599"/>
            <ac:picMk id="7" creationId="{C9833713-EE27-41A0-97AF-6536DA80B09B}"/>
          </ac:picMkLst>
        </pc:picChg>
        <pc:picChg chg="add del">
          <ac:chgData name="Commodore St Germain" userId="420783ab-3e48-4f67-af00-cfba62042d5f" providerId="ADAL" clId="{D85A31B5-A721-4A72-9C03-6B8113CB4940}" dt="2026-06-13T19:16:55.055" v="48" actId="22"/>
          <ac:picMkLst>
            <pc:docMk/>
            <pc:sldMk cId="2356293554" sldId="599"/>
            <ac:picMk id="9" creationId="{E4EB11AE-B453-F899-CD49-E19E20C3DE63}"/>
          </ac:picMkLst>
        </pc:pic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12" creationId="{E4F44EE3-FF18-1D46-B870-3937B24DC432}"/>
          </ac:picMkLst>
        </pc:picChg>
        <pc:picChg chg="add mod modCrop">
          <ac:chgData name="Commodore St Germain" userId="420783ab-3e48-4f67-af00-cfba62042d5f" providerId="ADAL" clId="{D85A31B5-A721-4A72-9C03-6B8113CB4940}" dt="2026-06-13T19:22:59.859" v="162" actId="692"/>
          <ac:picMkLst>
            <pc:docMk/>
            <pc:sldMk cId="2356293554" sldId="599"/>
            <ac:picMk id="17" creationId="{055C8E2E-7D7E-58C0-6151-A5BF2EDCD094}"/>
          </ac:picMkLst>
        </pc:picChg>
        <pc:inkChg chg="add del">
          <ac:chgData name="Commodore St Germain" userId="420783ab-3e48-4f67-af00-cfba62042d5f" providerId="ADAL" clId="{D85A31B5-A721-4A72-9C03-6B8113CB4940}" dt="2026-06-27T04:15:25.980" v="8206" actId="478"/>
          <ac:inkMkLst>
            <pc:docMk/>
            <pc:sldMk cId="2356293554" sldId="599"/>
            <ac:inkMk id="4" creationId="{302AB750-4020-AA4B-9529-9B0D53675C3B}"/>
          </ac:inkMkLst>
        </pc:inkChg>
        <pc:cxnChg chg="add mod">
          <ac:chgData name="Commodore St Germain" userId="420783ab-3e48-4f67-af00-cfba62042d5f" providerId="ADAL" clId="{D85A31B5-A721-4A72-9C03-6B8113CB4940}" dt="2026-06-13T19:23:31.867" v="166" actId="14100"/>
          <ac:cxnSpMkLst>
            <pc:docMk/>
            <pc:sldMk cId="2356293554" sldId="599"/>
            <ac:cxnSpMk id="14" creationId="{EE5C2EA9-4485-BACC-2BFF-B66269742B73}"/>
          </ac:cxnSpMkLst>
        </pc:cxnChg>
        <pc:cxnChg chg="add mod">
          <ac:chgData name="Commodore St Germain" userId="420783ab-3e48-4f67-af00-cfba62042d5f" providerId="ADAL" clId="{D85A31B5-A721-4A72-9C03-6B8113CB4940}" dt="2026-06-13T19:23:26.597" v="165" actId="14100"/>
          <ac:cxnSpMkLst>
            <pc:docMk/>
            <pc:sldMk cId="2356293554" sldId="599"/>
            <ac:cxnSpMk id="18" creationId="{91CABEAD-2C61-8046-29A5-33EC8430E7D5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27T04:15:38.906" v="8210" actId="478"/>
        <pc:sldMkLst>
          <pc:docMk/>
          <pc:sldMk cId="2224341306" sldId="600"/>
        </pc:sldMkLst>
        <pc:spChg chg="mod">
          <ac:chgData name="Commodore St Germain" userId="420783ab-3e48-4f67-af00-cfba62042d5f" providerId="ADAL" clId="{D85A31B5-A721-4A72-9C03-6B8113CB4940}" dt="2026-06-13T19:58:59.198" v="887" actId="14100"/>
          <ac:spMkLst>
            <pc:docMk/>
            <pc:sldMk cId="2224341306" sldId="600"/>
            <ac:spMk id="2" creationId="{C0B17CAE-4801-4EE0-337E-CECC8F243818}"/>
          </ac:spMkLst>
        </pc:spChg>
        <pc:spChg chg="del">
          <ac:chgData name="Commodore St Germain" userId="420783ab-3e48-4f67-af00-cfba62042d5f" providerId="ADAL" clId="{D85A31B5-A721-4A72-9C03-6B8113CB4940}" dt="2026-06-13T19:53:43.536" v="684" actId="478"/>
          <ac:spMkLst>
            <pc:docMk/>
            <pc:sldMk cId="2224341306" sldId="600"/>
            <ac:spMk id="3" creationId="{837E8718-F807-6DDD-117C-A2C2FD800A05}"/>
          </ac:spMkLst>
        </pc:spChg>
        <pc:spChg chg="add mod">
          <ac:chgData name="Commodore St Germain" userId="420783ab-3e48-4f67-af00-cfba62042d5f" providerId="ADAL" clId="{D85A31B5-A721-4A72-9C03-6B8113CB4940}" dt="2026-06-13T19:53:19.972" v="682" actId="20577"/>
          <ac:spMkLst>
            <pc:docMk/>
            <pc:sldMk cId="2224341306" sldId="600"/>
            <ac:spMk id="8" creationId="{034FED06-0B08-66E8-630D-8739BCC92AE2}"/>
          </ac:spMkLst>
        </pc:spChg>
        <pc:spChg chg="add mod">
          <ac:chgData name="Commodore St Germain" userId="420783ab-3e48-4f67-af00-cfba62042d5f" providerId="ADAL" clId="{D85A31B5-A721-4A72-9C03-6B8113CB4940}" dt="2026-06-24T03:10:46.195" v="8005" actId="20577"/>
          <ac:spMkLst>
            <pc:docMk/>
            <pc:sldMk cId="2224341306" sldId="600"/>
            <ac:spMk id="9" creationId="{6FCC81CE-E2DB-E279-0C34-DDD115E559F8}"/>
          </ac:spMkLst>
        </pc:spChg>
        <pc:spChg chg="add mod">
          <ac:chgData name="Commodore St Germain" userId="420783ab-3e48-4f67-af00-cfba62042d5f" providerId="ADAL" clId="{D85A31B5-A721-4A72-9C03-6B8113CB4940}" dt="2026-06-24T03:11:00.871" v="8013" actId="57"/>
          <ac:spMkLst>
            <pc:docMk/>
            <pc:sldMk cId="2224341306" sldId="600"/>
            <ac:spMk id="16" creationId="{A8CDBC95-501A-640F-647E-74CEC023E93C}"/>
          </ac:spMkLst>
        </pc:spChg>
        <pc:spChg chg="add mod">
          <ac:chgData name="Commodore St Germain" userId="420783ab-3e48-4f67-af00-cfba62042d5f" providerId="ADAL" clId="{D85A31B5-A721-4A72-9C03-6B8113CB4940}" dt="2026-06-13T19:57:34.902" v="827" actId="1076"/>
          <ac:spMkLst>
            <pc:docMk/>
            <pc:sldMk cId="2224341306" sldId="600"/>
            <ac:spMk id="20" creationId="{E7148B89-241B-5D9A-DCAC-D43D76A074F2}"/>
          </ac:spMkLst>
        </pc:spChg>
        <pc:picChg chg="add del">
          <ac:chgData name="Commodore St Germain" userId="420783ab-3e48-4f67-af00-cfba62042d5f" providerId="ADAL" clId="{D85A31B5-A721-4A72-9C03-6B8113CB4940}" dt="2026-06-13T19:26:28.145" v="194" actId="21"/>
          <ac:picMkLst>
            <pc:docMk/>
            <pc:sldMk cId="2224341306" sldId="600"/>
            <ac:picMk id="5" creationId="{9FBA730A-64E6-A83B-3D09-C68628077DB7}"/>
          </ac:picMkLst>
        </pc:picChg>
        <pc:picChg chg="add mod">
          <ac:chgData name="Commodore St Germain" userId="420783ab-3e48-4f67-af00-cfba62042d5f" providerId="ADAL" clId="{D85A31B5-A721-4A72-9C03-6B8113CB4940}" dt="2026-06-13T19:58:38.424" v="868" actId="14100"/>
          <ac:picMkLst>
            <pc:docMk/>
            <pc:sldMk cId="2224341306" sldId="600"/>
            <ac:picMk id="7" creationId="{51FCEA71-BA5F-0A6A-A8A5-56FD3F0E8F00}"/>
          </ac:picMkLst>
        </pc:picChg>
        <pc:picChg chg="add del mod">
          <ac:chgData name="Commodore St Germain" userId="420783ab-3e48-4f67-af00-cfba62042d5f" providerId="ADAL" clId="{D85A31B5-A721-4A72-9C03-6B8113CB4940}" dt="2026-06-13T19:58:36.898" v="865" actId="22"/>
          <ac:picMkLst>
            <pc:docMk/>
            <pc:sldMk cId="2224341306" sldId="600"/>
            <ac:picMk id="23" creationId="{C1E0D6DA-07D8-5D3E-B913-9412F03FA51E}"/>
          </ac:picMkLst>
        </pc:picChg>
        <pc:inkChg chg="add del">
          <ac:chgData name="Commodore St Germain" userId="420783ab-3e48-4f67-af00-cfba62042d5f" providerId="ADAL" clId="{D85A31B5-A721-4A72-9C03-6B8113CB4940}" dt="2026-06-27T04:15:38.906" v="8210" actId="478"/>
          <ac:inkMkLst>
            <pc:docMk/>
            <pc:sldMk cId="2224341306" sldId="600"/>
            <ac:inkMk id="3" creationId="{BE611271-299F-C4F0-1F3A-1A3EFF69FB35}"/>
          </ac:inkMkLst>
        </pc:inkChg>
        <pc:cxnChg chg="add mod">
          <ac:chgData name="Commodore St Germain" userId="420783ab-3e48-4f67-af00-cfba62042d5f" providerId="ADAL" clId="{D85A31B5-A721-4A72-9C03-6B8113CB4940}" dt="2026-06-13T19:54:18.333" v="724" actId="14100"/>
          <ac:cxnSpMkLst>
            <pc:docMk/>
            <pc:sldMk cId="2224341306" sldId="600"/>
            <ac:cxnSpMk id="10" creationId="{1F30309B-994E-5352-42AE-1E3BD2E4B276}"/>
          </ac:cxnSpMkLst>
        </pc:cxnChg>
        <pc:cxnChg chg="add mod">
          <ac:chgData name="Commodore St Germain" userId="420783ab-3e48-4f67-af00-cfba62042d5f" providerId="ADAL" clId="{D85A31B5-A721-4A72-9C03-6B8113CB4940}" dt="2026-06-13T19:58:37.517" v="866" actId="14100"/>
          <ac:cxnSpMkLst>
            <pc:docMk/>
            <pc:sldMk cId="2224341306" sldId="600"/>
            <ac:cxnSpMk id="17" creationId="{8A55B8BA-ED70-8ACC-6618-A9A35CFBA75B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27T04:15:42.777" v="8211" actId="478"/>
        <pc:sldMkLst>
          <pc:docMk/>
          <pc:sldMk cId="3505094006" sldId="601"/>
        </pc:sldMkLst>
        <pc:spChg chg="mod">
          <ac:chgData name="Commodore St Germain" userId="420783ab-3e48-4f67-af00-cfba62042d5f" providerId="ADAL" clId="{D85A31B5-A721-4A72-9C03-6B8113CB4940}" dt="2026-06-13T19:59:26.526" v="908" actId="20577"/>
          <ac:spMkLst>
            <pc:docMk/>
            <pc:sldMk cId="3505094006" sldId="601"/>
            <ac:spMk id="2" creationId="{A492F090-5EF6-3B53-B72E-DFC2170E6915}"/>
          </ac:spMkLst>
        </pc:spChg>
        <pc:spChg chg="add mod">
          <ac:chgData name="Commodore St Germain" userId="420783ab-3e48-4f67-af00-cfba62042d5f" providerId="ADAL" clId="{D85A31B5-A721-4A72-9C03-6B8113CB4940}" dt="2026-06-13T19:59:42.520" v="909"/>
          <ac:spMkLst>
            <pc:docMk/>
            <pc:sldMk cId="3505094006" sldId="601"/>
            <ac:spMk id="4" creationId="{81942261-96B9-6BE5-DA30-5968E6405EAA}"/>
          </ac:spMkLst>
        </pc:spChg>
        <pc:picChg chg="add mod">
          <ac:chgData name="Commodore St Germain" userId="420783ab-3e48-4f67-af00-cfba62042d5f" providerId="ADAL" clId="{D85A31B5-A721-4A72-9C03-6B8113CB4940}" dt="2026-06-13T20:00:21.501" v="913" actId="1076"/>
          <ac:picMkLst>
            <pc:docMk/>
            <pc:sldMk cId="3505094006" sldId="601"/>
            <ac:picMk id="6" creationId="{E12E423F-B201-48DD-E4ED-BA55405E35A2}"/>
          </ac:picMkLst>
        </pc:picChg>
        <pc:inkChg chg="add del">
          <ac:chgData name="Commodore St Germain" userId="420783ab-3e48-4f67-af00-cfba62042d5f" providerId="ADAL" clId="{D85A31B5-A721-4A72-9C03-6B8113CB4940}" dt="2026-06-27T04:15:42.777" v="8211" actId="478"/>
          <ac:inkMkLst>
            <pc:docMk/>
            <pc:sldMk cId="3505094006" sldId="601"/>
            <ac:inkMk id="5" creationId="{3DAED7E2-9ADD-95C3-5B99-0189A7A7A9C1}"/>
          </ac:inkMkLst>
        </pc:inkChg>
      </pc:sldChg>
      <pc:sldChg chg="addSp delSp modSp new mod">
        <pc:chgData name="Commodore St Germain" userId="420783ab-3e48-4f67-af00-cfba62042d5f" providerId="ADAL" clId="{D85A31B5-A721-4A72-9C03-6B8113CB4940}" dt="2026-06-27T04:15:49.644" v="8214" actId="478"/>
        <pc:sldMkLst>
          <pc:docMk/>
          <pc:sldMk cId="3299875440" sldId="602"/>
        </pc:sldMkLst>
        <pc:spChg chg="mod">
          <ac:chgData name="Commodore St Germain" userId="420783ab-3e48-4f67-af00-cfba62042d5f" providerId="ADAL" clId="{D85A31B5-A721-4A72-9C03-6B8113CB4940}" dt="2026-06-13T22:26:28.133" v="1078" actId="120"/>
          <ac:spMkLst>
            <pc:docMk/>
            <pc:sldMk cId="3299875440" sldId="602"/>
            <ac:spMk id="2" creationId="{AB7FF2A2-3F0C-3175-666F-112798599211}"/>
          </ac:spMkLst>
        </pc:spChg>
        <pc:spChg chg="del">
          <ac:chgData name="Commodore St Germain" userId="420783ab-3e48-4f67-af00-cfba62042d5f" providerId="ADAL" clId="{D85A31B5-A721-4A72-9C03-6B8113CB4940}" dt="2026-06-13T22:25:02.911" v="1069" actId="478"/>
          <ac:spMkLst>
            <pc:docMk/>
            <pc:sldMk cId="3299875440" sldId="602"/>
            <ac:spMk id="3" creationId="{26C9AAD2-A3E6-EA38-70A4-13E15EA8707E}"/>
          </ac:spMkLst>
        </pc:spChg>
        <pc:spChg chg="add mod">
          <ac:chgData name="Commodore St Germain" userId="420783ab-3e48-4f67-af00-cfba62042d5f" providerId="ADAL" clId="{D85A31B5-A721-4A72-9C03-6B8113CB4940}" dt="2026-06-13T22:24:50.200" v="1068" actId="20577"/>
          <ac:spMkLst>
            <pc:docMk/>
            <pc:sldMk cId="3299875440" sldId="602"/>
            <ac:spMk id="6" creationId="{F8E61C12-54DD-215B-2602-5E84BC611DDF}"/>
          </ac:spMkLst>
        </pc:spChg>
        <pc:spChg chg="add mod">
          <ac:chgData name="Commodore St Germain" userId="420783ab-3e48-4f67-af00-cfba62042d5f" providerId="ADAL" clId="{D85A31B5-A721-4A72-9C03-6B8113CB4940}" dt="2026-06-13T22:28:37.798" v="1150" actId="313"/>
          <ac:spMkLst>
            <pc:docMk/>
            <pc:sldMk cId="3299875440" sldId="602"/>
            <ac:spMk id="12" creationId="{7A886FAC-C3D6-FC86-F991-FA0302E4D6E7}"/>
          </ac:spMkLst>
        </pc:spChg>
        <pc:spChg chg="add mod">
          <ac:chgData name="Commodore St Germain" userId="420783ab-3e48-4f67-af00-cfba62042d5f" providerId="ADAL" clId="{D85A31B5-A721-4A72-9C03-6B8113CB4940}" dt="2026-06-13T22:28:31.566" v="1146" actId="313"/>
          <ac:spMkLst>
            <pc:docMk/>
            <pc:sldMk cId="3299875440" sldId="602"/>
            <ac:spMk id="13" creationId="{94191E95-92AB-1BB8-FE1C-9036BEA9DC35}"/>
          </ac:spMkLst>
        </pc:spChg>
        <pc:spChg chg="add mod">
          <ac:chgData name="Commodore St Germain" userId="420783ab-3e48-4f67-af00-cfba62042d5f" providerId="ADAL" clId="{D85A31B5-A721-4A72-9C03-6B8113CB4940}" dt="2026-06-13T22:30:07.941" v="1314" actId="1076"/>
          <ac:spMkLst>
            <pc:docMk/>
            <pc:sldMk cId="3299875440" sldId="602"/>
            <ac:spMk id="14" creationId="{957D844D-5145-9CF1-7B47-15C5014EDBEB}"/>
          </ac:spMkLst>
        </pc:spChg>
        <pc:picChg chg="add">
          <ac:chgData name="Commodore St Germain" userId="420783ab-3e48-4f67-af00-cfba62042d5f" providerId="ADAL" clId="{D85A31B5-A721-4A72-9C03-6B8113CB4940}" dt="2026-06-13T22:24:20.149" v="1060" actId="22"/>
          <ac:picMkLst>
            <pc:docMk/>
            <pc:sldMk cId="3299875440" sldId="602"/>
            <ac:picMk id="5" creationId="{307514DC-C44F-67DE-7AB2-4C7F8F0334AE}"/>
          </ac:picMkLst>
        </pc:picChg>
        <pc:inkChg chg="add del">
          <ac:chgData name="Commodore St Germain" userId="420783ab-3e48-4f67-af00-cfba62042d5f" providerId="ADAL" clId="{D85A31B5-A721-4A72-9C03-6B8113CB4940}" dt="2026-06-27T04:15:49.644" v="8214" actId="478"/>
          <ac:inkMkLst>
            <pc:docMk/>
            <pc:sldMk cId="3299875440" sldId="602"/>
            <ac:inkMk id="3" creationId="{E9F4E36A-BA12-8377-0250-F1ADC797002F}"/>
          </ac:inkMkLst>
        </pc:inkChg>
        <pc:cxnChg chg="add del mod">
          <ac:chgData name="Commodore St Germain" userId="420783ab-3e48-4f67-af00-cfba62042d5f" providerId="ADAL" clId="{D85A31B5-A721-4A72-9C03-6B8113CB4940}" dt="2026-06-27T04:15:48.084" v="8213" actId="478"/>
          <ac:cxnSpMkLst>
            <pc:docMk/>
            <pc:sldMk cId="3299875440" sldId="602"/>
            <ac:cxnSpMk id="7" creationId="{6E95D9BB-22B8-7EF1-850D-4205394E80E3}"/>
          </ac:cxnSpMkLst>
        </pc:cxnChg>
        <pc:cxnChg chg="add mod">
          <ac:chgData name="Commodore St Germain" userId="420783ab-3e48-4f67-af00-cfba62042d5f" providerId="ADAL" clId="{D85A31B5-A721-4A72-9C03-6B8113CB4940}" dt="2026-06-13T22:27:09.472" v="1086" actId="14100"/>
          <ac:cxnSpMkLst>
            <pc:docMk/>
            <pc:sldMk cId="3299875440" sldId="602"/>
            <ac:cxnSpMk id="10" creationId="{EBA66279-7C53-1780-B69D-416F99CB7183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27T04:15:56.743" v="8216" actId="478"/>
        <pc:sldMkLst>
          <pc:docMk/>
          <pc:sldMk cId="2079449299" sldId="603"/>
        </pc:sldMkLst>
        <pc:spChg chg="mod">
          <ac:chgData name="Commodore St Germain" userId="420783ab-3e48-4f67-af00-cfba62042d5f" providerId="ADAL" clId="{D85A31B5-A721-4A72-9C03-6B8113CB4940}" dt="2026-06-13T22:31:20.069" v="1497" actId="20577"/>
          <ac:spMkLst>
            <pc:docMk/>
            <pc:sldMk cId="2079449299" sldId="603"/>
            <ac:spMk id="2" creationId="{3D2D6A0E-625A-5E04-0432-261C7FF68345}"/>
          </ac:spMkLst>
        </pc:spChg>
        <pc:spChg chg="mod">
          <ac:chgData name="Commodore St Germain" userId="420783ab-3e48-4f67-af00-cfba62042d5f" providerId="ADAL" clId="{D85A31B5-A721-4A72-9C03-6B8113CB4940}" dt="2026-06-13T22:32:44.052" v="1646" actId="20577"/>
          <ac:spMkLst>
            <pc:docMk/>
            <pc:sldMk cId="2079449299" sldId="603"/>
            <ac:spMk id="3" creationId="{9128942D-04D1-4E38-AA0A-94C4950C89FB}"/>
          </ac:spMkLst>
        </pc:spChg>
        <pc:spChg chg="add mod">
          <ac:chgData name="Commodore St Germain" userId="420783ab-3e48-4f67-af00-cfba62042d5f" providerId="ADAL" clId="{D85A31B5-A721-4A72-9C03-6B8113CB4940}" dt="2026-06-13T22:32:17.196" v="1555"/>
          <ac:spMkLst>
            <pc:docMk/>
            <pc:sldMk cId="2079449299" sldId="603"/>
            <ac:spMk id="6" creationId="{7602C05D-1464-53A4-F253-ABD6152E9345}"/>
          </ac:spMkLst>
        </pc:spChg>
        <pc:picChg chg="add mod">
          <ac:chgData name="Commodore St Germain" userId="420783ab-3e48-4f67-af00-cfba62042d5f" providerId="ADAL" clId="{D85A31B5-A721-4A72-9C03-6B8113CB4940}" dt="2026-06-13T22:32:52.236" v="1647" actId="1076"/>
          <ac:picMkLst>
            <pc:docMk/>
            <pc:sldMk cId="2079449299" sldId="603"/>
            <ac:picMk id="5" creationId="{A21BA698-A966-B6E1-50AC-EE3BABAA763D}"/>
          </ac:picMkLst>
        </pc:picChg>
        <pc:inkChg chg="add del">
          <ac:chgData name="Commodore St Germain" userId="420783ab-3e48-4f67-af00-cfba62042d5f" providerId="ADAL" clId="{D85A31B5-A721-4A72-9C03-6B8113CB4940}" dt="2026-06-27T04:15:56.743" v="8216" actId="478"/>
          <ac:inkMkLst>
            <pc:docMk/>
            <pc:sldMk cId="2079449299" sldId="603"/>
            <ac:inkMk id="4" creationId="{B940BAA8-272A-39EE-C08C-51B7DA334896}"/>
          </ac:inkMkLst>
        </pc:inkChg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980182401" sldId="604"/>
        </pc:sldMkLst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067652128" sldId="605"/>
        </pc:sldMkLst>
      </pc:sldChg>
      <pc:sldChg chg="new del">
        <pc:chgData name="Commodore St Germain" userId="420783ab-3e48-4f67-af00-cfba62042d5f" providerId="ADAL" clId="{D85A31B5-A721-4A72-9C03-6B8113CB4940}" dt="2026-06-13T19:07:18.469" v="24" actId="680"/>
        <pc:sldMkLst>
          <pc:docMk/>
          <pc:sldMk cId="20262791" sldId="606"/>
        </pc:sldMkLst>
      </pc:sldChg>
      <pc:sldChg chg="addSp delSp modSp add mod">
        <pc:chgData name="Commodore St Germain" userId="420783ab-3e48-4f67-af00-cfba62042d5f" providerId="ADAL" clId="{D85A31B5-A721-4A72-9C03-6B8113CB4940}" dt="2026-06-27T04:15:28.964" v="8207" actId="478"/>
        <pc:sldMkLst>
          <pc:docMk/>
          <pc:sldMk cId="614331884" sldId="606"/>
        </pc:sldMkLst>
        <pc:spChg chg="add mod">
          <ac:chgData name="Commodore St Germain" userId="420783ab-3e48-4f67-af00-cfba62042d5f" providerId="ADAL" clId="{D85A31B5-A721-4A72-9C03-6B8113CB4940}" dt="2026-06-13T19:26:45.532" v="224" actId="1035"/>
          <ac:spMkLst>
            <pc:docMk/>
            <pc:sldMk cId="614331884" sldId="606"/>
            <ac:spMk id="4" creationId="{812E67CE-7081-A443-EC13-A2B7BE19517C}"/>
          </ac:spMkLst>
        </pc:spChg>
        <pc:spChg chg="mod ord">
          <ac:chgData name="Commodore St Germain" userId="420783ab-3e48-4f67-af00-cfba62042d5f" providerId="ADAL" clId="{D85A31B5-A721-4A72-9C03-6B8113CB4940}" dt="2026-06-13T19:26:54.134" v="226" actId="166"/>
          <ac:spMkLst>
            <pc:docMk/>
            <pc:sldMk cId="614331884" sldId="606"/>
            <ac:spMk id="10" creationId="{C9A3726A-D56A-E65F-4899-87A56758117B}"/>
          </ac:spMkLst>
        </pc:spChg>
        <pc:spChg chg="add mod">
          <ac:chgData name="Commodore St Germain" userId="420783ab-3e48-4f67-af00-cfba62042d5f" providerId="ADAL" clId="{D85A31B5-A721-4A72-9C03-6B8113CB4940}" dt="2026-06-13T22:22:47.456" v="1029" actId="5793"/>
          <ac:spMkLst>
            <pc:docMk/>
            <pc:sldMk cId="614331884" sldId="606"/>
            <ac:spMk id="22" creationId="{E8E0DE55-C7E7-6E46-89C0-C48602638B00}"/>
          </ac:spMkLst>
        </pc:spChg>
        <pc:picChg chg="mod modCrop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5" creationId="{587EF68D-3977-45C2-2FEE-6CFE41749F4A}"/>
          </ac:picMkLst>
        </pc:picChg>
        <pc:picChg chg="add mod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6" creationId="{9FBA730A-64E6-A83B-3D09-C68628077DB7}"/>
          </ac:picMkLst>
        </pc:picChg>
        <pc:picChg chg="del">
          <ac:chgData name="Commodore St Germain" userId="420783ab-3e48-4f67-af00-cfba62042d5f" providerId="ADAL" clId="{D85A31B5-A721-4A72-9C03-6B8113CB4940}" dt="2026-06-13T19:25:07.412" v="176" actId="478"/>
          <ac:picMkLst>
            <pc:docMk/>
            <pc:sldMk cId="614331884" sldId="606"/>
            <ac:picMk id="12" creationId="{E4F44EE3-FF18-1D46-B870-3937B24DC432}"/>
          </ac:picMkLst>
        </pc:picChg>
        <pc:picChg chg="del">
          <ac:chgData name="Commodore St Germain" userId="420783ab-3e48-4f67-af00-cfba62042d5f" providerId="ADAL" clId="{D85A31B5-A721-4A72-9C03-6B8113CB4940}" dt="2026-06-13T19:25:17.080" v="178" actId="478"/>
          <ac:picMkLst>
            <pc:docMk/>
            <pc:sldMk cId="614331884" sldId="606"/>
            <ac:picMk id="17" creationId="{055C8E2E-7D7E-58C0-6151-A5BF2EDCD094}"/>
          </ac:picMkLst>
        </pc:picChg>
        <pc:inkChg chg="add del">
          <ac:chgData name="Commodore St Germain" userId="420783ab-3e48-4f67-af00-cfba62042d5f" providerId="ADAL" clId="{D85A31B5-A721-4A72-9C03-6B8113CB4940}" dt="2026-06-27T04:15:28.964" v="8207" actId="478"/>
          <ac:inkMkLst>
            <pc:docMk/>
            <pc:sldMk cId="614331884" sldId="606"/>
            <ac:inkMk id="7" creationId="{017CB4E2-907A-2491-8EAB-45F56B8DA930}"/>
          </ac:inkMkLst>
        </pc:inkChg>
        <pc:cxnChg chg="del mod">
          <ac:chgData name="Commodore St Germain" userId="420783ab-3e48-4f67-af00-cfba62042d5f" providerId="ADAL" clId="{D85A31B5-A721-4A72-9C03-6B8113CB4940}" dt="2026-06-13T19:25:11.951" v="177" actId="478"/>
          <ac:cxnSpMkLst>
            <pc:docMk/>
            <pc:sldMk cId="614331884" sldId="606"/>
            <ac:cxnSpMk id="14" creationId="{EE5C2EA9-4485-BACC-2BFF-B66269742B73}"/>
          </ac:cxnSpMkLst>
        </pc:cxnChg>
        <pc:cxnChg chg="del mod">
          <ac:chgData name="Commodore St Germain" userId="420783ab-3e48-4f67-af00-cfba62042d5f" providerId="ADAL" clId="{D85A31B5-A721-4A72-9C03-6B8113CB4940}" dt="2026-06-13T19:25:18.900" v="179" actId="478"/>
          <ac:cxnSpMkLst>
            <pc:docMk/>
            <pc:sldMk cId="614331884" sldId="606"/>
            <ac:cxnSpMk id="18" creationId="{91CABEAD-2C61-8046-29A5-33EC8430E7D5}"/>
          </ac:cxnSpMkLst>
        </pc:cxnChg>
      </pc:sldChg>
      <pc:sldChg chg="addSp delSp modSp add mod">
        <pc:chgData name="Commodore St Germain" userId="420783ab-3e48-4f67-af00-cfba62042d5f" providerId="ADAL" clId="{D85A31B5-A721-4A72-9C03-6B8113CB4940}" dt="2026-06-27T04:15:31.729" v="8208" actId="478"/>
        <pc:sldMkLst>
          <pc:docMk/>
          <pc:sldMk cId="2504516454" sldId="607"/>
        </pc:sldMkLst>
        <pc:spChg chg="mod">
          <ac:chgData name="Commodore St Germain" userId="420783ab-3e48-4f67-af00-cfba62042d5f" providerId="ADAL" clId="{D85A31B5-A721-4A72-9C03-6B8113CB4940}" dt="2026-06-13T19:44:47.330" v="361" actId="20577"/>
          <ac:spMkLst>
            <pc:docMk/>
            <pc:sldMk cId="2504516454" sldId="607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4:53.655" v="367" actId="20577"/>
          <ac:spMkLst>
            <pc:docMk/>
            <pc:sldMk cId="2504516454" sldId="607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D85A31B5-A721-4A72-9C03-6B8113CB4940}" dt="2026-06-13T19:44:27.763" v="324" actId="478"/>
          <ac:spMkLst>
            <pc:docMk/>
            <pc:sldMk cId="2504516454" sldId="607"/>
            <ac:spMk id="8" creationId="{03F90C7C-B6EB-F31D-26DE-ACDBD5F6475A}"/>
          </ac:spMkLst>
        </pc:sp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7" creationId="{C260841D-E5CF-ABB4-AB42-655B8EFBCA14}"/>
          </ac:picMkLst>
        </pc:pic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10" creationId="{2F2B881A-3727-3D2E-56CF-1EEDC572A1F6}"/>
          </ac:picMkLst>
        </pc:picChg>
        <pc:inkChg chg="add del">
          <ac:chgData name="Commodore St Germain" userId="420783ab-3e48-4f67-af00-cfba62042d5f" providerId="ADAL" clId="{D85A31B5-A721-4A72-9C03-6B8113CB4940}" dt="2026-06-27T04:15:31.729" v="8208" actId="478"/>
          <ac:inkMkLst>
            <pc:docMk/>
            <pc:sldMk cId="2504516454" sldId="607"/>
            <ac:inkMk id="5" creationId="{8D05880B-B751-2ED4-156E-82AD365ADFF4}"/>
          </ac:inkMkLst>
        </pc:inkChg>
      </pc:sldChg>
      <pc:sldChg chg="new del">
        <pc:chgData name="Commodore St Germain" userId="420783ab-3e48-4f67-af00-cfba62042d5f" providerId="ADAL" clId="{D85A31B5-A721-4A72-9C03-6B8113CB4940}" dt="2026-06-13T19:07:17.189" v="23" actId="680"/>
        <pc:sldMkLst>
          <pc:docMk/>
          <pc:sldMk cId="3184052890" sldId="607"/>
        </pc:sldMkLst>
      </pc:sldChg>
      <pc:sldChg chg="addSp delSp modSp add mod">
        <pc:chgData name="Commodore St Germain" userId="420783ab-3e48-4f67-af00-cfba62042d5f" providerId="ADAL" clId="{D85A31B5-A721-4A72-9C03-6B8113CB4940}" dt="2026-06-27T04:15:34.742" v="8209" actId="478"/>
        <pc:sldMkLst>
          <pc:docMk/>
          <pc:sldMk cId="3415247627" sldId="608"/>
        </pc:sldMkLst>
        <pc:spChg chg="mod">
          <ac:chgData name="Commodore St Germain" userId="420783ab-3e48-4f67-af00-cfba62042d5f" providerId="ADAL" clId="{D85A31B5-A721-4A72-9C03-6B8113CB4940}" dt="2026-06-13T19:47:12.278" v="518" actId="14100"/>
          <ac:spMkLst>
            <pc:docMk/>
            <pc:sldMk cId="3415247627" sldId="608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D85A31B5-A721-4A72-9C03-6B8113CB4940}" dt="2026-06-13T19:43:35.604" v="314" actId="6549"/>
          <ac:spMkLst>
            <pc:docMk/>
            <pc:sldMk cId="3415247627" sldId="608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5:58.953" v="377" actId="20577"/>
          <ac:spMkLst>
            <pc:docMk/>
            <pc:sldMk cId="3415247627" sldId="608"/>
            <ac:spMk id="4" creationId="{5872006F-23CB-7B37-388E-097A23CD7C40}"/>
          </ac:spMkLst>
        </pc:spChg>
        <pc:spChg chg="mod">
          <ac:chgData name="Commodore St Germain" userId="420783ab-3e48-4f67-af00-cfba62042d5f" providerId="ADAL" clId="{D85A31B5-A721-4A72-9C03-6B8113CB4940}" dt="2026-06-13T19:49:34.259" v="579" actId="14100"/>
          <ac:spMkLst>
            <pc:docMk/>
            <pc:sldMk cId="3415247627" sldId="608"/>
            <ac:spMk id="8" creationId="{03F90C7C-B6EB-F31D-26DE-ACDBD5F6475A}"/>
          </ac:spMkLst>
        </pc:spChg>
        <pc:spChg chg="add del">
          <ac:chgData name="Commodore St Germain" userId="420783ab-3e48-4f67-af00-cfba62042d5f" providerId="ADAL" clId="{D85A31B5-A721-4A72-9C03-6B8113CB4940}" dt="2026-06-13T19:46:00.107" v="379" actId="22"/>
          <ac:spMkLst>
            <pc:docMk/>
            <pc:sldMk cId="3415247627" sldId="608"/>
            <ac:spMk id="9" creationId="{26EDF306-49C2-0F38-7340-CD54FB5A2F88}"/>
          </ac:spMkLst>
        </pc:spChg>
        <pc:spChg chg="add mod">
          <ac:chgData name="Commodore St Germain" userId="420783ab-3e48-4f67-af00-cfba62042d5f" providerId="ADAL" clId="{D85A31B5-A721-4A72-9C03-6B8113CB4940}" dt="2026-06-13T19:51:06.991" v="597" actId="20577"/>
          <ac:spMkLst>
            <pc:docMk/>
            <pc:sldMk cId="3415247627" sldId="608"/>
            <ac:spMk id="13" creationId="{4BD3F28D-D71B-44E6-C20C-DA4B5EE85FDC}"/>
          </ac:spMkLst>
        </pc:spChg>
        <pc:spChg chg="add mod">
          <ac:chgData name="Commodore St Germain" userId="420783ab-3e48-4f67-af00-cfba62042d5f" providerId="ADAL" clId="{D85A31B5-A721-4A72-9C03-6B8113CB4940}" dt="2026-06-13T19:51:24.905" v="607" actId="20577"/>
          <ac:spMkLst>
            <pc:docMk/>
            <pc:sldMk cId="3415247627" sldId="608"/>
            <ac:spMk id="14" creationId="{1DDF1901-B8CB-A209-1807-F1399A0F5DF8}"/>
          </ac:spMkLst>
        </pc:spChg>
        <pc:spChg chg="add mod">
          <ac:chgData name="Commodore St Germain" userId="420783ab-3e48-4f67-af00-cfba62042d5f" providerId="ADAL" clId="{D85A31B5-A721-4A72-9C03-6B8113CB4940}" dt="2026-06-13T19:57:05.180" v="809" actId="1076"/>
          <ac:spMkLst>
            <pc:docMk/>
            <pc:sldMk cId="3415247627" sldId="608"/>
            <ac:spMk id="21" creationId="{28EBC18A-A6F7-855E-2E7C-507F706506AB}"/>
          </ac:spMkLst>
        </pc:spChg>
        <pc:spChg chg="add mod">
          <ac:chgData name="Commodore St Germain" userId="420783ab-3e48-4f67-af00-cfba62042d5f" providerId="ADAL" clId="{D85A31B5-A721-4A72-9C03-6B8113CB4940}" dt="2026-06-13T19:57:17.363" v="825" actId="20577"/>
          <ac:spMkLst>
            <pc:docMk/>
            <pc:sldMk cId="3415247627" sldId="608"/>
            <ac:spMk id="22" creationId="{46FBF4EC-A14F-5608-80EF-430A2AC3D209}"/>
          </ac:spMkLst>
        </pc:spChg>
        <pc:picChg chg="del">
          <ac:chgData name="Commodore St Germain" userId="420783ab-3e48-4f67-af00-cfba62042d5f" providerId="ADAL" clId="{D85A31B5-A721-4A72-9C03-6B8113CB4940}" dt="2026-06-13T19:43:32.116" v="313" actId="478"/>
          <ac:picMkLst>
            <pc:docMk/>
            <pc:sldMk cId="3415247627" sldId="608"/>
            <ac:picMk id="6" creationId="{4EAC6284-58A7-B0DB-1109-D9BC97432D4D}"/>
          </ac:picMkLst>
        </pc:picChg>
        <pc:picChg chg="add del mod ord">
          <ac:chgData name="Commodore St Germain" userId="420783ab-3e48-4f67-af00-cfba62042d5f" providerId="ADAL" clId="{D85A31B5-A721-4A72-9C03-6B8113CB4940}" dt="2026-06-13T19:56:25.099" v="769" actId="1076"/>
          <ac:picMkLst>
            <pc:docMk/>
            <pc:sldMk cId="3415247627" sldId="608"/>
            <ac:picMk id="7" creationId="{C260841D-E5CF-ABB4-AB42-655B8EFBCA14}"/>
          </ac:picMkLst>
        </pc:picChg>
        <pc:picChg chg="mod">
          <ac:chgData name="Commodore St Germain" userId="420783ab-3e48-4f67-af00-cfba62042d5f" providerId="ADAL" clId="{D85A31B5-A721-4A72-9C03-6B8113CB4940}" dt="2026-06-13T19:47:18.903" v="519" actId="1076"/>
          <ac:picMkLst>
            <pc:docMk/>
            <pc:sldMk cId="3415247627" sldId="608"/>
            <ac:picMk id="10" creationId="{2F2B881A-3727-3D2E-56CF-1EEDC572A1F6}"/>
          </ac:picMkLst>
        </pc:picChg>
        <pc:picChg chg="add mod">
          <ac:chgData name="Commodore St Germain" userId="420783ab-3e48-4f67-af00-cfba62042d5f" providerId="ADAL" clId="{D85A31B5-A721-4A72-9C03-6B8113CB4940}" dt="2026-06-13T19:46:50.216" v="449" actId="1035"/>
          <ac:picMkLst>
            <pc:docMk/>
            <pc:sldMk cId="3415247627" sldId="608"/>
            <ac:picMk id="12" creationId="{DE8986C9-5A03-4DE1-7455-A32F00E5D66C}"/>
          </ac:picMkLst>
        </pc:picChg>
        <pc:inkChg chg="add del">
          <ac:chgData name="Commodore St Germain" userId="420783ab-3e48-4f67-af00-cfba62042d5f" providerId="ADAL" clId="{D85A31B5-A721-4A72-9C03-6B8113CB4940}" dt="2026-06-27T04:15:34.742" v="8209" actId="478"/>
          <ac:inkMkLst>
            <pc:docMk/>
            <pc:sldMk cId="3415247627" sldId="608"/>
            <ac:inkMk id="5" creationId="{941DE69D-6E30-2B8F-3BA7-4DB8B51FF8DE}"/>
          </ac:inkMkLst>
        </pc:inkChg>
        <pc:cxnChg chg="add mod">
          <ac:chgData name="Commodore St Germain" userId="420783ab-3e48-4f67-af00-cfba62042d5f" providerId="ADAL" clId="{D85A31B5-A721-4A72-9C03-6B8113CB4940}" dt="2026-06-13T19:51:47.812" v="612" actId="14100"/>
          <ac:cxnSpMkLst>
            <pc:docMk/>
            <pc:sldMk cId="3415247627" sldId="608"/>
            <ac:cxnSpMk id="15" creationId="{42FF175C-5341-037E-72FA-6A2B5770B48B}"/>
          </ac:cxnSpMkLst>
        </pc:cxnChg>
        <pc:cxnChg chg="add mod">
          <ac:chgData name="Commodore St Germain" userId="420783ab-3e48-4f67-af00-cfba62042d5f" providerId="ADAL" clId="{D85A31B5-A721-4A72-9C03-6B8113CB4940}" dt="2026-06-13T19:52:04.516" v="615" actId="14100"/>
          <ac:cxnSpMkLst>
            <pc:docMk/>
            <pc:sldMk cId="3415247627" sldId="608"/>
            <ac:cxnSpMk id="19" creationId="{3FEC80DC-74E0-18FA-704B-C99BF8609886}"/>
          </ac:cxnSpMkLst>
        </pc:cxnChg>
      </pc:sldChg>
      <pc:sldChg chg="new del">
        <pc:chgData name="Commodore St Germain" userId="420783ab-3e48-4f67-af00-cfba62042d5f" providerId="ADAL" clId="{D85A31B5-A721-4A72-9C03-6B8113CB4940}" dt="2026-06-13T22:18:54.595" v="915" actId="47"/>
        <pc:sldMkLst>
          <pc:docMk/>
          <pc:sldMk cId="1128207659" sldId="609"/>
        </pc:sldMkLst>
      </pc:sldChg>
      <pc:sldChg chg="modSp add mod ord">
        <pc:chgData name="Commodore St Germain" userId="420783ab-3e48-4f67-af00-cfba62042d5f" providerId="ADAL" clId="{D85A31B5-A721-4A72-9C03-6B8113CB4940}" dt="2026-06-24T03:20:17.645" v="8017" actId="5793"/>
        <pc:sldMkLst>
          <pc:docMk/>
          <pc:sldMk cId="3259019517" sldId="610"/>
        </pc:sldMkLst>
        <pc:spChg chg="mod">
          <ac:chgData name="Commodore St Germain" userId="420783ab-3e48-4f67-af00-cfba62042d5f" providerId="ADAL" clId="{D85A31B5-A721-4A72-9C03-6B8113CB4940}" dt="2026-06-13T22:19:48.238" v="943" actId="20577"/>
          <ac:spMkLst>
            <pc:docMk/>
            <pc:sldMk cId="3259019517" sldId="61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24T03:20:17.645" v="8017" actId="5793"/>
          <ac:spMkLst>
            <pc:docMk/>
            <pc:sldMk cId="3259019517" sldId="61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D85A31B5-A721-4A72-9C03-6B8113CB4940}" dt="2026-06-24T03:20:31.563" v="8022" actId="20577"/>
        <pc:sldMkLst>
          <pc:docMk/>
          <pc:sldMk cId="1442310337" sldId="611"/>
        </pc:sldMkLst>
        <pc:spChg chg="mod">
          <ac:chgData name="Commodore St Germain" userId="420783ab-3e48-4f67-af00-cfba62042d5f" providerId="ADAL" clId="{D85A31B5-A721-4A72-9C03-6B8113CB4940}" dt="2026-06-24T03:20:31.563" v="8022" actId="20577"/>
          <ac:spMkLst>
            <pc:docMk/>
            <pc:sldMk cId="1442310337" sldId="611"/>
            <ac:spMk id="3" creationId="{FAE6C167-8755-0957-EC44-727CF70712E3}"/>
          </ac:spMkLst>
        </pc:spChg>
      </pc:sldChg>
      <pc:sldChg chg="modSp add mod ord">
        <pc:chgData name="Commodore St Germain" userId="420783ab-3e48-4f67-af00-cfba62042d5f" providerId="ADAL" clId="{D85A31B5-A721-4A72-9C03-6B8113CB4940}" dt="2026-06-13T22:21:07.940" v="985" actId="6549"/>
        <pc:sldMkLst>
          <pc:docMk/>
          <pc:sldMk cId="580635750" sldId="612"/>
        </pc:sldMkLst>
        <pc:spChg chg="mod">
          <ac:chgData name="Commodore St Germain" userId="420783ab-3e48-4f67-af00-cfba62042d5f" providerId="ADAL" clId="{D85A31B5-A721-4A72-9C03-6B8113CB4940}" dt="2026-06-13T22:21:03.145" v="984" actId="20577"/>
          <ac:spMkLst>
            <pc:docMk/>
            <pc:sldMk cId="580635750" sldId="61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07.940" v="985" actId="6549"/>
          <ac:spMkLst>
            <pc:docMk/>
            <pc:sldMk cId="580635750" sldId="61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4075184878" sldId="613"/>
        </pc:sldMkLst>
      </pc:sldChg>
      <pc:sldChg chg="modSp add mod">
        <pc:chgData name="Commodore St Germain" userId="420783ab-3e48-4f67-af00-cfba62042d5f" providerId="ADAL" clId="{D85A31B5-A721-4A72-9C03-6B8113CB4940}" dt="2026-06-24T03:20:45.344" v="8025"/>
        <pc:sldMkLst>
          <pc:docMk/>
          <pc:sldMk cId="629404695" sldId="614"/>
        </pc:sldMkLst>
        <pc:spChg chg="mod">
          <ac:chgData name="Commodore St Germain" userId="420783ab-3e48-4f67-af00-cfba62042d5f" providerId="ADAL" clId="{D85A31B5-A721-4A72-9C03-6B8113CB4940}" dt="2026-06-24T03:20:45.344" v="8025"/>
          <ac:spMkLst>
            <pc:docMk/>
            <pc:sldMk cId="629404695" sldId="614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1:28.685" v="987"/>
        <pc:sldMkLst>
          <pc:docMk/>
          <pc:sldMk cId="2340879467" sldId="615"/>
        </pc:sldMkLst>
      </pc:sldChg>
      <pc:sldChg chg="modSp add mod">
        <pc:chgData name="Commodore St Germain" userId="420783ab-3e48-4f67-af00-cfba62042d5f" providerId="ADAL" clId="{D85A31B5-A721-4A72-9C03-6B8113CB4940}" dt="2026-06-24T17:28:12.800" v="8205" actId="20577"/>
        <pc:sldMkLst>
          <pc:docMk/>
          <pc:sldMk cId="1811089796" sldId="616"/>
        </pc:sldMkLst>
        <pc:spChg chg="mod">
          <ac:chgData name="Commodore St Germain" userId="420783ab-3e48-4f67-af00-cfba62042d5f" providerId="ADAL" clId="{D85A31B5-A721-4A72-9C03-6B8113CB4940}" dt="2026-06-24T17:28:12.800" v="8205" actId="20577"/>
          <ac:spMkLst>
            <pc:docMk/>
            <pc:sldMk cId="1811089796" sldId="61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41.353" v="991" actId="6549"/>
          <ac:spMkLst>
            <pc:docMk/>
            <pc:sldMk cId="1811089796" sldId="616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27T04:16:46.435" v="8230" actId="478"/>
        <pc:sldMkLst>
          <pc:docMk/>
          <pc:sldMk cId="2159984290" sldId="617"/>
        </pc:sldMkLst>
        <pc:spChg chg="mod">
          <ac:chgData name="Commodore St Germain" userId="420783ab-3e48-4f67-af00-cfba62042d5f" providerId="ADAL" clId="{D85A31B5-A721-4A72-9C03-6B8113CB4940}" dt="2026-06-14T01:18:50.221" v="2718" actId="20577"/>
          <ac:spMkLst>
            <pc:docMk/>
            <pc:sldMk cId="2159984290" sldId="617"/>
            <ac:spMk id="2" creationId="{8C88DF7A-BA1A-8637-FBBD-24463C6AE0DA}"/>
          </ac:spMkLst>
        </pc:spChg>
        <pc:spChg chg="del">
          <ac:chgData name="Commodore St Germain" userId="420783ab-3e48-4f67-af00-cfba62042d5f" providerId="ADAL" clId="{D85A31B5-A721-4A72-9C03-6B8113CB4940}" dt="2026-06-14T01:09:52.966" v="2574" actId="478"/>
          <ac:spMkLst>
            <pc:docMk/>
            <pc:sldMk cId="2159984290" sldId="617"/>
            <ac:spMk id="3" creationId="{82E7349E-E712-195A-267F-2E3DE275220A}"/>
          </ac:spMkLst>
        </pc:spChg>
        <pc:spChg chg="add mod">
          <ac:chgData name="Commodore St Germain" userId="420783ab-3e48-4f67-af00-cfba62042d5f" providerId="ADAL" clId="{D85A31B5-A721-4A72-9C03-6B8113CB4940}" dt="2026-06-14T01:50:32.740" v="3814" actId="1076"/>
          <ac:spMkLst>
            <pc:docMk/>
            <pc:sldMk cId="2159984290" sldId="617"/>
            <ac:spMk id="4" creationId="{8941CE8E-044D-4475-B9CF-9573C72FDA33}"/>
          </ac:spMkLst>
        </pc:spChg>
        <pc:spChg chg="add del mod">
          <ac:chgData name="Commodore St Germain" userId="420783ab-3e48-4f67-af00-cfba62042d5f" providerId="ADAL" clId="{D85A31B5-A721-4A72-9C03-6B8113CB4940}" dt="2026-06-14T01:08:20.183" v="2555" actId="478"/>
          <ac:spMkLst>
            <pc:docMk/>
            <pc:sldMk cId="2159984290" sldId="617"/>
            <ac:spMk id="5" creationId="{232F2EC8-D0DC-9D12-C826-CD4F45EC3225}"/>
          </ac:spMkLst>
        </pc:spChg>
        <pc:spChg chg="add mod">
          <ac:chgData name="Commodore St Germain" userId="420783ab-3e48-4f67-af00-cfba62042d5f" providerId="ADAL" clId="{D85A31B5-A721-4A72-9C03-6B8113CB4940}" dt="2026-06-14T01:50:35.800" v="3815" actId="1076"/>
          <ac:spMkLst>
            <pc:docMk/>
            <pc:sldMk cId="2159984290" sldId="617"/>
            <ac:spMk id="6" creationId="{04AEA548-FA87-3019-528E-5F7AA1CA5723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7" creationId="{C2662259-F36A-C29E-A52C-C1E7E03070EE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8" creationId="{E2ADE552-0A1E-AD62-B4FE-BDF18FA48314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9" creationId="{DEB3271E-D8E6-9951-248E-AF5A0669F7A1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0" creationId="{EEAB1CDD-C341-8D2B-5B62-316128B94107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11" creationId="{987268EC-A19B-87EF-B946-9BF5226374A5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3" creationId="{0F3D08E7-A91D-A416-ACD9-11EE87FAFD16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20" creationId="{6E2C1E29-B203-FA65-043B-DAB9C0DE7BF2}"/>
          </ac:spMkLst>
        </pc:spChg>
        <pc:spChg chg="add mod">
          <ac:chgData name="Commodore St Germain" userId="420783ab-3e48-4f67-af00-cfba62042d5f" providerId="ADAL" clId="{D85A31B5-A721-4A72-9C03-6B8113CB4940}" dt="2026-06-14T01:52:34.783" v="3905" actId="20577"/>
          <ac:spMkLst>
            <pc:docMk/>
            <pc:sldMk cId="2159984290" sldId="617"/>
            <ac:spMk id="21" creationId="{E9EB7D51-983A-CC36-5B30-0AD2173D512D}"/>
          </ac:spMkLst>
        </pc:spChg>
        <pc:spChg chg="add mod">
          <ac:chgData name="Commodore St Germain" userId="420783ab-3e48-4f67-af00-cfba62042d5f" providerId="ADAL" clId="{D85A31B5-A721-4A72-9C03-6B8113CB4940}" dt="2026-06-14T01:52:29.478" v="3903" actId="20577"/>
          <ac:spMkLst>
            <pc:docMk/>
            <pc:sldMk cId="2159984290" sldId="617"/>
            <ac:spMk id="22" creationId="{3103388C-6C8B-0C82-8F4F-2141D7388BFF}"/>
          </ac:spMkLst>
        </pc:spChg>
        <pc:spChg chg="add mod">
          <ac:chgData name="Commodore St Germain" userId="420783ab-3e48-4f67-af00-cfba62042d5f" providerId="ADAL" clId="{D85A31B5-A721-4A72-9C03-6B8113CB4940}" dt="2026-06-14T01:51:41.911" v="3891" actId="1076"/>
          <ac:spMkLst>
            <pc:docMk/>
            <pc:sldMk cId="2159984290" sldId="617"/>
            <ac:spMk id="27" creationId="{D8C65C29-5A10-9040-5E9F-9C885B8794B0}"/>
          </ac:spMkLst>
        </pc:spChg>
        <pc:spChg chg="add mod">
          <ac:chgData name="Commodore St Germain" userId="420783ab-3e48-4f67-af00-cfba62042d5f" providerId="ADAL" clId="{D85A31B5-A721-4A72-9C03-6B8113CB4940}" dt="2026-06-14T01:52:39.722" v="3907" actId="20577"/>
          <ac:spMkLst>
            <pc:docMk/>
            <pc:sldMk cId="2159984290" sldId="617"/>
            <ac:spMk id="28" creationId="{6D1C5CC3-F3CE-3E3D-EFC5-6535B1254176}"/>
          </ac:spMkLst>
        </pc:spChg>
        <pc:spChg chg="add mod">
          <ac:chgData name="Commodore St Germain" userId="420783ab-3e48-4f67-af00-cfba62042d5f" providerId="ADAL" clId="{D85A31B5-A721-4A72-9C03-6B8113CB4940}" dt="2026-06-14T01:52:14.708" v="3900" actId="1076"/>
          <ac:spMkLst>
            <pc:docMk/>
            <pc:sldMk cId="2159984290" sldId="617"/>
            <ac:spMk id="29" creationId="{C5EF643E-B5BF-E8D3-B7A2-7EBBD70C2EA4}"/>
          </ac:spMkLst>
        </pc:spChg>
        <pc:spChg chg="add mod">
          <ac:chgData name="Commodore St Germain" userId="420783ab-3e48-4f67-af00-cfba62042d5f" providerId="ADAL" clId="{D85A31B5-A721-4A72-9C03-6B8113CB4940}" dt="2026-06-14T01:52:51.293" v="3909" actId="1076"/>
          <ac:spMkLst>
            <pc:docMk/>
            <pc:sldMk cId="2159984290" sldId="617"/>
            <ac:spMk id="30" creationId="{1339EE9F-3144-146D-7558-AB2D6FC3D9A8}"/>
          </ac:spMkLst>
        </pc:spChg>
        <pc:spChg chg="add mod">
          <ac:chgData name="Commodore St Germain" userId="420783ab-3e48-4f67-af00-cfba62042d5f" providerId="ADAL" clId="{D85A31B5-A721-4A72-9C03-6B8113CB4940}" dt="2026-06-14T01:53:37.135" v="3918" actId="14100"/>
          <ac:spMkLst>
            <pc:docMk/>
            <pc:sldMk cId="2159984290" sldId="617"/>
            <ac:spMk id="31" creationId="{8A3FE798-D093-D16F-3B80-C2B7DEDC2A1D}"/>
          </ac:spMkLst>
        </pc:spChg>
        <pc:spChg chg="add mod">
          <ac:chgData name="Commodore St Germain" userId="420783ab-3e48-4f67-af00-cfba62042d5f" providerId="ADAL" clId="{D85A31B5-A721-4A72-9C03-6B8113CB4940}" dt="2026-06-14T01:54:03.085" v="3920" actId="1076"/>
          <ac:spMkLst>
            <pc:docMk/>
            <pc:sldMk cId="2159984290" sldId="617"/>
            <ac:spMk id="32" creationId="{260C690E-E0E6-E551-6DCA-8175C6205D47}"/>
          </ac:spMkLst>
        </pc:spChg>
        <pc:spChg chg="add mod">
          <ac:chgData name="Commodore St Germain" userId="420783ab-3e48-4f67-af00-cfba62042d5f" providerId="ADAL" clId="{D85A31B5-A721-4A72-9C03-6B8113CB4940}" dt="2026-06-14T01:54:07.754" v="3922" actId="1076"/>
          <ac:spMkLst>
            <pc:docMk/>
            <pc:sldMk cId="2159984290" sldId="617"/>
            <ac:spMk id="33" creationId="{E10ACCAC-E377-930F-E203-E89D5163213A}"/>
          </ac:spMkLst>
        </pc:spChg>
        <pc:spChg chg="add mod">
          <ac:chgData name="Commodore St Germain" userId="420783ab-3e48-4f67-af00-cfba62042d5f" providerId="ADAL" clId="{D85A31B5-A721-4A72-9C03-6B8113CB4940}" dt="2026-06-14T01:54:35.873" v="3970" actId="1076"/>
          <ac:spMkLst>
            <pc:docMk/>
            <pc:sldMk cId="2159984290" sldId="617"/>
            <ac:spMk id="34" creationId="{FD898F9C-C220-F2E5-A11B-A8368DD17881}"/>
          </ac:spMkLst>
        </pc:spChg>
        <pc:spChg chg="add mod">
          <ac:chgData name="Commodore St Germain" userId="420783ab-3e48-4f67-af00-cfba62042d5f" providerId="ADAL" clId="{D85A31B5-A721-4A72-9C03-6B8113CB4940}" dt="2026-06-14T01:55:35.770" v="4016" actId="20577"/>
          <ac:spMkLst>
            <pc:docMk/>
            <pc:sldMk cId="2159984290" sldId="617"/>
            <ac:spMk id="35" creationId="{B243CD56-9B2D-46AE-00A5-D82E2299A04A}"/>
          </ac:spMkLst>
        </pc:spChg>
        <pc:spChg chg="add mod">
          <ac:chgData name="Commodore St Germain" userId="420783ab-3e48-4f67-af00-cfba62042d5f" providerId="ADAL" clId="{D85A31B5-A721-4A72-9C03-6B8113CB4940}" dt="2026-06-14T01:55:47.700" v="4017"/>
          <ac:spMkLst>
            <pc:docMk/>
            <pc:sldMk cId="2159984290" sldId="617"/>
            <ac:spMk id="36" creationId="{4E92CDD5-A625-0731-67ED-0F8E2050F9EC}"/>
          </ac:spMkLst>
        </pc:spChg>
        <pc:picChg chg="add mod">
          <ac:chgData name="Commodore St Germain" userId="420783ab-3e48-4f67-af00-cfba62042d5f" providerId="ADAL" clId="{D85A31B5-A721-4A72-9C03-6B8113CB4940}" dt="2026-06-14T01:51:37.453" v="3890" actId="1038"/>
          <ac:picMkLst>
            <pc:docMk/>
            <pc:sldMk cId="2159984290" sldId="617"/>
            <ac:picMk id="24" creationId="{A74F23A0-DF3F-801B-DEF4-07F2D5634405}"/>
          </ac:picMkLst>
        </pc:picChg>
        <pc:picChg chg="add mod">
          <ac:chgData name="Commodore St Germain" userId="420783ab-3e48-4f67-af00-cfba62042d5f" providerId="ADAL" clId="{D85A31B5-A721-4A72-9C03-6B8113CB4940}" dt="2026-06-14T01:51:30.837" v="3877" actId="14100"/>
          <ac:picMkLst>
            <pc:docMk/>
            <pc:sldMk cId="2159984290" sldId="617"/>
            <ac:picMk id="26" creationId="{A4B61E99-820C-F7DB-1513-E7985A41EFDA}"/>
          </ac:picMkLst>
        </pc:picChg>
        <pc:inkChg chg="add del">
          <ac:chgData name="Commodore St Germain" userId="420783ab-3e48-4f67-af00-cfba62042d5f" providerId="ADAL" clId="{D85A31B5-A721-4A72-9C03-6B8113CB4940}" dt="2026-06-27T04:16:46.435" v="8230" actId="478"/>
          <ac:inkMkLst>
            <pc:docMk/>
            <pc:sldMk cId="2159984290" sldId="617"/>
            <ac:inkMk id="3" creationId="{6CF20C30-49EE-7548-8ED8-1947CFCC6004}"/>
          </ac:inkMkLst>
        </pc:ink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2" creationId="{89B7A2CC-483E-1421-03AB-81719230F528}"/>
          </ac:cxnSpMkLst>
        </pc:cxn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4" creationId="{2E33FE34-1A8B-BC71-0ABF-362034CB43C4}"/>
          </ac:cxnSpMkLst>
        </pc:cxnChg>
      </pc:sldChg>
      <pc:sldChg chg="addSp delSp modSp new mod modNotesTx">
        <pc:chgData name="Commodore St Germain" userId="420783ab-3e48-4f67-af00-cfba62042d5f" providerId="ADAL" clId="{D85A31B5-A721-4A72-9C03-6B8113CB4940}" dt="2026-06-27T04:16:49.054" v="8231" actId="478"/>
        <pc:sldMkLst>
          <pc:docMk/>
          <pc:sldMk cId="401886829" sldId="618"/>
        </pc:sldMkLst>
        <pc:spChg chg="add mod">
          <ac:chgData name="Commodore St Germain" userId="420783ab-3e48-4f67-af00-cfba62042d5f" providerId="ADAL" clId="{D85A31B5-A721-4A72-9C03-6B8113CB4940}" dt="2026-06-14T01:56:21.927" v="4020"/>
          <ac:spMkLst>
            <pc:docMk/>
            <pc:sldMk cId="401886829" sldId="618"/>
            <ac:spMk id="4" creationId="{2710B391-2A4F-4EDF-E685-6565FDD56F0B}"/>
          </ac:spMkLst>
        </pc:spChg>
        <pc:spChg chg="add mod">
          <ac:chgData name="Commodore St Germain" userId="420783ab-3e48-4f67-af00-cfba62042d5f" providerId="ADAL" clId="{D85A31B5-A721-4A72-9C03-6B8113CB4940}" dt="2026-06-14T01:57:17.129" v="4026" actId="1076"/>
          <ac:spMkLst>
            <pc:docMk/>
            <pc:sldMk cId="401886829" sldId="618"/>
            <ac:spMk id="7" creationId="{50026F91-FC9A-28E8-12EB-7504988460CF}"/>
          </ac:spMkLst>
        </pc:spChg>
        <pc:picChg chg="add mod">
          <ac:chgData name="Commodore St Germain" userId="420783ab-3e48-4f67-af00-cfba62042d5f" providerId="ADAL" clId="{D85A31B5-A721-4A72-9C03-6B8113CB4940}" dt="2026-06-24T14:43:04.860" v="8078" actId="1076"/>
          <ac:picMkLst>
            <pc:docMk/>
            <pc:sldMk cId="401886829" sldId="618"/>
            <ac:picMk id="5" creationId="{4463B0D3-957B-50FB-EFAF-EAFBA223A430}"/>
          </ac:picMkLst>
        </pc:picChg>
        <pc:picChg chg="add mod">
          <ac:chgData name="Commodore St Germain" userId="420783ab-3e48-4f67-af00-cfba62042d5f" providerId="ADAL" clId="{D85A31B5-A721-4A72-9C03-6B8113CB4940}" dt="2026-06-14T01:57:19.525" v="4034" actId="1037"/>
          <ac:picMkLst>
            <pc:docMk/>
            <pc:sldMk cId="401886829" sldId="618"/>
            <ac:picMk id="6" creationId="{C6A2FBB2-349F-2A42-0CEA-23D895FB3FC3}"/>
          </ac:picMkLst>
        </pc:picChg>
        <pc:picChg chg="add mod">
          <ac:chgData name="Commodore St Germain" userId="420783ab-3e48-4f67-af00-cfba62042d5f" providerId="ADAL" clId="{D85A31B5-A721-4A72-9C03-6B8113CB4940}" dt="2026-06-24T14:43:59.258" v="8080" actId="1076"/>
          <ac:picMkLst>
            <pc:docMk/>
            <pc:sldMk cId="401886829" sldId="618"/>
            <ac:picMk id="9" creationId="{715A7929-A575-E010-3B5C-58191D5D47C6}"/>
          </ac:picMkLst>
        </pc:picChg>
        <pc:inkChg chg="add del">
          <ac:chgData name="Commodore St Germain" userId="420783ab-3e48-4f67-af00-cfba62042d5f" providerId="ADAL" clId="{D85A31B5-A721-4A72-9C03-6B8113CB4940}" dt="2026-06-27T04:16:49.054" v="8231" actId="478"/>
          <ac:inkMkLst>
            <pc:docMk/>
            <pc:sldMk cId="401886829" sldId="618"/>
            <ac:inkMk id="10" creationId="{B8282C3F-1A3C-7F4D-4C69-24FF85D31EAB}"/>
          </ac:inkMkLst>
        </pc:inkChg>
      </pc:sldChg>
      <pc:sldChg chg="addSp delSp modSp new mod">
        <pc:chgData name="Commodore St Germain" userId="420783ab-3e48-4f67-af00-cfba62042d5f" providerId="ADAL" clId="{D85A31B5-A721-4A72-9C03-6B8113CB4940}" dt="2026-06-27T04:16:52.115" v="8232" actId="478"/>
        <pc:sldMkLst>
          <pc:docMk/>
          <pc:sldMk cId="2345231966" sldId="619"/>
        </pc:sldMkLst>
        <pc:spChg chg="mod">
          <ac:chgData name="Commodore St Germain" userId="420783ab-3e48-4f67-af00-cfba62042d5f" providerId="ADAL" clId="{D85A31B5-A721-4A72-9C03-6B8113CB4940}" dt="2026-06-14T01:57:45.622" v="4068" actId="20577"/>
          <ac:spMkLst>
            <pc:docMk/>
            <pc:sldMk cId="2345231966" sldId="619"/>
            <ac:spMk id="2" creationId="{E12C498C-457E-F4DA-32E1-565EA6669E0E}"/>
          </ac:spMkLst>
        </pc:spChg>
        <pc:spChg chg="del">
          <ac:chgData name="Commodore St Germain" userId="420783ab-3e48-4f67-af00-cfba62042d5f" providerId="ADAL" clId="{D85A31B5-A721-4A72-9C03-6B8113CB4940}" dt="2026-06-14T01:58:25.599" v="4072" actId="478"/>
          <ac:spMkLst>
            <pc:docMk/>
            <pc:sldMk cId="2345231966" sldId="619"/>
            <ac:spMk id="3" creationId="{23AA25E4-F427-2041-D2F6-7D60B60E0B7F}"/>
          </ac:spMkLst>
        </pc:spChg>
        <pc:spChg chg="add mod">
          <ac:chgData name="Commodore St Germain" userId="420783ab-3e48-4f67-af00-cfba62042d5f" providerId="ADAL" clId="{D85A31B5-A721-4A72-9C03-6B8113CB4940}" dt="2026-06-14T01:57:51.248" v="4069"/>
          <ac:spMkLst>
            <pc:docMk/>
            <pc:sldMk cId="2345231966" sldId="619"/>
            <ac:spMk id="4" creationId="{B2B29074-CB75-25B2-832B-42BE229EBE8B}"/>
          </ac:spMkLst>
        </pc:spChg>
        <pc:spChg chg="add mod">
          <ac:chgData name="Commodore St Germain" userId="420783ab-3e48-4f67-af00-cfba62042d5f" providerId="ADAL" clId="{D85A31B5-A721-4A72-9C03-6B8113CB4940}" dt="2026-06-14T01:58:12.766" v="4070"/>
          <ac:spMkLst>
            <pc:docMk/>
            <pc:sldMk cId="2345231966" sldId="619"/>
            <ac:spMk id="5" creationId="{B9D8F8B4-5841-2639-5C1D-6C7102861DD3}"/>
          </ac:spMkLst>
        </pc:spChg>
        <pc:spChg chg="add del mod">
          <ac:chgData name="Commodore St Germain" userId="420783ab-3e48-4f67-af00-cfba62042d5f" providerId="ADAL" clId="{D85A31B5-A721-4A72-9C03-6B8113CB4940}" dt="2026-06-24T04:05:35.399" v="8075" actId="478"/>
          <ac:spMkLst>
            <pc:docMk/>
            <pc:sldMk cId="2345231966" sldId="619"/>
            <ac:spMk id="6" creationId="{69E72E4D-ED22-40E4-A98D-BF0A6D0A740D}"/>
          </ac:spMkLst>
        </pc:spChg>
        <pc:spChg chg="add mod">
          <ac:chgData name="Commodore St Germain" userId="420783ab-3e48-4f67-af00-cfba62042d5f" providerId="ADAL" clId="{D85A31B5-A721-4A72-9C03-6B8113CB4940}" dt="2026-06-24T04:06:01.540" v="8076" actId="6549"/>
          <ac:spMkLst>
            <pc:docMk/>
            <pc:sldMk cId="2345231966" sldId="619"/>
            <ac:spMk id="7" creationId="{11AF43FC-0ED8-271A-AF3B-E0395D7C014F}"/>
          </ac:spMkLst>
        </pc:spChg>
        <pc:picChg chg="add mod">
          <ac:chgData name="Commodore St Germain" userId="420783ab-3e48-4f67-af00-cfba62042d5f" providerId="ADAL" clId="{D85A31B5-A721-4A72-9C03-6B8113CB4940}" dt="2026-06-14T02:08:47.683" v="4788" actId="1036"/>
          <ac:picMkLst>
            <pc:docMk/>
            <pc:sldMk cId="2345231966" sldId="619"/>
            <ac:picMk id="9" creationId="{6152C100-4222-7E75-B97B-71C41285E78B}"/>
          </ac:picMkLst>
        </pc:picChg>
        <pc:inkChg chg="add del">
          <ac:chgData name="Commodore St Germain" userId="420783ab-3e48-4f67-af00-cfba62042d5f" providerId="ADAL" clId="{D85A31B5-A721-4A72-9C03-6B8113CB4940}" dt="2026-06-27T04:16:52.115" v="8232" actId="478"/>
          <ac:inkMkLst>
            <pc:docMk/>
            <pc:sldMk cId="2345231966" sldId="619"/>
            <ac:inkMk id="3" creationId="{6ED92CA3-A658-06EA-0BEE-F7447D493D3B}"/>
          </ac:inkMkLst>
        </pc:inkChg>
      </pc:sldChg>
      <pc:sldChg chg="addSp delSp modSp new mod">
        <pc:chgData name="Commodore St Germain" userId="420783ab-3e48-4f67-af00-cfba62042d5f" providerId="ADAL" clId="{D85A31B5-A721-4A72-9C03-6B8113CB4940}" dt="2026-06-27T04:17:20.856" v="8238" actId="478"/>
        <pc:sldMkLst>
          <pc:docMk/>
          <pc:sldMk cId="3978829395" sldId="620"/>
        </pc:sldMkLst>
        <pc:spChg chg="mod">
          <ac:chgData name="Commodore St Germain" userId="420783ab-3e48-4f67-af00-cfba62042d5f" providerId="ADAL" clId="{D85A31B5-A721-4A72-9C03-6B8113CB4940}" dt="2026-06-15T18:49:49.299" v="4996" actId="20577"/>
          <ac:spMkLst>
            <pc:docMk/>
            <pc:sldMk cId="3978829395" sldId="620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2:13.209" v="7664"/>
          <ac:spMkLst>
            <pc:docMk/>
            <pc:sldMk cId="3978829395" sldId="620"/>
            <ac:spMk id="6" creationId="{6C27C0AD-FFA2-4480-B5B5-9FF98534A276}"/>
          </ac:spMkLst>
        </pc:spChg>
        <pc:picChg chg="add mod">
          <ac:chgData name="Commodore St Germain" userId="420783ab-3e48-4f67-af00-cfba62042d5f" providerId="ADAL" clId="{D85A31B5-A721-4A72-9C03-6B8113CB4940}" dt="2026-06-15T18:49:44.541" v="4984" actId="1076"/>
          <ac:picMkLst>
            <pc:docMk/>
            <pc:sldMk cId="3978829395" sldId="620"/>
            <ac:picMk id="5" creationId="{17F14DD1-F8E1-E9A5-33B4-027D1B2E29AD}"/>
          </ac:picMkLst>
        </pc:picChg>
        <pc:inkChg chg="add del">
          <ac:chgData name="Commodore St Germain" userId="420783ab-3e48-4f67-af00-cfba62042d5f" providerId="ADAL" clId="{D85A31B5-A721-4A72-9C03-6B8113CB4940}" dt="2026-06-27T04:17:20.856" v="8238" actId="478"/>
          <ac:inkMkLst>
            <pc:docMk/>
            <pc:sldMk cId="3978829395" sldId="620"/>
            <ac:inkMk id="4" creationId="{C11498A9-3018-10B2-FE81-5BB6BDE34F4F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7:23.596" v="8239" actId="478"/>
        <pc:sldMkLst>
          <pc:docMk/>
          <pc:sldMk cId="3900104269" sldId="621"/>
        </pc:sldMkLst>
        <pc:spChg chg="add mod">
          <ac:chgData name="Commodore St Germain" userId="420783ab-3e48-4f67-af00-cfba62042d5f" providerId="ADAL" clId="{D85A31B5-A721-4A72-9C03-6B8113CB4940}" dt="2026-06-15T19:52:35.354" v="7670"/>
          <ac:spMkLst>
            <pc:docMk/>
            <pc:sldMk cId="3900104269" sldId="621"/>
            <ac:spMk id="8" creationId="{62F5B13F-B7BD-E403-54E9-C13C43476647}"/>
          </ac:spMkLst>
        </pc:spChg>
        <pc:picChg chg="add mod">
          <ac:chgData name="Commodore St Germain" userId="420783ab-3e48-4f67-af00-cfba62042d5f" providerId="ADAL" clId="{D85A31B5-A721-4A72-9C03-6B8113CB4940}" dt="2026-06-15T19:51:32.082" v="7658" actId="14100"/>
          <ac:picMkLst>
            <pc:docMk/>
            <pc:sldMk cId="3900104269" sldId="621"/>
            <ac:picMk id="5" creationId="{EEB72D4D-29C6-927B-1D0F-7E29CDB65D11}"/>
          </ac:picMkLst>
        </pc:picChg>
        <pc:picChg chg="add mod">
          <ac:chgData name="Commodore St Germain" userId="420783ab-3e48-4f67-af00-cfba62042d5f" providerId="ADAL" clId="{D85A31B5-A721-4A72-9C03-6B8113CB4940}" dt="2026-06-15T19:51:59.300" v="7663" actId="1076"/>
          <ac:picMkLst>
            <pc:docMk/>
            <pc:sldMk cId="3900104269" sldId="621"/>
            <ac:picMk id="7" creationId="{EAB5368B-63E8-B9AE-75F0-99E2A93686CD}"/>
          </ac:picMkLst>
        </pc:picChg>
        <pc:inkChg chg="add del">
          <ac:chgData name="Commodore St Germain" userId="420783ab-3e48-4f67-af00-cfba62042d5f" providerId="ADAL" clId="{D85A31B5-A721-4A72-9C03-6B8113CB4940}" dt="2026-06-27T04:17:23.596" v="8239" actId="478"/>
          <ac:inkMkLst>
            <pc:docMk/>
            <pc:sldMk cId="3900104269" sldId="621"/>
            <ac:inkMk id="4" creationId="{AA160C8E-3881-4F88-2FD0-31A6DAD5E3BD}"/>
          </ac:inkMkLst>
        </pc:inkChg>
      </pc:sldChg>
      <pc:sldChg chg="add">
        <pc:chgData name="Commodore St Germain" userId="420783ab-3e48-4f67-af00-cfba62042d5f" providerId="ADAL" clId="{D85A31B5-A721-4A72-9C03-6B8113CB4940}" dt="2026-06-13T22:23:35.410" v="1030"/>
        <pc:sldMkLst>
          <pc:docMk/>
          <pc:sldMk cId="752373862" sldId="622"/>
        </pc:sldMkLst>
      </pc:sldChg>
      <pc:sldChg chg="modSp add del mod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2689842198" sldId="623"/>
        </pc:sldMkLst>
        <pc:spChg chg="mod">
          <ac:chgData name="Commodore St Germain" userId="420783ab-3e48-4f67-af00-cfba62042d5f" providerId="ADAL" clId="{D85A31B5-A721-4A72-9C03-6B8113CB4940}" dt="2026-06-13T22:46:39.851" v="2190" actId="20577"/>
          <ac:spMkLst>
            <pc:docMk/>
            <pc:sldMk cId="2689842198" sldId="623"/>
            <ac:spMk id="2" creationId="{3D2D6A0E-625A-5E04-0432-261C7FF68345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27T04:15:52.233" v="8215" actId="478"/>
        <pc:sldMkLst>
          <pc:docMk/>
          <pc:sldMk cId="2616795099" sldId="624"/>
        </pc:sldMkLst>
        <pc:spChg chg="mod">
          <ac:chgData name="Commodore St Germain" userId="420783ab-3e48-4f67-af00-cfba62042d5f" providerId="ADAL" clId="{D85A31B5-A721-4A72-9C03-6B8113CB4940}" dt="2026-06-13T22:33:54.655" v="1730" actId="20577"/>
          <ac:spMkLst>
            <pc:docMk/>
            <pc:sldMk cId="2616795099" sldId="624"/>
            <ac:spMk id="2" creationId="{28EE04FF-FD30-8A6A-C664-DF8C63381F0F}"/>
          </ac:spMkLst>
        </pc:spChg>
        <pc:spChg chg="del">
          <ac:chgData name="Commodore St Germain" userId="420783ab-3e48-4f67-af00-cfba62042d5f" providerId="ADAL" clId="{D85A31B5-A721-4A72-9C03-6B8113CB4940}" dt="2026-06-13T22:34:01.321" v="1732" actId="478"/>
          <ac:spMkLst>
            <pc:docMk/>
            <pc:sldMk cId="2616795099" sldId="624"/>
            <ac:spMk id="3" creationId="{DC25731F-C49B-AF42-C4FF-C7DBB1A6C13F}"/>
          </ac:spMkLst>
        </pc:spChg>
        <pc:spChg chg="add del mod">
          <ac:chgData name="Commodore St Germain" userId="420783ab-3e48-4f67-af00-cfba62042d5f" providerId="ADAL" clId="{D85A31B5-A721-4A72-9C03-6B8113CB4940}" dt="2026-06-14T01:08:48.558" v="2563" actId="478"/>
          <ac:spMkLst>
            <pc:docMk/>
            <pc:sldMk cId="2616795099" sldId="624"/>
            <ac:spMk id="11" creationId="{5A39D8B7-7901-6651-66C1-EF8FA5E6DE73}"/>
          </ac:spMkLst>
        </pc:spChg>
        <pc:spChg chg="add del mod">
          <ac:chgData name="Commodore St Germain" userId="420783ab-3e48-4f67-af00-cfba62042d5f" providerId="ADAL" clId="{D85A31B5-A721-4A72-9C03-6B8113CB4940}" dt="2026-06-14T01:08:46.853" v="2562" actId="478"/>
          <ac:spMkLst>
            <pc:docMk/>
            <pc:sldMk cId="2616795099" sldId="624"/>
            <ac:spMk id="12" creationId="{472DD078-57DE-04D9-E341-9ECA75EF53B1}"/>
          </ac:spMkLst>
        </pc:spChg>
        <pc:spChg chg="add mod">
          <ac:chgData name="Commodore St Germain" userId="420783ab-3e48-4f67-af00-cfba62042d5f" providerId="ADAL" clId="{D85A31B5-A721-4A72-9C03-6B8113CB4940}" dt="2026-06-13T22:38:01.864" v="1798" actId="20577"/>
          <ac:spMkLst>
            <pc:docMk/>
            <pc:sldMk cId="2616795099" sldId="624"/>
            <ac:spMk id="13" creationId="{860A0C8C-F877-D24D-7579-549177D2E2EB}"/>
          </ac:spMkLst>
        </pc:spChg>
        <pc:spChg chg="add mod or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6" creationId="{4E20F665-1B5E-7F70-8E72-48176A59BCA6}"/>
          </ac:spMkLst>
        </pc:spChg>
        <pc:spChg chg="add mo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7" creationId="{ECD24506-5D88-8102-092A-9353A64AC73B}"/>
          </ac:spMkLst>
        </pc:spChg>
        <pc:grpChg chg="del mod">
          <ac:chgData name="Commodore St Germain" userId="420783ab-3e48-4f67-af00-cfba62042d5f" providerId="ADAL" clId="{D85A31B5-A721-4A72-9C03-6B8113CB4940}" dt="2026-06-23T23:23:45.108" v="7972"/>
          <ac:grpSpMkLst>
            <pc:docMk/>
            <pc:sldMk cId="2616795099" sldId="624"/>
            <ac:grpSpMk id="7" creationId="{9E7415C2-4923-99CE-E8D3-F0704D92592E}"/>
          </ac:grpSpMkLst>
        </pc:grpChg>
        <pc:grpChg chg="del mod">
          <ac:chgData name="Commodore St Germain" userId="420783ab-3e48-4f67-af00-cfba62042d5f" providerId="ADAL" clId="{D85A31B5-A721-4A72-9C03-6B8113CB4940}" dt="2026-06-23T23:23:49.113" v="7974"/>
          <ac:grpSpMkLst>
            <pc:docMk/>
            <pc:sldMk cId="2616795099" sldId="624"/>
            <ac:grpSpMk id="14" creationId="{64754B3D-1275-FDF8-6BE6-B73C9E6BDF9F}"/>
          </ac:grpSpMkLst>
        </pc:grpChg>
        <pc:grpChg chg="del mod">
          <ac:chgData name="Commodore St Germain" userId="420783ab-3e48-4f67-af00-cfba62042d5f" providerId="ADAL" clId="{D85A31B5-A721-4A72-9C03-6B8113CB4940}" dt="2026-06-23T23:23:50.428" v="7977"/>
          <ac:grpSpMkLst>
            <pc:docMk/>
            <pc:sldMk cId="2616795099" sldId="624"/>
            <ac:grpSpMk id="20" creationId="{AEC65414-1A8A-3278-59C9-948E9828E449}"/>
          </ac:grpSpMkLst>
        </pc:grpChg>
        <pc:grpChg chg="del mod">
          <ac:chgData name="Commodore St Germain" userId="420783ab-3e48-4f67-af00-cfba62042d5f" providerId="ADAL" clId="{D85A31B5-A721-4A72-9C03-6B8113CB4940}" dt="2026-06-23T23:25:01.379" v="7991"/>
          <ac:grpSpMkLst>
            <pc:docMk/>
            <pc:sldMk cId="2616795099" sldId="624"/>
            <ac:grpSpMk id="22" creationId="{089F7B2E-6FFA-1C7E-2D08-0880FCAE8E0B}"/>
          </ac:grpSpMkLst>
        </pc:grpChg>
        <pc:grpChg chg="del mod">
          <ac:chgData name="Commodore St Germain" userId="420783ab-3e48-4f67-af00-cfba62042d5f" providerId="ADAL" clId="{D85A31B5-A721-4A72-9C03-6B8113CB4940}" dt="2026-06-23T23:23:53.015" v="7983"/>
          <ac:grpSpMkLst>
            <pc:docMk/>
            <pc:sldMk cId="2616795099" sldId="624"/>
            <ac:grpSpMk id="26" creationId="{8DEA6704-9DC7-13EB-B972-8B273F0F68F8}"/>
          </ac:grpSpMkLst>
        </pc:grpChg>
        <pc:picChg chg="add mod or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4" creationId="{4FED4F9E-269A-ACF1-A2B0-25609152436F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6" creationId="{6A4A6BD3-2B2D-8E9C-AEC1-E0BD42BB321B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8" creationId="{2856F5D0-0C46-3FF2-4478-94E862B8E8C3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10" creationId="{49D4F158-5BAA-0C3F-E407-177CEA47DE9A}"/>
          </ac:picMkLst>
        </pc:picChg>
        <pc:picChg chg="add del mod">
          <ac:chgData name="Commodore St Germain" userId="420783ab-3e48-4f67-af00-cfba62042d5f" providerId="ADAL" clId="{D85A31B5-A721-4A72-9C03-6B8113CB4940}" dt="2026-06-14T00:59:06.831" v="2441" actId="478"/>
          <ac:picMkLst>
            <pc:docMk/>
            <pc:sldMk cId="2616795099" sldId="624"/>
            <ac:picMk id="15" creationId="{989D674C-4EE2-FD48-D26A-F1290DB9B834}"/>
          </ac:picMkLst>
        </pc:picChg>
        <pc:inkChg chg="add del mod">
          <ac:chgData name="Commodore St Germain" userId="420783ab-3e48-4f67-af00-cfba62042d5f" providerId="ADAL" clId="{D85A31B5-A721-4A72-9C03-6B8113CB4940}" dt="2026-06-23T23:25:01.379" v="7988"/>
          <ac:inkMkLst>
            <pc:docMk/>
            <pc:sldMk cId="2616795099" sldId="624"/>
            <ac:inkMk id="3" creationId="{3C986CFF-3D46-0E66-1F1A-6A11E1E69162}"/>
          </ac:inkMkLst>
        </pc:inkChg>
        <pc:inkChg chg="add del mod">
          <ac:chgData name="Commodore St Germain" userId="420783ab-3e48-4f67-af00-cfba62042d5f" providerId="ADAL" clId="{D85A31B5-A721-4A72-9C03-6B8113CB4940}" dt="2026-06-23T23:25:01.379" v="7990"/>
          <ac:inkMkLst>
            <pc:docMk/>
            <pc:sldMk cId="2616795099" sldId="624"/>
            <ac:inkMk id="5" creationId="{BB1802F2-45D5-E7F9-07E7-82A708592A56}"/>
          </ac:inkMkLst>
        </pc:inkChg>
        <pc:inkChg chg="add del">
          <ac:chgData name="Commodore St Germain" userId="420783ab-3e48-4f67-af00-cfba62042d5f" providerId="ADAL" clId="{D85A31B5-A721-4A72-9C03-6B8113CB4940}" dt="2026-06-23T23:25:01.379" v="7989"/>
          <ac:inkMkLst>
            <pc:docMk/>
            <pc:sldMk cId="2616795099" sldId="624"/>
            <ac:inkMk id="9" creationId="{86C9DF33-7293-3547-34C6-059651CF6CE7}"/>
          </ac:inkMkLst>
        </pc:inkChg>
        <pc:inkChg chg="add del mod">
          <ac:chgData name="Commodore St Germain" userId="420783ab-3e48-4f67-af00-cfba62042d5f" providerId="ADAL" clId="{D85A31B5-A721-4A72-9C03-6B8113CB4940}" dt="2026-06-23T23:25:01.379" v="7991"/>
          <ac:inkMkLst>
            <pc:docMk/>
            <pc:sldMk cId="2616795099" sldId="624"/>
            <ac:inkMk id="11" creationId="{E3266EFE-8974-98FC-60D9-93A4310F417F}"/>
          </ac:inkMkLst>
        </pc:inkChg>
        <pc:inkChg chg="add del mod">
          <ac:chgData name="Commodore St Germain" userId="420783ab-3e48-4f67-af00-cfba62042d5f" providerId="ADAL" clId="{D85A31B5-A721-4A72-9C03-6B8113CB4940}" dt="2026-06-23T23:25:01.379" v="7992"/>
          <ac:inkMkLst>
            <pc:docMk/>
            <pc:sldMk cId="2616795099" sldId="624"/>
            <ac:inkMk id="12" creationId="{06CA2557-9FED-0891-1118-8D722BB73DE4}"/>
          </ac:inkMkLst>
        </pc:inkChg>
        <pc:inkChg chg="add del mod">
          <ac:chgData name="Commodore St Germain" userId="420783ab-3e48-4f67-af00-cfba62042d5f" providerId="ADAL" clId="{D85A31B5-A721-4A72-9C03-6B8113CB4940}" dt="2026-06-23T23:25:01.375" v="7986"/>
          <ac:inkMkLst>
            <pc:docMk/>
            <pc:sldMk cId="2616795099" sldId="624"/>
            <ac:inkMk id="15" creationId="{EDF04793-FF46-6D35-FCF0-BE215F6BF241}"/>
          </ac:inkMkLst>
        </pc:inkChg>
        <pc:inkChg chg="add del mod">
          <ac:chgData name="Commodore St Germain" userId="420783ab-3e48-4f67-af00-cfba62042d5f" providerId="ADAL" clId="{D85A31B5-A721-4A72-9C03-6B8113CB4940}" dt="2026-06-23T23:25:01.379" v="7987"/>
          <ac:inkMkLst>
            <pc:docMk/>
            <pc:sldMk cId="2616795099" sldId="624"/>
            <ac:inkMk id="21" creationId="{7C34388E-482D-37A5-8C46-7C6524F34439}"/>
          </ac:inkMkLst>
        </pc:inkChg>
        <pc:inkChg chg="add del mod">
          <ac:chgData name="Commodore St Germain" userId="420783ab-3e48-4f67-af00-cfba62042d5f" providerId="ADAL" clId="{D85A31B5-A721-4A72-9C03-6B8113CB4940}" dt="2026-06-23T23:23:53.015" v="7984"/>
          <ac:inkMkLst>
            <pc:docMk/>
            <pc:sldMk cId="2616795099" sldId="624"/>
            <ac:inkMk id="23" creationId="{27B6AFF3-DDD5-6226-FAB0-42F8AFAB2950}"/>
          </ac:inkMkLst>
        </pc:inkChg>
        <pc:inkChg chg="add del mod">
          <ac:chgData name="Commodore St Germain" userId="420783ab-3e48-4f67-af00-cfba62042d5f" providerId="ADAL" clId="{D85A31B5-A721-4A72-9C03-6B8113CB4940}" dt="2026-06-23T23:23:53.015" v="7983"/>
          <ac:inkMkLst>
            <pc:docMk/>
            <pc:sldMk cId="2616795099" sldId="624"/>
            <ac:inkMk id="24" creationId="{B68C0F42-ECAB-86FE-6BBA-AE7197D27E2D}"/>
          </ac:inkMkLst>
        </pc:inkChg>
        <pc:inkChg chg="add del mod">
          <ac:chgData name="Commodore St Germain" userId="420783ab-3e48-4f67-af00-cfba62042d5f" providerId="ADAL" clId="{D85A31B5-A721-4A72-9C03-6B8113CB4940}" dt="2026-06-23T23:23:53.015" v="7982"/>
          <ac:inkMkLst>
            <pc:docMk/>
            <pc:sldMk cId="2616795099" sldId="624"/>
            <ac:inkMk id="25" creationId="{4F0217A8-9A28-33CE-27A7-F0FB02D2182F}"/>
          </ac:inkMkLst>
        </pc:inkChg>
        <pc:inkChg chg="add">
          <ac:chgData name="Commodore St Germain" userId="420783ab-3e48-4f67-af00-cfba62042d5f" providerId="ADAL" clId="{D85A31B5-A721-4A72-9C03-6B8113CB4940}" dt="2026-06-23T23:23:59.707" v="7985" actId="9405"/>
          <ac:inkMkLst>
            <pc:docMk/>
            <pc:sldMk cId="2616795099" sldId="624"/>
            <ac:inkMk id="27" creationId="{4DEAB7A2-2168-DA79-6367-EE003C9A607A}"/>
          </ac:inkMkLst>
        </pc:inkChg>
        <pc:inkChg chg="add del">
          <ac:chgData name="Commodore St Germain" userId="420783ab-3e48-4f67-af00-cfba62042d5f" providerId="ADAL" clId="{D85A31B5-A721-4A72-9C03-6B8113CB4940}" dt="2026-06-27T04:15:52.233" v="8215" actId="478"/>
          <ac:inkMkLst>
            <pc:docMk/>
            <pc:sldMk cId="2616795099" sldId="624"/>
            <ac:inkMk id="28" creationId="{869F73EB-A410-DD5A-605D-27FA0CAE8786}"/>
          </ac:inkMkLst>
        </pc:ink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8" creationId="{D14694FC-0317-9807-916D-FEADF125DBC7}"/>
          </ac:cxnSpMkLst>
        </pc:cxn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9" creationId="{2DE34F98-85F7-4AB2-D7B8-1018BF6A7BA9}"/>
          </ac:cxnSpMkLst>
        </pc:cxnChg>
        <pc:cxnChg chg="add del mod">
          <ac:chgData name="Commodore St Germain" userId="420783ab-3e48-4f67-af00-cfba62042d5f" providerId="ADAL" clId="{D85A31B5-A721-4A72-9C03-6B8113CB4940}" dt="2026-06-14T00:59:06.831" v="2441" actId="478"/>
          <ac:cxnSpMkLst>
            <pc:docMk/>
            <pc:sldMk cId="2616795099" sldId="624"/>
            <ac:cxnSpMk id="20" creationId="{705A968C-40A5-4BA2-DB14-92D143F5F4AD}"/>
          </ac:cxnSpMkLst>
        </pc:cxnChg>
        <pc:cxnChg chg="add del mod">
          <ac:chgData name="Commodore St Germain" userId="420783ab-3e48-4f67-af00-cfba62042d5f" providerId="ADAL" clId="{D85A31B5-A721-4A72-9C03-6B8113CB4940}" dt="2026-06-14T00:59:32.142" v="2469" actId="478"/>
          <ac:cxnSpMkLst>
            <pc:docMk/>
            <pc:sldMk cId="2616795099" sldId="624"/>
            <ac:cxnSpMk id="21" creationId="{72209EA0-F586-7E5E-0A97-D9A2C909D053}"/>
          </ac:cxnSpMkLst>
        </pc:cxnChg>
      </pc:sldChg>
      <pc:sldChg chg="addSp modSp new del mod ord modNotesTx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0425358" sldId="625"/>
        </pc:sldMkLst>
        <pc:spChg chg="mod">
          <ac:chgData name="Commodore St Germain" userId="420783ab-3e48-4f67-af00-cfba62042d5f" providerId="ADAL" clId="{D85A31B5-A721-4A72-9C03-6B8113CB4940}" dt="2026-06-13T22:59:45.249" v="2403" actId="20577"/>
          <ac:spMkLst>
            <pc:docMk/>
            <pc:sldMk cId="1170425358" sldId="625"/>
            <ac:spMk id="3" creationId="{B2C2DC72-6768-1A39-BA1C-9F0BE8D739F0}"/>
          </ac:spMkLst>
        </pc:spChg>
        <pc:spChg chg="add mod">
          <ac:chgData name="Commodore St Germain" userId="420783ab-3e48-4f67-af00-cfba62042d5f" providerId="ADAL" clId="{D85A31B5-A721-4A72-9C03-6B8113CB4940}" dt="2026-06-13T22:59:33.156" v="2377"/>
          <ac:spMkLst>
            <pc:docMk/>
            <pc:sldMk cId="1170425358" sldId="625"/>
            <ac:spMk id="9" creationId="{A4C938E8-7764-D269-DE01-5653CBC6B123}"/>
          </ac:spMkLst>
        </pc:spChg>
        <pc:picChg chg="add mod">
          <ac:chgData name="Commodore St Germain" userId="420783ab-3e48-4f67-af00-cfba62042d5f" providerId="ADAL" clId="{D85A31B5-A721-4A72-9C03-6B8113CB4940}" dt="2026-06-13T22:53:23.506" v="2209" actId="14100"/>
          <ac:picMkLst>
            <pc:docMk/>
            <pc:sldMk cId="1170425358" sldId="625"/>
            <ac:picMk id="5" creationId="{AEBB1576-9D37-01B0-2041-58FE0324B43A}"/>
          </ac:picMkLst>
        </pc:picChg>
        <pc:picChg chg="add mod">
          <ac:chgData name="Commodore St Germain" userId="420783ab-3e48-4f67-af00-cfba62042d5f" providerId="ADAL" clId="{D85A31B5-A721-4A72-9C03-6B8113CB4940}" dt="2026-06-13T22:53:27.976" v="2210"/>
          <ac:picMkLst>
            <pc:docMk/>
            <pc:sldMk cId="1170425358" sldId="625"/>
            <ac:picMk id="6" creationId="{F02CDB18-17CA-E5E2-D69B-7F4BFCF97523}"/>
          </ac:picMkLst>
        </pc:picChg>
        <pc:picChg chg="add mod modCrop">
          <ac:chgData name="Commodore St Germain" userId="420783ab-3e48-4f67-af00-cfba62042d5f" providerId="ADAL" clId="{D85A31B5-A721-4A72-9C03-6B8113CB4940}" dt="2026-06-13T22:54:51.632" v="2218" actId="1076"/>
          <ac:picMkLst>
            <pc:docMk/>
            <pc:sldMk cId="1170425358" sldId="625"/>
            <ac:picMk id="8" creationId="{2DAE1B54-3149-258C-2625-23065D762990}"/>
          </ac:picMkLst>
        </pc:picChg>
      </pc:sldChg>
      <pc:sldChg chg="addSp delSp modSp new mod modNotesTx">
        <pc:chgData name="Commodore St Germain" userId="420783ab-3e48-4f67-af00-cfba62042d5f" providerId="ADAL" clId="{D85A31B5-A721-4A72-9C03-6B8113CB4940}" dt="2026-06-27T04:16:03.617" v="8218" actId="478"/>
        <pc:sldMkLst>
          <pc:docMk/>
          <pc:sldMk cId="4200110303" sldId="626"/>
        </pc:sldMkLst>
        <pc:spChg chg="add mod">
          <ac:chgData name="Commodore St Germain" userId="420783ab-3e48-4f67-af00-cfba62042d5f" providerId="ADAL" clId="{D85A31B5-A721-4A72-9C03-6B8113CB4940}" dt="2026-06-13T22:59:34.464" v="2378"/>
          <ac:spMkLst>
            <pc:docMk/>
            <pc:sldMk cId="4200110303" sldId="626"/>
            <ac:spMk id="7" creationId="{A428E448-97EA-D2C3-CFDB-2A9CEACD5504}"/>
          </ac:spMkLst>
        </pc:spChg>
        <pc:picChg chg="add mod">
          <ac:chgData name="Commodore St Germain" userId="420783ab-3e48-4f67-af00-cfba62042d5f" providerId="ADAL" clId="{D85A31B5-A721-4A72-9C03-6B8113CB4940}" dt="2026-06-13T22:55:39.405" v="2222" actId="14100"/>
          <ac:picMkLst>
            <pc:docMk/>
            <pc:sldMk cId="4200110303" sldId="626"/>
            <ac:picMk id="5" creationId="{AD1D222A-139C-6144-AB6E-B50C2D7343DE}"/>
          </ac:picMkLst>
        </pc:picChg>
        <pc:picChg chg="add mod">
          <ac:chgData name="Commodore St Germain" userId="420783ab-3e48-4f67-af00-cfba62042d5f" providerId="ADAL" clId="{D85A31B5-A721-4A72-9C03-6B8113CB4940}" dt="2026-06-13T22:55:45.553" v="2223"/>
          <ac:picMkLst>
            <pc:docMk/>
            <pc:sldMk cId="4200110303" sldId="626"/>
            <ac:picMk id="6" creationId="{590B161A-68B2-E300-C82D-405ABEEA378F}"/>
          </ac:picMkLst>
        </pc:picChg>
        <pc:inkChg chg="add del">
          <ac:chgData name="Commodore St Germain" userId="420783ab-3e48-4f67-af00-cfba62042d5f" providerId="ADAL" clId="{D85A31B5-A721-4A72-9C03-6B8113CB4940}" dt="2026-06-27T04:16:03.617" v="8218" actId="478"/>
          <ac:inkMkLst>
            <pc:docMk/>
            <pc:sldMk cId="4200110303" sldId="626"/>
            <ac:inkMk id="4" creationId="{999DCCCB-5B6D-2E06-C47E-2499C1780988}"/>
          </ac:inkMkLst>
        </pc:inkChg>
      </pc:sldChg>
      <pc:sldChg chg="addSp delSp modSp new mod ord modNotesTx">
        <pc:chgData name="Commodore St Germain" userId="420783ab-3e48-4f67-af00-cfba62042d5f" providerId="ADAL" clId="{D85A31B5-A721-4A72-9C03-6B8113CB4940}" dt="2026-06-27T04:16:00.778" v="8217" actId="478"/>
        <pc:sldMkLst>
          <pc:docMk/>
          <pc:sldMk cId="4089654348" sldId="627"/>
        </pc:sldMkLst>
        <pc:spChg chg="add mod">
          <ac:chgData name="Commodore St Germain" userId="420783ab-3e48-4f67-af00-cfba62042d5f" providerId="ADAL" clId="{D85A31B5-A721-4A72-9C03-6B8113CB4940}" dt="2026-06-13T22:59:31.723" v="2376"/>
          <ac:spMkLst>
            <pc:docMk/>
            <pc:sldMk cId="4089654348" sldId="627"/>
            <ac:spMk id="7" creationId="{2DC5A293-3AE5-4BF7-8768-87F5A93136BE}"/>
          </ac:spMkLst>
        </pc:spChg>
        <pc:picChg chg="add mod">
          <ac:chgData name="Commodore St Germain" userId="420783ab-3e48-4f67-af00-cfba62042d5f" providerId="ADAL" clId="{D85A31B5-A721-4A72-9C03-6B8113CB4940}" dt="2026-06-13T22:56:24.144" v="2232" actId="14100"/>
          <ac:picMkLst>
            <pc:docMk/>
            <pc:sldMk cId="4089654348" sldId="627"/>
            <ac:picMk id="5" creationId="{60EA3D37-DFF3-2B4A-FD35-0686945BB64A}"/>
          </ac:picMkLst>
        </pc:picChg>
        <pc:picChg chg="add mod">
          <ac:chgData name="Commodore St Germain" userId="420783ab-3e48-4f67-af00-cfba62042d5f" providerId="ADAL" clId="{D85A31B5-A721-4A72-9C03-6B8113CB4940}" dt="2026-06-13T22:51:39.455" v="2206" actId="1076"/>
          <ac:picMkLst>
            <pc:docMk/>
            <pc:sldMk cId="4089654348" sldId="627"/>
            <ac:picMk id="6" creationId="{EE80B8F3-4C81-51E8-4B5E-C325D6474225}"/>
          </ac:picMkLst>
        </pc:picChg>
        <pc:inkChg chg="add del">
          <ac:chgData name="Commodore St Germain" userId="420783ab-3e48-4f67-af00-cfba62042d5f" providerId="ADAL" clId="{D85A31B5-A721-4A72-9C03-6B8113CB4940}" dt="2026-06-27T04:16:00.778" v="8217" actId="478"/>
          <ac:inkMkLst>
            <pc:docMk/>
            <pc:sldMk cId="4089654348" sldId="627"/>
            <ac:inkMk id="4" creationId="{F2C162A1-8F8D-EDB0-8D6C-F23F27F52735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6:06.745" v="8219" actId="478"/>
        <pc:sldMkLst>
          <pc:docMk/>
          <pc:sldMk cId="262311016" sldId="628"/>
        </pc:sldMkLst>
        <pc:spChg chg="add mod">
          <ac:chgData name="Commodore St Germain" userId="420783ab-3e48-4f67-af00-cfba62042d5f" providerId="ADAL" clId="{D85A31B5-A721-4A72-9C03-6B8113CB4940}" dt="2026-06-13T22:59:36.324" v="2379"/>
          <ac:spMkLst>
            <pc:docMk/>
            <pc:sldMk cId="262311016" sldId="628"/>
            <ac:spMk id="7" creationId="{1801074A-9CA5-97CE-E8A0-91C73DC41063}"/>
          </ac:spMkLst>
        </pc:spChg>
        <pc:picChg chg="add mod">
          <ac:chgData name="Commodore St Germain" userId="420783ab-3e48-4f67-af00-cfba62042d5f" providerId="ADAL" clId="{D85A31B5-A721-4A72-9C03-6B8113CB4940}" dt="2026-06-13T22:56:10.522" v="2230" actId="14100"/>
          <ac:picMkLst>
            <pc:docMk/>
            <pc:sldMk cId="262311016" sldId="628"/>
            <ac:picMk id="5" creationId="{75E72D03-80A7-556B-7370-0D700502FE04}"/>
          </ac:picMkLst>
        </pc:picChg>
        <pc:picChg chg="add mod">
          <ac:chgData name="Commodore St Germain" userId="420783ab-3e48-4f67-af00-cfba62042d5f" providerId="ADAL" clId="{D85A31B5-A721-4A72-9C03-6B8113CB4940}" dt="2026-06-13T22:56:16.379" v="2231"/>
          <ac:picMkLst>
            <pc:docMk/>
            <pc:sldMk cId="262311016" sldId="628"/>
            <ac:picMk id="6" creationId="{8781AAF7-550F-0AE8-8DC9-6DE3B3C60763}"/>
          </ac:picMkLst>
        </pc:picChg>
        <pc:inkChg chg="add del">
          <ac:chgData name="Commodore St Germain" userId="420783ab-3e48-4f67-af00-cfba62042d5f" providerId="ADAL" clId="{D85A31B5-A721-4A72-9C03-6B8113CB4940}" dt="2026-06-27T04:16:06.745" v="8219" actId="478"/>
          <ac:inkMkLst>
            <pc:docMk/>
            <pc:sldMk cId="262311016" sldId="628"/>
            <ac:inkMk id="4" creationId="{6C956351-5E72-5FE6-122C-1F18DE146153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6:10.784" v="8220" actId="478"/>
        <pc:sldMkLst>
          <pc:docMk/>
          <pc:sldMk cId="2257235551" sldId="629"/>
        </pc:sldMkLst>
        <pc:spChg chg="add mod">
          <ac:chgData name="Commodore St Germain" userId="420783ab-3e48-4f67-af00-cfba62042d5f" providerId="ADAL" clId="{D85A31B5-A721-4A72-9C03-6B8113CB4940}" dt="2026-06-13T22:59:37.221" v="2380"/>
          <ac:spMkLst>
            <pc:docMk/>
            <pc:sldMk cId="2257235551" sldId="629"/>
            <ac:spMk id="7" creationId="{87BE96E7-2420-7335-6042-0FBA15CB310D}"/>
          </ac:spMkLst>
        </pc:spChg>
        <pc:picChg chg="add mod">
          <ac:chgData name="Commodore St Germain" userId="420783ab-3e48-4f67-af00-cfba62042d5f" providerId="ADAL" clId="{D85A31B5-A721-4A72-9C03-6B8113CB4940}" dt="2026-06-13T22:57:20.329" v="2239" actId="1076"/>
          <ac:picMkLst>
            <pc:docMk/>
            <pc:sldMk cId="2257235551" sldId="629"/>
            <ac:picMk id="5" creationId="{88F16BCA-9E4E-2AAB-CD1F-8B9A86D8F00C}"/>
          </ac:picMkLst>
        </pc:picChg>
        <pc:picChg chg="add mod">
          <ac:chgData name="Commodore St Germain" userId="420783ab-3e48-4f67-af00-cfba62042d5f" providerId="ADAL" clId="{D85A31B5-A721-4A72-9C03-6B8113CB4940}" dt="2026-06-13T22:57:24.843" v="2240"/>
          <ac:picMkLst>
            <pc:docMk/>
            <pc:sldMk cId="2257235551" sldId="629"/>
            <ac:picMk id="6" creationId="{E9F14044-9C4E-E5FF-1EBC-CB59BC10C8B8}"/>
          </ac:picMkLst>
        </pc:picChg>
        <pc:picChg chg="add mod">
          <ac:chgData name="Commodore St Germain" userId="420783ab-3e48-4f67-af00-cfba62042d5f" providerId="ADAL" clId="{D85A31B5-A721-4A72-9C03-6B8113CB4940}" dt="2026-06-23T23:49:42.579" v="7994" actId="1076"/>
          <ac:picMkLst>
            <pc:docMk/>
            <pc:sldMk cId="2257235551" sldId="629"/>
            <ac:picMk id="8" creationId="{5E622A98-0D07-0279-917C-713B6E27AE28}"/>
          </ac:picMkLst>
        </pc:picChg>
        <pc:picChg chg="add mod">
          <ac:chgData name="Commodore St Germain" userId="420783ab-3e48-4f67-af00-cfba62042d5f" providerId="ADAL" clId="{D85A31B5-A721-4A72-9C03-6B8113CB4940}" dt="2026-06-23T23:49:54.162" v="7996" actId="1076"/>
          <ac:picMkLst>
            <pc:docMk/>
            <pc:sldMk cId="2257235551" sldId="629"/>
            <ac:picMk id="10" creationId="{B2D5A44F-2C19-F265-0BA4-BF083C7B317E}"/>
          </ac:picMkLst>
        </pc:picChg>
        <pc:inkChg chg="add del">
          <ac:chgData name="Commodore St Germain" userId="420783ab-3e48-4f67-af00-cfba62042d5f" providerId="ADAL" clId="{D85A31B5-A721-4A72-9C03-6B8113CB4940}" dt="2026-06-27T04:16:10.784" v="8220" actId="478"/>
          <ac:inkMkLst>
            <pc:docMk/>
            <pc:sldMk cId="2257235551" sldId="629"/>
            <ac:inkMk id="11" creationId="{BF6D9352-3707-B732-3B54-06AE43C0B940}"/>
          </ac:inkMkLst>
        </pc:inkChg>
      </pc:sldChg>
      <pc:sldChg chg="addSp delSp modSp new mod">
        <pc:chgData name="Commodore St Germain" userId="420783ab-3e48-4f67-af00-cfba62042d5f" providerId="ADAL" clId="{D85A31B5-A721-4A72-9C03-6B8113CB4940}" dt="2026-06-27T04:16:13.907" v="8221" actId="478"/>
        <pc:sldMkLst>
          <pc:docMk/>
          <pc:sldMk cId="2986429064" sldId="630"/>
        </pc:sldMkLst>
        <pc:spChg chg="mod">
          <ac:chgData name="Commodore St Germain" userId="420783ab-3e48-4f67-af00-cfba62042d5f" providerId="ADAL" clId="{D85A31B5-A721-4A72-9C03-6B8113CB4940}" dt="2026-06-13T22:57:59.102" v="2270" actId="20577"/>
          <ac:spMkLst>
            <pc:docMk/>
            <pc:sldMk cId="2986429064" sldId="630"/>
            <ac:spMk id="2" creationId="{6A278E28-7A58-6112-87AC-2781A8E4FAA2}"/>
          </ac:spMkLst>
        </pc:spChg>
        <pc:spChg chg="del">
          <ac:chgData name="Commodore St Germain" userId="420783ab-3e48-4f67-af00-cfba62042d5f" providerId="ADAL" clId="{D85A31B5-A721-4A72-9C03-6B8113CB4940}" dt="2026-06-13T22:58:12.430" v="2272" actId="478"/>
          <ac:spMkLst>
            <pc:docMk/>
            <pc:sldMk cId="2986429064" sldId="630"/>
            <ac:spMk id="3" creationId="{0CCE0ED2-5A19-790C-D552-3ED9B98C58E0}"/>
          </ac:spMkLst>
        </pc:spChg>
        <pc:spChg chg="add mod">
          <ac:chgData name="Commodore St Germain" userId="420783ab-3e48-4f67-af00-cfba62042d5f" providerId="ADAL" clId="{D85A31B5-A721-4A72-9C03-6B8113CB4940}" dt="2026-06-13T22:57:54.173" v="2243" actId="1076"/>
          <ac:spMkLst>
            <pc:docMk/>
            <pc:sldMk cId="2986429064" sldId="630"/>
            <ac:spMk id="6" creationId="{0F44EA18-8F26-C8C3-36D6-08A178F69DBF}"/>
          </ac:spMkLst>
        </pc:spChg>
        <pc:spChg chg="add mod">
          <ac:chgData name="Commodore St Germain" userId="420783ab-3e48-4f67-af00-cfba62042d5f" providerId="ADAL" clId="{D85A31B5-A721-4A72-9C03-6B8113CB4940}" dt="2026-06-13T22:59:03.672" v="2351" actId="20577"/>
          <ac:spMkLst>
            <pc:docMk/>
            <pc:sldMk cId="2986429064" sldId="630"/>
            <ac:spMk id="7" creationId="{B08129C9-1188-78A3-A602-BBB790815F66}"/>
          </ac:spMkLst>
        </pc:spChg>
        <pc:spChg chg="add mod">
          <ac:chgData name="Commodore St Germain" userId="420783ab-3e48-4f67-af00-cfba62042d5f" providerId="ADAL" clId="{D85A31B5-A721-4A72-9C03-6B8113CB4940}" dt="2026-06-13T22:59:24.859" v="2375" actId="20577"/>
          <ac:spMkLst>
            <pc:docMk/>
            <pc:sldMk cId="2986429064" sldId="630"/>
            <ac:spMk id="8" creationId="{DD28D190-CB2C-1AC1-BEDF-CDC11CE18964}"/>
          </ac:spMkLst>
        </pc:spChg>
        <pc:spChg chg="add mod">
          <ac:chgData name="Commodore St Germain" userId="420783ab-3e48-4f67-af00-cfba62042d5f" providerId="ADAL" clId="{D85A31B5-A721-4A72-9C03-6B8113CB4940}" dt="2026-06-13T23:02:29.916" v="2425"/>
          <ac:spMkLst>
            <pc:docMk/>
            <pc:sldMk cId="2986429064" sldId="630"/>
            <ac:spMk id="9" creationId="{D5E872A9-E9DE-46BF-A4D7-A185A538FB95}"/>
          </ac:spMkLst>
        </pc:sp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4" creationId="{C8333EB7-4777-C219-62CC-8BB2EEAD9FAD}"/>
          </ac:picMkLst>
        </pc:pic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5" creationId="{86B69135-C110-33A3-E68E-A039C8E79C3C}"/>
          </ac:picMkLst>
        </pc:picChg>
        <pc:inkChg chg="add del">
          <ac:chgData name="Commodore St Germain" userId="420783ab-3e48-4f67-af00-cfba62042d5f" providerId="ADAL" clId="{D85A31B5-A721-4A72-9C03-6B8113CB4940}" dt="2026-06-27T04:16:13.907" v="8221" actId="478"/>
          <ac:inkMkLst>
            <pc:docMk/>
            <pc:sldMk cId="2986429064" sldId="630"/>
            <ac:inkMk id="3" creationId="{CE222B66-2D8D-C20F-DC76-F5EBB1391844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6:16.570" v="8222" actId="478"/>
        <pc:sldMkLst>
          <pc:docMk/>
          <pc:sldMk cId="1991914218" sldId="631"/>
        </pc:sldMkLst>
        <pc:spChg chg="add mod">
          <ac:chgData name="Commodore St Germain" userId="420783ab-3e48-4f67-af00-cfba62042d5f" providerId="ADAL" clId="{D85A31B5-A721-4A72-9C03-6B8113CB4940}" dt="2026-06-13T23:02:31.882" v="2426"/>
          <ac:spMkLst>
            <pc:docMk/>
            <pc:sldMk cId="1991914218" sldId="631"/>
            <ac:spMk id="7" creationId="{40AB5362-7BE7-F534-E35C-F21579258A00}"/>
          </ac:spMkLst>
        </pc:spChg>
        <pc:picChg chg="add mod">
          <ac:chgData name="Commodore St Germain" userId="420783ab-3e48-4f67-af00-cfba62042d5f" providerId="ADAL" clId="{D85A31B5-A721-4A72-9C03-6B8113CB4940}" dt="2026-06-13T23:00:12.599" v="2406" actId="14100"/>
          <ac:picMkLst>
            <pc:docMk/>
            <pc:sldMk cId="1991914218" sldId="631"/>
            <ac:picMk id="5" creationId="{2B0A9B83-1244-60B6-DC9A-DA22CDD7057F}"/>
          </ac:picMkLst>
        </pc:picChg>
        <pc:picChg chg="add mod">
          <ac:chgData name="Commodore St Germain" userId="420783ab-3e48-4f67-af00-cfba62042d5f" providerId="ADAL" clId="{D85A31B5-A721-4A72-9C03-6B8113CB4940}" dt="2026-06-13T23:00:32.991" v="2408" actId="1076"/>
          <ac:picMkLst>
            <pc:docMk/>
            <pc:sldMk cId="1991914218" sldId="631"/>
            <ac:picMk id="6" creationId="{DC3C1E2B-BEDA-A150-16CC-53DA043E5A5C}"/>
          </ac:picMkLst>
        </pc:picChg>
        <pc:inkChg chg="add del">
          <ac:chgData name="Commodore St Germain" userId="420783ab-3e48-4f67-af00-cfba62042d5f" providerId="ADAL" clId="{D85A31B5-A721-4A72-9C03-6B8113CB4940}" dt="2026-06-27T04:16:16.570" v="8222" actId="478"/>
          <ac:inkMkLst>
            <pc:docMk/>
            <pc:sldMk cId="1991914218" sldId="631"/>
            <ac:inkMk id="4" creationId="{885C88A4-FD62-0B76-211A-C23E3B79B9B7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6:19.340" v="8223" actId="478"/>
        <pc:sldMkLst>
          <pc:docMk/>
          <pc:sldMk cId="3917662207" sldId="632"/>
        </pc:sldMkLst>
        <pc:spChg chg="add mod">
          <ac:chgData name="Commodore St Germain" userId="420783ab-3e48-4f67-af00-cfba62042d5f" providerId="ADAL" clId="{D85A31B5-A721-4A72-9C03-6B8113CB4940}" dt="2026-06-13T23:02:33.197" v="2427"/>
          <ac:spMkLst>
            <pc:docMk/>
            <pc:sldMk cId="3917662207" sldId="632"/>
            <ac:spMk id="7" creationId="{C4065577-BC9D-BCE6-28ED-053047DF360F}"/>
          </ac:spMkLst>
        </pc:spChg>
        <pc:picChg chg="add mod">
          <ac:chgData name="Commodore St Germain" userId="420783ab-3e48-4f67-af00-cfba62042d5f" providerId="ADAL" clId="{D85A31B5-A721-4A72-9C03-6B8113CB4940}" dt="2026-06-13T23:01:24.876" v="2416" actId="14100"/>
          <ac:picMkLst>
            <pc:docMk/>
            <pc:sldMk cId="3917662207" sldId="632"/>
            <ac:picMk id="5" creationId="{AB072D17-9F29-A76B-1FF5-863097BBCD69}"/>
          </ac:picMkLst>
        </pc:picChg>
        <pc:picChg chg="add mod">
          <ac:chgData name="Commodore St Germain" userId="420783ab-3e48-4f67-af00-cfba62042d5f" providerId="ADAL" clId="{D85A31B5-A721-4A72-9C03-6B8113CB4940}" dt="2026-06-13T23:01:21.897" v="2415" actId="1076"/>
          <ac:picMkLst>
            <pc:docMk/>
            <pc:sldMk cId="3917662207" sldId="632"/>
            <ac:picMk id="6" creationId="{326D8ECF-3B1C-1406-7BF4-E32FE2A49AE3}"/>
          </ac:picMkLst>
        </pc:picChg>
        <pc:inkChg chg="add del">
          <ac:chgData name="Commodore St Germain" userId="420783ab-3e48-4f67-af00-cfba62042d5f" providerId="ADAL" clId="{D85A31B5-A721-4A72-9C03-6B8113CB4940}" dt="2026-06-27T04:16:19.340" v="8223" actId="478"/>
          <ac:inkMkLst>
            <pc:docMk/>
            <pc:sldMk cId="3917662207" sldId="632"/>
            <ac:inkMk id="4" creationId="{42EEFB58-E223-5881-7FE7-CBB2887FC698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6:23.702" v="8224" actId="478"/>
        <pc:sldMkLst>
          <pc:docMk/>
          <pc:sldMk cId="2023397810" sldId="633"/>
        </pc:sldMkLst>
        <pc:spChg chg="add mod">
          <ac:chgData name="Commodore St Germain" userId="420783ab-3e48-4f67-af00-cfba62042d5f" providerId="ADAL" clId="{D85A31B5-A721-4A72-9C03-6B8113CB4940}" dt="2026-06-13T23:02:34.640" v="2428"/>
          <ac:spMkLst>
            <pc:docMk/>
            <pc:sldMk cId="2023397810" sldId="633"/>
            <ac:spMk id="7" creationId="{8F0DD48E-DA38-6515-077E-24CE9DFB8DE5}"/>
          </ac:spMkLst>
        </pc:spChg>
        <pc:picChg chg="add mod">
          <ac:chgData name="Commodore St Germain" userId="420783ab-3e48-4f67-af00-cfba62042d5f" providerId="ADAL" clId="{D85A31B5-A721-4A72-9C03-6B8113CB4940}" dt="2026-06-13T23:02:00.137" v="2422" actId="14100"/>
          <ac:picMkLst>
            <pc:docMk/>
            <pc:sldMk cId="2023397810" sldId="633"/>
            <ac:picMk id="5" creationId="{8E9A7B91-7479-E0E8-FD23-3D0B784732C1}"/>
          </ac:picMkLst>
        </pc:picChg>
        <pc:picChg chg="add mod">
          <ac:chgData name="Commodore St Germain" userId="420783ab-3e48-4f67-af00-cfba62042d5f" providerId="ADAL" clId="{D85A31B5-A721-4A72-9C03-6B8113CB4940}" dt="2026-06-13T23:02:06.836" v="2423"/>
          <ac:picMkLst>
            <pc:docMk/>
            <pc:sldMk cId="2023397810" sldId="633"/>
            <ac:picMk id="6" creationId="{1547EA66-40F0-FC1A-F338-0EF2C0112713}"/>
          </ac:picMkLst>
        </pc:picChg>
        <pc:inkChg chg="add del">
          <ac:chgData name="Commodore St Germain" userId="420783ab-3e48-4f67-af00-cfba62042d5f" providerId="ADAL" clId="{D85A31B5-A721-4A72-9C03-6B8113CB4940}" dt="2026-06-27T04:16:23.702" v="8224" actId="478"/>
          <ac:inkMkLst>
            <pc:docMk/>
            <pc:sldMk cId="2023397810" sldId="633"/>
            <ac:inkMk id="4" creationId="{5C53312C-744F-5047-6825-9D1171A9C697}"/>
          </ac:inkMkLst>
        </pc:inkChg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961184634" sldId="634"/>
        </pc:sldMkLst>
      </pc:sldChg>
      <pc:sldChg chg="new del">
        <pc:chgData name="Commodore St Germain" userId="420783ab-3e48-4f67-af00-cfba62042d5f" providerId="ADAL" clId="{D85A31B5-A721-4A72-9C03-6B8113CB4940}" dt="2026-06-13T23:02:59.603" v="2429" actId="47"/>
        <pc:sldMkLst>
          <pc:docMk/>
          <pc:sldMk cId="2524638363" sldId="634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20642231" sldId="635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975996601" sldId="636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34132919" sldId="637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25845545" sldId="638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78212789" sldId="639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18911065" sldId="640"/>
        </pc:sldMkLst>
      </pc:sldChg>
      <pc:sldChg chg="add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350208721" sldId="641"/>
        </pc:sldMkLst>
      </pc:sldChg>
      <pc:sldChg chg="addSp delSp modSp new mod">
        <pc:chgData name="Commodore St Germain" userId="420783ab-3e48-4f67-af00-cfba62042d5f" providerId="ADAL" clId="{D85A31B5-A721-4A72-9C03-6B8113CB4940}" dt="2026-06-27T04:16:26.939" v="8225" actId="478"/>
        <pc:sldMkLst>
          <pc:docMk/>
          <pc:sldMk cId="3257629876" sldId="642"/>
        </pc:sldMkLst>
        <pc:spChg chg="mod">
          <ac:chgData name="Commodore St Germain" userId="420783ab-3e48-4f67-af00-cfba62042d5f" providerId="ADAL" clId="{D85A31B5-A721-4A72-9C03-6B8113CB4940}" dt="2026-06-14T01:02:33.071" v="2485" actId="20577"/>
          <ac:spMkLst>
            <pc:docMk/>
            <pc:sldMk cId="3257629876" sldId="642"/>
            <ac:spMk id="2" creationId="{B2ED7FC6-D80D-8065-FFF7-B7E5061CB349}"/>
          </ac:spMkLst>
        </pc:spChg>
        <pc:spChg chg="del">
          <ac:chgData name="Commodore St Germain" userId="420783ab-3e48-4f67-af00-cfba62042d5f" providerId="ADAL" clId="{D85A31B5-A721-4A72-9C03-6B8113CB4940}" dt="2026-06-14T01:02:38.324" v="2486" actId="478"/>
          <ac:spMkLst>
            <pc:docMk/>
            <pc:sldMk cId="3257629876" sldId="642"/>
            <ac:spMk id="3" creationId="{29793027-10ED-BBF5-A565-08AFE7894806}"/>
          </ac:spMkLst>
        </pc:spChg>
        <pc:spChg chg="add mod">
          <ac:chgData name="Commodore St Germain" userId="420783ab-3e48-4f67-af00-cfba62042d5f" providerId="ADAL" clId="{D85A31B5-A721-4A72-9C03-6B8113CB4940}" dt="2026-06-14T01:03:02.553" v="2491" actId="1076"/>
          <ac:spMkLst>
            <pc:docMk/>
            <pc:sldMk cId="3257629876" sldId="642"/>
            <ac:spMk id="5" creationId="{80C188FE-6787-4999-56B3-7D8189429F23}"/>
          </ac:spMkLst>
        </pc:spChg>
        <pc:spChg chg="add mod">
          <ac:chgData name="Commodore St Germain" userId="420783ab-3e48-4f67-af00-cfba62042d5f" providerId="ADAL" clId="{D85A31B5-A721-4A72-9C03-6B8113CB4940}" dt="2026-06-14T01:08:38.816" v="2561" actId="1076"/>
          <ac:spMkLst>
            <pc:docMk/>
            <pc:sldMk cId="3257629876" sldId="642"/>
            <ac:spMk id="6" creationId="{AE300DF9-86C8-291E-A31B-2D4162ADA185}"/>
          </ac:spMkLst>
        </pc:spChg>
        <pc:spChg chg="add mod">
          <ac:chgData name="Commodore St Germain" userId="420783ab-3e48-4f67-af00-cfba62042d5f" providerId="ADAL" clId="{D85A31B5-A721-4A72-9C03-6B8113CB4940}" dt="2026-06-14T01:03:27.865" v="2497" actId="20577"/>
          <ac:spMkLst>
            <pc:docMk/>
            <pc:sldMk cId="3257629876" sldId="642"/>
            <ac:spMk id="8" creationId="{73E324E6-E8B3-70B8-8DFF-F73AB29E4293}"/>
          </ac:spMkLst>
        </pc:spChg>
        <pc:picChg chg="add mod">
          <ac:chgData name="Commodore St Germain" userId="420783ab-3e48-4f67-af00-cfba62042d5f" providerId="ADAL" clId="{D85A31B5-A721-4A72-9C03-6B8113CB4940}" dt="2026-06-14T01:02:44.185" v="2488" actId="1076"/>
          <ac:picMkLst>
            <pc:docMk/>
            <pc:sldMk cId="3257629876" sldId="642"/>
            <ac:picMk id="4" creationId="{F8870E1A-1943-D1A2-F244-E58C8141F62A}"/>
          </ac:picMkLst>
        </pc:picChg>
        <pc:inkChg chg="add del">
          <ac:chgData name="Commodore St Germain" userId="420783ab-3e48-4f67-af00-cfba62042d5f" providerId="ADAL" clId="{D85A31B5-A721-4A72-9C03-6B8113CB4940}" dt="2026-06-27T04:16:26.939" v="8225" actId="478"/>
          <ac:inkMkLst>
            <pc:docMk/>
            <pc:sldMk cId="3257629876" sldId="642"/>
            <ac:inkMk id="3" creationId="{CAD1AA1A-87FC-D83A-4E51-3B8FCE500B69}"/>
          </ac:inkMkLst>
        </pc:inkChg>
        <pc:cxnChg chg="add del mod">
          <ac:chgData name="Commodore St Germain" userId="420783ab-3e48-4f67-af00-cfba62042d5f" providerId="ADAL" clId="{D85A31B5-A721-4A72-9C03-6B8113CB4940}" dt="2026-06-14T01:02:40.202" v="2487" actId="478"/>
          <ac:cxnSpMkLst>
            <pc:docMk/>
            <pc:sldMk cId="3257629876" sldId="642"/>
            <ac:cxnSpMk id="7" creationId="{F702BCA5-36D9-AE0B-1DF8-D36DF9A85702}"/>
          </ac:cxnSpMkLst>
        </pc:cxnChg>
      </pc:sldChg>
      <pc:sldChg chg="addSp delSp modSp new mod modNotesTx">
        <pc:chgData name="Commodore St Germain" userId="420783ab-3e48-4f67-af00-cfba62042d5f" providerId="ADAL" clId="{D85A31B5-A721-4A72-9C03-6B8113CB4940}" dt="2026-06-27T04:16:29.560" v="8226" actId="478"/>
        <pc:sldMkLst>
          <pc:docMk/>
          <pc:sldMk cId="71060442" sldId="643"/>
        </pc:sldMkLst>
        <pc:spChg chg="add mod">
          <ac:chgData name="Commodore St Germain" userId="420783ab-3e48-4f67-af00-cfba62042d5f" providerId="ADAL" clId="{D85A31B5-A721-4A72-9C03-6B8113CB4940}" dt="2026-06-14T01:06:12.453" v="2513"/>
          <ac:spMkLst>
            <pc:docMk/>
            <pc:sldMk cId="71060442" sldId="643"/>
            <ac:spMk id="7" creationId="{9907435C-0A92-1B4C-DC4D-E7213891713E}"/>
          </ac:spMkLst>
        </pc:spChg>
        <pc:picChg chg="add mod">
          <ac:chgData name="Commodore St Germain" userId="420783ab-3e48-4f67-af00-cfba62042d5f" providerId="ADAL" clId="{D85A31B5-A721-4A72-9C03-6B8113CB4940}" dt="2026-06-14T01:04:26.673" v="2501" actId="14100"/>
          <ac:picMkLst>
            <pc:docMk/>
            <pc:sldMk cId="71060442" sldId="643"/>
            <ac:picMk id="5" creationId="{CF456C30-7D5C-9918-B8BA-72C55CD8113C}"/>
          </ac:picMkLst>
        </pc:picChg>
        <pc:picChg chg="add mod">
          <ac:chgData name="Commodore St Germain" userId="420783ab-3e48-4f67-af00-cfba62042d5f" providerId="ADAL" clId="{D85A31B5-A721-4A72-9C03-6B8113CB4940}" dt="2026-06-14T01:04:36.068" v="2504" actId="14100"/>
          <ac:picMkLst>
            <pc:docMk/>
            <pc:sldMk cId="71060442" sldId="643"/>
            <ac:picMk id="6" creationId="{12FD0722-B6E9-F3C6-17DB-6C23069D7772}"/>
          </ac:picMkLst>
        </pc:picChg>
        <pc:inkChg chg="add del">
          <ac:chgData name="Commodore St Germain" userId="420783ab-3e48-4f67-af00-cfba62042d5f" providerId="ADAL" clId="{D85A31B5-A721-4A72-9C03-6B8113CB4940}" dt="2026-06-27T04:16:29.560" v="8226" actId="478"/>
          <ac:inkMkLst>
            <pc:docMk/>
            <pc:sldMk cId="71060442" sldId="643"/>
            <ac:inkMk id="4" creationId="{3C5383DF-94B7-AC62-8892-F1CA5923BD16}"/>
          </ac:inkMkLst>
        </pc:inkChg>
      </pc:sldChg>
      <pc:sldChg chg="addSp delSp modSp new mod">
        <pc:chgData name="Commodore St Germain" userId="420783ab-3e48-4f67-af00-cfba62042d5f" providerId="ADAL" clId="{D85A31B5-A721-4A72-9C03-6B8113CB4940}" dt="2026-06-27T04:16:34.863" v="8227" actId="478"/>
        <pc:sldMkLst>
          <pc:docMk/>
          <pc:sldMk cId="1570671276" sldId="644"/>
        </pc:sldMkLst>
        <pc:spChg chg="add mod">
          <ac:chgData name="Commodore St Germain" userId="420783ab-3e48-4f67-af00-cfba62042d5f" providerId="ADAL" clId="{D85A31B5-A721-4A72-9C03-6B8113CB4940}" dt="2026-06-14T01:06:13.784" v="2514"/>
          <ac:spMkLst>
            <pc:docMk/>
            <pc:sldMk cId="1570671276" sldId="644"/>
            <ac:spMk id="7" creationId="{276A524C-8BFF-F032-DE0F-07A599B177B5}"/>
          </ac:spMkLst>
        </pc:spChg>
        <pc:picChg chg="add mod">
          <ac:chgData name="Commodore St Germain" userId="420783ab-3e48-4f67-af00-cfba62042d5f" providerId="ADAL" clId="{D85A31B5-A721-4A72-9C03-6B8113CB4940}" dt="2026-06-14T01:05:56.821" v="2509" actId="1076"/>
          <ac:picMkLst>
            <pc:docMk/>
            <pc:sldMk cId="1570671276" sldId="644"/>
            <ac:picMk id="5" creationId="{73D1DD55-40CA-C26C-BC12-23D19F9392A5}"/>
          </ac:picMkLst>
        </pc:picChg>
        <pc:picChg chg="add mod">
          <ac:chgData name="Commodore St Germain" userId="420783ab-3e48-4f67-af00-cfba62042d5f" providerId="ADAL" clId="{D85A31B5-A721-4A72-9C03-6B8113CB4940}" dt="2026-06-14T01:06:06.796" v="2512" actId="1076"/>
          <ac:picMkLst>
            <pc:docMk/>
            <pc:sldMk cId="1570671276" sldId="644"/>
            <ac:picMk id="6" creationId="{5B2EF391-172F-1D78-D4F6-7B2D3355C64F}"/>
          </ac:picMkLst>
        </pc:picChg>
        <pc:picChg chg="add mod">
          <ac:chgData name="Commodore St Germain" userId="420783ab-3e48-4f67-af00-cfba62042d5f" providerId="ADAL" clId="{D85A31B5-A721-4A72-9C03-6B8113CB4940}" dt="2026-06-24T00:22:04.879" v="8000" actId="14100"/>
          <ac:picMkLst>
            <pc:docMk/>
            <pc:sldMk cId="1570671276" sldId="644"/>
            <ac:picMk id="8" creationId="{527C7955-793D-A3E8-801B-076D3D6A07A8}"/>
          </ac:picMkLst>
        </pc:picChg>
        <pc:picChg chg="add mod">
          <ac:chgData name="Commodore St Germain" userId="420783ab-3e48-4f67-af00-cfba62042d5f" providerId="ADAL" clId="{D85A31B5-A721-4A72-9C03-6B8113CB4940}" dt="2026-06-24T00:23:46.866" v="8003" actId="14100"/>
          <ac:picMkLst>
            <pc:docMk/>
            <pc:sldMk cId="1570671276" sldId="644"/>
            <ac:picMk id="10" creationId="{C381F92D-24A8-42EE-0AF9-9A9A6A237D39}"/>
          </ac:picMkLst>
        </pc:picChg>
        <pc:inkChg chg="add del">
          <ac:chgData name="Commodore St Germain" userId="420783ab-3e48-4f67-af00-cfba62042d5f" providerId="ADAL" clId="{D85A31B5-A721-4A72-9C03-6B8113CB4940}" dt="2026-06-27T04:16:34.863" v="8227" actId="478"/>
          <ac:inkMkLst>
            <pc:docMk/>
            <pc:sldMk cId="1570671276" sldId="644"/>
            <ac:inkMk id="11" creationId="{6AD43788-1BD6-1B36-0A3B-EF20D334C334}"/>
          </ac:inkMkLst>
        </pc:inkChg>
      </pc:sldChg>
      <pc:sldChg chg="add del ord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63494749" sldId="645"/>
        </pc:sldMkLst>
      </pc:sldChg>
      <pc:sldChg chg="addSp delSp modSp add mod">
        <pc:chgData name="Commodore St Germain" userId="420783ab-3e48-4f67-af00-cfba62042d5f" providerId="ADAL" clId="{D85A31B5-A721-4A72-9C03-6B8113CB4940}" dt="2026-06-27T04:16:38.713" v="8228" actId="478"/>
        <pc:sldMkLst>
          <pc:docMk/>
          <pc:sldMk cId="621367104" sldId="646"/>
        </pc:sldMkLst>
        <pc:spChg chg="add del mod">
          <ac:chgData name="Commodore St Germain" userId="420783ab-3e48-4f67-af00-cfba62042d5f" providerId="ADAL" clId="{D85A31B5-A721-4A72-9C03-6B8113CB4940}" dt="2026-06-14T01:26:23.021" v="3018" actId="478"/>
          <ac:spMkLst>
            <pc:docMk/>
            <pc:sldMk cId="621367104" sldId="646"/>
            <ac:spMk id="3" creationId="{5503FCD6-A8FD-7AAB-17F4-86F52038E0F4}"/>
          </ac:spMkLst>
        </pc:spChg>
        <pc:spChg chg="mod">
          <ac:chgData name="Commodore St Germain" userId="420783ab-3e48-4f67-af00-cfba62042d5f" providerId="ADAL" clId="{D85A31B5-A721-4A72-9C03-6B8113CB4940}" dt="2026-06-14T01:24:31.462" v="2969" actId="1038"/>
          <ac:spMkLst>
            <pc:docMk/>
            <pc:sldMk cId="621367104" sldId="646"/>
            <ac:spMk id="4" creationId="{8941CE8E-044D-4475-B9CF-9573C72FDA33}"/>
          </ac:spMkLst>
        </pc:spChg>
        <pc:spChg chg="mod">
          <ac:chgData name="Commodore St Germain" userId="420783ab-3e48-4f67-af00-cfba62042d5f" providerId="ADAL" clId="{D85A31B5-A721-4A72-9C03-6B8113CB4940}" dt="2026-06-14T01:24:26.324" v="2959" actId="1035"/>
          <ac:spMkLst>
            <pc:docMk/>
            <pc:sldMk cId="621367104" sldId="646"/>
            <ac:spMk id="6" creationId="{04AEA548-FA87-3019-528E-5F7AA1CA5723}"/>
          </ac:spMkLst>
        </pc:spChg>
        <pc:spChg chg="mod">
          <ac:chgData name="Commodore St Germain" userId="420783ab-3e48-4f67-af00-cfba62042d5f" providerId="ADAL" clId="{D85A31B5-A721-4A72-9C03-6B8113CB4940}" dt="2026-06-14T01:24:06.809" v="2943" actId="207"/>
          <ac:spMkLst>
            <pc:docMk/>
            <pc:sldMk cId="621367104" sldId="646"/>
            <ac:spMk id="8" creationId="{E2ADE552-0A1E-AD62-B4FE-BDF18FA48314}"/>
          </ac:spMkLst>
        </pc:spChg>
        <pc:spChg chg="add mod">
          <ac:chgData name="Commodore St Germain" userId="420783ab-3e48-4f67-af00-cfba62042d5f" providerId="ADAL" clId="{D85A31B5-A721-4A72-9C03-6B8113CB4940}" dt="2026-06-14T01:25:05.245" v="2988" actId="1035"/>
          <ac:spMkLst>
            <pc:docMk/>
            <pc:sldMk cId="621367104" sldId="646"/>
            <ac:spMk id="9" creationId="{E307A8C0-21A9-65DD-8774-7E45425EB9E9}"/>
          </ac:spMkLst>
        </pc:spChg>
        <pc:spChg chg="mod">
          <ac:chgData name="Commodore St Germain" userId="420783ab-3e48-4f67-af00-cfba62042d5f" providerId="ADAL" clId="{D85A31B5-A721-4A72-9C03-6B8113CB4940}" dt="2026-06-14T01:26:01.147" v="3012" actId="20577"/>
          <ac:spMkLst>
            <pc:docMk/>
            <pc:sldMk cId="621367104" sldId="646"/>
            <ac:spMk id="10" creationId="{EEAB1CDD-C341-8D2B-5B62-316128B94107}"/>
          </ac:spMkLst>
        </pc:spChg>
        <pc:spChg chg="add mod">
          <ac:chgData name="Commodore St Germain" userId="420783ab-3e48-4f67-af00-cfba62042d5f" providerId="ADAL" clId="{D85A31B5-A721-4A72-9C03-6B8113CB4940}" dt="2026-06-14T01:28:58.785" v="3203" actId="1076"/>
          <ac:spMkLst>
            <pc:docMk/>
            <pc:sldMk cId="621367104" sldId="646"/>
            <ac:spMk id="13" creationId="{DAB0C235-CAF8-5DE9-7A08-C407562F7CCA}"/>
          </ac:spMkLst>
        </pc:spChg>
        <pc:spChg chg="add mod">
          <ac:chgData name="Commodore St Germain" userId="420783ab-3e48-4f67-af00-cfba62042d5f" providerId="ADAL" clId="{D85A31B5-A721-4A72-9C03-6B8113CB4940}" dt="2026-06-14T01:25:36.014" v="2995"/>
          <ac:spMkLst>
            <pc:docMk/>
            <pc:sldMk cId="621367104" sldId="646"/>
            <ac:spMk id="18" creationId="{E09D9F54-82D7-4FD3-9529-7B93952C25D4}"/>
          </ac:spMkLst>
        </pc:spChg>
        <pc:spChg chg="add mod">
          <ac:chgData name="Commodore St Germain" userId="420783ab-3e48-4f67-af00-cfba62042d5f" providerId="ADAL" clId="{D85A31B5-A721-4A72-9C03-6B8113CB4940}" dt="2026-06-14T01:26:47.846" v="3043" actId="692"/>
          <ac:spMkLst>
            <pc:docMk/>
            <pc:sldMk cId="621367104" sldId="646"/>
            <ac:spMk id="22" creationId="{B168F7EA-C071-9F0D-247F-8497ACD5D82E}"/>
          </ac:spMkLst>
        </pc:spChg>
        <pc:spChg chg="add mod">
          <ac:chgData name="Commodore St Germain" userId="420783ab-3e48-4f67-af00-cfba62042d5f" providerId="ADAL" clId="{D85A31B5-A721-4A72-9C03-6B8113CB4940}" dt="2026-06-14T01:27:18.860" v="3049" actId="1076"/>
          <ac:spMkLst>
            <pc:docMk/>
            <pc:sldMk cId="621367104" sldId="646"/>
            <ac:spMk id="23" creationId="{9DEB2E88-D47B-6456-90A0-D9EB795B757C}"/>
          </ac:spMkLst>
        </pc:spChg>
        <pc:spChg chg="add mod">
          <ac:chgData name="Commodore St Germain" userId="420783ab-3e48-4f67-af00-cfba62042d5f" providerId="ADAL" clId="{D85A31B5-A721-4A72-9C03-6B8113CB4940}" dt="2026-06-14T01:28:42.950" v="3200" actId="14100"/>
          <ac:spMkLst>
            <pc:docMk/>
            <pc:sldMk cId="621367104" sldId="646"/>
            <ac:spMk id="24" creationId="{F7037BDC-F475-62FE-BEAD-93C75E84FC4B}"/>
          </ac:spMkLst>
        </pc:spChg>
        <pc:spChg chg="add mod">
          <ac:chgData name="Commodore St Germain" userId="420783ab-3e48-4f67-af00-cfba62042d5f" providerId="ADAL" clId="{D85A31B5-A721-4A72-9C03-6B8113CB4940}" dt="2026-06-14T01:32:50.067" v="3314" actId="1038"/>
          <ac:spMkLst>
            <pc:docMk/>
            <pc:sldMk cId="621367104" sldId="646"/>
            <ac:spMk id="25" creationId="{158263E4-B164-59BB-CAEE-E76A2D017AF7}"/>
          </ac:spMkLst>
        </pc:spChg>
        <pc:spChg chg="add mod">
          <ac:chgData name="Commodore St Germain" userId="420783ab-3e48-4f67-af00-cfba62042d5f" providerId="ADAL" clId="{D85A31B5-A721-4A72-9C03-6B8113CB4940}" dt="2026-06-14T01:38:07.300" v="3513" actId="20577"/>
          <ac:spMkLst>
            <pc:docMk/>
            <pc:sldMk cId="621367104" sldId="646"/>
            <ac:spMk id="26" creationId="{24DC7249-E8EE-E67B-165F-0C10D6AF0F9C}"/>
          </ac:spMkLst>
        </pc:spChg>
        <pc:spChg chg="add mod">
          <ac:chgData name="Commodore St Germain" userId="420783ab-3e48-4f67-af00-cfba62042d5f" providerId="ADAL" clId="{D85A31B5-A721-4A72-9C03-6B8113CB4940}" dt="2026-06-14T01:31:17.563" v="3269" actId="1038"/>
          <ac:spMkLst>
            <pc:docMk/>
            <pc:sldMk cId="621367104" sldId="646"/>
            <ac:spMk id="27" creationId="{1F0DA428-8656-D643-BAF7-8B9BD01B4351}"/>
          </ac:spMkLst>
        </pc:spChg>
        <pc:spChg chg="add mod">
          <ac:chgData name="Commodore St Germain" userId="420783ab-3e48-4f67-af00-cfba62042d5f" providerId="ADAL" clId="{D85A31B5-A721-4A72-9C03-6B8113CB4940}" dt="2026-06-14T01:32:53.748" v="3315" actId="1076"/>
          <ac:spMkLst>
            <pc:docMk/>
            <pc:sldMk cId="621367104" sldId="646"/>
            <ac:spMk id="28" creationId="{B89D215E-AF4E-AB74-D247-7D2E4F86515C}"/>
          </ac:spMkLst>
        </pc:spChg>
        <pc:spChg chg="add mod">
          <ac:chgData name="Commodore St Germain" userId="420783ab-3e48-4f67-af00-cfba62042d5f" providerId="ADAL" clId="{D85A31B5-A721-4A72-9C03-6B8113CB4940}" dt="2026-06-14T01:30:48.287" v="3255" actId="1076"/>
          <ac:spMkLst>
            <pc:docMk/>
            <pc:sldMk cId="621367104" sldId="646"/>
            <ac:spMk id="29" creationId="{EB33D58C-7E14-9134-9759-F364BE65E9F6}"/>
          </ac:spMkLst>
        </pc:spChg>
        <pc:spChg chg="add mod">
          <ac:chgData name="Commodore St Germain" userId="420783ab-3e48-4f67-af00-cfba62042d5f" providerId="ADAL" clId="{D85A31B5-A721-4A72-9C03-6B8113CB4940}" dt="2026-06-14T01:32:42.241" v="3305" actId="1038"/>
          <ac:spMkLst>
            <pc:docMk/>
            <pc:sldMk cId="621367104" sldId="646"/>
            <ac:spMk id="32" creationId="{25FB5179-4292-25EE-AE28-8E6418E65CC0}"/>
          </ac:spMkLst>
        </pc:spChg>
        <pc:spChg chg="add mod">
          <ac:chgData name="Commodore St Germain" userId="420783ab-3e48-4f67-af00-cfba62042d5f" providerId="ADAL" clId="{D85A31B5-A721-4A72-9C03-6B8113CB4940}" dt="2026-06-14T01:33:09.382" v="3340" actId="1076"/>
          <ac:spMkLst>
            <pc:docMk/>
            <pc:sldMk cId="621367104" sldId="646"/>
            <ac:spMk id="36" creationId="{C4AA1813-7DAD-FB4D-7723-5FD7D56CCEAD}"/>
          </ac:spMkLst>
        </pc:spChg>
        <pc:spChg chg="add mod">
          <ac:chgData name="Commodore St Germain" userId="420783ab-3e48-4f67-af00-cfba62042d5f" providerId="ADAL" clId="{D85A31B5-A721-4A72-9C03-6B8113CB4940}" dt="2026-06-14T01:35:02.004" v="3356"/>
          <ac:spMkLst>
            <pc:docMk/>
            <pc:sldMk cId="621367104" sldId="646"/>
            <ac:spMk id="37" creationId="{A820E8F4-B1E3-3860-FFC7-72165B718A38}"/>
          </ac:spMkLst>
        </pc:spChg>
        <pc:spChg chg="add del mod">
          <ac:chgData name="Commodore St Germain" userId="420783ab-3e48-4f67-af00-cfba62042d5f" providerId="ADAL" clId="{D85A31B5-A721-4A72-9C03-6B8113CB4940}" dt="2026-06-14T01:36:49.434" v="3397" actId="478"/>
          <ac:spMkLst>
            <pc:docMk/>
            <pc:sldMk cId="621367104" sldId="646"/>
            <ac:spMk id="39" creationId="{72A124E5-F7E6-81E0-9654-5D9EE5FD21DA}"/>
          </ac:spMkLst>
        </pc:spChg>
        <pc:spChg chg="add mod">
          <ac:chgData name="Commodore St Germain" userId="420783ab-3e48-4f67-af00-cfba62042d5f" providerId="ADAL" clId="{D85A31B5-A721-4A72-9C03-6B8113CB4940}" dt="2026-06-14T01:36:45.600" v="3396" actId="20577"/>
          <ac:spMkLst>
            <pc:docMk/>
            <pc:sldMk cId="621367104" sldId="646"/>
            <ac:spMk id="40" creationId="{6E47F48A-8669-6EFC-AAEB-EDBF19D025EA}"/>
          </ac:spMkLst>
        </pc:spChg>
        <pc:spChg chg="add mod">
          <ac:chgData name="Commodore St Germain" userId="420783ab-3e48-4f67-af00-cfba62042d5f" providerId="ADAL" clId="{D85A31B5-A721-4A72-9C03-6B8113CB4940}" dt="2026-06-14T01:38:42.787" v="3610" actId="20577"/>
          <ac:spMkLst>
            <pc:docMk/>
            <pc:sldMk cId="621367104" sldId="646"/>
            <ac:spMk id="41" creationId="{93FF8D83-72BC-CC40-AA21-8077C10DEC00}"/>
          </ac:spMkLst>
        </pc:spChg>
        <pc:inkChg chg="add del">
          <ac:chgData name="Commodore St Germain" userId="420783ab-3e48-4f67-af00-cfba62042d5f" providerId="ADAL" clId="{D85A31B5-A721-4A72-9C03-6B8113CB4940}" dt="2026-06-27T04:16:38.713" v="8228" actId="478"/>
          <ac:inkMkLst>
            <pc:docMk/>
            <pc:sldMk cId="621367104" sldId="646"/>
            <ac:inkMk id="3" creationId="{4DB53F1B-CC65-3268-20E8-F250A66DE64D}"/>
          </ac:inkMkLst>
        </pc:inkChg>
        <pc:cxnChg chg="add mod">
          <ac:chgData name="Commodore St Germain" userId="420783ab-3e48-4f67-af00-cfba62042d5f" providerId="ADAL" clId="{D85A31B5-A721-4A72-9C03-6B8113CB4940}" dt="2026-06-14T01:31:03.041" v="3257" actId="14100"/>
          <ac:cxnSpMkLst>
            <pc:docMk/>
            <pc:sldMk cId="621367104" sldId="646"/>
            <ac:cxnSpMk id="7" creationId="{873A177F-61D7-640B-F1EA-C250CBD95E2C}"/>
          </ac:cxnSpMkLst>
        </pc:cxnChg>
        <pc:cxnChg chg="add mod">
          <ac:chgData name="Commodore St Germain" userId="420783ab-3e48-4f67-af00-cfba62042d5f" providerId="ADAL" clId="{D85A31B5-A721-4A72-9C03-6B8113CB4940}" dt="2026-06-14T01:30:58.682" v="3256" actId="14100"/>
          <ac:cxnSpMkLst>
            <pc:docMk/>
            <pc:sldMk cId="621367104" sldId="646"/>
            <ac:cxnSpMk id="11" creationId="{A468B9BB-168B-9286-5FCC-70532BB055BE}"/>
          </ac:cxnSpMkLst>
        </pc:cxnChg>
        <pc:cxnChg chg="add mod">
          <ac:chgData name="Commodore St Germain" userId="420783ab-3e48-4f67-af00-cfba62042d5f" providerId="ADAL" clId="{D85A31B5-A721-4A72-9C03-6B8113CB4940}" dt="2026-06-14T01:26:59.375" v="3044" actId="692"/>
          <ac:cxnSpMkLst>
            <pc:docMk/>
            <pc:sldMk cId="621367104" sldId="646"/>
            <ac:cxnSpMk id="20" creationId="{400FE70A-1522-DC13-F5B1-A0BFEC2FD692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4" creationId="{4582E5AB-2A57-93C1-D0A7-1A31C1E4AE81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5" creationId="{63455761-0497-EE7C-C6C5-48D2CB7A71DC}"/>
          </ac:cxnSpMkLst>
        </pc:cxnChg>
        <pc:cxnChg chg="add mod">
          <ac:chgData name="Commodore St Germain" userId="420783ab-3e48-4f67-af00-cfba62042d5f" providerId="ADAL" clId="{D85A31B5-A721-4A72-9C03-6B8113CB4940}" dt="2026-06-14T01:35:20.405" v="3358" actId="1076"/>
          <ac:cxnSpMkLst>
            <pc:docMk/>
            <pc:sldMk cId="621367104" sldId="646"/>
            <ac:cxnSpMk id="38" creationId="{0AADC21A-ED19-DCBA-641B-BFE7B81A7ECA}"/>
          </ac:cxnSpMkLst>
        </pc:cxnChg>
      </pc:sldChg>
      <pc:sldChg chg="addSp delSp modSp new mod modNotesTx">
        <pc:chgData name="Commodore St Germain" userId="420783ab-3e48-4f67-af00-cfba62042d5f" providerId="ADAL" clId="{D85A31B5-A721-4A72-9C03-6B8113CB4940}" dt="2026-06-27T04:16:43.281" v="8229" actId="478"/>
        <pc:sldMkLst>
          <pc:docMk/>
          <pc:sldMk cId="3627623641" sldId="647"/>
        </pc:sldMkLst>
        <pc:spChg chg="add mod">
          <ac:chgData name="Commodore St Germain" userId="420783ab-3e48-4f67-af00-cfba62042d5f" providerId="ADAL" clId="{D85A31B5-A721-4A72-9C03-6B8113CB4940}" dt="2026-06-14T01:34:29.012" v="3351" actId="1076"/>
          <ac:spMkLst>
            <pc:docMk/>
            <pc:sldMk cId="3627623641" sldId="647"/>
            <ac:spMk id="6" creationId="{1758FDD0-BB0D-27CF-8EEA-22A8F4F46DB0}"/>
          </ac:spMkLst>
        </pc:spChg>
        <pc:spChg chg="add mod">
          <ac:chgData name="Commodore St Germain" userId="420783ab-3e48-4f67-af00-cfba62042d5f" providerId="ADAL" clId="{D85A31B5-A721-4A72-9C03-6B8113CB4940}" dt="2026-06-14T01:34:56.502" v="3355" actId="20577"/>
          <ac:spMkLst>
            <pc:docMk/>
            <pc:sldMk cId="3627623641" sldId="647"/>
            <ac:spMk id="7" creationId="{FCDB1A73-4993-5EED-E885-B26D135D6D9D}"/>
          </ac:spMkLst>
        </pc:spChg>
        <pc:picChg chg="add mod">
          <ac:chgData name="Commodore St Germain" userId="420783ab-3e48-4f67-af00-cfba62042d5f" providerId="ADAL" clId="{D85A31B5-A721-4A72-9C03-6B8113CB4940}" dt="2026-06-14T01:34:19.122" v="3349" actId="14100"/>
          <ac:picMkLst>
            <pc:docMk/>
            <pc:sldMk cId="3627623641" sldId="647"/>
            <ac:picMk id="5" creationId="{E5E9401A-CF8F-E68D-E6B9-1E4EC9D3A661}"/>
          </ac:picMkLst>
        </pc:picChg>
        <pc:inkChg chg="add del">
          <ac:chgData name="Commodore St Germain" userId="420783ab-3e48-4f67-af00-cfba62042d5f" providerId="ADAL" clId="{D85A31B5-A721-4A72-9C03-6B8113CB4940}" dt="2026-06-27T04:16:43.281" v="8229" actId="478"/>
          <ac:inkMkLst>
            <pc:docMk/>
            <pc:sldMk cId="3627623641" sldId="647"/>
            <ac:inkMk id="4" creationId="{D582DAAB-51FA-2070-2992-CCCCE4291B1A}"/>
          </ac:inkMkLst>
        </pc:inkChg>
      </pc:sldChg>
      <pc:sldChg chg="addSp delSp modSp add mod">
        <pc:chgData name="Commodore St Germain" userId="420783ab-3e48-4f67-af00-cfba62042d5f" providerId="ADAL" clId="{D85A31B5-A721-4A72-9C03-6B8113CB4940}" dt="2026-06-27T04:16:58.682" v="8234" actId="478"/>
        <pc:sldMkLst>
          <pc:docMk/>
          <pc:sldMk cId="1336234600" sldId="648"/>
        </pc:sldMkLst>
        <pc:spChg chg="add mod">
          <ac:chgData name="Commodore St Germain" userId="420783ab-3e48-4f67-af00-cfba62042d5f" providerId="ADAL" clId="{D85A31B5-A721-4A72-9C03-6B8113CB4940}" dt="2026-06-14T02:11:23.871" v="4909" actId="14100"/>
          <ac:spMkLst>
            <pc:docMk/>
            <pc:sldMk cId="1336234600" sldId="648"/>
            <ac:spMk id="5" creationId="{58B4160B-CC7B-0776-ED04-06C27C187616}"/>
          </ac:spMkLst>
        </pc:spChg>
        <pc:spChg chg="mod">
          <ac:chgData name="Commodore St Germain" userId="420783ab-3e48-4f67-af00-cfba62042d5f" providerId="ADAL" clId="{D85A31B5-A721-4A72-9C03-6B8113CB4940}" dt="2026-06-24T15:04:44.632" v="8082" actId="14100"/>
          <ac:spMkLst>
            <pc:docMk/>
            <pc:sldMk cId="1336234600" sldId="648"/>
            <ac:spMk id="6" creationId="{69E72E4D-ED22-40E4-A98D-BF0A6D0A740D}"/>
          </ac:spMkLst>
        </pc:spChg>
        <pc:spChg chg="mod">
          <ac:chgData name="Commodore St Germain" userId="420783ab-3e48-4f67-af00-cfba62042d5f" providerId="ADAL" clId="{D85A31B5-A721-4A72-9C03-6B8113CB4940}" dt="2026-06-14T02:09:09.410" v="4794" actId="6549"/>
          <ac:spMkLst>
            <pc:docMk/>
            <pc:sldMk cId="1336234600" sldId="648"/>
            <ac:spMk id="7" creationId="{11AF43FC-0ED8-271A-AF3B-E0395D7C014F}"/>
          </ac:spMkLst>
        </pc:spChg>
        <pc:spChg chg="add mod">
          <ac:chgData name="Commodore St Germain" userId="420783ab-3e48-4f67-af00-cfba62042d5f" providerId="ADAL" clId="{D85A31B5-A721-4A72-9C03-6B8113CB4940}" dt="2026-06-14T02:11:34.519" v="4912" actId="14100"/>
          <ac:spMkLst>
            <pc:docMk/>
            <pc:sldMk cId="1336234600" sldId="648"/>
            <ac:spMk id="8" creationId="{2DE60A0A-B8B0-47AA-A396-C5DD5675580F}"/>
          </ac:spMkLst>
        </pc:spChg>
        <pc:picChg chg="add mod">
          <ac:chgData name="Commodore St Germain" userId="420783ab-3e48-4f67-af00-cfba62042d5f" providerId="ADAL" clId="{D85A31B5-A721-4A72-9C03-6B8113CB4940}" dt="2026-06-14T02:10:58.048" v="4905" actId="1076"/>
          <ac:picMkLst>
            <pc:docMk/>
            <pc:sldMk cId="1336234600" sldId="648"/>
            <ac:picMk id="3" creationId="{E754CF87-EC66-9A09-4781-49D11FCABCEB}"/>
          </ac:picMkLst>
        </pc:picChg>
        <pc:picChg chg="del">
          <ac:chgData name="Commodore St Germain" userId="420783ab-3e48-4f67-af00-cfba62042d5f" providerId="ADAL" clId="{D85A31B5-A721-4A72-9C03-6B8113CB4940}" dt="2026-06-14T02:09:06.054" v="4790" actId="478"/>
          <ac:picMkLst>
            <pc:docMk/>
            <pc:sldMk cId="1336234600" sldId="648"/>
            <ac:picMk id="9" creationId="{6152C100-4222-7E75-B97B-71C41285E78B}"/>
          </ac:picMkLst>
        </pc:picChg>
        <pc:inkChg chg="add del">
          <ac:chgData name="Commodore St Germain" userId="420783ab-3e48-4f67-af00-cfba62042d5f" providerId="ADAL" clId="{D85A31B5-A721-4A72-9C03-6B8113CB4940}" dt="2026-06-27T04:16:58.682" v="8234" actId="478"/>
          <ac:inkMkLst>
            <pc:docMk/>
            <pc:sldMk cId="1336234600" sldId="648"/>
            <ac:inkMk id="9" creationId="{5C92E6CD-F8CF-73D4-B031-87CB8A658339}"/>
          </ac:inkMkLst>
        </pc:inkChg>
        <pc:inkChg chg="add del">
          <ac:chgData name="Commodore St Germain" userId="420783ab-3e48-4f67-af00-cfba62042d5f" providerId="ADAL" clId="{D85A31B5-A721-4A72-9C03-6B8113CB4940}" dt="2026-06-27T04:16:56.006" v="8233" actId="478"/>
          <ac:inkMkLst>
            <pc:docMk/>
            <pc:sldMk cId="1336234600" sldId="648"/>
            <ac:inkMk id="10" creationId="{707D93CE-5469-407F-E41E-DC0D73F24F2A}"/>
          </ac:inkMkLst>
        </pc:inkChg>
      </pc:sldChg>
      <pc:sldChg chg="addSp delSp modSp add mod">
        <pc:chgData name="Commodore St Germain" userId="420783ab-3e48-4f67-af00-cfba62042d5f" providerId="ADAL" clId="{D85A31B5-A721-4A72-9C03-6B8113CB4940}" dt="2026-06-27T04:17:09.059" v="8237" actId="478"/>
        <pc:sldMkLst>
          <pc:docMk/>
          <pc:sldMk cId="338571629" sldId="649"/>
        </pc:sldMkLst>
        <pc:spChg chg="mod">
          <ac:chgData name="Commodore St Germain" userId="420783ab-3e48-4f67-af00-cfba62042d5f" providerId="ADAL" clId="{D85A31B5-A721-4A72-9C03-6B8113CB4940}" dt="2026-06-15T19:32:11.149" v="7193" actId="20577"/>
          <ac:spMkLst>
            <pc:docMk/>
            <pc:sldMk cId="338571629" sldId="649"/>
            <ac:spMk id="2" creationId="{2B2C23F4-B961-470C-72CC-B05D28A23976}"/>
          </ac:spMkLst>
        </pc:spChg>
        <pc:spChg chg="del">
          <ac:chgData name="Commodore St Germain" userId="420783ab-3e48-4f67-af00-cfba62042d5f" providerId="ADAL" clId="{D85A31B5-A721-4A72-9C03-6B8113CB4940}" dt="2026-06-15T18:50:08.929" v="4999" actId="478"/>
          <ac:spMkLst>
            <pc:docMk/>
            <pc:sldMk cId="338571629" sldId="649"/>
            <ac:spMk id="3" creationId="{5816C6B8-E5D8-49C0-3BAA-7C062866C25D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6" creationId="{C4727EF2-A5AB-2FA4-3E4B-E5607A23E75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7" creationId="{42405401-7C50-5CE8-1923-18687A2624CF}"/>
          </ac:spMkLst>
        </pc:spChg>
        <pc:spChg chg="add del mod">
          <ac:chgData name="Commodore St Germain" userId="420783ab-3e48-4f67-af00-cfba62042d5f" providerId="ADAL" clId="{D85A31B5-A721-4A72-9C03-6B8113CB4940}" dt="2026-06-15T18:55:10.660" v="5106" actId="478"/>
          <ac:spMkLst>
            <pc:docMk/>
            <pc:sldMk cId="338571629" sldId="649"/>
            <ac:spMk id="8" creationId="{8EF70D57-CEF1-90D8-DD5F-D4E223E4100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9" creationId="{0E405087-38D1-EAD5-21DD-37306B30FCF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0" creationId="{E8FB3EE1-D106-D6EC-C617-DF98A708A08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1" creationId="{4BAC0522-FE53-C78A-BE0A-4CB8F4F1421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2" creationId="{1F9AB023-6666-D240-2615-1038BE27DF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3" creationId="{07FFFAF7-34B1-F6E0-518C-A6FFE418E99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4" creationId="{94FE5868-2EDD-C1F6-5CF5-02B80337CE1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5" creationId="{B44FD425-E340-E26D-CD73-9FBA7C04F56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6" creationId="{305D2C2C-16BC-6E84-E735-ED8CB62A04A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7" creationId="{83F1B577-3A00-A23E-FA06-451DBF82394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8" creationId="{0684F0D8-1A56-5E75-6D3C-EC034ED12E58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9" creationId="{C450BD4B-7740-1A72-8A84-B58780E0C37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0" creationId="{C5CECEF4-88CF-EACA-814E-727F2042817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1" creationId="{05F9E38D-F47E-7BE1-3A48-994781DFB88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2" creationId="{B0342FF4-3EB1-3827-0AB3-5E6468D7198A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03:47.221" v="5334" actId="571"/>
          <ac:spMkLst>
            <pc:docMk/>
            <pc:sldMk cId="338571629" sldId="649"/>
            <ac:spMk id="24" creationId="{8D86C6E0-817A-B575-14FF-3F321A5218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5" creationId="{67F62B8D-07B6-B882-5F3F-2F5FEE39923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6" creationId="{AD171CD0-FB6B-3C45-9F91-411CDCA7DFE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7" creationId="{305CC52B-55FF-F94D-BAB3-94988BA20BB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8" creationId="{FA20BD54-73D6-F4E9-D413-7EFE79604C0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9" creationId="{D3E11929-1FDA-9E19-2B1F-9E9E65F8D565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0" creationId="{C728E183-8CD9-F750-7E77-E70C013062C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1" creationId="{352A5EAA-B07A-ADA4-E0DD-AB9261C70DD6}"/>
          </ac:spMkLst>
        </pc:spChg>
        <pc:spChg chg="add mod">
          <ac:chgData name="Commodore St Germain" userId="420783ab-3e48-4f67-af00-cfba62042d5f" providerId="ADAL" clId="{D85A31B5-A721-4A72-9C03-6B8113CB4940}" dt="2026-06-24T15:08:28.222" v="8089" actId="20577"/>
          <ac:spMkLst>
            <pc:docMk/>
            <pc:sldMk cId="338571629" sldId="649"/>
            <ac:spMk id="32" creationId="{AAB3BAA3-9261-C17A-812F-9DB5B9EBC0BE}"/>
          </ac:spMkLst>
        </pc:spChg>
        <pc:spChg chg="add mod">
          <ac:chgData name="Commodore St Germain" userId="420783ab-3e48-4f67-af00-cfba62042d5f" providerId="ADAL" clId="{D85A31B5-A721-4A72-9C03-6B8113CB4940}" dt="2026-06-24T15:08:36.457" v="8090" actId="1076"/>
          <ac:spMkLst>
            <pc:docMk/>
            <pc:sldMk cId="338571629" sldId="649"/>
            <ac:spMk id="33" creationId="{4BCE4C01-1784-9929-4655-985B9F57538C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5" creationId="{9EC6FADC-EBB3-4940-D8B2-02AC58EA21D8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6" creationId="{F5C330D3-28B2-1594-40F8-60550F6D5225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7" creationId="{C3E50339-CE60-722D-2757-03EF5FEC071A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8" creationId="{B7C3BF6E-D72A-C3AA-DBD8-43D7D6E0C1BD}"/>
          </ac:spMkLst>
        </pc:spChg>
        <pc:spChg chg="add mod">
          <ac:chgData name="Commodore St Germain" userId="420783ab-3e48-4f67-af00-cfba62042d5f" providerId="ADAL" clId="{D85A31B5-A721-4A72-9C03-6B8113CB4940}" dt="2026-06-15T19:52:21.951" v="7666" actId="1076"/>
          <ac:spMkLst>
            <pc:docMk/>
            <pc:sldMk cId="338571629" sldId="649"/>
            <ac:spMk id="39" creationId="{7E5C652D-FC8F-03DE-92A1-48F427E596F1}"/>
          </ac:spMkLst>
        </pc:spChg>
        <pc:picChg chg="del">
          <ac:chgData name="Commodore St Germain" userId="420783ab-3e48-4f67-af00-cfba62042d5f" providerId="ADAL" clId="{D85A31B5-A721-4A72-9C03-6B8113CB4940}" dt="2026-06-15T18:50:05.489" v="4998" actId="478"/>
          <ac:picMkLst>
            <pc:docMk/>
            <pc:sldMk cId="338571629" sldId="649"/>
            <ac:picMk id="5" creationId="{17F14DD1-F8E1-E9A5-33B4-027D1B2E29AD}"/>
          </ac:picMkLst>
        </pc:picChg>
        <pc:inkChg chg="add del mod">
          <ac:chgData name="Commodore St Germain" userId="420783ab-3e48-4f67-af00-cfba62042d5f" providerId="ADAL" clId="{D85A31B5-A721-4A72-9C03-6B8113CB4940}" dt="2026-06-27T04:17:04.318" v="8236" actId="478"/>
          <ac:inkMkLst>
            <pc:docMk/>
            <pc:sldMk cId="338571629" sldId="649"/>
            <ac:inkMk id="3" creationId="{035D5F82-383D-5C96-B2F1-77A4D42E058B}"/>
          </ac:inkMkLst>
        </pc:inkChg>
        <pc:inkChg chg="add del">
          <ac:chgData name="Commodore St Germain" userId="420783ab-3e48-4f67-af00-cfba62042d5f" providerId="ADAL" clId="{D85A31B5-A721-4A72-9C03-6B8113CB4940}" dt="2026-06-27T04:17:09.059" v="8237" actId="478"/>
          <ac:inkMkLst>
            <pc:docMk/>
            <pc:sldMk cId="338571629" sldId="649"/>
            <ac:inkMk id="5" creationId="{562FD060-C4A7-55D4-182D-FCA40336726F}"/>
          </ac:inkMkLst>
        </pc:inkChg>
      </pc:sldChg>
      <pc:sldChg chg="addSp modSp add del">
        <pc:chgData name="Commodore St Germain" userId="420783ab-3e48-4f67-af00-cfba62042d5f" providerId="ADAL" clId="{D85A31B5-A721-4A72-9C03-6B8113CB4940}" dt="2026-06-15T19:52:32.189" v="7668" actId="47"/>
        <pc:sldMkLst>
          <pc:docMk/>
          <pc:sldMk cId="3722533979" sldId="650"/>
        </pc:sldMkLst>
        <pc:spChg chg="add mod">
          <ac:chgData name="Commodore St Germain" userId="420783ab-3e48-4f67-af00-cfba62042d5f" providerId="ADAL" clId="{D85A31B5-A721-4A72-9C03-6B8113CB4940}" dt="2026-06-15T19:52:24.345" v="7667"/>
          <ac:spMkLst>
            <pc:docMk/>
            <pc:sldMk cId="3722533979" sldId="650"/>
            <ac:spMk id="3" creationId="{A1159F95-E3D5-AB0C-08F8-8A98E42F8E8D}"/>
          </ac:spMkLst>
        </pc:spChg>
      </pc:sldChg>
      <pc:sldChg chg="addSp delSp modSp add mod">
        <pc:chgData name="Commodore St Germain" userId="420783ab-3e48-4f67-af00-cfba62042d5f" providerId="ADAL" clId="{D85A31B5-A721-4A72-9C03-6B8113CB4940}" dt="2026-06-27T04:17:01.511" v="8235" actId="478"/>
        <pc:sldMkLst>
          <pc:docMk/>
          <pc:sldMk cId="4060696980" sldId="651"/>
        </pc:sldMkLst>
        <pc:spChg chg="mod">
          <ac:chgData name="Commodore St Germain" userId="420783ab-3e48-4f67-af00-cfba62042d5f" providerId="ADAL" clId="{D85A31B5-A721-4A72-9C03-6B8113CB4940}" dt="2026-06-15T19:42:44.371" v="7400" actId="1076"/>
          <ac:spMkLst>
            <pc:docMk/>
            <pc:sldMk cId="4060696980" sldId="651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" creationId="{31475662-AE24-76FF-7A6C-2878EB58190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24T15:11:55.974" v="8107" actId="20577"/>
          <ac:spMkLst>
            <pc:docMk/>
            <pc:sldMk cId="4060696980" sldId="651"/>
            <ac:spMk id="5" creationId="{4528B681-3336-E6DD-395D-4D62A9EC845F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6" creationId="{C4727EF2-A5AB-2FA4-3E4B-E5607A23E75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7" creationId="{42405401-7C50-5CE8-1923-18687A2624CF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8" creationId="{31D403D7-C81E-4BE6-6B27-7EC8F90BDC3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9" creationId="{0E405087-38D1-EAD5-21DD-37306B30FCF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0" creationId="{E8FB3EE1-D106-D6EC-C617-DF98A708A08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1" creationId="{4BAC0522-FE53-C78A-BE0A-4CB8F4F1421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2" creationId="{1F9AB023-6666-D240-2615-1038BE27DF4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3" creationId="{07FFFAF7-34B1-F6E0-518C-A6FFE418E99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4" creationId="{94FE5868-2EDD-C1F6-5CF5-02B80337CE1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5" creationId="{B44FD425-E340-E26D-CD73-9FBA7C04F56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6" creationId="{305D2C2C-16BC-6E84-E735-ED8CB62A04A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7" creationId="{83F1B577-3A00-A23E-FA06-451DBF82394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8" creationId="{0684F0D8-1A56-5E75-6D3C-EC034ED12E58}"/>
          </ac:spMkLst>
        </pc:spChg>
        <pc:spChg chg="del mod">
          <ac:chgData name="Commodore St Germain" userId="420783ab-3e48-4f67-af00-cfba62042d5f" providerId="ADAL" clId="{D85A31B5-A721-4A72-9C03-6B8113CB4940}" dt="2026-06-15T19:43:35.940" v="7454" actId="478"/>
          <ac:spMkLst>
            <pc:docMk/>
            <pc:sldMk cId="4060696980" sldId="651"/>
            <ac:spMk id="19" creationId="{C450BD4B-7740-1A72-8A84-B58780E0C37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0" creationId="{C5CECEF4-88CF-EACA-814E-727F2042817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1" creationId="{05F9E38D-F47E-7BE1-3A48-994781DFB88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2" creationId="{B0342FF4-3EB1-3827-0AB3-5E6468D7198A}"/>
          </ac:spMkLst>
        </pc:spChg>
        <pc:spChg chg="del">
          <ac:chgData name="Commodore St Germain" userId="420783ab-3e48-4f67-af00-cfba62042d5f" providerId="ADAL" clId="{D85A31B5-A721-4A72-9C03-6B8113CB4940}" dt="2026-06-15T19:45:52.850" v="7502" actId="478"/>
          <ac:spMkLst>
            <pc:docMk/>
            <pc:sldMk cId="4060696980" sldId="651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4" creationId="{CCD4140E-7C56-B4BD-F679-8C82E89480D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5" creationId="{67F62B8D-07B6-B882-5F3F-2F5FEE399230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6" creationId="{AD171CD0-FB6B-3C45-9F91-411CDCA7DFE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7" creationId="{305CC52B-55FF-F94D-BAB3-94988BA20BB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8" creationId="{FA20BD54-73D6-F4E9-D413-7EFE79604C0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9" creationId="{D3E11929-1FDA-9E19-2B1F-9E9E65F8D56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0" creationId="{C728E183-8CD9-F750-7E77-E70C013062C3}"/>
          </ac:spMkLst>
        </pc:spChg>
        <pc:spChg chg="del">
          <ac:chgData name="Commodore St Germain" userId="420783ab-3e48-4f67-af00-cfba62042d5f" providerId="ADAL" clId="{D85A31B5-A721-4A72-9C03-6B8113CB4940}" dt="2026-06-15T19:47:21.550" v="7528" actId="478"/>
          <ac:spMkLst>
            <pc:docMk/>
            <pc:sldMk cId="4060696980" sldId="651"/>
            <ac:spMk id="31" creationId="{352A5EAA-B07A-ADA4-E0DD-AB9261C70DD6}"/>
          </ac:spMkLst>
        </pc:spChg>
        <pc:spChg chg="mod">
          <ac:chgData name="Commodore St Germain" userId="420783ab-3e48-4f67-af00-cfba62042d5f" providerId="ADAL" clId="{D85A31B5-A721-4A72-9C03-6B8113CB4940}" dt="2026-06-24T15:14:36.200" v="8178" actId="20577"/>
          <ac:spMkLst>
            <pc:docMk/>
            <pc:sldMk cId="4060696980" sldId="651"/>
            <ac:spMk id="32" creationId="{AAB3BAA3-9261-C17A-812F-9DB5B9EBC0BE}"/>
          </ac:spMkLst>
        </pc:spChg>
        <pc:spChg chg="mod">
          <ac:chgData name="Commodore St Germain" userId="420783ab-3e48-4f67-af00-cfba62042d5f" providerId="ADAL" clId="{D85A31B5-A721-4A72-9C03-6B8113CB4940}" dt="2026-06-24T15:13:39.090" v="8156" actId="1076"/>
          <ac:spMkLst>
            <pc:docMk/>
            <pc:sldMk cId="4060696980" sldId="651"/>
            <ac:spMk id="33" creationId="{4BCE4C01-1784-9929-4655-985B9F57538C}"/>
          </ac:spMkLst>
        </pc:spChg>
        <pc:spChg chg="mod">
          <ac:chgData name="Commodore St Germain" userId="420783ab-3e48-4f67-af00-cfba62042d5f" providerId="ADAL" clId="{D85A31B5-A721-4A72-9C03-6B8113CB4940}" dt="2026-06-24T15:13:34.091" v="8155" actId="1076"/>
          <ac:spMkLst>
            <pc:docMk/>
            <pc:sldMk cId="4060696980" sldId="651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46:22.100" v="7509" actId="1076"/>
          <ac:spMkLst>
            <pc:docMk/>
            <pc:sldMk cId="4060696980" sldId="651"/>
            <ac:spMk id="35" creationId="{3E98CA9C-7ED8-DE0C-E17C-02C730AD6AC3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6" creationId="{A62C1FFB-E078-A2CB-4D25-6CB094060A4E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7" creationId="{C0C6E45E-9F7E-4189-95FA-7AD0ABF1C8EB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8" creationId="{380F15FA-433A-096E-F9AA-99DB67E105CA}"/>
          </ac:spMkLst>
        </pc:spChg>
        <pc:spChg chg="add mod">
          <ac:chgData name="Commodore St Germain" userId="420783ab-3e48-4f67-af00-cfba62042d5f" providerId="ADAL" clId="{D85A31B5-A721-4A72-9C03-6B8113CB4940}" dt="2026-06-15T19:52:33.129" v="7669"/>
          <ac:spMkLst>
            <pc:docMk/>
            <pc:sldMk cId="4060696980" sldId="651"/>
            <ac:spMk id="39" creationId="{875DA09F-4C7D-4D72-EA73-118F7E674E5E}"/>
          </ac:spMkLst>
        </pc:spChg>
        <pc:inkChg chg="add del">
          <ac:chgData name="Commodore St Germain" userId="420783ab-3e48-4f67-af00-cfba62042d5f" providerId="ADAL" clId="{D85A31B5-A721-4A72-9C03-6B8113CB4940}" dt="2026-06-27T04:17:01.511" v="8235" actId="478"/>
          <ac:inkMkLst>
            <pc:docMk/>
            <pc:sldMk cId="4060696980" sldId="651"/>
            <ac:inkMk id="19" creationId="{34C8FDFD-5774-5A1C-7936-98ACB77C53FE}"/>
          </ac:inkMkLst>
        </pc:inkChg>
      </pc:sldChg>
      <pc:sldChg chg="addSp delSp modSp new mod modNotesTx">
        <pc:chgData name="Commodore St Germain" userId="420783ab-3e48-4f67-af00-cfba62042d5f" providerId="ADAL" clId="{D85A31B5-A721-4A72-9C03-6B8113CB4940}" dt="2026-06-27T04:17:28.559" v="8240" actId="478"/>
        <pc:sldMkLst>
          <pc:docMk/>
          <pc:sldMk cId="1673400948" sldId="652"/>
        </pc:sldMkLst>
        <pc:spChg chg="add mod">
          <ac:chgData name="Commodore St Germain" userId="420783ab-3e48-4f67-af00-cfba62042d5f" providerId="ADAL" clId="{D85A31B5-A721-4A72-9C03-6B8113CB4940}" dt="2026-06-15T19:52:38.661" v="7672"/>
          <ac:spMkLst>
            <pc:docMk/>
            <pc:sldMk cId="1673400948" sldId="652"/>
            <ac:spMk id="4" creationId="{F3982EBC-D966-50A0-8046-DEE3FDE4BC57}"/>
          </ac:spMkLst>
        </pc:sp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5" creationId="{98EEAD8D-5CD0-101F-CCBE-FCF0D9787A26}"/>
          </ac:picMkLst>
        </pc:pic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7" creationId="{5CDCCD75-8DB0-5401-9DAA-1DA40DA31C85}"/>
          </ac:picMkLst>
        </pc:picChg>
        <pc:inkChg chg="add del">
          <ac:chgData name="Commodore St Germain" userId="420783ab-3e48-4f67-af00-cfba62042d5f" providerId="ADAL" clId="{D85A31B5-A721-4A72-9C03-6B8113CB4940}" dt="2026-06-27T04:17:28.559" v="8240" actId="478"/>
          <ac:inkMkLst>
            <pc:docMk/>
            <pc:sldMk cId="1673400948" sldId="652"/>
            <ac:inkMk id="6" creationId="{E980085F-C8E0-0D78-DFD6-4B26BBC00A84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6-23T23:06:52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14539 4642 677 0,'0'0'738'0,"0"0"-180"0,-9 3-98 0,9-3-118 0,-11 6-51 0,11-6-63 0,-9 3-13 0,9-3-40 0,-8 6 2 0,8-6-46 0,-9 3-8 16,9-3-42-16,-10 4 2 0,10-4-34 0,-5 3 1 0,5-3-28 0,0 0-4 0,-9 3-63 16,9-3-37-16,0 0-65 0,0 0-68 0,-9 4-43 15,9-4-140-15,0 0-72 0,0 0-411 0,-15-1-440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23:23:59.7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0 1 26322 0 0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0.05 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23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0.674 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43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5.55 g CaCl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0.370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15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0.102 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M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CH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3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OH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6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3.76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61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0.261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0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14.8%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8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12.1% C, 16.1% O, 71.79% Cl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51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69.9% 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89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N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2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O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23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CH</a:t>
            </a:r>
            <a:r>
              <a:rPr lang="en-US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2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80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20.png"/><Relationship Id="rId4" Type="http://schemas.openxmlformats.org/officeDocument/2006/relationships/image" Target="../media/image3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370.png"/><Relationship Id="rId7" Type="http://schemas.openxmlformats.org/officeDocument/2006/relationships/image" Target="../media/image3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Relationship Id="rId9" Type="http://schemas.openxmlformats.org/officeDocument/2006/relationships/image" Target="../media/image4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4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02BF8F3-22D3-2037-92B0-35079FCBC4B2}"/>
                  </a:ext>
                </a:extLst>
              </p14:cNvPr>
              <p14:cNvContentPartPr/>
              <p14:nvPr/>
            </p14:nvContentPartPr>
            <p14:xfrm>
              <a:off x="5200200" y="1671120"/>
              <a:ext cx="34200" cy="12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02BF8F3-22D3-2037-92B0-35079FCBC4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90840" y="1661760"/>
                <a:ext cx="52920" cy="3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Solutions and Empirical Formula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1.2 (Phases and Classifications of Matter)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11.2 (Electrolytes) - how things mix - ion-dipoles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11.3 (Solubility) – miscibility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6.3 (Molarity)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6.4 (Other Units for Solution Concentrations)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6.2 (Determining Empirical and Molecular Formulas)</a:t>
            </a:r>
          </a:p>
          <a:p>
            <a:pPr algn="l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5901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Mixtures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1.2 (Phases and Classifications of Matter)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11.2 (Electrolytes) - how things mix - ion-dipoles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11.3 (Solubility) – miscibility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0047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F7E95-E262-CBB3-A822-A10DB61C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C360F-287F-40DB-30FE-1AE500D8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EF68D-3977-45C2-2FEE-6CFE41749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" y="527286"/>
            <a:ext cx="10814838" cy="41805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A3726A-D56A-E65F-4899-87A56758117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1.2, 2.4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F44EE3-FF18-1D46-B870-3937B24DC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885" y="4970202"/>
            <a:ext cx="3472315" cy="953485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E5C2EA9-4485-BACC-2BFF-B66269742B7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960043" y="3924300"/>
            <a:ext cx="812232" cy="10459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55C8E2E-7D7E-58C0-6151-A5BF2EDCD0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17"/>
          <a:stretch/>
        </p:blipFill>
        <p:spPr>
          <a:xfrm>
            <a:off x="8540027" y="4757835"/>
            <a:ext cx="3273282" cy="197183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CABEAD-2C61-8046-29A5-33EC8430E7D5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9723041" y="3924300"/>
            <a:ext cx="453627" cy="8335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293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F7E95-E262-CBB3-A822-A10DB61C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C360F-287F-40DB-30FE-1AE500D87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EF68D-3977-45C2-2FEE-6CFE41749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9" t="29083" r="50554" b="17375"/>
          <a:stretch/>
        </p:blipFill>
        <p:spPr>
          <a:xfrm>
            <a:off x="3639705" y="226724"/>
            <a:ext cx="5151870" cy="22383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2E67CE-7081-A443-EC13-A2B7BE19517C}"/>
              </a:ext>
            </a:extLst>
          </p:cNvPr>
          <p:cNvSpPr/>
          <p:nvPr/>
        </p:nvSpPr>
        <p:spPr>
          <a:xfrm>
            <a:off x="7439025" y="-6350"/>
            <a:ext cx="1352550" cy="352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BA730A-64E6-A83B-3D09-C68628077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15" y="2617859"/>
            <a:ext cx="10167512" cy="39607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A3726A-D56A-E65F-4899-87A56758117B}"/>
              </a:ext>
            </a:extLst>
          </p:cNvPr>
          <p:cNvSpPr txBox="1"/>
          <p:nvPr/>
        </p:nvSpPr>
        <p:spPr>
          <a:xfrm>
            <a:off x="76736" y="644010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E0DE55-C7E7-6E46-89C0-C48602638B00}"/>
              </a:ext>
            </a:extLst>
          </p:cNvPr>
          <p:cNvSpPr txBox="1"/>
          <p:nvPr/>
        </p:nvSpPr>
        <p:spPr>
          <a:xfrm>
            <a:off x="8473001" y="2018293"/>
            <a:ext cx="2416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Solution!</a:t>
            </a:r>
          </a:p>
        </p:txBody>
      </p:sp>
    </p:spTree>
    <p:extLst>
      <p:ext uri="{BB962C8B-B14F-4D97-AF65-F5344CB8AC3E}">
        <p14:creationId xmlns:p14="http://schemas.microsoft.com/office/powerpoint/2010/main" val="614331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Dipole-Dipole Attractions (polar-polar)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675"/>
            <a:ext cx="10515600" cy="588168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Dipole-Dipole Attractions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Review: Topic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AC6284-58A7-B0DB-1109-D9BC97432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634" y="828675"/>
            <a:ext cx="5494166" cy="164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16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4"/>
            <a:ext cx="11545454" cy="964195"/>
          </a:xfrm>
        </p:spPr>
        <p:txBody>
          <a:bodyPr/>
          <a:lstStyle/>
          <a:p>
            <a:r>
              <a:rPr lang="en-US" dirty="0"/>
              <a:t>Like dissolves like – polar dissolves polar and nonpolar dissolves nonpolar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675"/>
            <a:ext cx="10515600" cy="588168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11.3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90C7C-B6EB-F31D-26DE-ACDBD5F6475A}"/>
              </a:ext>
            </a:extLst>
          </p:cNvPr>
          <p:cNvSpPr txBox="1"/>
          <p:nvPr/>
        </p:nvSpPr>
        <p:spPr>
          <a:xfrm>
            <a:off x="378691" y="4185603"/>
            <a:ext cx="157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-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polar (dipole)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2B881A-3727-3D2E-56CF-1EEDC572A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225" y="1926731"/>
            <a:ext cx="3052725" cy="45177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8986C9-5A03-4DE1-7455-A32F00E5D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422" y="3245538"/>
            <a:ext cx="3087316" cy="35342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60841D-E5CF-ABB4-AB42-655B8EFBC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295" y="1427835"/>
            <a:ext cx="3052724" cy="40023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D3F28D-D71B-44E6-C20C-DA4B5EE85FDC}"/>
              </a:ext>
            </a:extLst>
          </p:cNvPr>
          <p:cNvSpPr txBox="1"/>
          <p:nvPr/>
        </p:nvSpPr>
        <p:spPr>
          <a:xfrm>
            <a:off x="9987480" y="1220010"/>
            <a:ext cx="2536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-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polar (dipole)</a:t>
            </a:r>
          </a:p>
          <a:p>
            <a:endParaRPr lang="en-US" dirty="0"/>
          </a:p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 err="1"/>
              <a:t>antifeeze</a:t>
            </a:r>
            <a:r>
              <a:rPr lang="en-US" dirty="0"/>
              <a:t> –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O</a:t>
            </a:r>
            <a:r>
              <a:rPr lang="en-US" baseline="-25000" dirty="0"/>
              <a:t>2</a:t>
            </a:r>
          </a:p>
          <a:p>
            <a:r>
              <a:rPr lang="en-US" dirty="0"/>
              <a:t>polar (dipole)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DF1901-B8CB-A209-1807-F1399A0F5DF8}"/>
              </a:ext>
            </a:extLst>
          </p:cNvPr>
          <p:cNvSpPr txBox="1"/>
          <p:nvPr/>
        </p:nvSpPr>
        <p:spPr>
          <a:xfrm>
            <a:off x="378691" y="2015424"/>
            <a:ext cx="16474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oil</a:t>
            </a:r>
          </a:p>
          <a:p>
            <a:r>
              <a:rPr lang="en-US" dirty="0"/>
              <a:t>nonpolar </a:t>
            </a:r>
          </a:p>
          <a:p>
            <a:r>
              <a:rPr lang="en-US" dirty="0"/>
              <a:t>(no dipole)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FF175C-5341-037E-72FA-6A2B5770B48B}"/>
              </a:ext>
            </a:extLst>
          </p:cNvPr>
          <p:cNvCxnSpPr>
            <a:cxnSpLocks/>
          </p:cNvCxnSpPr>
          <p:nvPr/>
        </p:nvCxnSpPr>
        <p:spPr>
          <a:xfrm>
            <a:off x="1500246" y="2477089"/>
            <a:ext cx="1695238" cy="95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FEC80DC-74E0-18FA-704B-C99BF8609886}"/>
              </a:ext>
            </a:extLst>
          </p:cNvPr>
          <p:cNvCxnSpPr>
            <a:cxnSpLocks/>
          </p:cNvCxnSpPr>
          <p:nvPr/>
        </p:nvCxnSpPr>
        <p:spPr>
          <a:xfrm flipV="1">
            <a:off x="1941388" y="3464289"/>
            <a:ext cx="1745709" cy="10485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8EBC18A-A6F7-855E-2E7C-507F706506AB}"/>
              </a:ext>
            </a:extLst>
          </p:cNvPr>
          <p:cNvSpPr txBox="1"/>
          <p:nvPr/>
        </p:nvSpPr>
        <p:spPr>
          <a:xfrm>
            <a:off x="2996126" y="1184427"/>
            <a:ext cx="2416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Immiscible </a:t>
            </a:r>
          </a:p>
          <a:p>
            <a:pPr algn="ctr"/>
            <a:r>
              <a:rPr lang="en-US" sz="2400" b="1" dirty="0"/>
              <a:t>(doesn’t mix)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FBF4EC-A14F-5608-80EF-430A2AC3D209}"/>
              </a:ext>
            </a:extLst>
          </p:cNvPr>
          <p:cNvSpPr txBox="1"/>
          <p:nvPr/>
        </p:nvSpPr>
        <p:spPr>
          <a:xfrm>
            <a:off x="6491803" y="618621"/>
            <a:ext cx="2416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Miscible </a:t>
            </a:r>
          </a:p>
          <a:p>
            <a:pPr algn="ctr"/>
            <a:r>
              <a:rPr lang="en-US" sz="2400" b="1" dirty="0"/>
              <a:t>(mixes well)</a:t>
            </a:r>
          </a:p>
        </p:txBody>
      </p:sp>
    </p:spTree>
    <p:extLst>
      <p:ext uri="{BB962C8B-B14F-4D97-AF65-F5344CB8AC3E}">
        <p14:creationId xmlns:p14="http://schemas.microsoft.com/office/powerpoint/2010/main" val="341524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7CAE-4801-4EE0-337E-CECC8F24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466148"/>
          </a:xfrm>
        </p:spPr>
        <p:txBody>
          <a:bodyPr/>
          <a:lstStyle/>
          <a:p>
            <a:r>
              <a:rPr lang="en-US" dirty="0"/>
              <a:t>Like dissolves like - for liquids and solids as well (</a:t>
            </a:r>
            <a:r>
              <a:rPr lang="en-US" dirty="0" err="1"/>
              <a:t>salt+water</a:t>
            </a:r>
            <a:r>
              <a:rPr lang="en-US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FCEA71-BA5F-0A6A-A8A5-56FD3F0E8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574" y="713518"/>
            <a:ext cx="6554115" cy="61444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4FED06-0B08-66E8-630D-8739BCC92AE2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11.4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CC81CE-E2DB-E279-0C34-DDD115E559F8}"/>
              </a:ext>
            </a:extLst>
          </p:cNvPr>
          <p:cNvSpPr txBox="1"/>
          <p:nvPr/>
        </p:nvSpPr>
        <p:spPr>
          <a:xfrm>
            <a:off x="267854" y="1206429"/>
            <a:ext cx="286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- 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r>
              <a:rPr lang="en-US" dirty="0"/>
              <a:t>polar (dipole)</a:t>
            </a:r>
          </a:p>
          <a:p>
            <a:r>
              <a:rPr lang="en-US" dirty="0"/>
              <a:t>Partially charged molecule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F30309B-994E-5352-42AE-1E3BD2E4B276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133573" y="1347019"/>
            <a:ext cx="1477756" cy="321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8CDBC95-501A-640F-647E-74CEC023E93C}"/>
              </a:ext>
            </a:extLst>
          </p:cNvPr>
          <p:cNvSpPr txBox="1"/>
          <p:nvPr/>
        </p:nvSpPr>
        <p:spPr>
          <a:xfrm>
            <a:off x="178181" y="3825452"/>
            <a:ext cx="286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en-US" baseline="30000" dirty="0"/>
              <a:t>1+</a:t>
            </a:r>
            <a:r>
              <a:rPr lang="en-US" dirty="0"/>
              <a:t> or Cl</a:t>
            </a:r>
            <a:r>
              <a:rPr lang="en-US" baseline="30000" dirty="0"/>
              <a:t>1-</a:t>
            </a:r>
          </a:p>
          <a:p>
            <a:r>
              <a:rPr lang="en-US" dirty="0"/>
              <a:t>fully charged molecule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A55B8BA-ED70-8ACC-6618-A9A35CFBA75B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043900" y="4148618"/>
            <a:ext cx="2078706" cy="1044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7148B89-241B-5D9A-DCAC-D43D76A074F2}"/>
              </a:ext>
            </a:extLst>
          </p:cNvPr>
          <p:cNvSpPr txBox="1"/>
          <p:nvPr/>
        </p:nvSpPr>
        <p:spPr>
          <a:xfrm>
            <a:off x="9107184" y="1298762"/>
            <a:ext cx="2416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Miscible </a:t>
            </a:r>
          </a:p>
          <a:p>
            <a:pPr algn="ctr"/>
            <a:r>
              <a:rPr lang="en-US" sz="2400" b="1" dirty="0"/>
              <a:t>(mixes well)</a:t>
            </a:r>
          </a:p>
        </p:txBody>
      </p:sp>
    </p:spTree>
    <p:extLst>
      <p:ext uri="{BB962C8B-B14F-4D97-AF65-F5344CB8AC3E}">
        <p14:creationId xmlns:p14="http://schemas.microsoft.com/office/powerpoint/2010/main" val="2224341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F090-5EF6-3B53-B72E-DFC2170E6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things are partially miscible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E35FA-E673-D972-4388-DB488C1AC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942261-96B9-6BE5-DA30-5968E6405EAA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11.3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2E423F-B201-48DD-E4ED-BA55405E3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646" y="693104"/>
            <a:ext cx="5856708" cy="575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9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6.3 (Molarity)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6.4 (Other Units for Solution Concentrations)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8063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FF2A2-3F0C-3175-666F-11279859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Solvent + Solute = Solution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7514DC-C44F-67DE-7AB2-4C7F8F033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680" y="923575"/>
            <a:ext cx="5296639" cy="5010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E61C12-54DD-215B-2602-5E84BC611DDF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95D9BB-22B8-7EF1-850D-4205394E80E3}"/>
              </a:ext>
            </a:extLst>
          </p:cNvPr>
          <p:cNvCxnSpPr>
            <a:cxnSpLocks/>
          </p:cNvCxnSpPr>
          <p:nvPr/>
        </p:nvCxnSpPr>
        <p:spPr>
          <a:xfrm>
            <a:off x="1114425" y="602673"/>
            <a:ext cx="4371975" cy="1981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BA66279-7C53-1780-B69D-416F99CB7183}"/>
              </a:ext>
            </a:extLst>
          </p:cNvPr>
          <p:cNvCxnSpPr>
            <a:cxnSpLocks/>
          </p:cNvCxnSpPr>
          <p:nvPr/>
        </p:nvCxnSpPr>
        <p:spPr>
          <a:xfrm>
            <a:off x="2914650" y="602673"/>
            <a:ext cx="2705100" cy="990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A886FAC-C3D6-FC86-F991-FA0302E4D6E7}"/>
              </a:ext>
            </a:extLst>
          </p:cNvPr>
          <p:cNvSpPr txBox="1"/>
          <p:nvPr/>
        </p:nvSpPr>
        <p:spPr>
          <a:xfrm>
            <a:off x="-240697" y="1862450"/>
            <a:ext cx="3831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Solvent = “more of”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191E95-92AB-1BB8-FE1C-9036BEA9DC35}"/>
              </a:ext>
            </a:extLst>
          </p:cNvPr>
          <p:cNvSpPr txBox="1"/>
          <p:nvPr/>
        </p:nvSpPr>
        <p:spPr>
          <a:xfrm>
            <a:off x="8493728" y="1862450"/>
            <a:ext cx="3831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Solute = “less of”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D844D-5145-9CF1-7B47-15C5014EDBEB}"/>
              </a:ext>
            </a:extLst>
          </p:cNvPr>
          <p:cNvSpPr txBox="1"/>
          <p:nvPr/>
        </p:nvSpPr>
        <p:spPr>
          <a:xfrm>
            <a:off x="104775" y="3035978"/>
            <a:ext cx="33429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If water is the solvent, this is an aqueous solution. Aqueous solutions are annotated with an (</a:t>
            </a:r>
            <a:r>
              <a:rPr lang="en-US" sz="2400" b="1" dirty="0" err="1"/>
              <a:t>aq</a:t>
            </a:r>
            <a:r>
              <a:rPr lang="en-US" sz="2400" b="1" dirty="0"/>
              <a:t>) after a chemical formula</a:t>
            </a:r>
          </a:p>
        </p:txBody>
      </p:sp>
    </p:spTree>
    <p:extLst>
      <p:ext uri="{BB962C8B-B14F-4D97-AF65-F5344CB8AC3E}">
        <p14:creationId xmlns:p14="http://schemas.microsoft.com/office/powerpoint/2010/main" val="3299875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ED4F9E-269A-ACF1-A2B0-256091524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703" y="1310116"/>
            <a:ext cx="3149409" cy="1422312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E20F665-1B5E-7F70-8E72-48176A59B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718652"/>
            <a:ext cx="10763250" cy="5387544"/>
          </a:xfrm>
        </p:spPr>
        <p:txBody>
          <a:bodyPr/>
          <a:lstStyle/>
          <a:p>
            <a:r>
              <a:rPr lang="en-US" dirty="0"/>
              <a:t>Molarity Equation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Dilution Equation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Mass Percentage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EE04FF-FD30-8A6A-C664-DF8C63381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Concentration Equations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A6BD3-2B2D-8E9C-AEC1-E0BD42BB3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03" y="3046801"/>
            <a:ext cx="2652785" cy="876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56F5D0-0C46-3FF2-4478-94E862B8E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466" y="3007060"/>
            <a:ext cx="2640843" cy="9869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D4F158-5BAA-0C3F-E407-177CEA47D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6075" y="4495414"/>
            <a:ext cx="7202869" cy="9869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0A0C8C-F877-D24D-7579-549177D2E2E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6.3, 6.4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D24506-5D88-8102-092A-9353A64AC73B}"/>
              </a:ext>
            </a:extLst>
          </p:cNvPr>
          <p:cNvSpPr txBox="1"/>
          <p:nvPr/>
        </p:nvSpPr>
        <p:spPr>
          <a:xfrm>
            <a:off x="8132112" y="3269717"/>
            <a:ext cx="856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4694FC-0317-9807-916D-FEADF125DBC7}"/>
              </a:ext>
            </a:extLst>
          </p:cNvPr>
          <p:cNvCxnSpPr>
            <a:cxnSpLocks/>
          </p:cNvCxnSpPr>
          <p:nvPr/>
        </p:nvCxnSpPr>
        <p:spPr>
          <a:xfrm>
            <a:off x="488445" y="2843918"/>
            <a:ext cx="112151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E34F98-85F7-4AB2-D7B8-1018BF6A7BA9}"/>
              </a:ext>
            </a:extLst>
          </p:cNvPr>
          <p:cNvCxnSpPr>
            <a:cxnSpLocks/>
          </p:cNvCxnSpPr>
          <p:nvPr/>
        </p:nvCxnSpPr>
        <p:spPr>
          <a:xfrm>
            <a:off x="472409" y="4215518"/>
            <a:ext cx="112151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DEAB7A2-2168-DA79-6367-EE003C9A607A}"/>
                  </a:ext>
                </a:extLst>
              </p14:cNvPr>
              <p14:cNvContentPartPr/>
              <p14:nvPr/>
            </p14:nvContentPartPr>
            <p14:xfrm>
              <a:off x="13133385" y="3447540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DEAB7A2-2168-DA79-6367-EE003C9A60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127265" y="344142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6795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6A0E-625A-5E04-0432-261C7FF6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Molarity = moles solute / liters of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8942D-04D1-4E38-AA0A-94C4950C8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9175"/>
            <a:ext cx="10515600" cy="51577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Common unit of concentration in chemistry and biology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also know we can readily convert moles to grams and grams to moles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BA698-A966-B6E1-50AC-EE3BABAA7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706" y="1952588"/>
            <a:ext cx="3859752" cy="1743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02C05D-1464-53A4-F253-ABD6152E934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2079449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4FA5-E910-D79A-CBE3-D8AD8423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8AD70-5F23-8956-EDB3-9EBE6F28F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A3D37-DFF3-2B4A-FD35-0686945BB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439302"/>
            <a:ext cx="8514929" cy="1047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0B8F3-4C81-51E8-4B5E-C325D6474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56" y="370423"/>
            <a:ext cx="2320102" cy="10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C5A293-3AE5-4BF7-8768-87F5A93136BE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4089654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E31E6-F3A7-07E4-510F-221ACE34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BE98D-BEE0-B57B-C8CC-5D5C593B7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D222A-139C-6144-AB6E-B50C2D734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99" y="333326"/>
            <a:ext cx="8878911" cy="1055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0B161A-68B2-E300-C82D-405ABEEA3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56" y="370423"/>
            <a:ext cx="2320102" cy="10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8E448-97EA-D2C3-CFDB-2A9CEACD5504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4200110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7288A-EA28-01EE-CC93-1A374235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532AF-9A49-040F-2079-2C3A37840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72D03-80A7-556B-7370-0D700502F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369599"/>
            <a:ext cx="8549709" cy="1077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81AAF7-550F-0AE8-8DC9-6DE3B3C60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56" y="370423"/>
            <a:ext cx="2320102" cy="10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01074A-9CA5-97CE-E8A0-91C73DC4106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262311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C698-452D-584C-7A62-37966B62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C8603-FE0C-675F-4782-2B788725A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16BCA-9E4E-2AAB-CD1F-8B9A86D8F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91" y="602673"/>
            <a:ext cx="5937973" cy="96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F14044-9C4E-E5FF-1EBC-CB59BC10C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856" y="370423"/>
            <a:ext cx="2320102" cy="10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BE96E7-2420-7335-6042-0FBA15CB310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622A98-0D07-0279-917C-713B6E27A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9689" y="1418210"/>
            <a:ext cx="695422" cy="638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D5A44F-2C19-F265-0BA4-BF083C7B31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3114" y="1456315"/>
            <a:ext cx="600159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35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8E28-7A58-6112-87AC-2781A8E4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Dilution Equation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33EB7-4777-C219-62CC-8BB2EEAD9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273" y="760399"/>
            <a:ext cx="2652785" cy="876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B69135-C110-33A3-E68E-A039C8E7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036" y="720658"/>
            <a:ext cx="2640843" cy="986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44EA18-8F26-C8C3-36D6-08A178F69DBF}"/>
              </a:ext>
            </a:extLst>
          </p:cNvPr>
          <p:cNvSpPr txBox="1"/>
          <p:nvPr/>
        </p:nvSpPr>
        <p:spPr>
          <a:xfrm>
            <a:off x="5585682" y="983315"/>
            <a:ext cx="856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129C9-1188-78A3-A602-BBB790815F66}"/>
              </a:ext>
            </a:extLst>
          </p:cNvPr>
          <p:cNvSpPr txBox="1"/>
          <p:nvPr/>
        </p:nvSpPr>
        <p:spPr>
          <a:xfrm>
            <a:off x="2436273" y="2017190"/>
            <a:ext cx="37446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 = molarity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 = liters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 = initial or starting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2 = final or ending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28D190-CB2C-1AC1-BEDF-CDC11CE18964}"/>
              </a:ext>
            </a:extLst>
          </p:cNvPr>
          <p:cNvSpPr txBox="1"/>
          <p:nvPr/>
        </p:nvSpPr>
        <p:spPr>
          <a:xfrm>
            <a:off x="6626036" y="2017190"/>
            <a:ext cx="37446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 = concentration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 = volume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 = initial or starting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2 = final or ending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872A9-E9DE-46BF-A4D7-A185A538FB9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2986429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D872-5BD9-7AA2-35D7-E4AC69C3C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71D82-D388-828E-0C1E-5D0091BB4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0A9B83-1244-60B6-DC9A-DA22CDD7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602672"/>
            <a:ext cx="8602236" cy="9946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3C1E2B-BEDA-A150-16CC-53DA043E5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934" y="660544"/>
            <a:ext cx="2652785" cy="876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AB5362-7BE7-F534-E35C-F21579258A0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1991914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6F3-2588-80A7-68F6-F3FEC20D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9248A-3B51-E7DF-B319-9B06C3807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072D17-9F29-A76B-1FF5-863097BBC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369599"/>
            <a:ext cx="9064673" cy="1091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6D8ECF-3B1C-1406-7BF4-E32FE2A49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528" y="602673"/>
            <a:ext cx="2652785" cy="876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65577-BC9D-BCE6-28ED-053047DF360F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3917662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26F26-7F18-B945-CA0F-4DACCC74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6880D-8D77-39E8-8EA6-71516A4D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A7B91-7479-E0E8-FD23-3D0B78473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81" y="323799"/>
            <a:ext cx="8938666" cy="1088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47EA66-40F0-FC1A-F338-0EF2C0112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528" y="602673"/>
            <a:ext cx="2652785" cy="876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DD48E-DA38-6515-077E-24CE9DFB8DE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6.3</a:t>
            </a:r>
          </a:p>
        </p:txBody>
      </p:sp>
    </p:spTree>
    <p:extLst>
      <p:ext uri="{BB962C8B-B14F-4D97-AF65-F5344CB8AC3E}">
        <p14:creationId xmlns:p14="http://schemas.microsoft.com/office/powerpoint/2010/main" val="2023397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7FC6-D80D-8065-FFF7-B7E5061C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Percent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70E1A-1943-D1A2-F244-E58C8141F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862" y="1145291"/>
            <a:ext cx="7202869" cy="9869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C188FE-6787-4999-56B3-7D8189429F23}"/>
                  </a:ext>
                </a:extLst>
              </p:cNvPr>
              <p:cNvSpPr txBox="1"/>
              <p:nvPr/>
            </p:nvSpPr>
            <p:spPr>
              <a:xfrm>
                <a:off x="3273642" y="2528620"/>
                <a:ext cx="4078039" cy="778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100%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C188FE-6787-4999-56B3-7D8189429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642" y="2528620"/>
                <a:ext cx="4078039" cy="7783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E300DF9-86C8-291E-A31B-2D4162ADA185}"/>
              </a:ext>
            </a:extLst>
          </p:cNvPr>
          <p:cNvSpPr txBox="1"/>
          <p:nvPr/>
        </p:nvSpPr>
        <p:spPr>
          <a:xfrm>
            <a:off x="8124726" y="6352143"/>
            <a:ext cx="388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*percent equation used in chapter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E324E6-E8B3-70B8-8DFF-F73AB29E429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6.4</a:t>
            </a:r>
          </a:p>
        </p:txBody>
      </p:sp>
    </p:spTree>
    <p:extLst>
      <p:ext uri="{BB962C8B-B14F-4D97-AF65-F5344CB8AC3E}">
        <p14:creationId xmlns:p14="http://schemas.microsoft.com/office/powerpoint/2010/main" val="3257629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FB8F-B786-E0DE-FACB-D368DF5E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BE115-A2B7-C800-B0D0-4895A993D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456C30-7D5C-9918-B8BA-72C55CD81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269251"/>
            <a:ext cx="9686374" cy="1056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FD0722-B6E9-F3C6-17DB-6C23069D7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6" y="1332135"/>
            <a:ext cx="5739406" cy="786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07435C-0A92-1B4C-DC4D-E7213891713E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6.4</a:t>
            </a:r>
          </a:p>
        </p:txBody>
      </p:sp>
    </p:spTree>
    <p:extLst>
      <p:ext uri="{BB962C8B-B14F-4D97-AF65-F5344CB8AC3E}">
        <p14:creationId xmlns:p14="http://schemas.microsoft.com/office/powerpoint/2010/main" val="71060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EE875-5F3E-5188-E6CE-4A36F58A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189B9-F3DD-FA21-1B71-32831583C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D1DD55-40CA-C26C-BC12-23D19F939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249352"/>
            <a:ext cx="7513156" cy="863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2EF391-172F-1D78-D4F6-7B2D3355C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76" y="1112721"/>
            <a:ext cx="5739406" cy="786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6A524C-8BFF-F032-DE0F-07A599B177B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C7955-793D-A3E8-801B-076D3D6A0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6" y="1784853"/>
            <a:ext cx="7513156" cy="3114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1F92D-24A8-42EE-0AF9-9A9A6A237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55" y="2335673"/>
            <a:ext cx="4939174" cy="43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71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Percent </a:t>
            </a:r>
            <a:r>
              <a:rPr lang="en-US"/>
              <a:t>Composition and Empirical </a:t>
            </a:r>
            <a:r>
              <a:rPr lang="en-US" dirty="0"/>
              <a:t>Formula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6.2 (Determining Empirical and Molecular Formulas)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11089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DF7A-BA1A-8637-FBBD-24463C6A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41CE8E-044D-4475-B9CF-9573C72FDA33}"/>
                  </a:ext>
                </a:extLst>
              </p:cNvPr>
              <p:cNvSpPr txBox="1"/>
              <p:nvPr/>
            </p:nvSpPr>
            <p:spPr>
              <a:xfrm>
                <a:off x="6510813" y="460825"/>
                <a:ext cx="4078039" cy="778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𝑝𝑒𝑟𝑐𝑒𝑛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41CE8E-044D-4475-B9CF-9573C72FD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813" y="460825"/>
                <a:ext cx="4078039" cy="7783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4AEA548-FA87-3019-528E-5F7AA1CA5723}"/>
              </a:ext>
            </a:extLst>
          </p:cNvPr>
          <p:cNvSpPr txBox="1"/>
          <p:nvPr/>
        </p:nvSpPr>
        <p:spPr>
          <a:xfrm>
            <a:off x="267854" y="1633536"/>
            <a:ext cx="1174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sample contains 1.2 g zinc and 0.75 g oxygen, what is the percent of each component?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ADE552-0A1E-AD62-B4FE-BDF18FA48314}"/>
                  </a:ext>
                </a:extLst>
              </p:cNvPr>
              <p:cNvSpPr txBox="1"/>
              <p:nvPr/>
            </p:nvSpPr>
            <p:spPr>
              <a:xfrm>
                <a:off x="3418005" y="3024433"/>
                <a:ext cx="2622577" cy="5003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ADE552-0A1E-AD62-B4FE-BDF18FA48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005" y="3024433"/>
                <a:ext cx="2622577" cy="50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EAB1CDD-C341-8D2B-5B62-316128B94107}"/>
              </a:ext>
            </a:extLst>
          </p:cNvPr>
          <p:cNvSpPr txBox="1"/>
          <p:nvPr/>
        </p:nvSpPr>
        <p:spPr>
          <a:xfrm>
            <a:off x="227343" y="2352910"/>
            <a:ext cx="22670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zinc + oxygen</a:t>
            </a:r>
          </a:p>
          <a:p>
            <a:endParaRPr lang="en-US" sz="2400" dirty="0"/>
          </a:p>
          <a:p>
            <a:r>
              <a:rPr lang="en-US" sz="2400" dirty="0"/>
              <a:t>1.2 g zinc</a:t>
            </a:r>
          </a:p>
          <a:p>
            <a:r>
              <a:rPr lang="en-US" sz="2400" dirty="0"/>
              <a:t>0.75 g oxygen</a:t>
            </a:r>
          </a:p>
          <a:p>
            <a:r>
              <a:rPr lang="en-US" sz="2400" dirty="0"/>
              <a:t>1.95 g total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3A177F-61D7-640B-F1EA-C250CBD95E2C}"/>
              </a:ext>
            </a:extLst>
          </p:cNvPr>
          <p:cNvCxnSpPr>
            <a:cxnSpLocks/>
          </p:cNvCxnSpPr>
          <p:nvPr/>
        </p:nvCxnSpPr>
        <p:spPr>
          <a:xfrm flipV="1">
            <a:off x="1866997" y="3453808"/>
            <a:ext cx="1551007" cy="61270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307A8C0-21A9-65DD-8774-7E45425EB9E9}"/>
              </a:ext>
            </a:extLst>
          </p:cNvPr>
          <p:cNvSpPr/>
          <p:nvPr/>
        </p:nvSpPr>
        <p:spPr>
          <a:xfrm>
            <a:off x="267854" y="3104907"/>
            <a:ext cx="1456774" cy="41379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68B9BB-168B-9286-5FCC-70532BB055BE}"/>
              </a:ext>
            </a:extLst>
          </p:cNvPr>
          <p:cNvCxnSpPr>
            <a:cxnSpLocks/>
          </p:cNvCxnSpPr>
          <p:nvPr/>
        </p:nvCxnSpPr>
        <p:spPr>
          <a:xfrm flipV="1">
            <a:off x="1775557" y="3137740"/>
            <a:ext cx="1642448" cy="170797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B0C235-CAF8-5DE9-7A08-C407562F7CCA}"/>
                  </a:ext>
                </a:extLst>
              </p:cNvPr>
              <p:cNvSpPr txBox="1"/>
              <p:nvPr/>
            </p:nvSpPr>
            <p:spPr>
              <a:xfrm>
                <a:off x="3435381" y="4007401"/>
                <a:ext cx="2587824" cy="5690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1.2 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1.95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B0C235-CAF8-5DE9-7A08-C407562F7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381" y="4007401"/>
                <a:ext cx="2587824" cy="5690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00FE70A-1522-DC13-F5B1-A0BFEC2FD692}"/>
              </a:ext>
            </a:extLst>
          </p:cNvPr>
          <p:cNvCxnSpPr/>
          <p:nvPr/>
        </p:nvCxnSpPr>
        <p:spPr>
          <a:xfrm>
            <a:off x="0" y="3877520"/>
            <a:ext cx="22153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168F7EA-C071-9F0D-247F-8497ACD5D82E}"/>
              </a:ext>
            </a:extLst>
          </p:cNvPr>
          <p:cNvSpPr/>
          <p:nvPr/>
        </p:nvSpPr>
        <p:spPr>
          <a:xfrm>
            <a:off x="318783" y="3919555"/>
            <a:ext cx="1456774" cy="293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EB2E88-D47B-6456-90A0-D9EB795B757C}"/>
              </a:ext>
            </a:extLst>
          </p:cNvPr>
          <p:cNvSpPr txBox="1"/>
          <p:nvPr/>
        </p:nvSpPr>
        <p:spPr>
          <a:xfrm>
            <a:off x="-27709" y="3415855"/>
            <a:ext cx="363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+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037BDC-F475-62FE-BEAD-93C75E84FC4B}"/>
              </a:ext>
            </a:extLst>
          </p:cNvPr>
          <p:cNvSpPr txBox="1"/>
          <p:nvPr/>
        </p:nvSpPr>
        <p:spPr>
          <a:xfrm>
            <a:off x="3971924" y="6352143"/>
            <a:ext cx="8041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not use the percent button on your calculator. Treat the % sign like a variable.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8263E4-B164-59BB-CAEE-E76A2D017AF7}"/>
                  </a:ext>
                </a:extLst>
              </p:cNvPr>
              <p:cNvSpPr txBox="1"/>
              <p:nvPr/>
            </p:nvSpPr>
            <p:spPr>
              <a:xfrm>
                <a:off x="6689434" y="4007401"/>
                <a:ext cx="2587824" cy="5690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1.2 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1.95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8263E4-B164-59BB-CAEE-E76A2D017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434" y="4007401"/>
                <a:ext cx="2587824" cy="5690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DC7249-E8EE-E67B-165F-0C10D6AF0F9C}"/>
                  </a:ext>
                </a:extLst>
              </p:cNvPr>
              <p:cNvSpPr txBox="1"/>
              <p:nvPr/>
            </p:nvSpPr>
            <p:spPr>
              <a:xfrm>
                <a:off x="10074821" y="4121896"/>
                <a:ext cx="209365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62%=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𝑧𝑖𝑛𝑐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4DC7249-E8EE-E67B-165F-0C10D6AF0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4821" y="4121896"/>
                <a:ext cx="2093650" cy="276999"/>
              </a:xfrm>
              <a:prstGeom prst="rect">
                <a:avLst/>
              </a:prstGeom>
              <a:blipFill>
                <a:blip r:embed="rId6"/>
                <a:stretch>
                  <a:fillRect l="-2624" r="-2332" b="-304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Right 26">
            <a:extLst>
              <a:ext uri="{FF2B5EF4-FFF2-40B4-BE49-F238E27FC236}">
                <a16:creationId xmlns:a16="http://schemas.microsoft.com/office/drawing/2014/main" id="{1F0DA428-8656-D643-BAF7-8B9BD01B4351}"/>
              </a:ext>
            </a:extLst>
          </p:cNvPr>
          <p:cNvSpPr/>
          <p:nvPr/>
        </p:nvSpPr>
        <p:spPr>
          <a:xfrm>
            <a:off x="6162675" y="4213479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9D215E-AF4E-AB74-D247-7D2E4F86515C}"/>
              </a:ext>
            </a:extLst>
          </p:cNvPr>
          <p:cNvSpPr txBox="1"/>
          <p:nvPr/>
        </p:nvSpPr>
        <p:spPr>
          <a:xfrm>
            <a:off x="7026048" y="3581001"/>
            <a:ext cx="175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grams cancel out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B33D58C-7E14-9134-9759-F364BE65E9F6}"/>
              </a:ext>
            </a:extLst>
          </p:cNvPr>
          <p:cNvSpPr/>
          <p:nvPr/>
        </p:nvSpPr>
        <p:spPr>
          <a:xfrm rot="5400000">
            <a:off x="4504551" y="3694813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25FB5179-4292-25EE-AE28-8E6418E65CC0}"/>
              </a:ext>
            </a:extLst>
          </p:cNvPr>
          <p:cNvSpPr/>
          <p:nvPr/>
        </p:nvSpPr>
        <p:spPr>
          <a:xfrm>
            <a:off x="9509535" y="4213479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82E5AB-2A57-93C1-D0A7-1A31C1E4AE81}"/>
              </a:ext>
            </a:extLst>
          </p:cNvPr>
          <p:cNvCxnSpPr/>
          <p:nvPr/>
        </p:nvCxnSpPr>
        <p:spPr>
          <a:xfrm flipH="1">
            <a:off x="7119892" y="4007401"/>
            <a:ext cx="229996" cy="2176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3455761-0497-EE7C-C6C5-48D2CB7A71DC}"/>
              </a:ext>
            </a:extLst>
          </p:cNvPr>
          <p:cNvCxnSpPr/>
          <p:nvPr/>
        </p:nvCxnSpPr>
        <p:spPr>
          <a:xfrm flipH="1">
            <a:off x="7086669" y="4349102"/>
            <a:ext cx="229996" cy="21768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4AA1813-7DAD-FB4D-7723-5FD7D56CCEAD}"/>
              </a:ext>
            </a:extLst>
          </p:cNvPr>
          <p:cNvSpPr txBox="1"/>
          <p:nvPr/>
        </p:nvSpPr>
        <p:spPr>
          <a:xfrm>
            <a:off x="10325003" y="3628567"/>
            <a:ext cx="175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 </a:t>
            </a:r>
            <a:r>
              <a:rPr lang="en-US" sz="1600" dirty="0" err="1"/>
              <a:t>sigfigs</a:t>
            </a:r>
            <a:endParaRPr 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20E8F4-B1E3-3860-FFC7-72165B718A38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AADC21A-ED19-DCBA-641B-BFE7B81A7ECA}"/>
              </a:ext>
            </a:extLst>
          </p:cNvPr>
          <p:cNvCxnSpPr>
            <a:cxnSpLocks/>
          </p:cNvCxnSpPr>
          <p:nvPr/>
        </p:nvCxnSpPr>
        <p:spPr>
          <a:xfrm>
            <a:off x="336075" y="4710818"/>
            <a:ext cx="112151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E47F48A-8669-6EFC-AAEB-EDBF19D025EA}"/>
              </a:ext>
            </a:extLst>
          </p:cNvPr>
          <p:cNvSpPr txBox="1"/>
          <p:nvPr/>
        </p:nvSpPr>
        <p:spPr>
          <a:xfrm>
            <a:off x="3362524" y="2402747"/>
            <a:ext cx="3757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find the percent zinc: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FF8D83-72BC-CC40-AA21-8077C10DEC00}"/>
              </a:ext>
            </a:extLst>
          </p:cNvPr>
          <p:cNvSpPr txBox="1"/>
          <p:nvPr/>
        </p:nvSpPr>
        <p:spPr>
          <a:xfrm>
            <a:off x="336710" y="4803308"/>
            <a:ext cx="10855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find the percent oxygen, repeat with 0.75 g oxygen instead of 1.2 g zinc.</a:t>
            </a:r>
          </a:p>
          <a:p>
            <a:endParaRPr lang="en-US" sz="2400" dirty="0"/>
          </a:p>
          <a:p>
            <a:r>
              <a:rPr lang="en-US" sz="2400" dirty="0"/>
              <a:t>Alternatively you could take 100% (both zinc and oxygen) and subtract 62% (zinc).</a:t>
            </a:r>
          </a:p>
        </p:txBody>
      </p:sp>
    </p:spTree>
    <p:extLst>
      <p:ext uri="{BB962C8B-B14F-4D97-AF65-F5344CB8AC3E}">
        <p14:creationId xmlns:p14="http://schemas.microsoft.com/office/powerpoint/2010/main" val="621367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6C05-6666-6A62-ADE1-0B82A4055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97514-CAC7-262C-4EAB-B2E25AEBF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E9401A-CF8F-E68D-E6B9-1E4EC9D3A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369598"/>
            <a:ext cx="7488442" cy="925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58FDD0-BB0D-27CF-8EEA-22A8F4F46DB0}"/>
                  </a:ext>
                </a:extLst>
              </p:cNvPr>
              <p:cNvSpPr txBox="1"/>
              <p:nvPr/>
            </p:nvSpPr>
            <p:spPr>
              <a:xfrm>
                <a:off x="7846106" y="379122"/>
                <a:ext cx="4078039" cy="778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𝑝𝑒𝑟𝑐𝑒𝑛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58FDD0-BB0D-27CF-8EEA-22A8F4F46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6106" y="379122"/>
                <a:ext cx="4078039" cy="7783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CDB1A73-4993-5EED-E885-B26D135D6D9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3627623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DF7A-BA1A-8637-FBBD-24463C6A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Composition from chemical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41CE8E-044D-4475-B9CF-9573C72FDA33}"/>
                  </a:ext>
                </a:extLst>
              </p:cNvPr>
              <p:cNvSpPr txBox="1"/>
              <p:nvPr/>
            </p:nvSpPr>
            <p:spPr>
              <a:xfrm>
                <a:off x="7343347" y="789866"/>
                <a:ext cx="4078039" cy="7783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𝑝𝑒𝑟𝑐𝑒𝑛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41CE8E-044D-4475-B9CF-9573C72FD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347" y="789866"/>
                <a:ext cx="4078039" cy="7783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4AEA548-FA87-3019-528E-5F7AA1CA5723}"/>
              </a:ext>
            </a:extLst>
          </p:cNvPr>
          <p:cNvSpPr txBox="1"/>
          <p:nvPr/>
        </p:nvSpPr>
        <p:spPr>
          <a:xfrm>
            <a:off x="292529" y="1192517"/>
            <a:ext cx="457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Percent hydrogen in water?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ADE552-0A1E-AD62-B4FE-BDF18FA48314}"/>
                  </a:ext>
                </a:extLst>
              </p:cNvPr>
              <p:cNvSpPr txBox="1"/>
              <p:nvPr/>
            </p:nvSpPr>
            <p:spPr>
              <a:xfrm>
                <a:off x="3098023" y="1938583"/>
                <a:ext cx="2622577" cy="5003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ADE552-0A1E-AD62-B4FE-BDF18FA48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023" y="1938583"/>
                <a:ext cx="2622577" cy="50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EAB1CDD-C341-8D2B-5B62-316128B94107}"/>
              </a:ext>
            </a:extLst>
          </p:cNvPr>
          <p:cNvSpPr txBox="1"/>
          <p:nvPr/>
        </p:nvSpPr>
        <p:spPr>
          <a:xfrm>
            <a:off x="267854" y="1588616"/>
            <a:ext cx="2047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r>
              <a:rPr lang="en-US" sz="2400" dirty="0"/>
              <a:t>2 hydrogens</a:t>
            </a:r>
          </a:p>
          <a:p>
            <a:r>
              <a:rPr lang="en-US" sz="2400" dirty="0"/>
              <a:t>1 oxygen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B7A2CC-483E-1421-03AB-81719230F528}"/>
              </a:ext>
            </a:extLst>
          </p:cNvPr>
          <p:cNvCxnSpPr>
            <a:cxnSpLocks/>
          </p:cNvCxnSpPr>
          <p:nvPr/>
        </p:nvCxnSpPr>
        <p:spPr>
          <a:xfrm flipV="1">
            <a:off x="2057400" y="2432852"/>
            <a:ext cx="1040623" cy="162168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F3D08E7-A91D-A416-ACD9-11EE87FAFD16}"/>
              </a:ext>
            </a:extLst>
          </p:cNvPr>
          <p:cNvSpPr/>
          <p:nvPr/>
        </p:nvSpPr>
        <p:spPr>
          <a:xfrm>
            <a:off x="344804" y="2057400"/>
            <a:ext cx="1607821" cy="30289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33FE34-1A8B-BC71-0ABF-362034CB43C4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1952625" y="2019057"/>
            <a:ext cx="1145398" cy="189791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E2C1E29-B203-FA65-043B-DAB9C0DE7BF2}"/>
              </a:ext>
            </a:extLst>
          </p:cNvPr>
          <p:cNvSpPr/>
          <p:nvPr/>
        </p:nvSpPr>
        <p:spPr>
          <a:xfrm>
            <a:off x="306329" y="2010802"/>
            <a:ext cx="1700271" cy="7184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EB7D51-983A-CC36-5B30-0AD2173D512D}"/>
                  </a:ext>
                </a:extLst>
              </p:cNvPr>
              <p:cNvSpPr txBox="1"/>
              <p:nvPr/>
            </p:nvSpPr>
            <p:spPr>
              <a:xfrm>
                <a:off x="88461" y="3963827"/>
                <a:ext cx="3307829" cy="5767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2)</m:t>
                          </m:r>
                        </m:num>
                        <m:den>
                          <m:d>
                            <m:d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1)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100%=%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9EB7D51-983A-CC36-5B30-0AD2173D5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1" y="3963827"/>
                <a:ext cx="3307829" cy="576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103388C-6C8B-0C82-8F4F-2141D7388BFF}"/>
                  </a:ext>
                </a:extLst>
              </p:cNvPr>
              <p:cNvSpPr txBox="1"/>
              <p:nvPr/>
            </p:nvSpPr>
            <p:spPr>
              <a:xfrm>
                <a:off x="7097714" y="1945270"/>
                <a:ext cx="3627660" cy="5259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h𝑦𝑑𝑟𝑜𝑔𝑒𝑛𝑠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𝑤h𝑜𝑙𝑒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𝑚𝑜𝑙𝑒𝑐𝑢𝑙𝑒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100%=%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103388C-6C8B-0C82-8F4F-2141D7388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714" y="1945270"/>
                <a:ext cx="3627660" cy="525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A74F23A0-DF3F-801B-DEF4-07F2D5634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9053" y="3332383"/>
            <a:ext cx="636820" cy="6368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B61E99-820C-F7DB-1513-E7985A41EF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245" y="3333750"/>
            <a:ext cx="636820" cy="64431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8C65C29-5A10-9040-5E9F-9C885B8794B0}"/>
              </a:ext>
            </a:extLst>
          </p:cNvPr>
          <p:cNvSpPr txBox="1"/>
          <p:nvPr/>
        </p:nvSpPr>
        <p:spPr>
          <a:xfrm>
            <a:off x="5146252" y="3075642"/>
            <a:ext cx="2037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From the periodic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D1C5CC3-F3CE-3E3D-EFC5-6535B1254176}"/>
                  </a:ext>
                </a:extLst>
              </p:cNvPr>
              <p:cNvSpPr txBox="1"/>
              <p:nvPr/>
            </p:nvSpPr>
            <p:spPr>
              <a:xfrm>
                <a:off x="4031811" y="3987813"/>
                <a:ext cx="5507726" cy="5767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1.008 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2)</m:t>
                          </m:r>
                        </m:num>
                        <m:den>
                          <m:d>
                            <m:d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1.008 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𝑚𝑜𝑙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16.00 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1)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100%=%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D1C5CC3-F3CE-3E3D-EFC5-6535B1254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11" y="3987813"/>
                <a:ext cx="5507726" cy="5767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EF643E-B5BF-E8D3-B7A2-7EBBD70C2EA4}"/>
                  </a:ext>
                </a:extLst>
              </p:cNvPr>
              <p:cNvSpPr txBox="1"/>
              <p:nvPr/>
            </p:nvSpPr>
            <p:spPr>
              <a:xfrm>
                <a:off x="9962375" y="4137693"/>
                <a:ext cx="214116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1.19%=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𝑝𝑒𝑟𝑐𝑒𝑛𝑡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EF643E-B5BF-E8D3-B7A2-7EBBD70C2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375" y="4137693"/>
                <a:ext cx="2141164" cy="276999"/>
              </a:xfrm>
              <a:prstGeom prst="rect">
                <a:avLst/>
              </a:prstGeom>
              <a:blipFill>
                <a:blip r:embed="rId9"/>
                <a:stretch>
                  <a:fillRect l="-2279" r="-2279" b="-3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Right 29">
            <a:extLst>
              <a:ext uri="{FF2B5EF4-FFF2-40B4-BE49-F238E27FC236}">
                <a16:creationId xmlns:a16="http://schemas.microsoft.com/office/drawing/2014/main" id="{1339EE9F-3144-146D-7558-AB2D6FC3D9A8}"/>
              </a:ext>
            </a:extLst>
          </p:cNvPr>
          <p:cNvSpPr/>
          <p:nvPr/>
        </p:nvSpPr>
        <p:spPr>
          <a:xfrm>
            <a:off x="6212698" y="2158864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A3FE798-D093-D16F-3B80-C2B7DEDC2A1D}"/>
              </a:ext>
            </a:extLst>
          </p:cNvPr>
          <p:cNvSpPr/>
          <p:nvPr/>
        </p:nvSpPr>
        <p:spPr>
          <a:xfrm rot="9745447">
            <a:off x="2980794" y="2998843"/>
            <a:ext cx="3902345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260C690E-E0E6-E551-6DCA-8175C6205D47}"/>
              </a:ext>
            </a:extLst>
          </p:cNvPr>
          <p:cNvSpPr/>
          <p:nvPr/>
        </p:nvSpPr>
        <p:spPr>
          <a:xfrm>
            <a:off x="3568556" y="4196944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10ACCAC-E377-930F-E203-E89D5163213A}"/>
              </a:ext>
            </a:extLst>
          </p:cNvPr>
          <p:cNvSpPr/>
          <p:nvPr/>
        </p:nvSpPr>
        <p:spPr>
          <a:xfrm>
            <a:off x="9605462" y="4191488"/>
            <a:ext cx="290988" cy="1584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898F9C-C220-F2E5-A11B-A8368DD17881}"/>
              </a:ext>
            </a:extLst>
          </p:cNvPr>
          <p:cNvSpPr txBox="1"/>
          <p:nvPr/>
        </p:nvSpPr>
        <p:spPr>
          <a:xfrm>
            <a:off x="10339629" y="3742833"/>
            <a:ext cx="1212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with 4 </a:t>
            </a:r>
            <a:r>
              <a:rPr lang="en-US" sz="1400" dirty="0" err="1"/>
              <a:t>sigfigs</a:t>
            </a:r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43CD56-9B2D-46AE-00A5-D82E2299A04A}"/>
              </a:ext>
            </a:extLst>
          </p:cNvPr>
          <p:cNvSpPr txBox="1"/>
          <p:nvPr/>
        </p:nvSpPr>
        <p:spPr>
          <a:xfrm>
            <a:off x="336710" y="4803308"/>
            <a:ext cx="108551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find the percent oxygen, repeat with 1 oxygen instead of 2 hydrogen.</a:t>
            </a:r>
          </a:p>
          <a:p>
            <a:endParaRPr lang="en-US" sz="2400" dirty="0"/>
          </a:p>
          <a:p>
            <a:r>
              <a:rPr lang="en-US" sz="2400" dirty="0"/>
              <a:t>Alternatively you could take 100% (both hydrogen and oxygen) and subtract 11.19% (hydrogen).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E92CDD5-A625-0731-67ED-0F8E2050F9E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2159984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5B31D-0D62-9C01-0BBA-1AFA6A680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17216-D832-1A8C-4FC5-313B46F00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10B391-2A4F-4EDF-E685-6565FDD56F0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A2FBB2-349F-2A42-0CEA-23D895FB3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0" y="250975"/>
            <a:ext cx="8683958" cy="8833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026F91-FC9A-28E8-12EB-7504988460CF}"/>
                  </a:ext>
                </a:extLst>
              </p:cNvPr>
              <p:cNvSpPr txBox="1"/>
              <p:nvPr/>
            </p:nvSpPr>
            <p:spPr>
              <a:xfrm>
                <a:off x="8698543" y="383473"/>
                <a:ext cx="3493457" cy="6672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𝑝𝑎𝑟𝑡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𝑤h𝑜𝑙𝑒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100%=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𝑝𝑒𝑟𝑐𝑒𝑛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026F91-FC9A-28E8-12EB-750498846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543" y="383473"/>
                <a:ext cx="3493457" cy="667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463B0D3-957B-50FB-EFAF-EAFBA223A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0595" y="1419922"/>
            <a:ext cx="636820" cy="644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A7929-A575-E010-3B5C-58191D5D47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5019" y="1422946"/>
            <a:ext cx="619211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6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C498C-457E-F4DA-32E1-565EA666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Empirical Formula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B29074-CB75-25B2-832B-42BE229EBE8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F43FC-0ED8-271A-AF3B-E0395D7C014F}"/>
              </a:ext>
            </a:extLst>
          </p:cNvPr>
          <p:cNvSpPr txBox="1"/>
          <p:nvPr/>
        </p:nvSpPr>
        <p:spPr>
          <a:xfrm>
            <a:off x="267855" y="821616"/>
            <a:ext cx="117350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For brief review: Topic 3, subtopic 3: Molecules, Compounds, and Chemical Formulas</a:t>
            </a:r>
          </a:p>
          <a:p>
            <a:endParaRPr lang="en-US" sz="2400" dirty="0"/>
          </a:p>
          <a:p>
            <a:r>
              <a:rPr lang="en-US" sz="2400" dirty="0"/>
              <a:t>Empirical formula – same ratio of atoms as the molecular formula but lowest subscripts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52C100-4222-7E75-B97B-71C41285E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80" y="2355494"/>
            <a:ext cx="11924145" cy="74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31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C498C-457E-F4DA-32E1-565EA666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Empirical Formula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B29074-CB75-25B2-832B-42BE229EBE8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72E4D-ED22-40E4-A98D-BF0A6D0A740D}"/>
              </a:ext>
            </a:extLst>
          </p:cNvPr>
          <p:cNvSpPr txBox="1"/>
          <p:nvPr/>
        </p:nvSpPr>
        <p:spPr>
          <a:xfrm>
            <a:off x="267855" y="2240888"/>
            <a:ext cx="11095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MgO 	</a:t>
            </a:r>
            <a:r>
              <a:rPr lang="en-US" sz="2000" dirty="0"/>
              <a:t>means there is 1 magnesium atom and 1 oxygen atom. This is the “</a:t>
            </a:r>
            <a:r>
              <a:rPr lang="en-US" sz="2000" b="1" u="sng" dirty="0"/>
              <a:t>mole ratio</a:t>
            </a:r>
            <a:r>
              <a:rPr lang="en-US" sz="2000" dirty="0"/>
              <a:t>”. 		In order for us to calculate the empirical formula from the mass or percent 			data from a chemical experiment we must first convert the mass or percent data to 		moles. Grams to Moles!  </a:t>
            </a:r>
            <a:r>
              <a:rPr lang="en-US" sz="2000" dirty="0">
                <a:highlight>
                  <a:srgbClr val="FFFF00"/>
                </a:highlight>
              </a:rPr>
              <a:t>(review Topic 6: Dimensional Analysis)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F43FC-0ED8-271A-AF3B-E0395D7C014F}"/>
              </a:ext>
            </a:extLst>
          </p:cNvPr>
          <p:cNvSpPr txBox="1"/>
          <p:nvPr/>
        </p:nvSpPr>
        <p:spPr>
          <a:xfrm>
            <a:off x="267855" y="821616"/>
            <a:ext cx="11735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Some chemistry experiments will allow us to determine the mass or percent composition of a substance. From this information, we can calculate the empirical formula.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54CF87-EC66-9A09-4781-49D11FCAB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895" y="4064159"/>
            <a:ext cx="9105012" cy="23113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B4160B-CC7B-0776-ED04-06C27C187616}"/>
              </a:ext>
            </a:extLst>
          </p:cNvPr>
          <p:cNvSpPr/>
          <p:nvPr/>
        </p:nvSpPr>
        <p:spPr>
          <a:xfrm>
            <a:off x="2961330" y="3647949"/>
            <a:ext cx="1862129" cy="293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E60A0A-B8B0-47AA-A396-C5DD5675580F}"/>
              </a:ext>
            </a:extLst>
          </p:cNvPr>
          <p:cNvSpPr/>
          <p:nvPr/>
        </p:nvSpPr>
        <p:spPr>
          <a:xfrm>
            <a:off x="2158690" y="4193630"/>
            <a:ext cx="4892350" cy="15162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34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23F4-B961-470C-72CC-B05D28A2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Empirical Formulas – book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6C6B8-E5D8-49C0-3BAA-7C062866C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14DD1-F8E1-E9A5-33B4-027D1B2E2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87" y="1512264"/>
            <a:ext cx="10827826" cy="2968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27C0AD-FFA2-4480-B5B5-9FF98534A276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3978829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23F4-B961-470C-72CC-B05D28A2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Empirical Formulas – Com’s way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80683A-17D3-70F2-D72B-01CB49B994F0}"/>
              </a:ext>
            </a:extLst>
          </p:cNvPr>
          <p:cNvSpPr txBox="1"/>
          <p:nvPr/>
        </p:nvSpPr>
        <p:spPr>
          <a:xfrm>
            <a:off x="109633" y="7440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Percent of 1</a:t>
            </a:r>
            <a:r>
              <a:rPr lang="en-US" baseline="30000" dirty="0"/>
              <a:t>st</a:t>
            </a:r>
            <a:r>
              <a:rPr lang="en-US" dirty="0"/>
              <a:t>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27EF2-A5AB-2FA4-3E4B-E5607A23E75C}"/>
              </a:ext>
            </a:extLst>
          </p:cNvPr>
          <p:cNvSpPr txBox="1"/>
          <p:nvPr/>
        </p:nvSpPr>
        <p:spPr>
          <a:xfrm>
            <a:off x="109633" y="23188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Percent of 2</a:t>
            </a:r>
            <a:r>
              <a:rPr lang="en-US" baseline="30000" dirty="0"/>
              <a:t>nd</a:t>
            </a:r>
            <a:r>
              <a:rPr lang="en-US" dirty="0"/>
              <a:t> element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2405401-7C50-5CE8-1923-18687A2624CF}"/>
              </a:ext>
            </a:extLst>
          </p:cNvPr>
          <p:cNvSpPr/>
          <p:nvPr/>
        </p:nvSpPr>
        <p:spPr>
          <a:xfrm>
            <a:off x="1574800" y="962025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405087-38D1-EAD5-21DD-37306B30FCFB}"/>
              </a:ext>
            </a:extLst>
          </p:cNvPr>
          <p:cNvSpPr txBox="1"/>
          <p:nvPr/>
        </p:nvSpPr>
        <p:spPr>
          <a:xfrm>
            <a:off x="1586230" y="699135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8FB3EE1-D106-D6EC-C617-DF98A708A086}"/>
              </a:ext>
            </a:extLst>
          </p:cNvPr>
          <p:cNvSpPr/>
          <p:nvPr/>
        </p:nvSpPr>
        <p:spPr>
          <a:xfrm>
            <a:off x="1574800" y="2524125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C0522-FE53-C78A-BE0A-4CB8F4F14217}"/>
              </a:ext>
            </a:extLst>
          </p:cNvPr>
          <p:cNvSpPr txBox="1"/>
          <p:nvPr/>
        </p:nvSpPr>
        <p:spPr>
          <a:xfrm>
            <a:off x="1593899" y="2740991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9AB023-6666-D240-2615-1038BE27DF4E}"/>
              </a:ext>
            </a:extLst>
          </p:cNvPr>
          <p:cNvSpPr txBox="1"/>
          <p:nvPr/>
        </p:nvSpPr>
        <p:spPr>
          <a:xfrm>
            <a:off x="1866900" y="7440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Mass of 1</a:t>
            </a:r>
            <a:r>
              <a:rPr lang="en-US" baseline="30000" dirty="0"/>
              <a:t>st</a:t>
            </a:r>
            <a:r>
              <a:rPr lang="en-US" dirty="0"/>
              <a:t> element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FFFAF7-34B1-F6E0-518C-A6FFE418E999}"/>
              </a:ext>
            </a:extLst>
          </p:cNvPr>
          <p:cNvSpPr txBox="1"/>
          <p:nvPr/>
        </p:nvSpPr>
        <p:spPr>
          <a:xfrm>
            <a:off x="1866899" y="23188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Mass of 2</a:t>
            </a:r>
            <a:r>
              <a:rPr lang="en-US" baseline="30000" dirty="0"/>
              <a:t>nd</a:t>
            </a:r>
            <a:r>
              <a:rPr lang="en-US" dirty="0"/>
              <a:t> element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4FE5868-2EDD-C1F6-5CF5-02B80337CE19}"/>
              </a:ext>
            </a:extLst>
          </p:cNvPr>
          <p:cNvSpPr/>
          <p:nvPr/>
        </p:nvSpPr>
        <p:spPr>
          <a:xfrm>
            <a:off x="3328257" y="962025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FD425-E340-E26D-CD73-9FBA7C04F563}"/>
              </a:ext>
            </a:extLst>
          </p:cNvPr>
          <p:cNvSpPr txBox="1"/>
          <p:nvPr/>
        </p:nvSpPr>
        <p:spPr>
          <a:xfrm>
            <a:off x="3339687" y="699135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5D2C2C-16BC-6E84-E735-ED8CB62A04A6}"/>
              </a:ext>
            </a:extLst>
          </p:cNvPr>
          <p:cNvSpPr/>
          <p:nvPr/>
        </p:nvSpPr>
        <p:spPr>
          <a:xfrm>
            <a:off x="3329114" y="2524125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1B577-3A00-A23E-FA06-451DBF823943}"/>
              </a:ext>
            </a:extLst>
          </p:cNvPr>
          <p:cNvSpPr txBox="1"/>
          <p:nvPr/>
        </p:nvSpPr>
        <p:spPr>
          <a:xfrm>
            <a:off x="3348213" y="2740991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84F0D8-1A56-5E75-6D3C-EC034ED12E58}"/>
              </a:ext>
            </a:extLst>
          </p:cNvPr>
          <p:cNvSpPr txBox="1"/>
          <p:nvPr/>
        </p:nvSpPr>
        <p:spPr>
          <a:xfrm>
            <a:off x="3640264" y="7440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Moles of 1</a:t>
            </a:r>
            <a:r>
              <a:rPr lang="en-US" baseline="30000" dirty="0"/>
              <a:t>st</a:t>
            </a:r>
            <a:r>
              <a:rPr lang="en-US" dirty="0"/>
              <a:t> element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50BD4B-7740-1A72-8A84-B58780E0C37B}"/>
              </a:ext>
            </a:extLst>
          </p:cNvPr>
          <p:cNvSpPr txBox="1"/>
          <p:nvPr/>
        </p:nvSpPr>
        <p:spPr>
          <a:xfrm>
            <a:off x="3640263" y="2318815"/>
            <a:ext cx="1373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Moles of 2</a:t>
            </a:r>
            <a:r>
              <a:rPr lang="en-US" baseline="30000" dirty="0"/>
              <a:t>nd</a:t>
            </a:r>
            <a:r>
              <a:rPr lang="en-US" dirty="0"/>
              <a:t> element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CECEF4-88CF-EACA-814E-727F2042817C}"/>
              </a:ext>
            </a:extLst>
          </p:cNvPr>
          <p:cNvSpPr txBox="1"/>
          <p:nvPr/>
        </p:nvSpPr>
        <p:spPr>
          <a:xfrm>
            <a:off x="5267940" y="1137916"/>
            <a:ext cx="250720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Moles of each element in a specific form</a:t>
            </a:r>
          </a:p>
          <a:p>
            <a:endParaRPr lang="en-US" dirty="0"/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baseline="-25000" dirty="0"/>
              <a:t>moles of 1st </a:t>
            </a: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</a:t>
            </a:r>
            <a:r>
              <a:rPr lang="en-US" baseline="-25000" dirty="0"/>
              <a:t>moles of 2nd</a:t>
            </a:r>
          </a:p>
          <a:p>
            <a:endParaRPr lang="en-US" baseline="-250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05F9E38D-F47E-7BE1-3A48-994781DFB88E}"/>
              </a:ext>
            </a:extLst>
          </p:cNvPr>
          <p:cNvSpPr/>
          <p:nvPr/>
        </p:nvSpPr>
        <p:spPr>
          <a:xfrm rot="2148157">
            <a:off x="5044444" y="891737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0342FF4-3EB1-3827-0AB3-5E6468D7198A}"/>
              </a:ext>
            </a:extLst>
          </p:cNvPr>
          <p:cNvSpPr/>
          <p:nvPr/>
        </p:nvSpPr>
        <p:spPr>
          <a:xfrm rot="19703131">
            <a:off x="5076465" y="2585116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7B030-86E3-42D6-57EE-E97661FBBCA9}"/>
              </a:ext>
            </a:extLst>
          </p:cNvPr>
          <p:cNvSpPr txBox="1"/>
          <p:nvPr/>
        </p:nvSpPr>
        <p:spPr>
          <a:xfrm>
            <a:off x="8180176" y="1128661"/>
            <a:ext cx="171107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>
            <a:noAutofit/>
          </a:bodyPr>
          <a:lstStyle/>
          <a:p>
            <a:r>
              <a:rPr lang="en-US" dirty="0"/>
              <a:t>Divide moles of both elements by whichever had the lowest moles</a:t>
            </a:r>
            <a:endParaRPr lang="en-US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F62B8D-07B6-B882-5F3F-2F5FEE399230}"/>
              </a:ext>
            </a:extLst>
          </p:cNvPr>
          <p:cNvSpPr txBox="1"/>
          <p:nvPr/>
        </p:nvSpPr>
        <p:spPr>
          <a:xfrm>
            <a:off x="5235828" y="698310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171CD0-FB6B-3C45-9F91-411CDCA7DFE7}"/>
              </a:ext>
            </a:extLst>
          </p:cNvPr>
          <p:cNvSpPr txBox="1"/>
          <p:nvPr/>
        </p:nvSpPr>
        <p:spPr>
          <a:xfrm>
            <a:off x="5235827" y="2755279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05CC52B-55FF-F94D-BAB3-94988BA20BBC}"/>
              </a:ext>
            </a:extLst>
          </p:cNvPr>
          <p:cNvSpPr/>
          <p:nvPr/>
        </p:nvSpPr>
        <p:spPr>
          <a:xfrm>
            <a:off x="7855738" y="173355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20BD54-73D6-F4E9-D413-7EFE79604C03}"/>
              </a:ext>
            </a:extLst>
          </p:cNvPr>
          <p:cNvSpPr txBox="1"/>
          <p:nvPr/>
        </p:nvSpPr>
        <p:spPr>
          <a:xfrm>
            <a:off x="7872401" y="1449401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3E11929-1FDA-9E19-2B1F-9E9E65F8D565}"/>
              </a:ext>
            </a:extLst>
          </p:cNvPr>
          <p:cNvSpPr/>
          <p:nvPr/>
        </p:nvSpPr>
        <p:spPr>
          <a:xfrm>
            <a:off x="9971853" y="173355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28E183-8CD9-F750-7E77-E70C013062C3}"/>
              </a:ext>
            </a:extLst>
          </p:cNvPr>
          <p:cNvSpPr txBox="1"/>
          <p:nvPr/>
        </p:nvSpPr>
        <p:spPr>
          <a:xfrm>
            <a:off x="9988516" y="1449401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2A5EAA-B07A-ADA4-E0DD-AB9261C70DD6}"/>
              </a:ext>
            </a:extLst>
          </p:cNvPr>
          <p:cNvSpPr txBox="1"/>
          <p:nvPr/>
        </p:nvSpPr>
        <p:spPr>
          <a:xfrm>
            <a:off x="10296291" y="1128661"/>
            <a:ext cx="171107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>
            <a:noAutofit/>
          </a:bodyPr>
          <a:lstStyle/>
          <a:p>
            <a:r>
              <a:rPr lang="en-US" dirty="0"/>
              <a:t>Multiply and/or round both numbers to get to nearest whole number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B3BAA3-9261-C17A-812F-9DB5B9EBC0BE}"/>
              </a:ext>
            </a:extLst>
          </p:cNvPr>
          <p:cNvSpPr txBox="1"/>
          <p:nvPr/>
        </p:nvSpPr>
        <p:spPr>
          <a:xfrm>
            <a:off x="109633" y="3194971"/>
            <a:ext cx="120823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Just change the % sign to grams. You can do this because if you use 100 g of something it will be the same number. There can be more than two elements as well.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Sometimes the problem starts you with mass. Use the periodic table to convert to moles. Multiply the mass by 1 mol/g element (the molar mass in grams per mole from the periodic table with the fraction inverted).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Writing it this way helps you keep track of the moles and position (i.e. Fe</a:t>
            </a:r>
            <a:r>
              <a:rPr lang="en-US" baseline="-25000" dirty="0"/>
              <a:t>0.2055</a:t>
            </a:r>
            <a:r>
              <a:rPr lang="en-US" dirty="0"/>
              <a:t>O</a:t>
            </a:r>
            <a:r>
              <a:rPr lang="en-US" baseline="-25000" dirty="0"/>
              <a:t>0.3169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Which ever moles is lower between the 1</a:t>
            </a:r>
            <a:r>
              <a:rPr lang="en-US" baseline="30000" dirty="0"/>
              <a:t>st</a:t>
            </a:r>
            <a:r>
              <a:rPr lang="en-US" dirty="0"/>
              <a:t> element or 2</a:t>
            </a:r>
            <a:r>
              <a:rPr lang="en-US" baseline="30000" dirty="0"/>
              <a:t>nd</a:t>
            </a:r>
            <a:r>
              <a:rPr lang="en-US" dirty="0"/>
              <a:t> element, divide both the numbers by that same number. This will result in one of your elements being 1 and the other element greater than 1. i.e. Fe</a:t>
            </a:r>
            <a:r>
              <a:rPr lang="en-US" baseline="-25000" dirty="0"/>
              <a:t>0.2055</a:t>
            </a:r>
            <a:r>
              <a:rPr lang="en-US" dirty="0"/>
              <a:t>O</a:t>
            </a:r>
            <a:r>
              <a:rPr lang="en-US" baseline="-25000" dirty="0"/>
              <a:t>0.3169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   </a:t>
            </a:r>
            <a:r>
              <a:rPr lang="en-US" dirty="0"/>
              <a:t> Fe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1.542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 startAt="5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US" dirty="0">
                <a:sym typeface="Wingdings" panose="05000000000000000000" pitchFamily="2" charset="2"/>
              </a:rPr>
              <a:t>The objective is to get your empirical formula which is whole numbers. You can round up or keep the number the same if your number is within 0.19 of a whole number (i.e. 1.81 would be rounded to 2 and something like 3.19 would be rounded down to 3. If they are greater than this, you will have to multiply both numbers by some factor 2, 3, 4, 5 to get close a whole number and then round. </a:t>
            </a:r>
            <a:r>
              <a:rPr lang="en-US" dirty="0"/>
              <a:t>Fe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1.542 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Fe</a:t>
            </a:r>
            <a:r>
              <a:rPr lang="en-US" baseline="-25000" dirty="0"/>
              <a:t>1 x 2 </a:t>
            </a:r>
            <a:r>
              <a:rPr lang="en-US" dirty="0"/>
              <a:t>O</a:t>
            </a:r>
            <a:r>
              <a:rPr lang="en-US" baseline="-25000" dirty="0"/>
              <a:t>1.542 x 2</a:t>
            </a:r>
            <a:r>
              <a:rPr lang="en-US" dirty="0"/>
              <a:t> (multiply both by 2)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Fe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3.084 </a:t>
            </a:r>
            <a:r>
              <a:rPr lang="en-US" dirty="0">
                <a:sym typeface="Wingdings" panose="05000000000000000000" pitchFamily="2" charset="2"/>
              </a:rPr>
              <a:t> Fe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O</a:t>
            </a:r>
            <a:r>
              <a:rPr lang="en-US" baseline="-25000" dirty="0">
                <a:sym typeface="Wingdings" panose="05000000000000000000" pitchFamily="2" charset="2"/>
              </a:rPr>
              <a:t>3</a:t>
            </a:r>
            <a:r>
              <a:rPr lang="en-US" dirty="0">
                <a:sym typeface="Wingdings" panose="05000000000000000000" pitchFamily="2" charset="2"/>
              </a:rPr>
              <a:t> (rounded).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CE4C01-1784-9929-4655-985B9F57538C}"/>
              </a:ext>
            </a:extLst>
          </p:cNvPr>
          <p:cNvSpPr txBox="1"/>
          <p:nvPr/>
        </p:nvSpPr>
        <p:spPr>
          <a:xfrm>
            <a:off x="8802336" y="4903131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</a:t>
            </a:r>
          </a:p>
          <a:p>
            <a:r>
              <a:rPr lang="en-US" sz="1200" dirty="0"/>
              <a:t>0.2055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A1357E-10DC-E2C3-AFC6-022EB474A8DC}"/>
              </a:ext>
            </a:extLst>
          </p:cNvPr>
          <p:cNvSpPr txBox="1"/>
          <p:nvPr/>
        </p:nvSpPr>
        <p:spPr>
          <a:xfrm>
            <a:off x="9388134" y="4890037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 </a:t>
            </a:r>
            <a:r>
              <a:rPr lang="en-US" sz="1200" dirty="0"/>
              <a:t>0.2055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5C652D-FC8F-03DE-92A1-48F427E596F1}"/>
              </a:ext>
            </a:extLst>
          </p:cNvPr>
          <p:cNvSpPr txBox="1"/>
          <p:nvPr/>
        </p:nvSpPr>
        <p:spPr>
          <a:xfrm>
            <a:off x="-4158" y="658297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338571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23F4-B961-470C-72CC-B05D28A2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 of Empirical Formulas – Com’s way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80683A-17D3-70F2-D72B-01CB49B994F0}"/>
              </a:ext>
            </a:extLst>
          </p:cNvPr>
          <p:cNvSpPr txBox="1"/>
          <p:nvPr/>
        </p:nvSpPr>
        <p:spPr>
          <a:xfrm>
            <a:off x="109633" y="810690"/>
            <a:ext cx="10094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28.17 % carbon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27EF2-A5AB-2FA4-3E4B-E5607A23E75C}"/>
              </a:ext>
            </a:extLst>
          </p:cNvPr>
          <p:cNvSpPr txBox="1"/>
          <p:nvPr/>
        </p:nvSpPr>
        <p:spPr>
          <a:xfrm>
            <a:off x="109633" y="2385490"/>
            <a:ext cx="10094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71.83 % oxygen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2405401-7C50-5CE8-1923-18687A2624CF}"/>
              </a:ext>
            </a:extLst>
          </p:cNvPr>
          <p:cNvSpPr/>
          <p:nvPr/>
        </p:nvSpPr>
        <p:spPr>
          <a:xfrm>
            <a:off x="1178560" y="102870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405087-38D1-EAD5-21DD-37306B30FCFB}"/>
              </a:ext>
            </a:extLst>
          </p:cNvPr>
          <p:cNvSpPr txBox="1"/>
          <p:nvPr/>
        </p:nvSpPr>
        <p:spPr>
          <a:xfrm>
            <a:off x="1189990" y="765810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8FB3EE1-D106-D6EC-C617-DF98A708A086}"/>
              </a:ext>
            </a:extLst>
          </p:cNvPr>
          <p:cNvSpPr/>
          <p:nvPr/>
        </p:nvSpPr>
        <p:spPr>
          <a:xfrm>
            <a:off x="1178560" y="259080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C0522-FE53-C78A-BE0A-4CB8F4F14217}"/>
              </a:ext>
            </a:extLst>
          </p:cNvPr>
          <p:cNvSpPr txBox="1"/>
          <p:nvPr/>
        </p:nvSpPr>
        <p:spPr>
          <a:xfrm>
            <a:off x="1197659" y="2807666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9AB023-6666-D240-2615-1038BE27DF4E}"/>
              </a:ext>
            </a:extLst>
          </p:cNvPr>
          <p:cNvSpPr txBox="1"/>
          <p:nvPr/>
        </p:nvSpPr>
        <p:spPr>
          <a:xfrm>
            <a:off x="1470661" y="810690"/>
            <a:ext cx="10094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28.17 g carbon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FFFAF7-34B1-F6E0-518C-A6FFE418E999}"/>
              </a:ext>
            </a:extLst>
          </p:cNvPr>
          <p:cNvSpPr txBox="1"/>
          <p:nvPr/>
        </p:nvSpPr>
        <p:spPr>
          <a:xfrm>
            <a:off x="1470660" y="2385490"/>
            <a:ext cx="10094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71.83 g oxygen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4FE5868-2EDD-C1F6-5CF5-02B80337CE19}"/>
              </a:ext>
            </a:extLst>
          </p:cNvPr>
          <p:cNvSpPr/>
          <p:nvPr/>
        </p:nvSpPr>
        <p:spPr>
          <a:xfrm>
            <a:off x="2566257" y="102870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FD425-E340-E26D-CD73-9FBA7C04F563}"/>
              </a:ext>
            </a:extLst>
          </p:cNvPr>
          <p:cNvSpPr txBox="1"/>
          <p:nvPr/>
        </p:nvSpPr>
        <p:spPr>
          <a:xfrm>
            <a:off x="2577687" y="765810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05D2C2C-16BC-6E84-E735-ED8CB62A04A6}"/>
              </a:ext>
            </a:extLst>
          </p:cNvPr>
          <p:cNvSpPr/>
          <p:nvPr/>
        </p:nvSpPr>
        <p:spPr>
          <a:xfrm>
            <a:off x="2567114" y="2590800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1B577-3A00-A23E-FA06-451DBF823943}"/>
              </a:ext>
            </a:extLst>
          </p:cNvPr>
          <p:cNvSpPr txBox="1"/>
          <p:nvPr/>
        </p:nvSpPr>
        <p:spPr>
          <a:xfrm>
            <a:off x="2586213" y="2807666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84F0D8-1A56-5E75-6D3C-EC034ED12E58}"/>
              </a:ext>
            </a:extLst>
          </p:cNvPr>
          <p:cNvSpPr txBox="1"/>
          <p:nvPr/>
        </p:nvSpPr>
        <p:spPr>
          <a:xfrm>
            <a:off x="2878264" y="810690"/>
            <a:ext cx="36357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28.17 g C x 1 mol C     = 2.346 mol C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CECEF4-88CF-EACA-814E-727F2042817C}"/>
              </a:ext>
            </a:extLst>
          </p:cNvPr>
          <p:cNvSpPr txBox="1"/>
          <p:nvPr/>
        </p:nvSpPr>
        <p:spPr>
          <a:xfrm>
            <a:off x="6115268" y="1687050"/>
            <a:ext cx="1325080" cy="408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>
            <a:noAutofit/>
          </a:bodyPr>
          <a:lstStyle/>
          <a:p>
            <a:pPr algn="ctr"/>
            <a:r>
              <a:rPr lang="en-US" dirty="0"/>
              <a:t>C</a:t>
            </a:r>
            <a:r>
              <a:rPr lang="en-US" baseline="-25000" dirty="0"/>
              <a:t>2.346</a:t>
            </a:r>
            <a:r>
              <a:rPr lang="en-US" dirty="0"/>
              <a:t>O </a:t>
            </a:r>
            <a:r>
              <a:rPr lang="en-US" baseline="-25000" dirty="0"/>
              <a:t>4.489</a:t>
            </a:r>
          </a:p>
          <a:p>
            <a:pPr algn="ctr"/>
            <a:endParaRPr lang="en-US" baseline="-250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05F9E38D-F47E-7BE1-3A48-994781DFB88E}"/>
              </a:ext>
            </a:extLst>
          </p:cNvPr>
          <p:cNvSpPr/>
          <p:nvPr/>
        </p:nvSpPr>
        <p:spPr>
          <a:xfrm rot="2148157">
            <a:off x="6579470" y="1419928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0342FF4-3EB1-3827-0AB3-5E6468D7198A}"/>
              </a:ext>
            </a:extLst>
          </p:cNvPr>
          <p:cNvSpPr/>
          <p:nvPr/>
        </p:nvSpPr>
        <p:spPr>
          <a:xfrm rot="19703131">
            <a:off x="6571517" y="2215327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F62B8D-07B6-B882-5F3F-2F5FEE399230}"/>
              </a:ext>
            </a:extLst>
          </p:cNvPr>
          <p:cNvSpPr txBox="1"/>
          <p:nvPr/>
        </p:nvSpPr>
        <p:spPr>
          <a:xfrm>
            <a:off x="6770854" y="1226501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171CD0-FB6B-3C45-9F91-411CDCA7DFE7}"/>
              </a:ext>
            </a:extLst>
          </p:cNvPr>
          <p:cNvSpPr txBox="1"/>
          <p:nvPr/>
        </p:nvSpPr>
        <p:spPr>
          <a:xfrm>
            <a:off x="6730879" y="2385490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05CC52B-55FF-F94D-BAB3-94988BA20BBC}"/>
              </a:ext>
            </a:extLst>
          </p:cNvPr>
          <p:cNvSpPr/>
          <p:nvPr/>
        </p:nvSpPr>
        <p:spPr>
          <a:xfrm>
            <a:off x="7512838" y="1800225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20BD54-73D6-F4E9-D413-7EFE79604C03}"/>
              </a:ext>
            </a:extLst>
          </p:cNvPr>
          <p:cNvSpPr txBox="1"/>
          <p:nvPr/>
        </p:nvSpPr>
        <p:spPr>
          <a:xfrm>
            <a:off x="7529501" y="1516076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3E11929-1FDA-9E19-2B1F-9E9E65F8D565}"/>
              </a:ext>
            </a:extLst>
          </p:cNvPr>
          <p:cNvSpPr/>
          <p:nvPr/>
        </p:nvSpPr>
        <p:spPr>
          <a:xfrm>
            <a:off x="10268232" y="1803712"/>
            <a:ext cx="243840" cy="18288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28E183-8CD9-F750-7E77-E70C013062C3}"/>
              </a:ext>
            </a:extLst>
          </p:cNvPr>
          <p:cNvSpPr txBox="1"/>
          <p:nvPr/>
        </p:nvSpPr>
        <p:spPr>
          <a:xfrm>
            <a:off x="10284895" y="1519563"/>
            <a:ext cx="177800" cy="2295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B3BAA3-9261-C17A-812F-9DB5B9EBC0BE}"/>
              </a:ext>
            </a:extLst>
          </p:cNvPr>
          <p:cNvSpPr txBox="1"/>
          <p:nvPr/>
        </p:nvSpPr>
        <p:spPr>
          <a:xfrm>
            <a:off x="109632" y="3187631"/>
            <a:ext cx="120823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Just change the % sign to grams. You can do this because if you use 100 g of something it will be the same number. There can be more than two elements as well.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Sometimes the problem starts you with mass. Use the periodic table to convert to moles. Multiply the mass by 1 mol/g element (the molar mass in grams per mole from the periodic table with the fraction inverted).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Writing it this way helps you keep track of the moles and position (i.e. C</a:t>
            </a:r>
            <a:r>
              <a:rPr lang="en-US" baseline="-25000" dirty="0"/>
              <a:t>2.346</a:t>
            </a:r>
            <a:r>
              <a:rPr lang="en-US" dirty="0"/>
              <a:t>O</a:t>
            </a:r>
            <a:r>
              <a:rPr lang="en-US" baseline="-25000" dirty="0"/>
              <a:t>4.489</a:t>
            </a:r>
            <a:r>
              <a:rPr lang="en-US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Which ever moles is lower between the 1</a:t>
            </a:r>
            <a:r>
              <a:rPr lang="en-US" baseline="30000" dirty="0"/>
              <a:t>st</a:t>
            </a:r>
            <a:r>
              <a:rPr lang="en-US" dirty="0"/>
              <a:t> element or 2</a:t>
            </a:r>
            <a:r>
              <a:rPr lang="en-US" baseline="30000" dirty="0"/>
              <a:t>nd</a:t>
            </a:r>
            <a:r>
              <a:rPr lang="en-US" dirty="0"/>
              <a:t> element, divide both the numbers by that same number. This will result in one of your elements being 1 and the other element greater than 1. i.e.  C</a:t>
            </a:r>
            <a:r>
              <a:rPr lang="en-US" baseline="-25000" dirty="0"/>
              <a:t>2.346 </a:t>
            </a:r>
            <a:r>
              <a:rPr lang="en-US" dirty="0"/>
              <a:t>O</a:t>
            </a:r>
            <a:r>
              <a:rPr lang="en-US" baseline="-25000" dirty="0"/>
              <a:t>4.489</a:t>
            </a:r>
            <a:r>
              <a:rPr lang="en-US" dirty="0"/>
              <a:t>  </a:t>
            </a:r>
            <a:r>
              <a:rPr lang="en-US" dirty="0">
                <a:sym typeface="Wingdings" panose="05000000000000000000" pitchFamily="2" charset="2"/>
              </a:rPr>
              <a:t>    </a:t>
            </a:r>
            <a:r>
              <a:rPr lang="en-US" dirty="0"/>
              <a:t> C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1.913</a:t>
            </a: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 startAt="5"/>
            </a:pPr>
            <a:endParaRPr lang="en-US" dirty="0"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US" dirty="0">
                <a:sym typeface="Wingdings" panose="05000000000000000000" pitchFamily="2" charset="2"/>
              </a:rPr>
              <a:t>The objective is to get your empirical formula which is whole numbers. You can round up or keep the number the same if your number is within 0.19 of a whole number (i.e. 1.81 would be rounded to 2 and something like 3.19 would be rounded down to 3. If they are greater than this, you will have to multiply both numbers by some factor 2, 3, 4, 5 to get close a whole number and then round. </a:t>
            </a:r>
            <a:r>
              <a:rPr lang="en-US" dirty="0"/>
              <a:t>C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1.913 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r>
              <a:rPr lang="en-US" baseline="-25000" dirty="0">
                <a:sym typeface="Wingdings" panose="05000000000000000000" pitchFamily="2" charset="2"/>
              </a:rPr>
              <a:t>1</a:t>
            </a:r>
            <a:r>
              <a:rPr lang="en-US" dirty="0">
                <a:sym typeface="Wingdings" panose="05000000000000000000" pitchFamily="2" charset="2"/>
              </a:rPr>
              <a:t>O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 (rounded).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CE4C01-1784-9929-4655-985B9F57538C}"/>
              </a:ext>
            </a:extLst>
          </p:cNvPr>
          <p:cNvSpPr txBox="1"/>
          <p:nvPr/>
        </p:nvSpPr>
        <p:spPr>
          <a:xfrm>
            <a:off x="8777819" y="4895791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</a:t>
            </a:r>
          </a:p>
          <a:p>
            <a:r>
              <a:rPr lang="en-US" sz="1200" dirty="0"/>
              <a:t>2.346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A1357E-10DC-E2C3-AFC6-022EB474A8DC}"/>
              </a:ext>
            </a:extLst>
          </p:cNvPr>
          <p:cNvSpPr txBox="1"/>
          <p:nvPr/>
        </p:nvSpPr>
        <p:spPr>
          <a:xfrm>
            <a:off x="9361004" y="4895791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 </a:t>
            </a:r>
            <a:r>
              <a:rPr lang="en-US" sz="1200" dirty="0"/>
              <a:t>2.346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475662-AE24-76FF-7A6C-2878EB581905}"/>
              </a:ext>
            </a:extLst>
          </p:cNvPr>
          <p:cNvSpPr txBox="1"/>
          <p:nvPr/>
        </p:nvSpPr>
        <p:spPr>
          <a:xfrm>
            <a:off x="4020519" y="854182"/>
            <a:ext cx="1295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_________</a:t>
            </a:r>
          </a:p>
          <a:p>
            <a:r>
              <a:rPr lang="en-US" dirty="0"/>
              <a:t>12.01 g 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28B681-3336-E6DD-395D-4D62A9EC845F}"/>
              </a:ext>
            </a:extLst>
          </p:cNvPr>
          <p:cNvSpPr txBox="1"/>
          <p:nvPr/>
        </p:nvSpPr>
        <p:spPr>
          <a:xfrm>
            <a:off x="2878264" y="2386119"/>
            <a:ext cx="36357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71.83 g O x 1 mol O    = 4.489 mol O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D403D7-C81E-4BE6-6B27-7EC8F90BDC3D}"/>
              </a:ext>
            </a:extLst>
          </p:cNvPr>
          <p:cNvSpPr txBox="1"/>
          <p:nvPr/>
        </p:nvSpPr>
        <p:spPr>
          <a:xfrm>
            <a:off x="3995239" y="2446330"/>
            <a:ext cx="1295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_________</a:t>
            </a:r>
          </a:p>
          <a:p>
            <a:r>
              <a:rPr lang="en-US" dirty="0"/>
              <a:t>16.00 g 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D4140E-7C56-B4BD-F679-8C82E89480DD}"/>
              </a:ext>
            </a:extLst>
          </p:cNvPr>
          <p:cNvSpPr txBox="1"/>
          <p:nvPr/>
        </p:nvSpPr>
        <p:spPr>
          <a:xfrm>
            <a:off x="7886653" y="1540885"/>
            <a:ext cx="2324147" cy="6830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>
            <a:noAutofit/>
          </a:bodyPr>
          <a:lstStyle/>
          <a:p>
            <a:r>
              <a:rPr lang="en-US" dirty="0"/>
              <a:t>C</a:t>
            </a:r>
            <a:r>
              <a:rPr lang="en-US" baseline="-25000" dirty="0"/>
              <a:t>2.346</a:t>
            </a:r>
            <a:r>
              <a:rPr lang="en-US" dirty="0"/>
              <a:t>O </a:t>
            </a:r>
            <a:r>
              <a:rPr lang="en-US" baseline="-25000" dirty="0"/>
              <a:t>4.489 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C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1.913 </a:t>
            </a:r>
          </a:p>
          <a:p>
            <a:endParaRPr lang="en-US" baseline="-25000" dirty="0"/>
          </a:p>
          <a:p>
            <a:endParaRPr lang="en-US" baseline="-25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2C1FFB-E078-A2CB-4D25-6CB094060A4E}"/>
              </a:ext>
            </a:extLst>
          </p:cNvPr>
          <p:cNvSpPr txBox="1"/>
          <p:nvPr/>
        </p:nvSpPr>
        <p:spPr>
          <a:xfrm>
            <a:off x="8014161" y="1614738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</a:t>
            </a:r>
          </a:p>
          <a:p>
            <a:r>
              <a:rPr lang="en-US" sz="1200" dirty="0"/>
              <a:t>2.346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0C6E45E-9F7E-4189-95FA-7AD0ABF1C8EB}"/>
              </a:ext>
            </a:extLst>
          </p:cNvPr>
          <p:cNvSpPr txBox="1"/>
          <p:nvPr/>
        </p:nvSpPr>
        <p:spPr>
          <a:xfrm>
            <a:off x="8589135" y="1612272"/>
            <a:ext cx="1012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____</a:t>
            </a:r>
          </a:p>
          <a:p>
            <a:r>
              <a:rPr lang="en-US" sz="1200" dirty="0"/>
              <a:t>2.346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0F15FA-433A-096E-F9AA-99DB67E105CA}"/>
              </a:ext>
            </a:extLst>
          </p:cNvPr>
          <p:cNvSpPr txBox="1"/>
          <p:nvPr/>
        </p:nvSpPr>
        <p:spPr>
          <a:xfrm>
            <a:off x="10569504" y="1570390"/>
            <a:ext cx="1527246" cy="6830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45720" rIns="45720" rtlCol="0">
            <a:noAutofit/>
          </a:bodyPr>
          <a:lstStyle/>
          <a:p>
            <a:r>
              <a:rPr lang="en-US" dirty="0"/>
              <a:t>Round O to 2</a:t>
            </a:r>
          </a:p>
          <a:p>
            <a:pPr algn="ctr"/>
            <a:r>
              <a:rPr lang="en-US" dirty="0"/>
              <a:t>C</a:t>
            </a:r>
            <a:r>
              <a:rPr lang="en-US" baseline="-25000" dirty="0"/>
              <a:t>1</a:t>
            </a:r>
            <a:r>
              <a:rPr lang="en-US" dirty="0"/>
              <a:t>O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5DA09F-4C7D-4D72-EA73-118F7E674E5E}"/>
              </a:ext>
            </a:extLst>
          </p:cNvPr>
          <p:cNvSpPr txBox="1"/>
          <p:nvPr/>
        </p:nvSpPr>
        <p:spPr>
          <a:xfrm>
            <a:off x="-4158" y="658297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4060696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3B607-5A1F-025F-4163-46EAF4201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393EE-E1C2-DD17-D8D5-EDD9CD260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72D4D-29C6-927B-1D0F-7E29CDB65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4" y="252351"/>
            <a:ext cx="8514143" cy="1052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B5368B-63E8-B9AE-75F0-99E2A9368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3" y="1304924"/>
            <a:ext cx="7454151" cy="15073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F5B13F-B7BD-E403-54E9-C13C43476647}"/>
              </a:ext>
            </a:extLst>
          </p:cNvPr>
          <p:cNvSpPr txBox="1"/>
          <p:nvPr/>
        </p:nvSpPr>
        <p:spPr>
          <a:xfrm>
            <a:off x="-4158" y="658297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</p:spTree>
    <p:extLst>
      <p:ext uri="{BB962C8B-B14F-4D97-AF65-F5344CB8AC3E}">
        <p14:creationId xmlns:p14="http://schemas.microsoft.com/office/powerpoint/2010/main" val="3900104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2741-0BA6-7A82-6CC6-BCCD5DAE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29D23-91A2-F5C9-5CAA-08F41C88F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82EBC-D966-50A0-8046-DEE3FDE4BC57}"/>
              </a:ext>
            </a:extLst>
          </p:cNvPr>
          <p:cNvSpPr txBox="1"/>
          <p:nvPr/>
        </p:nvSpPr>
        <p:spPr>
          <a:xfrm>
            <a:off x="-4158" y="6582975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6.2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EAD8D-5CD0-101F-CCBE-FCF0D9787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3" y="1000124"/>
            <a:ext cx="7454151" cy="15073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DCCD75-8DB0-5401-9DAA-1DA40DA31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2" y="263408"/>
            <a:ext cx="8323697" cy="71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00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12341</TotalTime>
  <Words>1698</Words>
  <Application>Microsoft Office PowerPoint</Application>
  <PresentationFormat>Widescreen</PresentationFormat>
  <Paragraphs>269</Paragraphs>
  <Slides>36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Aptos</vt:lpstr>
      <vt:lpstr>Aptos Display</vt:lpstr>
      <vt:lpstr>Arial</vt:lpstr>
      <vt:lpstr>Cambria Math</vt:lpstr>
      <vt:lpstr>Edwardian Script ITC</vt:lpstr>
      <vt:lpstr>Neue Helvetica W01</vt:lpstr>
      <vt:lpstr>Wingdings</vt:lpstr>
      <vt:lpstr>Office Theme</vt:lpstr>
      <vt:lpstr>PowerPoint Presentation</vt:lpstr>
      <vt:lpstr>Solutions and Empirical Formula</vt:lpstr>
      <vt:lpstr>Mixtures</vt:lpstr>
      <vt:lpstr>Mixtures</vt:lpstr>
      <vt:lpstr>Mixtures</vt:lpstr>
      <vt:lpstr>Dipole-Dipole Attractions (polar-polar)</vt:lpstr>
      <vt:lpstr>Like dissolves like – polar dissolves polar and nonpolar dissolves nonpolar </vt:lpstr>
      <vt:lpstr>Like dissolves like - for liquids and solids as well (salt+water)</vt:lpstr>
      <vt:lpstr>Some things are partially miscible </vt:lpstr>
      <vt:lpstr>Solutions</vt:lpstr>
      <vt:lpstr>Solvent + Solute = Solution</vt:lpstr>
      <vt:lpstr>Concentration Equations</vt:lpstr>
      <vt:lpstr>Molarity = moles solute / liters of solution</vt:lpstr>
      <vt:lpstr>PowerPoint Presentation</vt:lpstr>
      <vt:lpstr>PowerPoint Presentation</vt:lpstr>
      <vt:lpstr>PowerPoint Presentation</vt:lpstr>
      <vt:lpstr>PowerPoint Presentation</vt:lpstr>
      <vt:lpstr>Dilution Equation</vt:lpstr>
      <vt:lpstr>PowerPoint Presentation</vt:lpstr>
      <vt:lpstr>PowerPoint Presentation</vt:lpstr>
      <vt:lpstr>PowerPoint Presentation</vt:lpstr>
      <vt:lpstr>Mass Percent</vt:lpstr>
      <vt:lpstr>PowerPoint Presentation</vt:lpstr>
      <vt:lpstr>PowerPoint Presentation</vt:lpstr>
      <vt:lpstr>Percent Composition and Empirical Formula</vt:lpstr>
      <vt:lpstr>Percent Composition</vt:lpstr>
      <vt:lpstr>PowerPoint Presentation</vt:lpstr>
      <vt:lpstr>Percent Composition from chemical formula</vt:lpstr>
      <vt:lpstr>PowerPoint Presentation</vt:lpstr>
      <vt:lpstr>Determination of Empirical Formula</vt:lpstr>
      <vt:lpstr>Determination of Empirical Formula</vt:lpstr>
      <vt:lpstr>Determination of Empirical Formulas – book way</vt:lpstr>
      <vt:lpstr>Determination of Empirical Formulas – Com’s way</vt:lpstr>
      <vt:lpstr>Determination of Empirical Formulas – Com’s way</vt:lpstr>
      <vt:lpstr>PowerPoint Presentation</vt:lpstr>
      <vt:lpstr>PowerPoint Presentation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2026-06-27T04:22:34Z</dcterms:modified>
</cp:coreProperties>
</file>