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56" r:id="rId2"/>
    <p:sldId id="595" r:id="rId3"/>
    <p:sldId id="596" r:id="rId4"/>
    <p:sldId id="554" r:id="rId5"/>
    <p:sldId id="553" r:id="rId6"/>
    <p:sldId id="555" r:id="rId7"/>
    <p:sldId id="566" r:id="rId8"/>
    <p:sldId id="576" r:id="rId9"/>
    <p:sldId id="577" r:id="rId10"/>
    <p:sldId id="578" r:id="rId11"/>
    <p:sldId id="569" r:id="rId12"/>
    <p:sldId id="570" r:id="rId13"/>
    <p:sldId id="561" r:id="rId14"/>
    <p:sldId id="563" r:id="rId15"/>
    <p:sldId id="571" r:id="rId16"/>
    <p:sldId id="572" r:id="rId17"/>
    <p:sldId id="597" r:id="rId18"/>
    <p:sldId id="579" r:id="rId19"/>
    <p:sldId id="580" r:id="rId20"/>
    <p:sldId id="586" r:id="rId21"/>
    <p:sldId id="591" r:id="rId22"/>
    <p:sldId id="592" r:id="rId23"/>
    <p:sldId id="593" r:id="rId24"/>
    <p:sldId id="581" r:id="rId25"/>
    <p:sldId id="557" r:id="rId26"/>
    <p:sldId id="558" r:id="rId27"/>
    <p:sldId id="584" r:id="rId28"/>
    <p:sldId id="559" r:id="rId29"/>
    <p:sldId id="560" r:id="rId30"/>
    <p:sldId id="585" r:id="rId31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51" autoAdjust="0"/>
    <p:restoredTop sz="64031" autoAdjust="0"/>
  </p:normalViewPr>
  <p:slideViewPr>
    <p:cSldViewPr snapToGrid="0">
      <p:cViewPr varScale="1">
        <p:scale>
          <a:sx n="54" d="100"/>
          <a:sy n="54" d="100"/>
        </p:scale>
        <p:origin x="196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mmodore St Germain" userId="420783ab-3e48-4f67-af00-cfba62042d5f" providerId="ADAL" clId="{29E9992B-0F8D-4AF6-9A11-A969568DE313}"/>
    <pc:docChg chg="addSld delSld modSld">
      <pc:chgData name="Commodore St Germain" userId="420783ab-3e48-4f67-af00-cfba62042d5f" providerId="ADAL" clId="{29E9992B-0F8D-4AF6-9A11-A969568DE313}" dt="2026-03-16T23:24:10.577" v="75"/>
      <pc:docMkLst>
        <pc:docMk/>
      </pc:docMkLst>
      <pc:sldChg chg="modSp mod">
        <pc:chgData name="Commodore St Germain" userId="420783ab-3e48-4f67-af00-cfba62042d5f" providerId="ADAL" clId="{29E9992B-0F8D-4AF6-9A11-A969568DE313}" dt="2026-03-16T23:16:03.296" v="71" actId="20577"/>
        <pc:sldMkLst>
          <pc:docMk/>
          <pc:sldMk cId="490152429" sldId="256"/>
        </pc:sldMkLst>
        <pc:spChg chg="mod">
          <ac:chgData name="Commodore St Germain" userId="420783ab-3e48-4f67-af00-cfba62042d5f" providerId="ADAL" clId="{29E9992B-0F8D-4AF6-9A11-A969568DE313}" dt="2026-03-16T23:15:41.980" v="37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29E9992B-0F8D-4AF6-9A11-A969568DE313}" dt="2026-03-16T23:16:03.296" v="71" actId="20577"/>
          <ac:spMkLst>
            <pc:docMk/>
            <pc:sldMk cId="490152429" sldId="256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78270684" sldId="257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952150569" sldId="258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042240113" sldId="259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272781784" sldId="260"/>
        </pc:sldMkLst>
      </pc:sldChg>
      <pc:sldChg chg="add del">
        <pc:chgData name="Commodore St Germain" userId="420783ab-3e48-4f67-af00-cfba62042d5f" providerId="ADAL" clId="{29E9992B-0F8D-4AF6-9A11-A969568DE313}" dt="2026-03-16T23:22:59.821" v="74"/>
        <pc:sldMkLst>
          <pc:docMk/>
          <pc:sldMk cId="3618327651" sldId="261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89111717" sldId="262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043299969" sldId="263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140214446" sldId="264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860560278" sldId="265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145646465" sldId="266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540781402" sldId="267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561620801" sldId="268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445998418" sldId="277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595573431" sldId="278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792283493" sldId="279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925045980" sldId="281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97923961" sldId="282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754371123" sldId="283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4127048360" sldId="285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740031918" sldId="301"/>
        </pc:sldMkLst>
      </pc:sldChg>
      <pc:sldChg chg="add">
        <pc:chgData name="Commodore St Germain" userId="420783ab-3e48-4f67-af00-cfba62042d5f" providerId="ADAL" clId="{29E9992B-0F8D-4AF6-9A11-A969568DE313}" dt="2026-03-16T23:24:10.577" v="75"/>
        <pc:sldMkLst>
          <pc:docMk/>
          <pc:sldMk cId="4246797346" sldId="301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29686628" sldId="302"/>
        </pc:sldMkLst>
      </pc:sldChg>
      <pc:sldChg chg="del">
        <pc:chgData name="Commodore St Germain" userId="420783ab-3e48-4f67-af00-cfba62042d5f" providerId="ADAL" clId="{29E9992B-0F8D-4AF6-9A11-A969568DE313}" dt="2026-03-16T23:16:12.084" v="73" actId="47"/>
        <pc:sldMkLst>
          <pc:docMk/>
          <pc:sldMk cId="124810816" sldId="303"/>
        </pc:sldMkLst>
      </pc:sldChg>
    </pc:docChg>
  </pc:docChgLst>
  <pc:docChgLst>
    <pc:chgData name="Commodore St Germain" userId="420783ab-3e48-4f67-af00-cfba62042d5f" providerId="ADAL" clId="{7CCF967A-9E97-44E3-BF94-5C83124A07C6}"/>
    <pc:docChg chg="undo custSel addSld delSld modSld sldOrd modNotesMaster">
      <pc:chgData name="Commodore St Germain" userId="420783ab-3e48-4f67-af00-cfba62042d5f" providerId="ADAL" clId="{7CCF967A-9E97-44E3-BF94-5C83124A07C6}" dt="2026-06-04T15:46:01.603" v="10280" actId="47"/>
      <pc:docMkLst>
        <pc:docMk/>
      </pc:docMkLst>
      <pc:sldChg chg="modSp mod">
        <pc:chgData name="Commodore St Germain" userId="420783ab-3e48-4f67-af00-cfba62042d5f" providerId="ADAL" clId="{7CCF967A-9E97-44E3-BF94-5C83124A07C6}" dt="2026-06-02T20:27:59.476" v="86"/>
        <pc:sldMkLst>
          <pc:docMk/>
          <pc:sldMk cId="490152429" sldId="256"/>
        </pc:sldMkLst>
        <pc:spChg chg="mod">
          <ac:chgData name="Commodore St Germain" userId="420783ab-3e48-4f67-af00-cfba62042d5f" providerId="ADAL" clId="{7CCF967A-9E97-44E3-BF94-5C83124A07C6}" dt="2026-06-02T20:22:29.334" v="37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7CCF967A-9E97-44E3-BF94-5C83124A07C6}" dt="2026-06-02T20:27:59.476" v="86"/>
          <ac:spMkLst>
            <pc:docMk/>
            <pc:sldMk cId="490152429" sldId="256"/>
            <ac:spMk id="3" creationId="{FAE6C167-8755-0957-EC44-727CF70712E3}"/>
          </ac:spMkLst>
        </pc:spChg>
      </pc:sldChg>
      <pc:sldChg chg="addSp delSp modSp add del mod">
        <pc:chgData name="Commodore St Germain" userId="420783ab-3e48-4f67-af00-cfba62042d5f" providerId="ADAL" clId="{7CCF967A-9E97-44E3-BF94-5C83124A07C6}" dt="2026-06-02T21:14:49.118" v="1069" actId="47"/>
        <pc:sldMkLst>
          <pc:docMk/>
          <pc:sldMk cId="2667079879" sldId="305"/>
        </pc:sldMkLst>
        <pc:spChg chg="mod">
          <ac:chgData name="Commodore St Germain" userId="420783ab-3e48-4f67-af00-cfba62042d5f" providerId="ADAL" clId="{7CCF967A-9E97-44E3-BF94-5C83124A07C6}" dt="2026-06-02T21:02:25.494" v="927" actId="20577"/>
          <ac:spMkLst>
            <pc:docMk/>
            <pc:sldMk cId="2667079879" sldId="305"/>
            <ac:spMk id="3" creationId="{8C5565C2-A0DB-8117-CBDF-EBCDE04CFC4B}"/>
          </ac:spMkLst>
        </pc:spChg>
        <pc:spChg chg="mod">
          <ac:chgData name="Commodore St Germain" userId="420783ab-3e48-4f67-af00-cfba62042d5f" providerId="ADAL" clId="{7CCF967A-9E97-44E3-BF94-5C83124A07C6}" dt="2026-06-02T20:42:10.089" v="506" actId="1076"/>
          <ac:spMkLst>
            <pc:docMk/>
            <pc:sldMk cId="2667079879" sldId="305"/>
            <ac:spMk id="4" creationId="{8DBA5B64-6DB9-8B1F-7818-C048CB0DEF38}"/>
          </ac:spMkLst>
        </pc:spChg>
        <pc:spChg chg="add mod">
          <ac:chgData name="Commodore St Germain" userId="420783ab-3e48-4f67-af00-cfba62042d5f" providerId="ADAL" clId="{7CCF967A-9E97-44E3-BF94-5C83124A07C6}" dt="2026-06-02T20:42:03.132" v="505" actId="1035"/>
          <ac:spMkLst>
            <pc:docMk/>
            <pc:sldMk cId="2667079879" sldId="305"/>
            <ac:spMk id="7" creationId="{F84D3E97-960A-59C7-B66F-558027FFB2E5}"/>
          </ac:spMkLst>
        </pc:spChg>
        <pc:spChg chg="add mod">
          <ac:chgData name="Commodore St Germain" userId="420783ab-3e48-4f67-af00-cfba62042d5f" providerId="ADAL" clId="{7CCF967A-9E97-44E3-BF94-5C83124A07C6}" dt="2026-06-02T20:42:03.132" v="505" actId="1035"/>
          <ac:spMkLst>
            <pc:docMk/>
            <pc:sldMk cId="2667079879" sldId="305"/>
            <ac:spMk id="8" creationId="{07C474C5-D62D-ED1B-5EAA-E47245FF4D88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9" creationId="{BD7C7FA3-8BE5-E82D-3226-CA52D25FE9DA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10" creationId="{F93CB986-BFBE-BA3D-8EFC-67F4BF4F77E2}"/>
          </ac:spMkLst>
        </pc:spChg>
        <pc:spChg chg="add mod">
          <ac:chgData name="Commodore St Germain" userId="420783ab-3e48-4f67-af00-cfba62042d5f" providerId="ADAL" clId="{7CCF967A-9E97-44E3-BF94-5C83124A07C6}" dt="2026-06-02T20:42:03.132" v="505" actId="1035"/>
          <ac:spMkLst>
            <pc:docMk/>
            <pc:sldMk cId="2667079879" sldId="305"/>
            <ac:spMk id="11" creationId="{CDEC040D-ED70-EF32-9AA1-B149CFCF31D1}"/>
          </ac:spMkLst>
        </pc:spChg>
        <pc:spChg chg="add mod">
          <ac:chgData name="Commodore St Germain" userId="420783ab-3e48-4f67-af00-cfba62042d5f" providerId="ADAL" clId="{7CCF967A-9E97-44E3-BF94-5C83124A07C6}" dt="2026-06-02T20:42:03.132" v="505" actId="1035"/>
          <ac:spMkLst>
            <pc:docMk/>
            <pc:sldMk cId="2667079879" sldId="305"/>
            <ac:spMk id="12" creationId="{C6522C5B-47A7-B6BE-952D-C2BB3167A3D7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13" creationId="{2DD9F277-72DE-DFA3-87CE-C7FA190FE417}"/>
          </ac:spMkLst>
        </pc:spChg>
        <pc:spChg chg="add mod">
          <ac:chgData name="Commodore St Germain" userId="420783ab-3e48-4f67-af00-cfba62042d5f" providerId="ADAL" clId="{7CCF967A-9E97-44E3-BF94-5C83124A07C6}" dt="2026-06-02T20:43:39.642" v="552" actId="1036"/>
          <ac:spMkLst>
            <pc:docMk/>
            <pc:sldMk cId="2667079879" sldId="305"/>
            <ac:spMk id="14" creationId="{DE313E0E-4657-0963-15B4-0A1458C2FF65}"/>
          </ac:spMkLst>
        </pc:spChg>
        <pc:spChg chg="add mod">
          <ac:chgData name="Commodore St Germain" userId="420783ab-3e48-4f67-af00-cfba62042d5f" providerId="ADAL" clId="{7CCF967A-9E97-44E3-BF94-5C83124A07C6}" dt="2026-06-02T20:43:39.642" v="552" actId="1036"/>
          <ac:spMkLst>
            <pc:docMk/>
            <pc:sldMk cId="2667079879" sldId="305"/>
            <ac:spMk id="15" creationId="{A54CE82C-85A6-5ECD-9A64-FE091131FDCE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16" creationId="{89A57005-94C1-3E52-8DB1-265FC9A55432}"/>
          </ac:spMkLst>
        </pc:spChg>
        <pc:spChg chg="add mod">
          <ac:chgData name="Commodore St Germain" userId="420783ab-3e48-4f67-af00-cfba62042d5f" providerId="ADAL" clId="{7CCF967A-9E97-44E3-BF94-5C83124A07C6}" dt="2026-06-02T20:43:54.653" v="556" actId="20577"/>
          <ac:spMkLst>
            <pc:docMk/>
            <pc:sldMk cId="2667079879" sldId="305"/>
            <ac:spMk id="17" creationId="{24AB8159-616D-A083-AD85-8279FC8389E5}"/>
          </ac:spMkLst>
        </pc:spChg>
        <pc:spChg chg="add mod">
          <ac:chgData name="Commodore St Germain" userId="420783ab-3e48-4f67-af00-cfba62042d5f" providerId="ADAL" clId="{7CCF967A-9E97-44E3-BF94-5C83124A07C6}" dt="2026-06-02T20:43:58.661" v="558" actId="20577"/>
          <ac:spMkLst>
            <pc:docMk/>
            <pc:sldMk cId="2667079879" sldId="305"/>
            <ac:spMk id="18" creationId="{BD686384-3E32-B3BF-5D39-47F482661C5F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19" creationId="{8D4F235C-F6A5-7F0D-6D48-A2968C276D9E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0" creationId="{2A0706C3-CFA7-B07E-3DCA-178DE7D219CB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1" creationId="{EBCEB539-B66D-3D8C-0BBF-F2BD369A7ACE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2" creationId="{2F190175-2A3D-B165-1326-7EA9AFCAB998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3" creationId="{29F4D85C-E0C6-EAED-2129-64B2FC6A7F42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4" creationId="{63C54B10-FD5A-67BE-0502-A2EDC9B7CC7C}"/>
          </ac:spMkLst>
        </pc:spChg>
        <pc:picChg chg="del mod">
          <ac:chgData name="Commodore St Germain" userId="420783ab-3e48-4f67-af00-cfba62042d5f" providerId="ADAL" clId="{7CCF967A-9E97-44E3-BF94-5C83124A07C6}" dt="2026-06-02T20:31:37.266" v="195" actId="478"/>
          <ac:picMkLst>
            <pc:docMk/>
            <pc:sldMk cId="2667079879" sldId="305"/>
            <ac:picMk id="6" creationId="{ABD73FC5-A035-AB7F-4B1F-614DAB42D2D6}"/>
          </ac:picMkLst>
        </pc:picChg>
        <pc:inkChg chg="del">
          <ac:chgData name="Commodore St Germain" userId="420783ab-3e48-4f67-af00-cfba62042d5f" providerId="ADAL" clId="{7CCF967A-9E97-44E3-BF94-5C83124A07C6}" dt="2026-06-02T20:30:02.174" v="92" actId="478"/>
          <ac:inkMkLst>
            <pc:docMk/>
            <pc:sldMk cId="2667079879" sldId="305"/>
            <ac:inkMk id="5" creationId="{9E212D68-8412-4FAC-EA3B-11B0DCD33EC5}"/>
          </ac:inkMkLst>
        </pc:inkChg>
        <pc:cxnChg chg="add mod">
          <ac:chgData name="Commodore St Germain" userId="420783ab-3e48-4f67-af00-cfba62042d5f" providerId="ADAL" clId="{7CCF967A-9E97-44E3-BF94-5C83124A07C6}" dt="2026-06-02T20:50:02.417" v="711" actId="1076"/>
          <ac:cxnSpMkLst>
            <pc:docMk/>
            <pc:sldMk cId="2667079879" sldId="305"/>
            <ac:cxnSpMk id="26" creationId="{BC863812-93BF-BA42-E1C6-E76278DB7D0E}"/>
          </ac:cxnSpMkLst>
        </pc:cxnChg>
        <pc:cxnChg chg="add mod">
          <ac:chgData name="Commodore St Germain" userId="420783ab-3e48-4f67-af00-cfba62042d5f" providerId="ADAL" clId="{7CCF967A-9E97-44E3-BF94-5C83124A07C6}" dt="2026-06-02T20:50:02.417" v="711" actId="1076"/>
          <ac:cxnSpMkLst>
            <pc:docMk/>
            <pc:sldMk cId="2667079879" sldId="305"/>
            <ac:cxnSpMk id="27" creationId="{201AC866-040F-0F30-B213-6D1213E02192}"/>
          </ac:cxnSpMkLst>
        </pc:cxnChg>
      </pc:sldChg>
      <pc:sldChg chg="addSp modSp add mod ord">
        <pc:chgData name="Commodore St Germain" userId="420783ab-3e48-4f67-af00-cfba62042d5f" providerId="ADAL" clId="{7CCF967A-9E97-44E3-BF94-5C83124A07C6}" dt="2026-06-02T22:28:04.889" v="3096" actId="255"/>
        <pc:sldMkLst>
          <pc:docMk/>
          <pc:sldMk cId="2499089768" sldId="314"/>
        </pc:sldMkLst>
        <pc:spChg chg="mod">
          <ac:chgData name="Commodore St Germain" userId="420783ab-3e48-4f67-af00-cfba62042d5f" providerId="ADAL" clId="{7CCF967A-9E97-44E3-BF94-5C83124A07C6}" dt="2026-06-02T22:28:04.889" v="3096" actId="255"/>
          <ac:spMkLst>
            <pc:docMk/>
            <pc:sldMk cId="2499089768" sldId="314"/>
            <ac:spMk id="2" creationId="{CC5F4CE7-03AE-F4CB-0F68-4AA509F05781}"/>
          </ac:spMkLst>
        </pc:spChg>
        <pc:spChg chg="add mod">
          <ac:chgData name="Commodore St Germain" userId="420783ab-3e48-4f67-af00-cfba62042d5f" providerId="ADAL" clId="{7CCF967A-9E97-44E3-BF94-5C83124A07C6}" dt="2026-06-02T22:04:17.454" v="2095" actId="57"/>
          <ac:spMkLst>
            <pc:docMk/>
            <pc:sldMk cId="2499089768" sldId="314"/>
            <ac:spMk id="9" creationId="{C0A4797F-ABC4-F70B-8F1B-8549348CE7FC}"/>
          </ac:spMkLst>
        </pc:spChg>
      </pc:sldChg>
      <pc:sldChg chg="addSp delSp modSp add mod ord">
        <pc:chgData name="Commodore St Germain" userId="420783ab-3e48-4f67-af00-cfba62042d5f" providerId="ADAL" clId="{7CCF967A-9E97-44E3-BF94-5C83124A07C6}" dt="2026-06-02T20:32:22.019" v="227" actId="20577"/>
        <pc:sldMkLst>
          <pc:docMk/>
          <pc:sldMk cId="91423328" sldId="349"/>
        </pc:sldMkLst>
        <pc:spChg chg="mod">
          <ac:chgData name="Commodore St Germain" userId="420783ab-3e48-4f67-af00-cfba62042d5f" providerId="ADAL" clId="{7CCF967A-9E97-44E3-BF94-5C83124A07C6}" dt="2026-06-02T20:32:22.019" v="227" actId="20577"/>
          <ac:spMkLst>
            <pc:docMk/>
            <pc:sldMk cId="91423328" sldId="349"/>
            <ac:spMk id="2" creationId="{B1BC79BD-D8F1-E706-6875-9EFEF6A0AFAA}"/>
          </ac:spMkLst>
        </pc:spChg>
        <pc:spChg chg="add mod">
          <ac:chgData name="Commodore St Germain" userId="420783ab-3e48-4f67-af00-cfba62042d5f" providerId="ADAL" clId="{7CCF967A-9E97-44E3-BF94-5C83124A07C6}" dt="2026-06-02T20:28:48.839" v="90"/>
          <ac:spMkLst>
            <pc:docMk/>
            <pc:sldMk cId="91423328" sldId="349"/>
            <ac:spMk id="6" creationId="{BDBD75BF-653B-B8E4-4174-ED5BE6CA6E33}"/>
          </ac:spMkLst>
        </pc:spChg>
        <pc:inkChg chg="del">
          <ac:chgData name="Commodore St Germain" userId="420783ab-3e48-4f67-af00-cfba62042d5f" providerId="ADAL" clId="{7CCF967A-9E97-44E3-BF94-5C83124A07C6}" dt="2026-06-02T20:28:20.581" v="87" actId="478"/>
          <ac:inkMkLst>
            <pc:docMk/>
            <pc:sldMk cId="91423328" sldId="349"/>
            <ac:inkMk id="4" creationId="{AF47407E-D85F-B9BB-A643-B63913B2FBAC}"/>
          </ac:inkMkLst>
        </pc:inkChg>
      </pc:sldChg>
      <pc:sldChg chg="addSp delSp modSp add mod">
        <pc:chgData name="Commodore St Germain" userId="420783ab-3e48-4f67-af00-cfba62042d5f" providerId="ADAL" clId="{7CCF967A-9E97-44E3-BF94-5C83124A07C6}" dt="2026-06-02T22:28:43.842" v="3187" actId="255"/>
        <pc:sldMkLst>
          <pc:docMk/>
          <pc:sldMk cId="2478533193" sldId="353"/>
        </pc:sldMkLst>
        <pc:spChg chg="mod">
          <ac:chgData name="Commodore St Germain" userId="420783ab-3e48-4f67-af00-cfba62042d5f" providerId="ADAL" clId="{7CCF967A-9E97-44E3-BF94-5C83124A07C6}" dt="2026-06-02T22:28:43.842" v="3187" actId="255"/>
          <ac:spMkLst>
            <pc:docMk/>
            <pc:sldMk cId="2478533193" sldId="353"/>
            <ac:spMk id="2" creationId="{2F0A1E7F-2DEF-A9A2-181E-7538B8BFFB82}"/>
          </ac:spMkLst>
        </pc:spChg>
        <pc:spChg chg="del">
          <ac:chgData name="Commodore St Germain" userId="420783ab-3e48-4f67-af00-cfba62042d5f" providerId="ADAL" clId="{7CCF967A-9E97-44E3-BF94-5C83124A07C6}" dt="2026-06-02T22:00:56.280" v="2008" actId="478"/>
          <ac:spMkLst>
            <pc:docMk/>
            <pc:sldMk cId="2478533193" sldId="353"/>
            <ac:spMk id="4" creationId="{B51EC8F8-97B7-2E16-4B0E-1599BE190C45}"/>
          </ac:spMkLst>
        </pc:spChg>
        <pc:spChg chg="mod">
          <ac:chgData name="Commodore St Germain" userId="420783ab-3e48-4f67-af00-cfba62042d5f" providerId="ADAL" clId="{7CCF967A-9E97-44E3-BF94-5C83124A07C6}" dt="2026-06-02T22:01:19.085" v="2035" actId="27636"/>
          <ac:spMkLst>
            <pc:docMk/>
            <pc:sldMk cId="2478533193" sldId="353"/>
            <ac:spMk id="5" creationId="{5558AFFB-A4F6-C505-728A-AF8973C3EF22}"/>
          </ac:spMkLst>
        </pc:spChg>
        <pc:spChg chg="del mod">
          <ac:chgData name="Commodore St Germain" userId="420783ab-3e48-4f67-af00-cfba62042d5f" providerId="ADAL" clId="{7CCF967A-9E97-44E3-BF94-5C83124A07C6}" dt="2026-06-02T22:00:54.713" v="2007" actId="478"/>
          <ac:spMkLst>
            <pc:docMk/>
            <pc:sldMk cId="2478533193" sldId="353"/>
            <ac:spMk id="9" creationId="{14A2CCC0-0FEA-C999-794B-B89D46923657}"/>
          </ac:spMkLst>
        </pc:spChg>
        <pc:spChg chg="add mod">
          <ac:chgData name="Commodore St Germain" userId="420783ab-3e48-4f67-af00-cfba62042d5f" providerId="ADAL" clId="{7CCF967A-9E97-44E3-BF94-5C83124A07C6}" dt="2026-06-02T22:01:49.865" v="2045" actId="692"/>
          <ac:spMkLst>
            <pc:docMk/>
            <pc:sldMk cId="2478533193" sldId="353"/>
            <ac:spMk id="11" creationId="{47BD4A7E-7E46-A2B8-A8DF-F7DE14BCBE4C}"/>
          </ac:spMkLst>
        </pc:spChg>
        <pc:spChg chg="add mod">
          <ac:chgData name="Commodore St Germain" userId="420783ab-3e48-4f67-af00-cfba62042d5f" providerId="ADAL" clId="{7CCF967A-9E97-44E3-BF94-5C83124A07C6}" dt="2026-06-02T22:02:19.696" v="2064" actId="1076"/>
          <ac:spMkLst>
            <pc:docMk/>
            <pc:sldMk cId="2478533193" sldId="353"/>
            <ac:spMk id="12" creationId="{F9E35A5E-72B2-5F30-2B66-A4B9225C2179}"/>
          </ac:spMkLst>
        </pc:spChg>
        <pc:picChg chg="mod">
          <ac:chgData name="Commodore St Germain" userId="420783ab-3e48-4f67-af00-cfba62042d5f" providerId="ADAL" clId="{7CCF967A-9E97-44E3-BF94-5C83124A07C6}" dt="2026-06-02T22:01:05.650" v="2032" actId="1036"/>
          <ac:picMkLst>
            <pc:docMk/>
            <pc:sldMk cId="2478533193" sldId="353"/>
            <ac:picMk id="6" creationId="{739C4116-F9CE-4DA7-732D-44BFDEA59027}"/>
          </ac:picMkLst>
        </pc:picChg>
        <pc:picChg chg="mod">
          <ac:chgData name="Commodore St Germain" userId="420783ab-3e48-4f67-af00-cfba62042d5f" providerId="ADAL" clId="{7CCF967A-9E97-44E3-BF94-5C83124A07C6}" dt="2026-06-02T22:01:05.650" v="2032" actId="1036"/>
          <ac:picMkLst>
            <pc:docMk/>
            <pc:sldMk cId="2478533193" sldId="353"/>
            <ac:picMk id="7" creationId="{C41878C2-2A9E-DF7F-31EA-86C82016BCF3}"/>
          </ac:picMkLst>
        </pc:picChg>
        <pc:picChg chg="mod">
          <ac:chgData name="Commodore St Germain" userId="420783ab-3e48-4f67-af00-cfba62042d5f" providerId="ADAL" clId="{7CCF967A-9E97-44E3-BF94-5C83124A07C6}" dt="2026-06-02T22:01:05.650" v="2032" actId="1036"/>
          <ac:picMkLst>
            <pc:docMk/>
            <pc:sldMk cId="2478533193" sldId="353"/>
            <ac:picMk id="8" creationId="{4122F450-E118-827D-E538-1DB5DCD1CA7F}"/>
          </ac:picMkLst>
        </pc:picChg>
        <pc:inkChg chg="del">
          <ac:chgData name="Commodore St Germain" userId="420783ab-3e48-4f67-af00-cfba62042d5f" providerId="ADAL" clId="{7CCF967A-9E97-44E3-BF94-5C83124A07C6}" dt="2026-06-02T22:00:47.351" v="2005" actId="478"/>
          <ac:inkMkLst>
            <pc:docMk/>
            <pc:sldMk cId="2478533193" sldId="353"/>
            <ac:inkMk id="10" creationId="{33D9B158-06DF-6F04-1A69-F1183ACFCF37}"/>
          </ac:inkMkLst>
        </pc:inkChg>
      </pc:sldChg>
      <pc:sldChg chg="modSp mod">
        <pc:chgData name="Commodore St Germain" userId="420783ab-3e48-4f67-af00-cfba62042d5f" providerId="ADAL" clId="{7CCF967A-9E97-44E3-BF94-5C83124A07C6}" dt="2026-06-02T20:27:46.405" v="85"/>
        <pc:sldMkLst>
          <pc:docMk/>
          <pc:sldMk cId="2208279446" sldId="365"/>
        </pc:sldMkLst>
        <pc:spChg chg="mod">
          <ac:chgData name="Commodore St Germain" userId="420783ab-3e48-4f67-af00-cfba62042d5f" providerId="ADAL" clId="{7CCF967A-9E97-44E3-BF94-5C83124A07C6}" dt="2026-06-02T20:26:20.878" v="82" actId="20577"/>
          <ac:spMkLst>
            <pc:docMk/>
            <pc:sldMk cId="2208279446" sldId="365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7CCF967A-9E97-44E3-BF94-5C83124A07C6}" dt="2026-06-02T20:27:46.405" v="85"/>
          <ac:spMkLst>
            <pc:docMk/>
            <pc:sldMk cId="2208279446" sldId="365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137760379" sldId="366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636897452" sldId="367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725062228" sldId="368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51811554" sldId="370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595637034" sldId="371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623209827" sldId="372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946834106" sldId="373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857086291" sldId="375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520291633" sldId="376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00124213" sldId="377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266341487" sldId="378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4147345875" sldId="379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655496302" sldId="380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666438534" sldId="386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4018602463" sldId="387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670161847" sldId="388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681383189" sldId="389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275457257" sldId="390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672207239" sldId="391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850788982" sldId="392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866939125" sldId="393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863482216" sldId="394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297256743" sldId="395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116387719" sldId="396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377002597" sldId="397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4176939708" sldId="398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241115292" sldId="399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709345877" sldId="400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392635457" sldId="401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37150370" sldId="402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176560417" sldId="403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142641379" sldId="404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849964870" sldId="405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904946100" sldId="406"/>
        </pc:sldMkLst>
      </pc:sldChg>
      <pc:sldChg chg="modSp new mod">
        <pc:chgData name="Commodore St Germain" userId="420783ab-3e48-4f67-af00-cfba62042d5f" providerId="ADAL" clId="{7CCF967A-9E97-44E3-BF94-5C83124A07C6}" dt="2026-06-02T21:51:10.773" v="1943" actId="20577"/>
        <pc:sldMkLst>
          <pc:docMk/>
          <pc:sldMk cId="3973871314" sldId="407"/>
        </pc:sldMkLst>
        <pc:spChg chg="mod">
          <ac:chgData name="Commodore St Germain" userId="420783ab-3e48-4f67-af00-cfba62042d5f" providerId="ADAL" clId="{7CCF967A-9E97-44E3-BF94-5C83124A07C6}" dt="2026-06-02T21:36:49.006" v="1344" actId="20577"/>
          <ac:spMkLst>
            <pc:docMk/>
            <pc:sldMk cId="3973871314" sldId="407"/>
            <ac:spMk id="2" creationId="{90A3F9B3-36C8-4A64-E93E-3B675009B122}"/>
          </ac:spMkLst>
        </pc:spChg>
        <pc:spChg chg="mod">
          <ac:chgData name="Commodore St Germain" userId="420783ab-3e48-4f67-af00-cfba62042d5f" providerId="ADAL" clId="{7CCF967A-9E97-44E3-BF94-5C83124A07C6}" dt="2026-06-02T21:51:10.773" v="1943" actId="20577"/>
          <ac:spMkLst>
            <pc:docMk/>
            <pc:sldMk cId="3973871314" sldId="407"/>
            <ac:spMk id="3" creationId="{4ED4DD62-E5B3-8B3C-F8CB-A0CE541D166E}"/>
          </ac:spMkLst>
        </pc:spChg>
      </pc:sldChg>
      <pc:sldChg chg="addSp delSp modSp new mod">
        <pc:chgData name="Commodore St Germain" userId="420783ab-3e48-4f67-af00-cfba62042d5f" providerId="ADAL" clId="{7CCF967A-9E97-44E3-BF94-5C83124A07C6}" dt="2026-06-02T22:28:52.501" v="3188" actId="255"/>
        <pc:sldMkLst>
          <pc:docMk/>
          <pc:sldMk cId="1496878143" sldId="408"/>
        </pc:sldMkLst>
        <pc:spChg chg="mod">
          <ac:chgData name="Commodore St Germain" userId="420783ab-3e48-4f67-af00-cfba62042d5f" providerId="ADAL" clId="{7CCF967A-9E97-44E3-BF94-5C83124A07C6}" dt="2026-06-02T22:28:52.501" v="3188" actId="255"/>
          <ac:spMkLst>
            <pc:docMk/>
            <pc:sldMk cId="1496878143" sldId="408"/>
            <ac:spMk id="2" creationId="{E3757B6F-F7D4-1C87-232D-2A8C360E2CD6}"/>
          </ac:spMkLst>
        </pc:spChg>
        <pc:spChg chg="del mod">
          <ac:chgData name="Commodore St Germain" userId="420783ab-3e48-4f67-af00-cfba62042d5f" providerId="ADAL" clId="{7CCF967A-9E97-44E3-BF94-5C83124A07C6}" dt="2026-06-02T22:08:39.611" v="2408" actId="3680"/>
          <ac:spMkLst>
            <pc:docMk/>
            <pc:sldMk cId="1496878143" sldId="408"/>
            <ac:spMk id="3" creationId="{E92F742D-C8AB-21ED-3A7C-33C17061FF13}"/>
          </ac:spMkLst>
        </pc:spChg>
        <pc:spChg chg="add mod">
          <ac:chgData name="Commodore St Germain" userId="420783ab-3e48-4f67-af00-cfba62042d5f" providerId="ADAL" clId="{7CCF967A-9E97-44E3-BF94-5C83124A07C6}" dt="2026-06-02T22:20:03.662" v="2760" actId="20577"/>
          <ac:spMkLst>
            <pc:docMk/>
            <pc:sldMk cId="1496878143" sldId="408"/>
            <ac:spMk id="5" creationId="{AD08569A-CD69-297C-DBA9-E7F9C0465EE7}"/>
          </ac:spMkLst>
        </pc:spChg>
        <pc:graphicFrameChg chg="add mod ord modGraphic">
          <ac:chgData name="Commodore St Germain" userId="420783ab-3e48-4f67-af00-cfba62042d5f" providerId="ADAL" clId="{7CCF967A-9E97-44E3-BF94-5C83124A07C6}" dt="2026-06-02T22:19:44.704" v="2755" actId="1076"/>
          <ac:graphicFrameMkLst>
            <pc:docMk/>
            <pc:sldMk cId="1496878143" sldId="408"/>
            <ac:graphicFrameMk id="4" creationId="{9B0A8251-B319-003B-1133-3ED0E247EA1F}"/>
          </ac:graphicFrameMkLst>
        </pc:graphicFrameChg>
      </pc:sldChg>
      <pc:sldChg chg="addSp modSp new mod">
        <pc:chgData name="Commodore St Germain" userId="420783ab-3e48-4f67-af00-cfba62042d5f" providerId="ADAL" clId="{7CCF967A-9E97-44E3-BF94-5C83124A07C6}" dt="2026-06-02T22:26:41.653" v="2961" actId="20577"/>
        <pc:sldMkLst>
          <pc:docMk/>
          <pc:sldMk cId="1421752377" sldId="409"/>
        </pc:sldMkLst>
        <pc:spChg chg="mod">
          <ac:chgData name="Commodore St Germain" userId="420783ab-3e48-4f67-af00-cfba62042d5f" providerId="ADAL" clId="{7CCF967A-9E97-44E3-BF94-5C83124A07C6}" dt="2026-06-02T22:26:41.653" v="2961" actId="20577"/>
          <ac:spMkLst>
            <pc:docMk/>
            <pc:sldMk cId="1421752377" sldId="409"/>
            <ac:spMk id="2" creationId="{39A9DBBF-15A8-809D-C81B-78BAF400274A}"/>
          </ac:spMkLst>
        </pc:spChg>
        <pc:spChg chg="add mod">
          <ac:chgData name="Commodore St Germain" userId="420783ab-3e48-4f67-af00-cfba62042d5f" providerId="ADAL" clId="{7CCF967A-9E97-44E3-BF94-5C83124A07C6}" dt="2026-06-02T22:15:53.946" v="2531"/>
          <ac:spMkLst>
            <pc:docMk/>
            <pc:sldMk cId="1421752377" sldId="409"/>
            <ac:spMk id="6" creationId="{0F401808-EF63-1FB2-A325-28B71DFAABCC}"/>
          </ac:spMkLst>
        </pc:spChg>
        <pc:picChg chg="add mod">
          <ac:chgData name="Commodore St Germain" userId="420783ab-3e48-4f67-af00-cfba62042d5f" providerId="ADAL" clId="{7CCF967A-9E97-44E3-BF94-5C83124A07C6}" dt="2026-06-02T22:15:16.379" v="2526" actId="1076"/>
          <ac:picMkLst>
            <pc:docMk/>
            <pc:sldMk cId="1421752377" sldId="409"/>
            <ac:picMk id="5" creationId="{5BD3D71F-8959-232C-158F-18DD19E518E6}"/>
          </ac:picMkLst>
        </pc:picChg>
      </pc:sldChg>
      <pc:sldChg chg="addSp delSp modSp new del mod">
        <pc:chgData name="Commodore St Germain" userId="420783ab-3e48-4f67-af00-cfba62042d5f" providerId="ADAL" clId="{7CCF967A-9E97-44E3-BF94-5C83124A07C6}" dt="2026-06-03T00:39:47.195" v="3938" actId="47"/>
        <pc:sldMkLst>
          <pc:docMk/>
          <pc:sldMk cId="3283416687" sldId="410"/>
        </pc:sldMkLst>
        <pc:spChg chg="del">
          <ac:chgData name="Commodore St Germain" userId="420783ab-3e48-4f67-af00-cfba62042d5f" providerId="ADAL" clId="{7CCF967A-9E97-44E3-BF94-5C83124A07C6}" dt="2026-06-03T00:14:07.274" v="3235" actId="478"/>
          <ac:spMkLst>
            <pc:docMk/>
            <pc:sldMk cId="3283416687" sldId="410"/>
            <ac:spMk id="2" creationId="{67A8F115-F463-1D14-4189-71E4EC437B47}"/>
          </ac:spMkLst>
        </pc:spChg>
        <pc:spChg chg="del">
          <ac:chgData name="Commodore St Germain" userId="420783ab-3e48-4f67-af00-cfba62042d5f" providerId="ADAL" clId="{7CCF967A-9E97-44E3-BF94-5C83124A07C6}" dt="2026-06-03T00:14:04.532" v="3234" actId="478"/>
          <ac:spMkLst>
            <pc:docMk/>
            <pc:sldMk cId="3283416687" sldId="410"/>
            <ac:spMk id="3" creationId="{FA2E03F8-3746-E0AB-1BCA-455C08BACD24}"/>
          </ac:spMkLst>
        </pc:spChg>
        <pc:spChg chg="add mod">
          <ac:chgData name="Commodore St Germain" userId="420783ab-3e48-4f67-af00-cfba62042d5f" providerId="ADAL" clId="{7CCF967A-9E97-44E3-BF94-5C83124A07C6}" dt="2026-06-03T00:14:17.426" v="3237" actId="1076"/>
          <ac:spMkLst>
            <pc:docMk/>
            <pc:sldMk cId="3283416687" sldId="410"/>
            <ac:spMk id="6" creationId="{2B65CBC7-F2E4-1F93-FAB8-0AAD10B9DB2B}"/>
          </ac:spMkLst>
        </pc:spChg>
        <pc:spChg chg="add mod">
          <ac:chgData name="Commodore St Germain" userId="420783ab-3e48-4f67-af00-cfba62042d5f" providerId="ADAL" clId="{7CCF967A-9E97-44E3-BF94-5C83124A07C6}" dt="2026-06-03T00:25:05.425" v="3416" actId="6549"/>
          <ac:spMkLst>
            <pc:docMk/>
            <pc:sldMk cId="3283416687" sldId="410"/>
            <ac:spMk id="7" creationId="{28C20C2B-D4BB-6DD2-C1D7-8F23AC7A2557}"/>
          </ac:spMkLst>
        </pc:spChg>
        <pc:spChg chg="add mod">
          <ac:chgData name="Commodore St Germain" userId="420783ab-3e48-4f67-af00-cfba62042d5f" providerId="ADAL" clId="{7CCF967A-9E97-44E3-BF94-5C83124A07C6}" dt="2026-06-03T00:21:33.245" v="3367" actId="1076"/>
          <ac:spMkLst>
            <pc:docMk/>
            <pc:sldMk cId="3283416687" sldId="410"/>
            <ac:spMk id="9" creationId="{0A5E6BCE-175D-FD8F-CEC4-43BEA4D8A368}"/>
          </ac:spMkLst>
        </pc:spChg>
        <pc:spChg chg="add mod">
          <ac:chgData name="Commodore St Germain" userId="420783ab-3e48-4f67-af00-cfba62042d5f" providerId="ADAL" clId="{7CCF967A-9E97-44E3-BF94-5C83124A07C6}" dt="2026-06-03T00:21:26.567" v="3366" actId="1076"/>
          <ac:spMkLst>
            <pc:docMk/>
            <pc:sldMk cId="3283416687" sldId="410"/>
            <ac:spMk id="10" creationId="{73A0B3B4-6038-CFA1-7F36-637EC3519A4D}"/>
          </ac:spMkLst>
        </pc:spChg>
        <pc:spChg chg="add mod">
          <ac:chgData name="Commodore St Germain" userId="420783ab-3e48-4f67-af00-cfba62042d5f" providerId="ADAL" clId="{7CCF967A-9E97-44E3-BF94-5C83124A07C6}" dt="2026-06-03T00:26:11.282" v="3471" actId="1076"/>
          <ac:spMkLst>
            <pc:docMk/>
            <pc:sldMk cId="3283416687" sldId="410"/>
            <ac:spMk id="11" creationId="{26122BB7-DD6F-4A84-47F8-9B578B97F277}"/>
          </ac:spMkLst>
        </pc:spChg>
        <pc:spChg chg="add mod">
          <ac:chgData name="Commodore St Germain" userId="420783ab-3e48-4f67-af00-cfba62042d5f" providerId="ADAL" clId="{7CCF967A-9E97-44E3-BF94-5C83124A07C6}" dt="2026-06-03T00:26:23.987" v="3475" actId="1035"/>
          <ac:spMkLst>
            <pc:docMk/>
            <pc:sldMk cId="3283416687" sldId="410"/>
            <ac:spMk id="12" creationId="{C030B4F9-9350-D633-CF6D-5CD84F8348C6}"/>
          </ac:spMkLst>
        </pc:spChg>
        <pc:spChg chg="add mod">
          <ac:chgData name="Commodore St Germain" userId="420783ab-3e48-4f67-af00-cfba62042d5f" providerId="ADAL" clId="{7CCF967A-9E97-44E3-BF94-5C83124A07C6}" dt="2026-06-03T00:21:49.208" v="3368"/>
          <ac:spMkLst>
            <pc:docMk/>
            <pc:sldMk cId="3283416687" sldId="410"/>
            <ac:spMk id="13" creationId="{224FFB21-56CB-B6DD-E1A7-732E69364C7D}"/>
          </ac:spMkLst>
        </pc:spChg>
        <pc:spChg chg="add mod">
          <ac:chgData name="Commodore St Germain" userId="420783ab-3e48-4f67-af00-cfba62042d5f" providerId="ADAL" clId="{7CCF967A-9E97-44E3-BF94-5C83124A07C6}" dt="2026-06-03T00:25:52.080" v="3467" actId="1076"/>
          <ac:spMkLst>
            <pc:docMk/>
            <pc:sldMk cId="3283416687" sldId="410"/>
            <ac:spMk id="14" creationId="{139E4DF8-1A25-DBE6-66CF-973AF502006C}"/>
          </ac:spMkLst>
        </pc:spChg>
        <pc:spChg chg="add mod">
          <ac:chgData name="Commodore St Germain" userId="420783ab-3e48-4f67-af00-cfba62042d5f" providerId="ADAL" clId="{7CCF967A-9E97-44E3-BF94-5C83124A07C6}" dt="2026-06-03T00:28:21.683" v="3515" actId="1076"/>
          <ac:spMkLst>
            <pc:docMk/>
            <pc:sldMk cId="3283416687" sldId="410"/>
            <ac:spMk id="15" creationId="{19BE31E0-2420-5303-2157-B93D1216A591}"/>
          </ac:spMkLst>
        </pc:spChg>
        <pc:cxnChg chg="add mod">
          <ac:chgData name="Commodore St Germain" userId="420783ab-3e48-4f67-af00-cfba62042d5f" providerId="ADAL" clId="{7CCF967A-9E97-44E3-BF94-5C83124A07C6}" dt="2026-06-03T00:14:13.117" v="3236" actId="14100"/>
          <ac:cxnSpMkLst>
            <pc:docMk/>
            <pc:sldMk cId="3283416687" sldId="410"/>
            <ac:cxnSpMk id="5" creationId="{A0BE6922-6A09-9CE8-6C59-A101D9C757CF}"/>
          </ac:cxnSpMkLst>
        </pc:cxnChg>
      </pc:sldChg>
      <pc:sldChg chg="new 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4167262921" sldId="411"/>
        </pc:sldMkLst>
      </pc:sldChg>
      <pc:sldChg chg="addSp delSp modSp add mod">
        <pc:chgData name="Commodore St Germain" userId="420783ab-3e48-4f67-af00-cfba62042d5f" providerId="ADAL" clId="{7CCF967A-9E97-44E3-BF94-5C83124A07C6}" dt="2026-06-02T20:37:15.258" v="370" actId="1076"/>
        <pc:sldMkLst>
          <pc:docMk/>
          <pc:sldMk cId="3444925059" sldId="412"/>
        </pc:sldMkLst>
        <pc:spChg chg="mod">
          <ac:chgData name="Commodore St Germain" userId="420783ab-3e48-4f67-af00-cfba62042d5f" providerId="ADAL" clId="{7CCF967A-9E97-44E3-BF94-5C83124A07C6}" dt="2026-06-02T20:37:15.258" v="370" actId="1076"/>
          <ac:spMkLst>
            <pc:docMk/>
            <pc:sldMk cId="3444925059" sldId="412"/>
            <ac:spMk id="3" creationId="{4063B82C-0B7B-A8AE-E052-777246AF0B3F}"/>
          </ac:spMkLst>
        </pc:spChg>
        <pc:picChg chg="add del">
          <ac:chgData name="Commodore St Germain" userId="420783ab-3e48-4f67-af00-cfba62042d5f" providerId="ADAL" clId="{7CCF967A-9E97-44E3-BF94-5C83124A07C6}" dt="2026-06-02T20:32:36.121" v="233" actId="478"/>
          <ac:picMkLst>
            <pc:docMk/>
            <pc:sldMk cId="3444925059" sldId="412"/>
            <ac:picMk id="7" creationId="{E0893BEC-B008-4482-13A7-1765057E884B}"/>
          </ac:picMkLst>
        </pc:picChg>
        <pc:picChg chg="add del">
          <ac:chgData name="Commodore St Germain" userId="420783ab-3e48-4f67-af00-cfba62042d5f" providerId="ADAL" clId="{7CCF967A-9E97-44E3-BF94-5C83124A07C6}" dt="2026-06-02T20:32:33.420" v="232" actId="478"/>
          <ac:picMkLst>
            <pc:docMk/>
            <pc:sldMk cId="3444925059" sldId="412"/>
            <ac:picMk id="9" creationId="{05925353-B1E4-7AED-4678-38D2107E09CF}"/>
          </ac:picMkLst>
        </pc:picChg>
        <pc:picChg chg="add del">
          <ac:chgData name="Commodore St Germain" userId="420783ab-3e48-4f67-af00-cfba62042d5f" providerId="ADAL" clId="{7CCF967A-9E97-44E3-BF94-5C83124A07C6}" dt="2026-06-02T20:32:36.121" v="233" actId="478"/>
          <ac:picMkLst>
            <pc:docMk/>
            <pc:sldMk cId="3444925059" sldId="412"/>
            <ac:picMk id="11" creationId="{DB2C4E0F-864B-44FC-E3E4-E2986E40D4E5}"/>
          </ac:picMkLst>
        </pc:picChg>
      </pc:sldChg>
      <pc:sldChg chg="add del">
        <pc:chgData name="Commodore St Germain" userId="420783ab-3e48-4f67-af00-cfba62042d5f" providerId="ADAL" clId="{7CCF967A-9E97-44E3-BF94-5C83124A07C6}" dt="2026-06-02T20:49:09.112" v="682" actId="47"/>
        <pc:sldMkLst>
          <pc:docMk/>
          <pc:sldMk cId="1530375701" sldId="413"/>
        </pc:sldMkLst>
      </pc:sldChg>
      <pc:sldChg chg="addSp delSp modSp add del mod">
        <pc:chgData name="Commodore St Germain" userId="420783ab-3e48-4f67-af00-cfba62042d5f" providerId="ADAL" clId="{7CCF967A-9E97-44E3-BF94-5C83124A07C6}" dt="2026-06-02T21:27:06.875" v="1327" actId="47"/>
        <pc:sldMkLst>
          <pc:docMk/>
          <pc:sldMk cId="785058492" sldId="414"/>
        </pc:sldMkLst>
        <pc:spChg chg="mod">
          <ac:chgData name="Commodore St Germain" userId="420783ab-3e48-4f67-af00-cfba62042d5f" providerId="ADAL" clId="{7CCF967A-9E97-44E3-BF94-5C83124A07C6}" dt="2026-06-02T21:01:20.190" v="768" actId="13926"/>
          <ac:spMkLst>
            <pc:docMk/>
            <pc:sldMk cId="785058492" sldId="414"/>
            <ac:spMk id="3" creationId="{8C5565C2-A0DB-8117-CBDF-EBCDE04CFC4B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5" creationId="{F62750FE-DFFB-22FD-3E15-FA8662128F86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6" creationId="{6D7EF3E9-7942-0F32-CAFB-CD7C28C15F4F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9" creationId="{BD7C7FA3-8BE5-E82D-3226-CA52D25FE9DA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10" creationId="{F93CB986-BFBE-BA3D-8EFC-67F4BF4F77E2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13" creationId="{2DD9F277-72DE-DFA3-87CE-C7FA190FE417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16" creationId="{89A57005-94C1-3E52-8DB1-265FC9A55432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19" creationId="{8D4F235C-F6A5-7F0D-6D48-A2968C276D9E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20" creationId="{DF65FCEB-4574-785D-576E-C3EF60B1C640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21" creationId="{ED7EEF66-3D08-CA5E-4083-418C9BF7285E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22" creationId="{93A908CF-F9CD-53C9-1763-387A5FE698C0}"/>
          </ac:spMkLst>
        </pc:spChg>
      </pc:sldChg>
      <pc:sldChg chg="addSp delSp modSp add mod">
        <pc:chgData name="Commodore St Germain" userId="420783ab-3e48-4f67-af00-cfba62042d5f" providerId="ADAL" clId="{7CCF967A-9E97-44E3-BF94-5C83124A07C6}" dt="2026-06-02T21:26:38.637" v="1309" actId="20577"/>
        <pc:sldMkLst>
          <pc:docMk/>
          <pc:sldMk cId="559679564" sldId="415"/>
        </pc:sldMkLst>
        <pc:spChg chg="mod">
          <ac:chgData name="Commodore St Germain" userId="420783ab-3e48-4f67-af00-cfba62042d5f" providerId="ADAL" clId="{7CCF967A-9E97-44E3-BF94-5C83124A07C6}" dt="2026-06-02T21:13:50.906" v="1036" actId="6549"/>
          <ac:spMkLst>
            <pc:docMk/>
            <pc:sldMk cId="559679564" sldId="415"/>
            <ac:spMk id="3" creationId="{8C5565C2-A0DB-8117-CBDF-EBCDE04CFC4B}"/>
          </ac:spMkLst>
        </pc:spChg>
        <pc:spChg chg="add del mod">
          <ac:chgData name="Commodore St Germain" userId="420783ab-3e48-4f67-af00-cfba62042d5f" providerId="ADAL" clId="{7CCF967A-9E97-44E3-BF94-5C83124A07C6}" dt="2026-06-02T21:11:54.104" v="940" actId="478"/>
          <ac:spMkLst>
            <pc:docMk/>
            <pc:sldMk cId="559679564" sldId="415"/>
            <ac:spMk id="5" creationId="{DBDCF7B9-528A-1537-2CB0-B5277EDBA030}"/>
          </ac:spMkLst>
        </pc:spChg>
        <pc:spChg chg="add del mod">
          <ac:chgData name="Commodore St Germain" userId="420783ab-3e48-4f67-af00-cfba62042d5f" providerId="ADAL" clId="{7CCF967A-9E97-44E3-BF94-5C83124A07C6}" dt="2026-06-02T21:11:48.482" v="939" actId="478"/>
          <ac:spMkLst>
            <pc:docMk/>
            <pc:sldMk cId="559679564" sldId="415"/>
            <ac:spMk id="6" creationId="{2AFD4B0C-6947-77F6-7C31-482B1E5751B8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7" creationId="{F84D3E97-960A-59C7-B66F-558027FFB2E5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8" creationId="{07C474C5-D62D-ED1B-5EAA-E47245FF4D88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9" creationId="{BD7C7FA3-8BE5-E82D-3226-CA52D25FE9DA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1" creationId="{CDEC040D-ED70-EF32-9AA1-B149CFCF31D1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2" creationId="{C6522C5B-47A7-B6BE-952D-C2BB3167A3D7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3" creationId="{2DD9F277-72DE-DFA3-87CE-C7FA190FE417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4" creationId="{DE313E0E-4657-0963-15B4-0A1458C2FF65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5" creationId="{A54CE82C-85A6-5ECD-9A64-FE091131FDCE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6" creationId="{89A57005-94C1-3E52-8DB1-265FC9A55432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7" creationId="{24AB8159-616D-A083-AD85-8279FC8389E5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8" creationId="{BD686384-3E32-B3BF-5D39-47F482661C5F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9" creationId="{8D4F235C-F6A5-7F0D-6D48-A2968C276D9E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0" creationId="{2A0706C3-CFA7-B07E-3DCA-178DE7D219CB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1" creationId="{EBCEB539-B66D-3D8C-0BBF-F2BD369A7ACE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2" creationId="{2F190175-2A3D-B165-1326-7EA9AFCAB998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3" creationId="{29F4D85C-E0C6-EAED-2129-64B2FC6A7F42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4" creationId="{63C54B10-FD5A-67BE-0502-A2EDC9B7CC7C}"/>
          </ac:spMkLst>
        </pc:spChg>
        <pc:spChg chg="add mod">
          <ac:chgData name="Commodore St Germain" userId="420783ab-3e48-4f67-af00-cfba62042d5f" providerId="ADAL" clId="{7CCF967A-9E97-44E3-BF94-5C83124A07C6}" dt="2026-06-02T21:11:39.231" v="936" actId="1076"/>
          <ac:spMkLst>
            <pc:docMk/>
            <pc:sldMk cId="559679564" sldId="415"/>
            <ac:spMk id="25" creationId="{1071203D-27F8-F210-BE64-D139C459ED14}"/>
          </ac:spMkLst>
        </pc:spChg>
        <pc:spChg chg="add mod">
          <ac:chgData name="Commodore St Germain" userId="420783ab-3e48-4f67-af00-cfba62042d5f" providerId="ADAL" clId="{7CCF967A-9E97-44E3-BF94-5C83124A07C6}" dt="2026-06-02T21:11:39.231" v="936" actId="1076"/>
          <ac:spMkLst>
            <pc:docMk/>
            <pc:sldMk cId="559679564" sldId="415"/>
            <ac:spMk id="28" creationId="{7654580E-A678-7FFD-CF43-83C2D48781BB}"/>
          </ac:spMkLst>
        </pc:spChg>
        <pc:spChg chg="add mod">
          <ac:chgData name="Commodore St Germain" userId="420783ab-3e48-4f67-af00-cfba62042d5f" providerId="ADAL" clId="{7CCF967A-9E97-44E3-BF94-5C83124A07C6}" dt="2026-06-02T21:11:39.231" v="936" actId="1076"/>
          <ac:spMkLst>
            <pc:docMk/>
            <pc:sldMk cId="559679564" sldId="415"/>
            <ac:spMk id="29" creationId="{DAA130DF-16DE-18AA-E9E4-7F1F88A4369B}"/>
          </ac:spMkLst>
        </pc:spChg>
        <pc:spChg chg="add mod">
          <ac:chgData name="Commodore St Germain" userId="420783ab-3e48-4f67-af00-cfba62042d5f" providerId="ADAL" clId="{7CCF967A-9E97-44E3-BF94-5C83124A07C6}" dt="2026-06-02T21:11:39.231" v="936" actId="1076"/>
          <ac:spMkLst>
            <pc:docMk/>
            <pc:sldMk cId="559679564" sldId="415"/>
            <ac:spMk id="30" creationId="{3485B5F8-4BE5-958D-206E-1C9EA92FA6EB}"/>
          </ac:spMkLst>
        </pc:spChg>
        <pc:spChg chg="add mod">
          <ac:chgData name="Commodore St Germain" userId="420783ab-3e48-4f67-af00-cfba62042d5f" providerId="ADAL" clId="{7CCF967A-9E97-44E3-BF94-5C83124A07C6}" dt="2026-06-02T21:12:08.690" v="949" actId="1038"/>
          <ac:spMkLst>
            <pc:docMk/>
            <pc:sldMk cId="559679564" sldId="415"/>
            <ac:spMk id="31" creationId="{F55D67AB-0973-AE49-00DE-2C2664FB2538}"/>
          </ac:spMkLst>
        </pc:spChg>
        <pc:spChg chg="add mod">
          <ac:chgData name="Commodore St Germain" userId="420783ab-3e48-4f67-af00-cfba62042d5f" providerId="ADAL" clId="{7CCF967A-9E97-44E3-BF94-5C83124A07C6}" dt="2026-06-02T21:12:04.276" v="944" actId="1076"/>
          <ac:spMkLst>
            <pc:docMk/>
            <pc:sldMk cId="559679564" sldId="415"/>
            <ac:spMk id="32" creationId="{1B797492-D729-5AFD-0E84-DB39C27B3860}"/>
          </ac:spMkLst>
        </pc:spChg>
        <pc:spChg chg="add mod">
          <ac:chgData name="Commodore St Germain" userId="420783ab-3e48-4f67-af00-cfba62042d5f" providerId="ADAL" clId="{7CCF967A-9E97-44E3-BF94-5C83124A07C6}" dt="2026-06-02T21:14:24.502" v="1060" actId="20577"/>
          <ac:spMkLst>
            <pc:docMk/>
            <pc:sldMk cId="559679564" sldId="415"/>
            <ac:spMk id="36" creationId="{9C238250-FB2E-C6F7-3820-5A320E3C8D29}"/>
          </ac:spMkLst>
        </pc:spChg>
        <pc:spChg chg="add mod">
          <ac:chgData name="Commodore St Germain" userId="420783ab-3e48-4f67-af00-cfba62042d5f" providerId="ADAL" clId="{7CCF967A-9E97-44E3-BF94-5C83124A07C6}" dt="2026-06-02T21:14:42.180" v="1068" actId="1076"/>
          <ac:spMkLst>
            <pc:docMk/>
            <pc:sldMk cId="559679564" sldId="415"/>
            <ac:spMk id="37" creationId="{F03AA6C4-EE6C-3EEC-95F9-C751AFBC7117}"/>
          </ac:spMkLst>
        </pc:spChg>
        <pc:spChg chg="add mod">
          <ac:chgData name="Commodore St Germain" userId="420783ab-3e48-4f67-af00-cfba62042d5f" providerId="ADAL" clId="{7CCF967A-9E97-44E3-BF94-5C83124A07C6}" dt="2026-06-02T21:26:38.637" v="1309" actId="20577"/>
          <ac:spMkLst>
            <pc:docMk/>
            <pc:sldMk cId="559679564" sldId="415"/>
            <ac:spMk id="42" creationId="{18EA67B5-2ADC-9821-F706-F5362B590F6F}"/>
          </ac:spMkLst>
        </pc:spChg>
        <pc:cxnChg chg="mod">
          <ac:chgData name="Commodore St Germain" userId="420783ab-3e48-4f67-af00-cfba62042d5f" providerId="ADAL" clId="{7CCF967A-9E97-44E3-BF94-5C83124A07C6}" dt="2026-06-02T21:11:26.036" v="934" actId="1076"/>
          <ac:cxnSpMkLst>
            <pc:docMk/>
            <pc:sldMk cId="559679564" sldId="415"/>
            <ac:cxnSpMk id="26" creationId="{BC863812-93BF-BA42-E1C6-E76278DB7D0E}"/>
          </ac:cxnSpMkLst>
        </pc:cxnChg>
        <pc:cxnChg chg="mod">
          <ac:chgData name="Commodore St Germain" userId="420783ab-3e48-4f67-af00-cfba62042d5f" providerId="ADAL" clId="{7CCF967A-9E97-44E3-BF94-5C83124A07C6}" dt="2026-06-02T21:11:26.036" v="934" actId="1076"/>
          <ac:cxnSpMkLst>
            <pc:docMk/>
            <pc:sldMk cId="559679564" sldId="415"/>
            <ac:cxnSpMk id="27" creationId="{201AC866-040F-0F30-B213-6D1213E02192}"/>
          </ac:cxnSpMkLst>
        </pc:cxnChg>
        <pc:cxnChg chg="add mod">
          <ac:chgData name="Commodore St Germain" userId="420783ab-3e48-4f67-af00-cfba62042d5f" providerId="ADAL" clId="{7CCF967A-9E97-44E3-BF94-5C83124A07C6}" dt="2026-06-02T21:13:58.231" v="1037" actId="692"/>
          <ac:cxnSpMkLst>
            <pc:docMk/>
            <pc:sldMk cId="559679564" sldId="415"/>
            <ac:cxnSpMk id="34" creationId="{3BC3B72E-F917-6534-EFDF-126CDD4D5882}"/>
          </ac:cxnSpMkLst>
        </pc:cxnChg>
        <pc:cxnChg chg="add mod">
          <ac:chgData name="Commodore St Germain" userId="420783ab-3e48-4f67-af00-cfba62042d5f" providerId="ADAL" clId="{7CCF967A-9E97-44E3-BF94-5C83124A07C6}" dt="2026-06-02T21:14:08.172" v="1040" actId="14100"/>
          <ac:cxnSpMkLst>
            <pc:docMk/>
            <pc:sldMk cId="559679564" sldId="415"/>
            <ac:cxnSpMk id="38" creationId="{178A470F-63D4-5BFC-2C78-6E1766BA319B}"/>
          </ac:cxnSpMkLst>
        </pc:cxnChg>
      </pc:sldChg>
      <pc:sldChg chg="addSp delSp modSp add mod">
        <pc:chgData name="Commodore St Germain" userId="420783ab-3e48-4f67-af00-cfba62042d5f" providerId="ADAL" clId="{7CCF967A-9E97-44E3-BF94-5C83124A07C6}" dt="2026-06-02T21:26:56.800" v="1326" actId="1036"/>
        <pc:sldMkLst>
          <pc:docMk/>
          <pc:sldMk cId="2487278204" sldId="416"/>
        </pc:sldMkLst>
        <pc:spChg chg="mod">
          <ac:chgData name="Commodore St Germain" userId="420783ab-3e48-4f67-af00-cfba62042d5f" providerId="ADAL" clId="{7CCF967A-9E97-44E3-BF94-5C83124A07C6}" dt="2026-06-02T21:18:18.274" v="1128" actId="6549"/>
          <ac:spMkLst>
            <pc:docMk/>
            <pc:sldMk cId="2487278204" sldId="416"/>
            <ac:spMk id="3" creationId="{8C5565C2-A0DB-8117-CBDF-EBCDE04CFC4B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7" creationId="{F84D3E97-960A-59C7-B66F-558027FFB2E5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8" creationId="{07C474C5-D62D-ED1B-5EAA-E47245FF4D88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9" creationId="{BD7C7FA3-8BE5-E82D-3226-CA52D25FE9DA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1" creationId="{CDEC040D-ED70-EF32-9AA1-B149CFCF31D1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2" creationId="{C6522C5B-47A7-B6BE-952D-C2BB3167A3D7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3" creationId="{2DD9F277-72DE-DFA3-87CE-C7FA190FE417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4" creationId="{DE313E0E-4657-0963-15B4-0A1458C2FF65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5" creationId="{A54CE82C-85A6-5ECD-9A64-FE091131FDCE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6" creationId="{89A57005-94C1-3E52-8DB1-265FC9A55432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7" creationId="{24AB8159-616D-A083-AD85-8279FC8389E5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8" creationId="{BD686384-3E32-B3BF-5D39-47F482661C5F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9" creationId="{8D4F235C-F6A5-7F0D-6D48-A2968C276D9E}"/>
          </ac:spMkLst>
        </pc:spChg>
        <pc:spChg chg="mod">
          <ac:chgData name="Commodore St Germain" userId="420783ab-3e48-4f67-af00-cfba62042d5f" providerId="ADAL" clId="{7CCF967A-9E97-44E3-BF94-5C83124A07C6}" dt="2026-06-02T21:22:45.543" v="1204" actId="20577"/>
          <ac:spMkLst>
            <pc:docMk/>
            <pc:sldMk cId="2487278204" sldId="416"/>
            <ac:spMk id="20" creationId="{2A0706C3-CFA7-B07E-3DCA-178DE7D219CB}"/>
          </ac:spMkLst>
        </pc:spChg>
        <pc:spChg chg="mod">
          <ac:chgData name="Commodore St Germain" userId="420783ab-3e48-4f67-af00-cfba62042d5f" providerId="ADAL" clId="{7CCF967A-9E97-44E3-BF94-5C83124A07C6}" dt="2026-06-02T21:23:13.539" v="1210" actId="20577"/>
          <ac:spMkLst>
            <pc:docMk/>
            <pc:sldMk cId="2487278204" sldId="416"/>
            <ac:spMk id="21" creationId="{EBCEB539-B66D-3D8C-0BBF-F2BD369A7ACE}"/>
          </ac:spMkLst>
        </pc:spChg>
        <pc:spChg chg="mod">
          <ac:chgData name="Commodore St Germain" userId="420783ab-3e48-4f67-af00-cfba62042d5f" providerId="ADAL" clId="{7CCF967A-9E97-44E3-BF94-5C83124A07C6}" dt="2026-06-02T21:22:30.775" v="1198" actId="207"/>
          <ac:spMkLst>
            <pc:docMk/>
            <pc:sldMk cId="2487278204" sldId="416"/>
            <ac:spMk id="22" creationId="{2F190175-2A3D-B165-1326-7EA9AFCAB998}"/>
          </ac:spMkLst>
        </pc:spChg>
        <pc:spChg chg="del">
          <ac:chgData name="Commodore St Germain" userId="420783ab-3e48-4f67-af00-cfba62042d5f" providerId="ADAL" clId="{7CCF967A-9E97-44E3-BF94-5C83124A07C6}" dt="2026-06-02T21:23:27.062" v="1212" actId="478"/>
          <ac:spMkLst>
            <pc:docMk/>
            <pc:sldMk cId="2487278204" sldId="416"/>
            <ac:spMk id="25" creationId="{1071203D-27F8-F210-BE64-D139C459ED14}"/>
          </ac:spMkLst>
        </pc:spChg>
        <pc:spChg chg="del">
          <ac:chgData name="Commodore St Germain" userId="420783ab-3e48-4f67-af00-cfba62042d5f" providerId="ADAL" clId="{7CCF967A-9E97-44E3-BF94-5C83124A07C6}" dt="2026-06-02T21:23:31.640" v="1213" actId="478"/>
          <ac:spMkLst>
            <pc:docMk/>
            <pc:sldMk cId="2487278204" sldId="416"/>
            <ac:spMk id="28" creationId="{7654580E-A678-7FFD-CF43-83C2D48781BB}"/>
          </ac:spMkLst>
        </pc:spChg>
        <pc:spChg chg="mod">
          <ac:chgData name="Commodore St Germain" userId="420783ab-3e48-4f67-af00-cfba62042d5f" providerId="ADAL" clId="{7CCF967A-9E97-44E3-BF94-5C83124A07C6}" dt="2026-06-02T21:24:15.076" v="1250" actId="1037"/>
          <ac:spMkLst>
            <pc:docMk/>
            <pc:sldMk cId="2487278204" sldId="416"/>
            <ac:spMk id="29" creationId="{DAA130DF-16DE-18AA-E9E4-7F1F88A4369B}"/>
          </ac:spMkLst>
        </pc:spChg>
        <pc:spChg chg="mod">
          <ac:chgData name="Commodore St Germain" userId="420783ab-3e48-4f67-af00-cfba62042d5f" providerId="ADAL" clId="{7CCF967A-9E97-44E3-BF94-5C83124A07C6}" dt="2026-06-02T21:23:59.309" v="1245" actId="1038"/>
          <ac:spMkLst>
            <pc:docMk/>
            <pc:sldMk cId="2487278204" sldId="416"/>
            <ac:spMk id="30" creationId="{3485B5F8-4BE5-958D-206E-1C9EA92FA6EB}"/>
          </ac:spMkLst>
        </pc:spChg>
        <pc:spChg chg="mod">
          <ac:chgData name="Commodore St Germain" userId="420783ab-3e48-4f67-af00-cfba62042d5f" providerId="ADAL" clId="{7CCF967A-9E97-44E3-BF94-5C83124A07C6}" dt="2026-06-02T21:24:42.988" v="1254" actId="14100"/>
          <ac:spMkLst>
            <pc:docMk/>
            <pc:sldMk cId="2487278204" sldId="416"/>
            <ac:spMk id="31" creationId="{F55D67AB-0973-AE49-00DE-2C2664FB2538}"/>
          </ac:spMkLst>
        </pc:spChg>
        <pc:spChg chg="mod">
          <ac:chgData name="Commodore St Germain" userId="420783ab-3e48-4f67-af00-cfba62042d5f" providerId="ADAL" clId="{7CCF967A-9E97-44E3-BF94-5C83124A07C6}" dt="2026-06-02T21:24:46.607" v="1255" actId="14100"/>
          <ac:spMkLst>
            <pc:docMk/>
            <pc:sldMk cId="2487278204" sldId="416"/>
            <ac:spMk id="32" creationId="{1B797492-D729-5AFD-0E84-DB39C27B3860}"/>
          </ac:spMkLst>
        </pc:spChg>
        <pc:spChg chg="add mod">
          <ac:chgData name="Commodore St Germain" userId="420783ab-3e48-4f67-af00-cfba62042d5f" providerId="ADAL" clId="{7CCF967A-9E97-44E3-BF94-5C83124A07C6}" dt="2026-06-02T21:23:44.023" v="1217" actId="1076"/>
          <ac:spMkLst>
            <pc:docMk/>
            <pc:sldMk cId="2487278204" sldId="416"/>
            <ac:spMk id="33" creationId="{569AEE52-FBA7-4952-66B3-5C82B6DE8C3E}"/>
          </ac:spMkLst>
        </pc:spChg>
        <pc:spChg chg="mod">
          <ac:chgData name="Commodore St Germain" userId="420783ab-3e48-4f67-af00-cfba62042d5f" providerId="ADAL" clId="{7CCF967A-9E97-44E3-BF94-5C83124A07C6}" dt="2026-06-02T21:23:59.309" v="1245" actId="1038"/>
          <ac:spMkLst>
            <pc:docMk/>
            <pc:sldMk cId="2487278204" sldId="416"/>
            <ac:spMk id="37" creationId="{F03AA6C4-EE6C-3EEC-95F9-C751AFBC7117}"/>
          </ac:spMkLst>
        </pc:spChg>
        <pc:spChg chg="add mod">
          <ac:chgData name="Commodore St Germain" userId="420783ab-3e48-4f67-af00-cfba62042d5f" providerId="ADAL" clId="{7CCF967A-9E97-44E3-BF94-5C83124A07C6}" dt="2026-06-02T21:24:51.035" v="1256" actId="1076"/>
          <ac:spMkLst>
            <pc:docMk/>
            <pc:sldMk cId="2487278204" sldId="416"/>
            <ac:spMk id="40" creationId="{E916E44F-7C41-6500-2473-E5B6C976FB83}"/>
          </ac:spMkLst>
        </pc:spChg>
        <pc:spChg chg="add del mod">
          <ac:chgData name="Commodore St Germain" userId="420783ab-3e48-4f67-af00-cfba62042d5f" providerId="ADAL" clId="{7CCF967A-9E97-44E3-BF94-5C83124A07C6}" dt="2026-06-02T21:26:14.590" v="1279" actId="21"/>
          <ac:spMkLst>
            <pc:docMk/>
            <pc:sldMk cId="2487278204" sldId="416"/>
            <ac:spMk id="42" creationId="{18EA67B5-2ADC-9821-F706-F5362B590F6F}"/>
          </ac:spMkLst>
        </pc:spChg>
        <pc:cxnChg chg="mod">
          <ac:chgData name="Commodore St Germain" userId="420783ab-3e48-4f67-af00-cfba62042d5f" providerId="ADAL" clId="{7CCF967A-9E97-44E3-BF94-5C83124A07C6}" dt="2026-06-02T21:22:25.407" v="1197" actId="14100"/>
          <ac:cxnSpMkLst>
            <pc:docMk/>
            <pc:sldMk cId="2487278204" sldId="416"/>
            <ac:cxnSpMk id="26" creationId="{BC863812-93BF-BA42-E1C6-E76278DB7D0E}"/>
          </ac:cxnSpMkLst>
        </pc:cxnChg>
        <pc:cxnChg chg="mod">
          <ac:chgData name="Commodore St Germain" userId="420783ab-3e48-4f67-af00-cfba62042d5f" providerId="ADAL" clId="{7CCF967A-9E97-44E3-BF94-5C83124A07C6}" dt="2026-06-02T21:22:20.438" v="1196" actId="14100"/>
          <ac:cxnSpMkLst>
            <pc:docMk/>
            <pc:sldMk cId="2487278204" sldId="416"/>
            <ac:cxnSpMk id="27" creationId="{201AC866-040F-0F30-B213-6D1213E02192}"/>
          </ac:cxnSpMkLst>
        </pc:cxnChg>
        <pc:cxnChg chg="mod">
          <ac:chgData name="Commodore St Germain" userId="420783ab-3e48-4f67-af00-cfba62042d5f" providerId="ADAL" clId="{7CCF967A-9E97-44E3-BF94-5C83124A07C6}" dt="2026-06-02T21:24:15.076" v="1250" actId="1037"/>
          <ac:cxnSpMkLst>
            <pc:docMk/>
            <pc:sldMk cId="2487278204" sldId="416"/>
            <ac:cxnSpMk id="34" creationId="{3BC3B72E-F917-6534-EFDF-126CDD4D5882}"/>
          </ac:cxnSpMkLst>
        </pc:cxnChg>
        <pc:cxnChg chg="mod">
          <ac:chgData name="Commodore St Germain" userId="420783ab-3e48-4f67-af00-cfba62042d5f" providerId="ADAL" clId="{7CCF967A-9E97-44E3-BF94-5C83124A07C6}" dt="2026-06-02T21:23:59.309" v="1245" actId="1038"/>
          <ac:cxnSpMkLst>
            <pc:docMk/>
            <pc:sldMk cId="2487278204" sldId="416"/>
            <ac:cxnSpMk id="38" creationId="{178A470F-63D4-5BFC-2C78-6E1766BA319B}"/>
          </ac:cxnSpMkLst>
        </pc:cxnChg>
      </pc:sldChg>
      <pc:sldChg chg="new del">
        <pc:chgData name="Commodore St Germain" userId="420783ab-3e48-4f67-af00-cfba62042d5f" providerId="ADAL" clId="{7CCF967A-9E97-44E3-BF94-5C83124A07C6}" dt="2026-06-02T21:55:38.977" v="1944" actId="47"/>
        <pc:sldMkLst>
          <pc:docMk/>
          <pc:sldMk cId="1994733493" sldId="417"/>
        </pc:sldMkLst>
      </pc:sldChg>
      <pc:sldChg chg="addSp delSp modSp new mod">
        <pc:chgData name="Commodore St Germain" userId="420783ab-3e48-4f67-af00-cfba62042d5f" providerId="ADAL" clId="{7CCF967A-9E97-44E3-BF94-5C83124A07C6}" dt="2026-06-02T22:27:22.929" v="3036" actId="20577"/>
        <pc:sldMkLst>
          <pc:docMk/>
          <pc:sldMk cId="542305566" sldId="418"/>
        </pc:sldMkLst>
        <pc:spChg chg="mod">
          <ac:chgData name="Commodore St Germain" userId="420783ab-3e48-4f67-af00-cfba62042d5f" providerId="ADAL" clId="{7CCF967A-9E97-44E3-BF94-5C83124A07C6}" dt="2026-06-02T22:27:22.929" v="3036" actId="20577"/>
          <ac:spMkLst>
            <pc:docMk/>
            <pc:sldMk cId="542305566" sldId="418"/>
            <ac:spMk id="2" creationId="{42EA04CE-9A62-8D22-84C2-433A4C67F6B6}"/>
          </ac:spMkLst>
        </pc:spChg>
        <pc:spChg chg="add del mod">
          <ac:chgData name="Commodore St Germain" userId="420783ab-3e48-4f67-af00-cfba62042d5f" providerId="ADAL" clId="{7CCF967A-9E97-44E3-BF94-5C83124A07C6}" dt="2026-06-02T22:24:32.332" v="2891" actId="20577"/>
          <ac:spMkLst>
            <pc:docMk/>
            <pc:sldMk cId="542305566" sldId="418"/>
            <ac:spMk id="3" creationId="{35657295-361A-D0DD-18F8-7CBB3B1890DA}"/>
          </ac:spMkLst>
        </pc:spChg>
        <pc:spChg chg="add del">
          <ac:chgData name="Commodore St Germain" userId="420783ab-3e48-4f67-af00-cfba62042d5f" providerId="ADAL" clId="{7CCF967A-9E97-44E3-BF94-5C83124A07C6}" dt="2026-06-02T22:00:34.749" v="2003" actId="22"/>
          <ac:spMkLst>
            <pc:docMk/>
            <pc:sldMk cId="542305566" sldId="418"/>
            <ac:spMk id="5" creationId="{D185D562-AB14-2017-F739-82BF0C1BBC7A}"/>
          </ac:spMkLst>
        </pc:spChg>
        <pc:spChg chg="add del mod">
          <ac:chgData name="Commodore St Germain" userId="420783ab-3e48-4f67-af00-cfba62042d5f" providerId="ADAL" clId="{7CCF967A-9E97-44E3-BF94-5C83124A07C6}" dt="2026-06-02T22:21:13.994" v="2829" actId="22"/>
          <ac:spMkLst>
            <pc:docMk/>
            <pc:sldMk cId="542305566" sldId="418"/>
            <ac:spMk id="7" creationId="{673ADADD-B2E1-34A1-0F92-670CD37B2BB2}"/>
          </ac:spMkLst>
        </pc:spChg>
        <pc:picChg chg="add del mod">
          <ac:chgData name="Commodore St Germain" userId="420783ab-3e48-4f67-af00-cfba62042d5f" providerId="ADAL" clId="{7CCF967A-9E97-44E3-BF94-5C83124A07C6}" dt="2026-06-02T21:41:19.601" v="1486" actId="478"/>
          <ac:picMkLst>
            <pc:docMk/>
            <pc:sldMk cId="542305566" sldId="418"/>
            <ac:picMk id="5" creationId="{FC6F5C3C-9CB7-3D82-5606-CA6B976D76D9}"/>
          </ac:picMkLst>
        </pc:picChg>
      </pc:sldChg>
      <pc:sldChg chg="modSp add mod">
        <pc:chgData name="Commodore St Germain" userId="420783ab-3e48-4f67-af00-cfba62042d5f" providerId="ADAL" clId="{7CCF967A-9E97-44E3-BF94-5C83124A07C6}" dt="2026-06-02T21:39:07.875" v="1464" actId="27636"/>
        <pc:sldMkLst>
          <pc:docMk/>
          <pc:sldMk cId="960564717" sldId="419"/>
        </pc:sldMkLst>
        <pc:spChg chg="mod">
          <ac:chgData name="Commodore St Germain" userId="420783ab-3e48-4f67-af00-cfba62042d5f" providerId="ADAL" clId="{7CCF967A-9E97-44E3-BF94-5C83124A07C6}" dt="2026-06-02T21:39:07.875" v="1464" actId="27636"/>
          <ac:spMkLst>
            <pc:docMk/>
            <pc:sldMk cId="960564717" sldId="419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7CCF967A-9E97-44E3-BF94-5C83124A07C6}" dt="2026-06-02T21:38:05.662" v="1456"/>
          <ac:spMkLst>
            <pc:docMk/>
            <pc:sldMk cId="960564717" sldId="419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7CCF967A-9E97-44E3-BF94-5C83124A07C6}" dt="2026-06-02T21:38:14.370" v="1457"/>
        <pc:sldMkLst>
          <pc:docMk/>
          <pc:sldMk cId="2019468623" sldId="420"/>
        </pc:sldMkLst>
      </pc:sldChg>
      <pc:sldChg chg="add">
        <pc:chgData name="Commodore St Germain" userId="420783ab-3e48-4f67-af00-cfba62042d5f" providerId="ADAL" clId="{7CCF967A-9E97-44E3-BF94-5C83124A07C6}" dt="2026-06-02T21:38:28.982" v="1458"/>
        <pc:sldMkLst>
          <pc:docMk/>
          <pc:sldMk cId="1234968113" sldId="421"/>
        </pc:sldMkLst>
      </pc:sldChg>
      <pc:sldChg chg="modSp add del mod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239285215" sldId="422"/>
        </pc:sldMkLst>
        <pc:spChg chg="mod">
          <ac:chgData name="Commodore St Germain" userId="420783ab-3e48-4f67-af00-cfba62042d5f" providerId="ADAL" clId="{7CCF967A-9E97-44E3-BF94-5C83124A07C6}" dt="2026-06-02T21:39:45.510" v="1483" actId="20577"/>
          <ac:spMkLst>
            <pc:docMk/>
            <pc:sldMk cId="1239285215" sldId="422"/>
            <ac:spMk id="2" creationId="{8D9EC2C3-EE7A-C37F-8465-67016C90D0B9}"/>
          </ac:spMkLst>
        </pc:spChg>
      </pc:sldChg>
      <pc:sldChg chg="add">
        <pc:chgData name="Commodore St Germain" userId="420783ab-3e48-4f67-af00-cfba62042d5f" providerId="ADAL" clId="{7CCF967A-9E97-44E3-BF94-5C83124A07C6}" dt="2026-06-02T21:38:40.400" v="1459"/>
        <pc:sldMkLst>
          <pc:docMk/>
          <pc:sldMk cId="3755090008" sldId="423"/>
        </pc:sldMkLst>
      </pc:sldChg>
      <pc:sldChg chg="add 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691874182" sldId="424"/>
        </pc:sldMkLst>
      </pc:sldChg>
      <pc:sldChg chg="addSp delSp modSp add mod">
        <pc:chgData name="Commodore St Germain" userId="420783ab-3e48-4f67-af00-cfba62042d5f" providerId="ADAL" clId="{7CCF967A-9E97-44E3-BF94-5C83124A07C6}" dt="2026-06-02T22:04:29.372" v="2097"/>
        <pc:sldMkLst>
          <pc:docMk/>
          <pc:sldMk cId="373173790" sldId="425"/>
        </pc:sldMkLst>
        <pc:spChg chg="add del mod">
          <ac:chgData name="Commodore St Germain" userId="420783ab-3e48-4f67-af00-cfba62042d5f" providerId="ADAL" clId="{7CCF967A-9E97-44E3-BF94-5C83124A07C6}" dt="2026-06-02T22:04:29.070" v="2096" actId="478"/>
          <ac:spMkLst>
            <pc:docMk/>
            <pc:sldMk cId="373173790" sldId="425"/>
            <ac:spMk id="9" creationId="{791F8468-5D0C-1C70-1EC6-1A92B311F8A5}"/>
          </ac:spMkLst>
        </pc:spChg>
        <pc:spChg chg="add mod">
          <ac:chgData name="Commodore St Germain" userId="420783ab-3e48-4f67-af00-cfba62042d5f" providerId="ADAL" clId="{7CCF967A-9E97-44E3-BF94-5C83124A07C6}" dt="2026-06-02T22:04:29.372" v="2097"/>
          <ac:spMkLst>
            <pc:docMk/>
            <pc:sldMk cId="373173790" sldId="425"/>
            <ac:spMk id="16" creationId="{2EDD4F03-7838-BB46-DE8D-BE5FFBFF2C21}"/>
          </ac:spMkLst>
        </pc:spChg>
      </pc:sldChg>
      <pc:sldChg chg="modSp add mod">
        <pc:chgData name="Commodore St Germain" userId="420783ab-3e48-4f67-af00-cfba62042d5f" providerId="ADAL" clId="{7CCF967A-9E97-44E3-BF94-5C83124A07C6}" dt="2026-06-02T22:28:13.510" v="3097" actId="255"/>
        <pc:sldMkLst>
          <pc:docMk/>
          <pc:sldMk cId="1482693241" sldId="426"/>
        </pc:sldMkLst>
        <pc:spChg chg="mod">
          <ac:chgData name="Commodore St Germain" userId="420783ab-3e48-4f67-af00-cfba62042d5f" providerId="ADAL" clId="{7CCF967A-9E97-44E3-BF94-5C83124A07C6}" dt="2026-06-02T22:28:13.510" v="3097" actId="255"/>
          <ac:spMkLst>
            <pc:docMk/>
            <pc:sldMk cId="1482693241" sldId="426"/>
            <ac:spMk id="2" creationId="{B1BC79BD-D8F1-E706-6875-9EFEF6A0AFAA}"/>
          </ac:spMkLst>
        </pc:spChg>
      </pc:sldChg>
      <pc:sldChg chg="addSp modSp new mod">
        <pc:chgData name="Commodore St Germain" userId="420783ab-3e48-4f67-af00-cfba62042d5f" providerId="ADAL" clId="{7CCF967A-9E97-44E3-BF94-5C83124A07C6}" dt="2026-06-03T03:46:42.042" v="8531" actId="313"/>
        <pc:sldMkLst>
          <pc:docMk/>
          <pc:sldMk cId="3761892171" sldId="427"/>
        </pc:sldMkLst>
        <pc:spChg chg="mod">
          <ac:chgData name="Commodore St Germain" userId="420783ab-3e48-4f67-af00-cfba62042d5f" providerId="ADAL" clId="{7CCF967A-9E97-44E3-BF94-5C83124A07C6}" dt="2026-06-03T00:51:43.377" v="4262" actId="20577"/>
          <ac:spMkLst>
            <pc:docMk/>
            <pc:sldMk cId="3761892171" sldId="427"/>
            <ac:spMk id="2" creationId="{3FFFA430-C909-98A4-8759-129F3AB63287}"/>
          </ac:spMkLst>
        </pc:spChg>
        <pc:spChg chg="mod">
          <ac:chgData name="Commodore St Germain" userId="420783ab-3e48-4f67-af00-cfba62042d5f" providerId="ADAL" clId="{7CCF967A-9E97-44E3-BF94-5C83124A07C6}" dt="2026-06-03T03:46:42.042" v="8531" actId="313"/>
          <ac:spMkLst>
            <pc:docMk/>
            <pc:sldMk cId="3761892171" sldId="427"/>
            <ac:spMk id="3" creationId="{0D92A509-BDCF-E860-D794-DC64A8178CB5}"/>
          </ac:spMkLst>
        </pc:spChg>
        <pc:graphicFrameChg chg="add mod">
          <ac:chgData name="Commodore St Germain" userId="420783ab-3e48-4f67-af00-cfba62042d5f" providerId="ADAL" clId="{7CCF967A-9E97-44E3-BF94-5C83124A07C6}" dt="2026-06-03T03:45:14.297" v="8383" actId="1076"/>
          <ac:graphicFrameMkLst>
            <pc:docMk/>
            <pc:sldMk cId="3761892171" sldId="427"/>
            <ac:graphicFrameMk id="4" creationId="{C1754D86-943C-4A47-36AA-95475B3559B5}"/>
          </ac:graphicFrameMkLst>
        </pc:graphicFrameChg>
      </pc:sldChg>
      <pc:sldChg chg="modSp new del mod">
        <pc:chgData name="Commodore St Germain" userId="420783ab-3e48-4f67-af00-cfba62042d5f" providerId="ADAL" clId="{7CCF967A-9E97-44E3-BF94-5C83124A07C6}" dt="2026-06-03T04:01:39.071" v="9328" actId="47"/>
        <pc:sldMkLst>
          <pc:docMk/>
          <pc:sldMk cId="2884862089" sldId="428"/>
        </pc:sldMkLst>
        <pc:spChg chg="mod">
          <ac:chgData name="Commodore St Germain" userId="420783ab-3e48-4f67-af00-cfba62042d5f" providerId="ADAL" clId="{7CCF967A-9E97-44E3-BF94-5C83124A07C6}" dt="2026-06-03T00:51:49.556" v="4279" actId="20577"/>
          <ac:spMkLst>
            <pc:docMk/>
            <pc:sldMk cId="2884862089" sldId="428"/>
            <ac:spMk id="2" creationId="{410EAE49-A844-C114-A231-CCADC2FAA4E1}"/>
          </ac:spMkLst>
        </pc:spChg>
        <pc:spChg chg="mod">
          <ac:chgData name="Commodore St Germain" userId="420783ab-3e48-4f67-af00-cfba62042d5f" providerId="ADAL" clId="{7CCF967A-9E97-44E3-BF94-5C83124A07C6}" dt="2026-06-03T04:01:06.132" v="9327" actId="20577"/>
          <ac:spMkLst>
            <pc:docMk/>
            <pc:sldMk cId="2884862089" sldId="428"/>
            <ac:spMk id="3" creationId="{1D4D7E17-6A87-DD86-1296-303ECC9E433F}"/>
          </ac:spMkLst>
        </pc:spChg>
      </pc:sldChg>
      <pc:sldChg chg="new del">
        <pc:chgData name="Commodore St Germain" userId="420783ab-3e48-4f67-af00-cfba62042d5f" providerId="ADAL" clId="{7CCF967A-9E97-44E3-BF94-5C83124A07C6}" dt="2026-06-03T03:56:02.659" v="9212" actId="47"/>
        <pc:sldMkLst>
          <pc:docMk/>
          <pc:sldMk cId="1073569096" sldId="429"/>
        </pc:sldMkLst>
      </pc:sldChg>
      <pc:sldChg chg="addSp modSp new mod">
        <pc:chgData name="Commodore St Germain" userId="420783ab-3e48-4f67-af00-cfba62042d5f" providerId="ADAL" clId="{7CCF967A-9E97-44E3-BF94-5C83124A07C6}" dt="2026-06-02T22:27:06.666" v="3023" actId="1076"/>
        <pc:sldMkLst>
          <pc:docMk/>
          <pc:sldMk cId="2975421428" sldId="430"/>
        </pc:sldMkLst>
        <pc:spChg chg="mod">
          <ac:chgData name="Commodore St Germain" userId="420783ab-3e48-4f67-af00-cfba62042d5f" providerId="ADAL" clId="{7CCF967A-9E97-44E3-BF94-5C83124A07C6}" dt="2026-06-02T22:27:06.666" v="3023" actId="1076"/>
          <ac:spMkLst>
            <pc:docMk/>
            <pc:sldMk cId="2975421428" sldId="430"/>
            <ac:spMk id="2" creationId="{06678250-BF98-605A-B9BA-E55014072C70}"/>
          </ac:spMkLst>
        </pc:spChg>
        <pc:spChg chg="add mod">
          <ac:chgData name="Commodore St Germain" userId="420783ab-3e48-4f67-af00-cfba62042d5f" providerId="ADAL" clId="{7CCF967A-9E97-44E3-BF94-5C83124A07C6}" dt="2026-06-02T22:26:24.693" v="2917"/>
          <ac:spMkLst>
            <pc:docMk/>
            <pc:sldMk cId="2975421428" sldId="430"/>
            <ac:spMk id="6" creationId="{A55CEE73-C0DF-7EF6-836F-16051BBE5C34}"/>
          </ac:spMkLst>
        </pc:spChg>
        <pc:picChg chg="add mod">
          <ac:chgData name="Commodore St Germain" userId="420783ab-3e48-4f67-af00-cfba62042d5f" providerId="ADAL" clId="{7CCF967A-9E97-44E3-BF94-5C83124A07C6}" dt="2026-06-02T22:26:18.825" v="2916" actId="1076"/>
          <ac:picMkLst>
            <pc:docMk/>
            <pc:sldMk cId="2975421428" sldId="430"/>
            <ac:picMk id="5" creationId="{F49E862F-40EE-4CE9-28C3-41681200FA25}"/>
          </ac:picMkLst>
        </pc:picChg>
      </pc:sldChg>
      <pc:sldChg chg="addSp delSp modSp add mod">
        <pc:chgData name="Commodore St Germain" userId="420783ab-3e48-4f67-af00-cfba62042d5f" providerId="ADAL" clId="{7CCF967A-9E97-44E3-BF94-5C83124A07C6}" dt="2026-06-03T02:51:12.800" v="7019" actId="20577"/>
        <pc:sldMkLst>
          <pc:docMk/>
          <pc:sldMk cId="3600945552" sldId="431"/>
        </pc:sldMkLst>
        <pc:spChg chg="add mod">
          <ac:chgData name="Commodore St Germain" userId="420783ab-3e48-4f67-af00-cfba62042d5f" providerId="ADAL" clId="{7CCF967A-9E97-44E3-BF94-5C83124A07C6}" dt="2026-06-03T00:29:31.814" v="3557" actId="1036"/>
          <ac:spMkLst>
            <pc:docMk/>
            <pc:sldMk cId="3600945552" sldId="431"/>
            <ac:spMk id="2" creationId="{CEA25BBF-4D09-E432-C961-C330B839E9BA}"/>
          </ac:spMkLst>
        </pc:spChg>
        <pc:spChg chg="add mod">
          <ac:chgData name="Commodore St Germain" userId="420783ab-3e48-4f67-af00-cfba62042d5f" providerId="ADAL" clId="{7CCF967A-9E97-44E3-BF94-5C83124A07C6}" dt="2026-06-03T00:27:07.130" v="3479" actId="1076"/>
          <ac:spMkLst>
            <pc:docMk/>
            <pc:sldMk cId="3600945552" sldId="431"/>
            <ac:spMk id="3" creationId="{827226AA-7FBC-E0B9-8D6D-CD4E8C8D7FC5}"/>
          </ac:spMkLst>
        </pc:spChg>
        <pc:spChg chg="add mod">
          <ac:chgData name="Commodore St Germain" userId="420783ab-3e48-4f67-af00-cfba62042d5f" providerId="ADAL" clId="{7CCF967A-9E97-44E3-BF94-5C83124A07C6}" dt="2026-06-03T00:27:07.130" v="3479" actId="1076"/>
          <ac:spMkLst>
            <pc:docMk/>
            <pc:sldMk cId="3600945552" sldId="431"/>
            <ac:spMk id="4" creationId="{BDB98352-3394-E978-A698-BC1B3824F1FA}"/>
          </ac:spMkLst>
        </pc:spChg>
        <pc:spChg chg="mod">
          <ac:chgData name="Commodore St Germain" userId="420783ab-3e48-4f67-af00-cfba62042d5f" providerId="ADAL" clId="{7CCF967A-9E97-44E3-BF94-5C83124A07C6}" dt="2026-06-03T02:14:54.318" v="5528" actId="1038"/>
          <ac:spMkLst>
            <pc:docMk/>
            <pc:sldMk cId="3600945552" sldId="431"/>
            <ac:spMk id="6" creationId="{2B65CBC7-F2E4-1F93-FAB8-0AAD10B9DB2B}"/>
          </ac:spMkLst>
        </pc:spChg>
        <pc:spChg chg="mod">
          <ac:chgData name="Commodore St Germain" userId="420783ab-3e48-4f67-af00-cfba62042d5f" providerId="ADAL" clId="{7CCF967A-9E97-44E3-BF94-5C83124A07C6}" dt="2026-06-03T00:39:07.805" v="3933" actId="20577"/>
          <ac:spMkLst>
            <pc:docMk/>
            <pc:sldMk cId="3600945552" sldId="431"/>
            <ac:spMk id="7" creationId="{28C20C2B-D4BB-6DD2-C1D7-8F23AC7A2557}"/>
          </ac:spMkLst>
        </pc:spChg>
        <pc:spChg chg="add mod">
          <ac:chgData name="Commodore St Germain" userId="420783ab-3e48-4f67-af00-cfba62042d5f" providerId="ADAL" clId="{7CCF967A-9E97-44E3-BF94-5C83124A07C6}" dt="2026-06-03T00:27:07.130" v="3479" actId="1076"/>
          <ac:spMkLst>
            <pc:docMk/>
            <pc:sldMk cId="3600945552" sldId="431"/>
            <ac:spMk id="8" creationId="{DD3DDABE-9029-0191-BD85-CEFA69419C02}"/>
          </ac:spMkLst>
        </pc:spChg>
        <pc:spChg chg="mod">
          <ac:chgData name="Commodore St Germain" userId="420783ab-3e48-4f67-af00-cfba62042d5f" providerId="ADAL" clId="{7CCF967A-9E97-44E3-BF94-5C83124A07C6}" dt="2026-06-03T02:38:18.520" v="6111" actId="14100"/>
          <ac:spMkLst>
            <pc:docMk/>
            <pc:sldMk cId="3600945552" sldId="431"/>
            <ac:spMk id="9" creationId="{0A5E6BCE-175D-FD8F-CEC4-43BEA4D8A368}"/>
          </ac:spMkLst>
        </pc:spChg>
        <pc:spChg chg="del mod">
          <ac:chgData name="Commodore St Germain" userId="420783ab-3e48-4f67-af00-cfba62042d5f" providerId="ADAL" clId="{7CCF967A-9E97-44E3-BF94-5C83124A07C6}" dt="2026-06-03T00:23:35.664" v="3376"/>
          <ac:spMkLst>
            <pc:docMk/>
            <pc:sldMk cId="3600945552" sldId="431"/>
            <ac:spMk id="10" creationId="{73A0B3B4-6038-CFA1-7F36-637EC3519A4D}"/>
          </ac:spMkLst>
        </pc:spChg>
        <pc:spChg chg="del">
          <ac:chgData name="Commodore St Germain" userId="420783ab-3e48-4f67-af00-cfba62042d5f" providerId="ADAL" clId="{7CCF967A-9E97-44E3-BF94-5C83124A07C6}" dt="2026-06-03T00:22:14.838" v="3372" actId="478"/>
          <ac:spMkLst>
            <pc:docMk/>
            <pc:sldMk cId="3600945552" sldId="431"/>
            <ac:spMk id="11" creationId="{26122BB7-DD6F-4A84-47F8-9B578B97F277}"/>
          </ac:spMkLst>
        </pc:spChg>
        <pc:spChg chg="del">
          <ac:chgData name="Commodore St Germain" userId="420783ab-3e48-4f67-af00-cfba62042d5f" providerId="ADAL" clId="{7CCF967A-9E97-44E3-BF94-5C83124A07C6}" dt="2026-06-03T00:22:14.838" v="3372" actId="478"/>
          <ac:spMkLst>
            <pc:docMk/>
            <pc:sldMk cId="3600945552" sldId="431"/>
            <ac:spMk id="12" creationId="{C030B4F9-9350-D633-CF6D-5CD84F8348C6}"/>
          </ac:spMkLst>
        </pc:spChg>
        <pc:spChg chg="add mod">
          <ac:chgData name="Commodore St Germain" userId="420783ab-3e48-4f67-af00-cfba62042d5f" providerId="ADAL" clId="{7CCF967A-9E97-44E3-BF94-5C83124A07C6}" dt="2026-06-03T00:35:29.820" v="3817" actId="1035"/>
          <ac:spMkLst>
            <pc:docMk/>
            <pc:sldMk cId="3600945552" sldId="431"/>
            <ac:spMk id="13" creationId="{38214E69-629E-95FD-68D0-B5137A64915C}"/>
          </ac:spMkLst>
        </pc:spChg>
        <pc:spChg chg="add mod">
          <ac:chgData name="Commodore St Germain" userId="420783ab-3e48-4f67-af00-cfba62042d5f" providerId="ADAL" clId="{7CCF967A-9E97-44E3-BF94-5C83124A07C6}" dt="2026-06-03T00:29:31.814" v="3557" actId="1036"/>
          <ac:spMkLst>
            <pc:docMk/>
            <pc:sldMk cId="3600945552" sldId="431"/>
            <ac:spMk id="14" creationId="{E0E731EE-4D23-DAFE-C988-9E9C3EF6F85B}"/>
          </ac:spMkLst>
        </pc:spChg>
        <pc:spChg chg="add mod">
          <ac:chgData name="Commodore St Germain" userId="420783ab-3e48-4f67-af00-cfba62042d5f" providerId="ADAL" clId="{7CCF967A-9E97-44E3-BF94-5C83124A07C6}" dt="2026-06-03T00:29:31.814" v="3557" actId="1036"/>
          <ac:spMkLst>
            <pc:docMk/>
            <pc:sldMk cId="3600945552" sldId="431"/>
            <ac:spMk id="15" creationId="{795EAFEC-E375-CE1B-C4C4-73FE141BE9A0}"/>
          </ac:spMkLst>
        </pc:spChg>
        <pc:spChg chg="add mod">
          <ac:chgData name="Commodore St Germain" userId="420783ab-3e48-4f67-af00-cfba62042d5f" providerId="ADAL" clId="{7CCF967A-9E97-44E3-BF94-5C83124A07C6}" dt="2026-06-03T00:28:24.583" v="3516"/>
          <ac:spMkLst>
            <pc:docMk/>
            <pc:sldMk cId="3600945552" sldId="431"/>
            <ac:spMk id="16" creationId="{05400AF3-1E6D-20D1-A425-FFFE41825852}"/>
          </ac:spMkLst>
        </pc:spChg>
        <pc:spChg chg="add mod">
          <ac:chgData name="Commodore St Germain" userId="420783ab-3e48-4f67-af00-cfba62042d5f" providerId="ADAL" clId="{7CCF967A-9E97-44E3-BF94-5C83124A07C6}" dt="2026-06-03T00:43:48.790" v="3962" actId="20577"/>
          <ac:spMkLst>
            <pc:docMk/>
            <pc:sldMk cId="3600945552" sldId="431"/>
            <ac:spMk id="19" creationId="{BBB98ABF-8C64-598A-0219-272D959C0994}"/>
          </ac:spMkLst>
        </pc:spChg>
        <pc:spChg chg="add mod">
          <ac:chgData name="Commodore St Germain" userId="420783ab-3e48-4f67-af00-cfba62042d5f" providerId="ADAL" clId="{7CCF967A-9E97-44E3-BF94-5C83124A07C6}" dt="2026-06-03T02:10:50.462" v="5196" actId="14100"/>
          <ac:spMkLst>
            <pc:docMk/>
            <pc:sldMk cId="3600945552" sldId="431"/>
            <ac:spMk id="20" creationId="{BCAC7914-C9C8-E3F2-D1B7-0CF7CB89D2A7}"/>
          </ac:spMkLst>
        </pc:spChg>
        <pc:spChg chg="add mod">
          <ac:chgData name="Commodore St Germain" userId="420783ab-3e48-4f67-af00-cfba62042d5f" providerId="ADAL" clId="{7CCF967A-9E97-44E3-BF94-5C83124A07C6}" dt="2026-06-03T00:35:29.820" v="3817" actId="1035"/>
          <ac:spMkLst>
            <pc:docMk/>
            <pc:sldMk cId="3600945552" sldId="431"/>
            <ac:spMk id="21" creationId="{53E8C894-0649-38D2-C564-C39D4AA9BE0B}"/>
          </ac:spMkLst>
        </pc:spChg>
        <pc:spChg chg="add mod">
          <ac:chgData name="Commodore St Germain" userId="420783ab-3e48-4f67-af00-cfba62042d5f" providerId="ADAL" clId="{7CCF967A-9E97-44E3-BF94-5C83124A07C6}" dt="2026-06-03T00:34:34.824" v="3783"/>
          <ac:spMkLst>
            <pc:docMk/>
            <pc:sldMk cId="3600945552" sldId="431"/>
            <ac:spMk id="22" creationId="{C6B8C5D9-9F05-03A5-76A9-4E00F1A63E67}"/>
          </ac:spMkLst>
        </pc:spChg>
        <pc:spChg chg="add mod">
          <ac:chgData name="Commodore St Germain" userId="420783ab-3e48-4f67-af00-cfba62042d5f" providerId="ADAL" clId="{7CCF967A-9E97-44E3-BF94-5C83124A07C6}" dt="2026-06-03T00:35:20.509" v="3795" actId="1076"/>
          <ac:spMkLst>
            <pc:docMk/>
            <pc:sldMk cId="3600945552" sldId="431"/>
            <ac:spMk id="28" creationId="{AA13C3E1-57C0-C364-33DB-7733B203C249}"/>
          </ac:spMkLst>
        </pc:spChg>
        <pc:spChg chg="add mod">
          <ac:chgData name="Commodore St Germain" userId="420783ab-3e48-4f67-af00-cfba62042d5f" providerId="ADAL" clId="{7CCF967A-9E97-44E3-BF94-5C83124A07C6}" dt="2026-06-03T00:37:46.350" v="3879" actId="207"/>
          <ac:spMkLst>
            <pc:docMk/>
            <pc:sldMk cId="3600945552" sldId="431"/>
            <ac:spMk id="29" creationId="{37269EBA-5CAB-78F9-2343-8DC0D6880DDE}"/>
          </ac:spMkLst>
        </pc:spChg>
        <pc:spChg chg="add mod">
          <ac:chgData name="Commodore St Germain" userId="420783ab-3e48-4f67-af00-cfba62042d5f" providerId="ADAL" clId="{7CCF967A-9E97-44E3-BF94-5C83124A07C6}" dt="2026-06-03T01:58:44.127" v="4981" actId="20577"/>
          <ac:spMkLst>
            <pc:docMk/>
            <pc:sldMk cId="3600945552" sldId="431"/>
            <ac:spMk id="30" creationId="{BEA272C7-D8D2-67E2-EABE-7E5B3AEE6E47}"/>
          </ac:spMkLst>
        </pc:spChg>
        <pc:spChg chg="add mod">
          <ac:chgData name="Commodore St Germain" userId="420783ab-3e48-4f67-af00-cfba62042d5f" providerId="ADAL" clId="{7CCF967A-9E97-44E3-BF94-5C83124A07C6}" dt="2026-06-03T02:10:41.636" v="5195" actId="1035"/>
          <ac:spMkLst>
            <pc:docMk/>
            <pc:sldMk cId="3600945552" sldId="431"/>
            <ac:spMk id="31" creationId="{BDF18489-C004-B851-F90F-E7B83505AA65}"/>
          </ac:spMkLst>
        </pc:spChg>
        <pc:spChg chg="add mod">
          <ac:chgData name="Commodore St Germain" userId="420783ab-3e48-4f67-af00-cfba62042d5f" providerId="ADAL" clId="{7CCF967A-9E97-44E3-BF94-5C83124A07C6}" dt="2026-06-03T02:47:47.620" v="6564" actId="20577"/>
          <ac:spMkLst>
            <pc:docMk/>
            <pc:sldMk cId="3600945552" sldId="431"/>
            <ac:spMk id="32" creationId="{6EADF99A-5118-BAFF-5332-7C8D8D924CAE}"/>
          </ac:spMkLst>
        </pc:spChg>
        <pc:spChg chg="add mod">
          <ac:chgData name="Commodore St Germain" userId="420783ab-3e48-4f67-af00-cfba62042d5f" providerId="ADAL" clId="{7CCF967A-9E97-44E3-BF94-5C83124A07C6}" dt="2026-06-03T02:47:31.032" v="6495" actId="1076"/>
          <ac:spMkLst>
            <pc:docMk/>
            <pc:sldMk cId="3600945552" sldId="431"/>
            <ac:spMk id="33" creationId="{6E86C5DC-5279-B132-042B-E5C4CEA8840A}"/>
          </ac:spMkLst>
        </pc:spChg>
        <pc:spChg chg="add mod">
          <ac:chgData name="Commodore St Germain" userId="420783ab-3e48-4f67-af00-cfba62042d5f" providerId="ADAL" clId="{7CCF967A-9E97-44E3-BF94-5C83124A07C6}" dt="2026-06-03T02:35:29.908" v="5999" actId="20577"/>
          <ac:spMkLst>
            <pc:docMk/>
            <pc:sldMk cId="3600945552" sldId="431"/>
            <ac:spMk id="34" creationId="{B296952A-2E53-56B0-0572-2C0F767ADBBA}"/>
          </ac:spMkLst>
        </pc:spChg>
        <pc:spChg chg="add mod">
          <ac:chgData name="Commodore St Germain" userId="420783ab-3e48-4f67-af00-cfba62042d5f" providerId="ADAL" clId="{7CCF967A-9E97-44E3-BF94-5C83124A07C6}" dt="2026-06-03T02:49:14.853" v="6799" actId="1035"/>
          <ac:spMkLst>
            <pc:docMk/>
            <pc:sldMk cId="3600945552" sldId="431"/>
            <ac:spMk id="35" creationId="{160083B0-8729-8021-0E13-C0B98032D484}"/>
          </ac:spMkLst>
        </pc:spChg>
        <pc:spChg chg="add mod">
          <ac:chgData name="Commodore St Germain" userId="420783ab-3e48-4f67-af00-cfba62042d5f" providerId="ADAL" clId="{7CCF967A-9E97-44E3-BF94-5C83124A07C6}" dt="2026-06-03T02:49:14.853" v="6799" actId="1035"/>
          <ac:spMkLst>
            <pc:docMk/>
            <pc:sldMk cId="3600945552" sldId="431"/>
            <ac:spMk id="36" creationId="{4890F6F9-9FA2-C1F2-CE39-81D6B2380783}"/>
          </ac:spMkLst>
        </pc:spChg>
        <pc:spChg chg="add mod">
          <ac:chgData name="Commodore St Germain" userId="420783ab-3e48-4f67-af00-cfba62042d5f" providerId="ADAL" clId="{7CCF967A-9E97-44E3-BF94-5C83124A07C6}" dt="2026-06-03T02:51:12.800" v="7019" actId="20577"/>
          <ac:spMkLst>
            <pc:docMk/>
            <pc:sldMk cId="3600945552" sldId="431"/>
            <ac:spMk id="37" creationId="{5DE59664-8176-F1AB-6C04-C8B4DE4F3F02}"/>
          </ac:spMkLst>
        </pc:spChg>
        <pc:cxnChg chg="add del">
          <ac:chgData name="Commodore St Germain" userId="420783ab-3e48-4f67-af00-cfba62042d5f" providerId="ADAL" clId="{7CCF967A-9E97-44E3-BF94-5C83124A07C6}" dt="2026-06-03T00:31:54.287" v="3649" actId="478"/>
          <ac:cxnSpMkLst>
            <pc:docMk/>
            <pc:sldMk cId="3600945552" sldId="431"/>
            <ac:cxnSpMk id="18" creationId="{233BF987-3A51-EBB6-BB54-66833757CB30}"/>
          </ac:cxnSpMkLst>
        </pc:cxnChg>
        <pc:cxnChg chg="add mod">
          <ac:chgData name="Commodore St Germain" userId="420783ab-3e48-4f67-af00-cfba62042d5f" providerId="ADAL" clId="{7CCF967A-9E97-44E3-BF94-5C83124A07C6}" dt="2026-06-03T00:34:55.610" v="3790" actId="14100"/>
          <ac:cxnSpMkLst>
            <pc:docMk/>
            <pc:sldMk cId="3600945552" sldId="431"/>
            <ac:cxnSpMk id="23" creationId="{B8C86849-A6C6-310E-9101-8EFA8BE32A89}"/>
          </ac:cxnSpMkLst>
        </pc:cxnChg>
        <pc:cxnChg chg="add mod">
          <ac:chgData name="Commodore St Germain" userId="420783ab-3e48-4f67-af00-cfba62042d5f" providerId="ADAL" clId="{7CCF967A-9E97-44E3-BF94-5C83124A07C6}" dt="2026-06-03T02:10:41.636" v="5195" actId="1035"/>
          <ac:cxnSpMkLst>
            <pc:docMk/>
            <pc:sldMk cId="3600945552" sldId="431"/>
            <ac:cxnSpMk id="27" creationId="{4C5B35BF-B2EF-4D11-7C35-A6C83DC2557A}"/>
          </ac:cxnSpMkLst>
        </pc:cxnChg>
      </pc:sldChg>
      <pc:sldChg chg="addSp delSp modSp add mod">
        <pc:chgData name="Commodore St Germain" userId="420783ab-3e48-4f67-af00-cfba62042d5f" providerId="ADAL" clId="{7CCF967A-9E97-44E3-BF94-5C83124A07C6}" dt="2026-06-03T03:06:51.902" v="8081" actId="1037"/>
        <pc:sldMkLst>
          <pc:docMk/>
          <pc:sldMk cId="2462487297" sldId="432"/>
        </pc:sldMkLst>
        <pc:spChg chg="add mod">
          <ac:chgData name="Commodore St Germain" userId="420783ab-3e48-4f67-af00-cfba62042d5f" providerId="ADAL" clId="{7CCF967A-9E97-44E3-BF94-5C83124A07C6}" dt="2026-06-03T00:28:26.163" v="3517"/>
          <ac:spMkLst>
            <pc:docMk/>
            <pc:sldMk cId="2462487297" sldId="432"/>
            <ac:spMk id="2" creationId="{6ADAC28E-7E2F-D37F-1AF0-DD1B4FB23877}"/>
          </ac:spMkLst>
        </pc:spChg>
        <pc:spChg chg="add mod">
          <ac:chgData name="Commodore St Germain" userId="420783ab-3e48-4f67-af00-cfba62042d5f" providerId="ADAL" clId="{7CCF967A-9E97-44E3-BF94-5C83124A07C6}" dt="2026-06-03T02:35:53.843" v="6005" actId="1036"/>
          <ac:spMkLst>
            <pc:docMk/>
            <pc:sldMk cId="2462487297" sldId="432"/>
            <ac:spMk id="3" creationId="{399ED2FA-7458-1D40-356D-643FC39C1C18}"/>
          </ac:spMkLst>
        </pc:spChg>
        <pc:spChg chg="add mod">
          <ac:chgData name="Commodore St Germain" userId="420783ab-3e48-4f67-af00-cfba62042d5f" providerId="ADAL" clId="{7CCF967A-9E97-44E3-BF94-5C83124A07C6}" dt="2026-06-03T00:47:46.449" v="4059" actId="1036"/>
          <ac:spMkLst>
            <pc:docMk/>
            <pc:sldMk cId="2462487297" sldId="432"/>
            <ac:spMk id="4" creationId="{D07EB574-2B4D-4A27-E3F6-B1317D328318}"/>
          </ac:spMkLst>
        </pc:spChg>
        <pc:spChg chg="del">
          <ac:chgData name="Commodore St Germain" userId="420783ab-3e48-4f67-af00-cfba62042d5f" providerId="ADAL" clId="{7CCF967A-9E97-44E3-BF94-5C83124A07C6}" dt="2026-06-03T02:14:58.666" v="5529" actId="478"/>
          <ac:spMkLst>
            <pc:docMk/>
            <pc:sldMk cId="2462487297" sldId="432"/>
            <ac:spMk id="6" creationId="{2B65CBC7-F2E4-1F93-FAB8-0AAD10B9DB2B}"/>
          </ac:spMkLst>
        </pc:spChg>
        <pc:spChg chg="del">
          <ac:chgData name="Commodore St Germain" userId="420783ab-3e48-4f67-af00-cfba62042d5f" providerId="ADAL" clId="{7CCF967A-9E97-44E3-BF94-5C83124A07C6}" dt="2026-06-03T00:44:23.866" v="3977" actId="478"/>
          <ac:spMkLst>
            <pc:docMk/>
            <pc:sldMk cId="2462487297" sldId="432"/>
            <ac:spMk id="7" creationId="{28C20C2B-D4BB-6DD2-C1D7-8F23AC7A2557}"/>
          </ac:spMkLst>
        </pc:spChg>
        <pc:spChg chg="add mod">
          <ac:chgData name="Commodore St Germain" userId="420783ab-3e48-4f67-af00-cfba62042d5f" providerId="ADAL" clId="{7CCF967A-9E97-44E3-BF94-5C83124A07C6}" dt="2026-06-03T02:35:53.843" v="6005" actId="1036"/>
          <ac:spMkLst>
            <pc:docMk/>
            <pc:sldMk cId="2462487297" sldId="432"/>
            <ac:spMk id="8" creationId="{5593C1D5-4FA7-739B-5B6E-8E29F55F817E}"/>
          </ac:spMkLst>
        </pc:spChg>
        <pc:spChg chg="del">
          <ac:chgData name="Commodore St Germain" userId="420783ab-3e48-4f67-af00-cfba62042d5f" providerId="ADAL" clId="{7CCF967A-9E97-44E3-BF94-5C83124A07C6}" dt="2026-06-03T00:46:31.224" v="4014" actId="478"/>
          <ac:spMkLst>
            <pc:docMk/>
            <pc:sldMk cId="2462487297" sldId="432"/>
            <ac:spMk id="9" creationId="{0A5E6BCE-175D-FD8F-CEC4-43BEA4D8A368}"/>
          </ac:spMkLst>
        </pc:spChg>
        <pc:spChg chg="mod">
          <ac:chgData name="Commodore St Germain" userId="420783ab-3e48-4f67-af00-cfba62042d5f" providerId="ADAL" clId="{7CCF967A-9E97-44E3-BF94-5C83124A07C6}" dt="2026-06-03T02:35:53.843" v="6005" actId="1036"/>
          <ac:spMkLst>
            <pc:docMk/>
            <pc:sldMk cId="2462487297" sldId="432"/>
            <ac:spMk id="10" creationId="{73A0B3B4-6038-CFA1-7F36-637EC3519A4D}"/>
          </ac:spMkLst>
        </pc:spChg>
        <pc:spChg chg="del">
          <ac:chgData name="Commodore St Germain" userId="420783ab-3e48-4f67-af00-cfba62042d5f" providerId="ADAL" clId="{7CCF967A-9E97-44E3-BF94-5C83124A07C6}" dt="2026-06-03T00:44:23.866" v="3977" actId="478"/>
          <ac:spMkLst>
            <pc:docMk/>
            <pc:sldMk cId="2462487297" sldId="432"/>
            <ac:spMk id="11" creationId="{26122BB7-DD6F-4A84-47F8-9B578B97F277}"/>
          </ac:spMkLst>
        </pc:spChg>
        <pc:spChg chg="del">
          <ac:chgData name="Commodore St Germain" userId="420783ab-3e48-4f67-af00-cfba62042d5f" providerId="ADAL" clId="{7CCF967A-9E97-44E3-BF94-5C83124A07C6}" dt="2026-06-03T00:44:23.866" v="3977" actId="478"/>
          <ac:spMkLst>
            <pc:docMk/>
            <pc:sldMk cId="2462487297" sldId="432"/>
            <ac:spMk id="12" creationId="{C030B4F9-9350-D633-CF6D-5CD84F8348C6}"/>
          </ac:spMkLst>
        </pc:spChg>
        <pc:spChg chg="add mod">
          <ac:chgData name="Commodore St Germain" userId="420783ab-3e48-4f67-af00-cfba62042d5f" providerId="ADAL" clId="{7CCF967A-9E97-44E3-BF94-5C83124A07C6}" dt="2026-06-03T03:06:51.902" v="8081" actId="1037"/>
          <ac:spMkLst>
            <pc:docMk/>
            <pc:sldMk cId="2462487297" sldId="432"/>
            <ac:spMk id="13" creationId="{BA4EED31-B14C-01D3-BC6C-6B1FA5189740}"/>
          </ac:spMkLst>
        </pc:spChg>
        <pc:spChg chg="add mod">
          <ac:chgData name="Commodore St Germain" userId="420783ab-3e48-4f67-af00-cfba62042d5f" providerId="ADAL" clId="{7CCF967A-9E97-44E3-BF94-5C83124A07C6}" dt="2026-06-03T03:06:40.904" v="8056" actId="1035"/>
          <ac:spMkLst>
            <pc:docMk/>
            <pc:sldMk cId="2462487297" sldId="432"/>
            <ac:spMk id="14" creationId="{084986E9-E901-9111-2D38-B741210F3CBB}"/>
          </ac:spMkLst>
        </pc:spChg>
        <pc:spChg chg="add del mod">
          <ac:chgData name="Commodore St Germain" userId="420783ab-3e48-4f67-af00-cfba62042d5f" providerId="ADAL" clId="{7CCF967A-9E97-44E3-BF94-5C83124A07C6}" dt="2026-06-03T00:47:06.307" v="4045" actId="478"/>
          <ac:spMkLst>
            <pc:docMk/>
            <pc:sldMk cId="2462487297" sldId="432"/>
            <ac:spMk id="15" creationId="{4BAD5A0C-FB44-1CAC-40AA-E98539C52FBB}"/>
          </ac:spMkLst>
        </pc:spChg>
        <pc:spChg chg="add mod">
          <ac:chgData name="Commodore St Germain" userId="420783ab-3e48-4f67-af00-cfba62042d5f" providerId="ADAL" clId="{7CCF967A-9E97-44E3-BF94-5C83124A07C6}" dt="2026-06-03T03:06:51.902" v="8081" actId="1037"/>
          <ac:spMkLst>
            <pc:docMk/>
            <pc:sldMk cId="2462487297" sldId="432"/>
            <ac:spMk id="16" creationId="{F298E793-46D8-4CA2-C35D-0C12E341B6A9}"/>
          </ac:spMkLst>
        </pc:spChg>
        <pc:spChg chg="add mod">
          <ac:chgData name="Commodore St Germain" userId="420783ab-3e48-4f67-af00-cfba62042d5f" providerId="ADAL" clId="{7CCF967A-9E97-44E3-BF94-5C83124A07C6}" dt="2026-06-03T00:48:16.260" v="4119" actId="14100"/>
          <ac:spMkLst>
            <pc:docMk/>
            <pc:sldMk cId="2462487297" sldId="432"/>
            <ac:spMk id="17" creationId="{0021136F-6327-B46C-E995-25507EDEEAB7}"/>
          </ac:spMkLst>
        </pc:spChg>
        <pc:spChg chg="add mod">
          <ac:chgData name="Commodore St Germain" userId="420783ab-3e48-4f67-af00-cfba62042d5f" providerId="ADAL" clId="{7CCF967A-9E97-44E3-BF94-5C83124A07C6}" dt="2026-06-03T00:50:39.485" v="4208" actId="122"/>
          <ac:spMkLst>
            <pc:docMk/>
            <pc:sldMk cId="2462487297" sldId="432"/>
            <ac:spMk id="19" creationId="{96B8EDFA-6F96-AE7B-54D2-4EDC64BDF3FE}"/>
          </ac:spMkLst>
        </pc:spChg>
        <pc:spChg chg="add mod">
          <ac:chgData name="Commodore St Germain" userId="420783ab-3e48-4f67-af00-cfba62042d5f" providerId="ADAL" clId="{7CCF967A-9E97-44E3-BF94-5C83124A07C6}" dt="2026-06-03T02:34:09.152" v="5914" actId="1036"/>
          <ac:spMkLst>
            <pc:docMk/>
            <pc:sldMk cId="2462487297" sldId="432"/>
            <ac:spMk id="20" creationId="{1038BA82-CCD5-06F3-6842-2733366051F6}"/>
          </ac:spMkLst>
        </pc:spChg>
        <pc:spChg chg="add mod">
          <ac:chgData name="Commodore St Germain" userId="420783ab-3e48-4f67-af00-cfba62042d5f" providerId="ADAL" clId="{7CCF967A-9E97-44E3-BF94-5C83124A07C6}" dt="2026-06-03T02:14:58.971" v="5530"/>
          <ac:spMkLst>
            <pc:docMk/>
            <pc:sldMk cId="2462487297" sldId="432"/>
            <ac:spMk id="21" creationId="{BD43B7AD-D478-8A34-F456-3F07D59DF77C}"/>
          </ac:spMkLst>
        </pc:spChg>
        <pc:spChg chg="add mod">
          <ac:chgData name="Commodore St Germain" userId="420783ab-3e48-4f67-af00-cfba62042d5f" providerId="ADAL" clId="{7CCF967A-9E97-44E3-BF94-5C83124A07C6}" dt="2026-06-03T02:55:44.133" v="7307" actId="20577"/>
          <ac:spMkLst>
            <pc:docMk/>
            <pc:sldMk cId="2462487297" sldId="432"/>
            <ac:spMk id="22" creationId="{B6184A86-E825-82DB-4765-508D22A411E6}"/>
          </ac:spMkLst>
        </pc:spChg>
        <pc:spChg chg="add mod">
          <ac:chgData name="Commodore St Germain" userId="420783ab-3e48-4f67-af00-cfba62042d5f" providerId="ADAL" clId="{7CCF967A-9E97-44E3-BF94-5C83124A07C6}" dt="2026-06-03T02:52:45.998" v="7082" actId="20577"/>
          <ac:spMkLst>
            <pc:docMk/>
            <pc:sldMk cId="2462487297" sldId="432"/>
            <ac:spMk id="24" creationId="{C8AE2A16-CDC9-C308-4129-9161621BC9EE}"/>
          </ac:spMkLst>
        </pc:spChg>
        <pc:spChg chg="add mod">
          <ac:chgData name="Commodore St Germain" userId="420783ab-3e48-4f67-af00-cfba62042d5f" providerId="ADAL" clId="{7CCF967A-9E97-44E3-BF94-5C83124A07C6}" dt="2026-06-03T02:51:52.982" v="7020"/>
          <ac:spMkLst>
            <pc:docMk/>
            <pc:sldMk cId="2462487297" sldId="432"/>
            <ac:spMk id="25" creationId="{CDC2CA55-B17F-FC08-7E02-AE5C4068C9C6}"/>
          </ac:spMkLst>
        </pc:spChg>
        <pc:spChg chg="add mod">
          <ac:chgData name="Commodore St Germain" userId="420783ab-3e48-4f67-af00-cfba62042d5f" providerId="ADAL" clId="{7CCF967A-9E97-44E3-BF94-5C83124A07C6}" dt="2026-06-03T03:05:38.719" v="8036" actId="58"/>
          <ac:spMkLst>
            <pc:docMk/>
            <pc:sldMk cId="2462487297" sldId="432"/>
            <ac:spMk id="26" creationId="{634B2AAA-7D39-E4CD-E044-5E8D31A945DB}"/>
          </ac:spMkLst>
        </pc:spChg>
        <pc:spChg chg="add mod">
          <ac:chgData name="Commodore St Germain" userId="420783ab-3e48-4f67-af00-cfba62042d5f" providerId="ADAL" clId="{7CCF967A-9E97-44E3-BF94-5C83124A07C6}" dt="2026-06-03T02:59:38.698" v="7529" actId="571"/>
          <ac:spMkLst>
            <pc:docMk/>
            <pc:sldMk cId="2462487297" sldId="432"/>
            <ac:spMk id="27" creationId="{ACF36F2E-9617-8121-00B2-4744ABA9C8B6}"/>
          </ac:spMkLst>
        </pc:spChg>
        <pc:spChg chg="add mod">
          <ac:chgData name="Commodore St Germain" userId="420783ab-3e48-4f67-af00-cfba62042d5f" providerId="ADAL" clId="{7CCF967A-9E97-44E3-BF94-5C83124A07C6}" dt="2026-06-03T02:59:38.698" v="7529" actId="571"/>
          <ac:spMkLst>
            <pc:docMk/>
            <pc:sldMk cId="2462487297" sldId="432"/>
            <ac:spMk id="28" creationId="{6E8AFFBE-01FE-DE05-457F-BEBA62A7728F}"/>
          </ac:spMkLst>
        </pc:spChg>
        <pc:cxnChg chg="add mod">
          <ac:chgData name="Commodore St Germain" userId="420783ab-3e48-4f67-af00-cfba62042d5f" providerId="ADAL" clId="{7CCF967A-9E97-44E3-BF94-5C83124A07C6}" dt="2026-06-03T02:34:15.674" v="5925" actId="1035"/>
          <ac:cxnSpMkLst>
            <pc:docMk/>
            <pc:sldMk cId="2462487297" sldId="432"/>
            <ac:cxnSpMk id="18" creationId="{E14EA7F4-8891-B116-4F86-BE20FD2F2262}"/>
          </ac:cxnSpMkLst>
        </pc:cxnChg>
        <pc:cxnChg chg="add mod">
          <ac:chgData name="Commodore St Germain" userId="420783ab-3e48-4f67-af00-cfba62042d5f" providerId="ADAL" clId="{7CCF967A-9E97-44E3-BF94-5C83124A07C6}" dt="2026-06-03T02:39:02.865" v="6113" actId="1076"/>
          <ac:cxnSpMkLst>
            <pc:docMk/>
            <pc:sldMk cId="2462487297" sldId="432"/>
            <ac:cxnSpMk id="23" creationId="{993C5D64-86C4-74B8-9DD3-6C8D23E03249}"/>
          </ac:cxnSpMkLst>
        </pc:cxnChg>
      </pc:sldChg>
      <pc:sldChg chg="add del">
        <pc:chgData name="Commodore St Germain" userId="420783ab-3e48-4f67-af00-cfba62042d5f" providerId="ADAL" clId="{7CCF967A-9E97-44E3-BF94-5C83124A07C6}" dt="2026-06-03T00:30:34.551" v="3559" actId="47"/>
        <pc:sldMkLst>
          <pc:docMk/>
          <pc:sldMk cId="632072739" sldId="433"/>
        </pc:sldMkLst>
      </pc:sldChg>
      <pc:sldChg chg="add">
        <pc:chgData name="Commodore St Germain" userId="420783ab-3e48-4f67-af00-cfba62042d5f" providerId="ADAL" clId="{7CCF967A-9E97-44E3-BF94-5C83124A07C6}" dt="2026-06-03T00:30:14.694" v="3558"/>
        <pc:sldMkLst>
          <pc:docMk/>
          <pc:sldMk cId="3869837493" sldId="434"/>
        </pc:sldMkLst>
      </pc:sldChg>
      <pc:sldChg chg="add">
        <pc:chgData name="Commodore St Germain" userId="420783ab-3e48-4f67-af00-cfba62042d5f" providerId="ADAL" clId="{7CCF967A-9E97-44E3-BF94-5C83124A07C6}" dt="2026-06-03T00:30:14.694" v="3558"/>
        <pc:sldMkLst>
          <pc:docMk/>
          <pc:sldMk cId="1463665807" sldId="435"/>
        </pc:sldMkLst>
      </pc:sldChg>
      <pc:sldChg chg="modSp add mod">
        <pc:chgData name="Commodore St Germain" userId="420783ab-3e48-4f67-af00-cfba62042d5f" providerId="ADAL" clId="{7CCF967A-9E97-44E3-BF94-5C83124A07C6}" dt="2026-06-03T00:31:13.588" v="3647" actId="20577"/>
        <pc:sldMkLst>
          <pc:docMk/>
          <pc:sldMk cId="1151687994" sldId="436"/>
        </pc:sldMkLst>
        <pc:spChg chg="mod">
          <ac:chgData name="Commodore St Germain" userId="420783ab-3e48-4f67-af00-cfba62042d5f" providerId="ADAL" clId="{7CCF967A-9E97-44E3-BF94-5C83124A07C6}" dt="2026-06-03T00:31:13.588" v="3647" actId="20577"/>
          <ac:spMkLst>
            <pc:docMk/>
            <pc:sldMk cId="1151687994" sldId="436"/>
            <ac:spMk id="2" creationId="{8D9EC2C3-EE7A-C37F-8465-67016C90D0B9}"/>
          </ac:spMkLst>
        </pc:spChg>
      </pc:sldChg>
      <pc:sldChg chg="addSp delSp modSp add del mod">
        <pc:chgData name="Commodore St Germain" userId="420783ab-3e48-4f67-af00-cfba62042d5f" providerId="ADAL" clId="{7CCF967A-9E97-44E3-BF94-5C83124A07C6}" dt="2026-06-03T01:58:25.416" v="4976" actId="47"/>
        <pc:sldMkLst>
          <pc:docMk/>
          <pc:sldMk cId="3890337817" sldId="437"/>
        </pc:sldMkLst>
        <pc:spChg chg="add mod">
          <ac:chgData name="Commodore St Germain" userId="420783ab-3e48-4f67-af00-cfba62042d5f" providerId="ADAL" clId="{7CCF967A-9E97-44E3-BF94-5C83124A07C6}" dt="2026-06-03T00:30:59.445" v="3611" actId="20577"/>
          <ac:spMkLst>
            <pc:docMk/>
            <pc:sldMk cId="3890337817" sldId="437"/>
            <ac:spMk id="2" creationId="{E3E3F942-6920-9FE9-B38F-74F2D78E19A3}"/>
          </ac:spMkLst>
        </pc:spChg>
        <pc:spChg chg="add mod">
          <ac:chgData name="Commodore St Germain" userId="420783ab-3e48-4f67-af00-cfba62042d5f" providerId="ADAL" clId="{7CCF967A-9E97-44E3-BF94-5C83124A07C6}" dt="2026-06-03T00:38:22.904" v="3912" actId="14100"/>
          <ac:spMkLst>
            <pc:docMk/>
            <pc:sldMk cId="3890337817" sldId="437"/>
            <ac:spMk id="3" creationId="{26286DAF-901A-FF03-7210-0BC9C0F0F78B}"/>
          </ac:spMkLst>
        </pc:spChg>
        <pc:spChg chg="add del mod">
          <ac:chgData name="Commodore St Germain" userId="420783ab-3e48-4f67-af00-cfba62042d5f" providerId="ADAL" clId="{7CCF967A-9E97-44E3-BF94-5C83124A07C6}" dt="2026-06-03T00:46:02.699" v="4002" actId="21"/>
          <ac:spMkLst>
            <pc:docMk/>
            <pc:sldMk cId="3890337817" sldId="437"/>
            <ac:spMk id="4" creationId="{196BED31-B8FE-A516-2D59-1DA2AD894051}"/>
          </ac:spMkLst>
        </pc:spChg>
      </pc:sldChg>
      <pc:sldChg chg="addSp delSp modSp add mod">
        <pc:chgData name="Commodore St Germain" userId="420783ab-3e48-4f67-af00-cfba62042d5f" providerId="ADAL" clId="{7CCF967A-9E97-44E3-BF94-5C83124A07C6}" dt="2026-06-03T02:43:08.180" v="6382" actId="1076"/>
        <pc:sldMkLst>
          <pc:docMk/>
          <pc:sldMk cId="2590026316" sldId="438"/>
        </pc:sldMkLst>
        <pc:spChg chg="del">
          <ac:chgData name="Commodore St Germain" userId="420783ab-3e48-4f67-af00-cfba62042d5f" providerId="ADAL" clId="{7CCF967A-9E97-44E3-BF94-5C83124A07C6}" dt="2026-06-03T00:39:50.703" v="3939" actId="478"/>
          <ac:spMkLst>
            <pc:docMk/>
            <pc:sldMk cId="2590026316" sldId="438"/>
            <ac:spMk id="2" creationId="{E3E3F942-6920-9FE9-B38F-74F2D78E19A3}"/>
          </ac:spMkLst>
        </pc:spChg>
        <pc:spChg chg="mod">
          <ac:chgData name="Commodore St Germain" userId="420783ab-3e48-4f67-af00-cfba62042d5f" providerId="ADAL" clId="{7CCF967A-9E97-44E3-BF94-5C83124A07C6}" dt="2026-06-03T02:43:04.254" v="6381" actId="1076"/>
          <ac:spMkLst>
            <pc:docMk/>
            <pc:sldMk cId="2590026316" sldId="438"/>
            <ac:spMk id="6" creationId="{2B65CBC7-F2E4-1F93-FAB8-0AAD10B9DB2B}"/>
          </ac:spMkLst>
        </pc:spChg>
        <pc:spChg chg="mod">
          <ac:chgData name="Commodore St Germain" userId="420783ab-3e48-4f67-af00-cfba62042d5f" providerId="ADAL" clId="{7CCF967A-9E97-44E3-BF94-5C83124A07C6}" dt="2026-06-03T02:43:08.180" v="6382" actId="1076"/>
          <ac:spMkLst>
            <pc:docMk/>
            <pc:sldMk cId="2590026316" sldId="438"/>
            <ac:spMk id="7" creationId="{28C20C2B-D4BB-6DD2-C1D7-8F23AC7A2557}"/>
          </ac:spMkLst>
        </pc:spChg>
        <pc:spChg chg="add mod">
          <ac:chgData name="Commodore St Germain" userId="420783ab-3e48-4f67-af00-cfba62042d5f" providerId="ADAL" clId="{7CCF967A-9E97-44E3-BF94-5C83124A07C6}" dt="2026-06-03T01:45:58.859" v="4604" actId="207"/>
          <ac:spMkLst>
            <pc:docMk/>
            <pc:sldMk cId="2590026316" sldId="438"/>
            <ac:spMk id="8" creationId="{DB438A08-AC6D-E8B8-9097-C229B881CD88}"/>
          </ac:spMkLst>
        </pc:spChg>
        <pc:spChg chg="add mod">
          <ac:chgData name="Commodore St Germain" userId="420783ab-3e48-4f67-af00-cfba62042d5f" providerId="ADAL" clId="{7CCF967A-9E97-44E3-BF94-5C83124A07C6}" dt="2026-06-03T01:50:31.194" v="4703" actId="20577"/>
          <ac:spMkLst>
            <pc:docMk/>
            <pc:sldMk cId="2590026316" sldId="438"/>
            <ac:spMk id="13" creationId="{218C1FE7-9D55-1999-DC33-310625909233}"/>
          </ac:spMkLst>
        </pc:spChg>
        <pc:grpChg chg="add del mod">
          <ac:chgData name="Commodore St Germain" userId="420783ab-3e48-4f67-af00-cfba62042d5f" providerId="ADAL" clId="{7CCF967A-9E97-44E3-BF94-5C83124A07C6}" dt="2026-06-03T01:50:56.420" v="4706" actId="478"/>
          <ac:grpSpMkLst>
            <pc:docMk/>
            <pc:sldMk cId="2590026316" sldId="438"/>
            <ac:grpSpMk id="19" creationId="{46CBF420-9AA7-1B09-AC79-2E2E0DCC3C58}"/>
          </ac:grpSpMkLst>
        </pc:grpChg>
        <pc:graphicFrameChg chg="add mod modGraphic">
          <ac:chgData name="Commodore St Germain" userId="420783ab-3e48-4f67-af00-cfba62042d5f" providerId="ADAL" clId="{7CCF967A-9E97-44E3-BF94-5C83124A07C6}" dt="2026-06-03T01:52:02.932" v="4782" actId="1076"/>
          <ac:graphicFrameMkLst>
            <pc:docMk/>
            <pc:sldMk cId="2590026316" sldId="438"/>
            <ac:graphicFrameMk id="20" creationId="{CCB6B312-9BD6-1BE8-3760-84DB7D8D9C5C}"/>
          </ac:graphicFrameMkLst>
        </pc:graphicFrameChg>
        <pc:picChg chg="add mod modCrop">
          <ac:chgData name="Commodore St Germain" userId="420783ab-3e48-4f67-af00-cfba62042d5f" providerId="ADAL" clId="{7CCF967A-9E97-44E3-BF94-5C83124A07C6}" dt="2026-06-03T01:43:24.983" v="4571" actId="692"/>
          <ac:picMkLst>
            <pc:docMk/>
            <pc:sldMk cId="2590026316" sldId="438"/>
            <ac:picMk id="4" creationId="{36A3C5D3-B8E4-678D-F326-5EA564359A83}"/>
          </ac:picMkLst>
        </pc:picChg>
        <pc:picChg chg="add mod ord modCrop">
          <ac:chgData name="Commodore St Germain" userId="420783ab-3e48-4f67-af00-cfba62042d5f" providerId="ADAL" clId="{7CCF967A-9E97-44E3-BF94-5C83124A07C6}" dt="2026-06-03T01:52:05.170" v="4783" actId="1076"/>
          <ac:picMkLst>
            <pc:docMk/>
            <pc:sldMk cId="2590026316" sldId="438"/>
            <ac:picMk id="17" creationId="{F7738420-27EA-3CEA-ED84-87C5A0AC8005}"/>
          </ac:picMkLst>
        </pc:picChg>
        <pc:picChg chg="add mod modCrop">
          <ac:chgData name="Commodore St Germain" userId="420783ab-3e48-4f67-af00-cfba62042d5f" providerId="ADAL" clId="{7CCF967A-9E97-44E3-BF94-5C83124A07C6}" dt="2026-06-03T01:43:24.983" v="4571" actId="692"/>
          <ac:picMkLst>
            <pc:docMk/>
            <pc:sldMk cId="2590026316" sldId="438"/>
            <ac:picMk id="18" creationId="{9E0CA83C-8243-41C6-1863-0390DE677641}"/>
          </ac:picMkLst>
        </pc:picChg>
      </pc:sldChg>
      <pc:sldChg chg="addSp delSp modSp new mod">
        <pc:chgData name="Commodore St Germain" userId="420783ab-3e48-4f67-af00-cfba62042d5f" providerId="ADAL" clId="{7CCF967A-9E97-44E3-BF94-5C83124A07C6}" dt="2026-06-03T04:03:20.303" v="9341" actId="27636"/>
        <pc:sldMkLst>
          <pc:docMk/>
          <pc:sldMk cId="3746423716" sldId="439"/>
        </pc:sldMkLst>
        <pc:spChg chg="mod">
          <ac:chgData name="Commodore St Germain" userId="420783ab-3e48-4f67-af00-cfba62042d5f" providerId="ADAL" clId="{7CCF967A-9E97-44E3-BF94-5C83124A07C6}" dt="2026-06-03T00:51:32.849" v="4229" actId="20577"/>
          <ac:spMkLst>
            <pc:docMk/>
            <pc:sldMk cId="3746423716" sldId="439"/>
            <ac:spMk id="2" creationId="{E6A9B6FE-8179-D147-60B3-7C221C1102C5}"/>
          </ac:spMkLst>
        </pc:spChg>
        <pc:spChg chg="add del mod">
          <ac:chgData name="Commodore St Germain" userId="420783ab-3e48-4f67-af00-cfba62042d5f" providerId="ADAL" clId="{7CCF967A-9E97-44E3-BF94-5C83124A07C6}" dt="2026-06-03T04:03:20.303" v="9341" actId="27636"/>
          <ac:spMkLst>
            <pc:docMk/>
            <pc:sldMk cId="3746423716" sldId="439"/>
            <ac:spMk id="3" creationId="{31D72E93-5A62-F42A-3777-10DBAD0AFA16}"/>
          </ac:spMkLst>
        </pc:spChg>
      </pc:sldChg>
      <pc:sldChg chg="new del">
        <pc:chgData name="Commodore St Germain" userId="420783ab-3e48-4f67-af00-cfba62042d5f" providerId="ADAL" clId="{7CCF967A-9E97-44E3-BF94-5C83124A07C6}" dt="2026-06-04T15:46:01.603" v="10280" actId="47"/>
        <pc:sldMkLst>
          <pc:docMk/>
          <pc:sldMk cId="2220565458" sldId="440"/>
        </pc:sldMkLst>
      </pc:sldChg>
      <pc:sldChg chg="new 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504947777" sldId="441"/>
        </pc:sldMkLst>
      </pc:sldChg>
      <pc:sldChg chg="new 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364176043" sldId="442"/>
        </pc:sldMkLst>
      </pc:sldChg>
      <pc:sldChg chg="modSp add mod">
        <pc:chgData name="Commodore St Germain" userId="420783ab-3e48-4f67-af00-cfba62042d5f" providerId="ADAL" clId="{7CCF967A-9E97-44E3-BF94-5C83124A07C6}" dt="2026-06-03T02:35:21.536" v="5997" actId="20577"/>
        <pc:sldMkLst>
          <pc:docMk/>
          <pc:sldMk cId="945821655" sldId="443"/>
        </pc:sldMkLst>
        <pc:spChg chg="mod">
          <ac:chgData name="Commodore St Germain" userId="420783ab-3e48-4f67-af00-cfba62042d5f" providerId="ADAL" clId="{7CCF967A-9E97-44E3-BF94-5C83124A07C6}" dt="2026-06-03T02:35:21.536" v="5997" actId="20577"/>
          <ac:spMkLst>
            <pc:docMk/>
            <pc:sldMk cId="945821655" sldId="443"/>
            <ac:spMk id="8" creationId="{DB438A08-AC6D-E8B8-9097-C229B881CD88}"/>
          </ac:spMkLst>
        </pc:spChg>
      </pc:sldChg>
      <pc:sldChg chg="addSp delSp modSp add mod">
        <pc:chgData name="Commodore St Germain" userId="420783ab-3e48-4f67-af00-cfba62042d5f" providerId="ADAL" clId="{7CCF967A-9E97-44E3-BF94-5C83124A07C6}" dt="2026-06-03T03:02:22.987" v="7644" actId="1076"/>
        <pc:sldMkLst>
          <pc:docMk/>
          <pc:sldMk cId="3038187027" sldId="444"/>
        </pc:sldMkLst>
        <pc:spChg chg="mod">
          <ac:chgData name="Commodore St Germain" userId="420783ab-3e48-4f67-af00-cfba62042d5f" providerId="ADAL" clId="{7CCF967A-9E97-44E3-BF94-5C83124A07C6}" dt="2026-06-03T02:19:59.728" v="5686" actId="207"/>
          <ac:spMkLst>
            <pc:docMk/>
            <pc:sldMk cId="3038187027" sldId="444"/>
            <ac:spMk id="2" creationId="{B1BC79BD-D8F1-E706-6875-9EFEF6A0AFAA}"/>
          </ac:spMkLst>
        </pc:spChg>
        <pc:spChg chg="del">
          <ac:chgData name="Commodore St Germain" userId="420783ab-3e48-4f67-af00-cfba62042d5f" providerId="ADAL" clId="{7CCF967A-9E97-44E3-BF94-5C83124A07C6}" dt="2026-06-03T02:20:33.501" v="5695" actId="478"/>
          <ac:spMkLst>
            <pc:docMk/>
            <pc:sldMk cId="3038187027" sldId="444"/>
            <ac:spMk id="3" creationId="{4063B82C-0B7B-A8AE-E052-777246AF0B3F}"/>
          </ac:spMkLst>
        </pc:spChg>
        <pc:spChg chg="mod">
          <ac:chgData name="Commodore St Germain" userId="420783ab-3e48-4f67-af00-cfba62042d5f" providerId="ADAL" clId="{7CCF967A-9E97-44E3-BF94-5C83124A07C6}" dt="2026-06-03T02:23:29.799" v="5780" actId="1076"/>
          <ac:spMkLst>
            <pc:docMk/>
            <pc:sldMk cId="3038187027" sldId="444"/>
            <ac:spMk id="6" creationId="{BDBD75BF-653B-B8E4-4174-ED5BE6CA6E33}"/>
          </ac:spMkLst>
        </pc:spChg>
        <pc:spChg chg="add mod">
          <ac:chgData name="Commodore St Germain" userId="420783ab-3e48-4f67-af00-cfba62042d5f" providerId="ADAL" clId="{7CCF967A-9E97-44E3-BF94-5C83124A07C6}" dt="2026-06-03T03:02:22.987" v="7644" actId="1076"/>
          <ac:spMkLst>
            <pc:docMk/>
            <pc:sldMk cId="3038187027" sldId="444"/>
            <ac:spMk id="37" creationId="{67C2E1DB-2F68-03B6-42C0-28B36DE411ED}"/>
          </ac:spMkLst>
        </pc:spChg>
        <pc:graphicFrameChg chg="add mod modGraphic">
          <ac:chgData name="Commodore St Germain" userId="420783ab-3e48-4f67-af00-cfba62042d5f" providerId="ADAL" clId="{7CCF967A-9E97-44E3-BF94-5C83124A07C6}" dt="2026-06-03T02:32:30.058" v="5861"/>
          <ac:graphicFrameMkLst>
            <pc:docMk/>
            <pc:sldMk cId="3038187027" sldId="444"/>
            <ac:graphicFrameMk id="35" creationId="{4C61F697-5B55-5FF8-F01A-E4FF7ADD4428}"/>
          </ac:graphicFrameMkLst>
        </pc:graphicFrameChg>
        <pc:picChg chg="mod">
          <ac:chgData name="Commodore St Germain" userId="420783ab-3e48-4f67-af00-cfba62042d5f" providerId="ADAL" clId="{7CCF967A-9E97-44E3-BF94-5C83124A07C6}" dt="2026-06-03T02:23:20.998" v="5779" actId="1036"/>
          <ac:picMkLst>
            <pc:docMk/>
            <pc:sldMk cId="3038187027" sldId="444"/>
            <ac:picMk id="5" creationId="{0FDE2C27-133B-D44F-49ED-D65DCBAE5F5F}"/>
          </ac:picMkLst>
        </pc:picChg>
        <pc:picChg chg="mod">
          <ac:chgData name="Commodore St Germain" userId="420783ab-3e48-4f67-af00-cfba62042d5f" providerId="ADAL" clId="{7CCF967A-9E97-44E3-BF94-5C83124A07C6}" dt="2026-06-03T02:23:20.998" v="5779" actId="1036"/>
          <ac:picMkLst>
            <pc:docMk/>
            <pc:sldMk cId="3038187027" sldId="444"/>
            <ac:picMk id="9" creationId="{05925353-B1E4-7AED-4678-38D2107E09CF}"/>
          </ac:picMkLst>
        </pc:picChg>
        <pc:picChg chg="mod">
          <ac:chgData name="Commodore St Germain" userId="420783ab-3e48-4f67-af00-cfba62042d5f" providerId="ADAL" clId="{7CCF967A-9E97-44E3-BF94-5C83124A07C6}" dt="2026-06-03T02:21:18.971" v="5715" actId="1076"/>
          <ac:picMkLst>
            <pc:docMk/>
            <pc:sldMk cId="3038187027" sldId="444"/>
            <ac:picMk id="11" creationId="{DB2C4E0F-864B-44FC-E3E4-E2986E40D4E5}"/>
          </ac:picMkLst>
        </pc:picChg>
        <pc:cxnChg chg="add mod">
          <ac:chgData name="Commodore St Germain" userId="420783ab-3e48-4f67-af00-cfba62042d5f" providerId="ADAL" clId="{7CCF967A-9E97-44E3-BF94-5C83124A07C6}" dt="2026-06-03T02:23:43.391" v="5789" actId="1036"/>
          <ac:cxnSpMkLst>
            <pc:docMk/>
            <pc:sldMk cId="3038187027" sldId="444"/>
            <ac:cxnSpMk id="8" creationId="{88BDB3C2-BF72-DD4E-FE1D-883711A7A8E2}"/>
          </ac:cxnSpMkLst>
        </pc:cxnChg>
        <pc:cxnChg chg="add mod">
          <ac:chgData name="Commodore St Germain" userId="420783ab-3e48-4f67-af00-cfba62042d5f" providerId="ADAL" clId="{7CCF967A-9E97-44E3-BF94-5C83124A07C6}" dt="2026-06-03T02:23:14.564" v="5770" actId="1035"/>
          <ac:cxnSpMkLst>
            <pc:docMk/>
            <pc:sldMk cId="3038187027" sldId="444"/>
            <ac:cxnSpMk id="10" creationId="{C271163D-1469-DCE6-7170-A5A7DC9701F6}"/>
          </ac:cxnSpMkLst>
        </pc:cxnChg>
        <pc:cxnChg chg="add mod">
          <ac:chgData name="Commodore St Germain" userId="420783ab-3e48-4f67-af00-cfba62042d5f" providerId="ADAL" clId="{7CCF967A-9E97-44E3-BF94-5C83124A07C6}" dt="2026-06-03T02:23:43.391" v="5789" actId="1036"/>
          <ac:cxnSpMkLst>
            <pc:docMk/>
            <pc:sldMk cId="3038187027" sldId="444"/>
            <ac:cxnSpMk id="12" creationId="{91B8AE03-194C-2E88-022C-C98562A94533}"/>
          </ac:cxnSpMkLst>
        </pc:cxnChg>
        <pc:cxnChg chg="add mod">
          <ac:chgData name="Commodore St Germain" userId="420783ab-3e48-4f67-af00-cfba62042d5f" providerId="ADAL" clId="{7CCF967A-9E97-44E3-BF94-5C83124A07C6}" dt="2026-06-03T02:23:43.391" v="5789" actId="1036"/>
          <ac:cxnSpMkLst>
            <pc:docMk/>
            <pc:sldMk cId="3038187027" sldId="444"/>
            <ac:cxnSpMk id="13" creationId="{9D8F386C-41E7-6A6C-5588-83D86C6DEA6D}"/>
          </ac:cxnSpMkLst>
        </pc:cxnChg>
        <pc:cxnChg chg="add mod">
          <ac:chgData name="Commodore St Germain" userId="420783ab-3e48-4f67-af00-cfba62042d5f" providerId="ADAL" clId="{7CCF967A-9E97-44E3-BF94-5C83124A07C6}" dt="2026-06-03T02:23:49.287" v="5794" actId="1035"/>
          <ac:cxnSpMkLst>
            <pc:docMk/>
            <pc:sldMk cId="3038187027" sldId="444"/>
            <ac:cxnSpMk id="14" creationId="{B9651389-58D0-CDC3-E1DE-0EA85B5CBE54}"/>
          </ac:cxnSpMkLst>
        </pc:cxnChg>
        <pc:cxnChg chg="add mod">
          <ac:chgData name="Commodore St Germain" userId="420783ab-3e48-4f67-af00-cfba62042d5f" providerId="ADAL" clId="{7CCF967A-9E97-44E3-BF94-5C83124A07C6}" dt="2026-06-03T02:21:07.790" v="5710" actId="1076"/>
          <ac:cxnSpMkLst>
            <pc:docMk/>
            <pc:sldMk cId="3038187027" sldId="444"/>
            <ac:cxnSpMk id="15" creationId="{ABA8FED3-C841-9DD9-4C1A-8E2F9E084AA7}"/>
          </ac:cxnSpMkLst>
        </pc:cxnChg>
        <pc:cxnChg chg="add mod">
          <ac:chgData name="Commodore St Germain" userId="420783ab-3e48-4f67-af00-cfba62042d5f" providerId="ADAL" clId="{7CCF967A-9E97-44E3-BF94-5C83124A07C6}" dt="2026-06-03T02:21:14.821" v="5712" actId="1076"/>
          <ac:cxnSpMkLst>
            <pc:docMk/>
            <pc:sldMk cId="3038187027" sldId="444"/>
            <ac:cxnSpMk id="16" creationId="{FB5AAC3C-559F-88BD-9795-C5758E5B42E6}"/>
          </ac:cxnSpMkLst>
        </pc:cxnChg>
        <pc:cxnChg chg="add mod">
          <ac:chgData name="Commodore St Germain" userId="420783ab-3e48-4f67-af00-cfba62042d5f" providerId="ADAL" clId="{7CCF967A-9E97-44E3-BF94-5C83124A07C6}" dt="2026-06-03T02:21:24.380" v="5716" actId="1076"/>
          <ac:cxnSpMkLst>
            <pc:docMk/>
            <pc:sldMk cId="3038187027" sldId="444"/>
            <ac:cxnSpMk id="17" creationId="{0A1491CB-960C-A539-1E2A-742994FA207E}"/>
          </ac:cxnSpMkLst>
        </pc:cxnChg>
        <pc:cxnChg chg="add mod">
          <ac:chgData name="Commodore St Germain" userId="420783ab-3e48-4f67-af00-cfba62042d5f" providerId="ADAL" clId="{7CCF967A-9E97-44E3-BF94-5C83124A07C6}" dt="2026-06-03T02:21:28.309" v="5718" actId="1076"/>
          <ac:cxnSpMkLst>
            <pc:docMk/>
            <pc:sldMk cId="3038187027" sldId="444"/>
            <ac:cxnSpMk id="18" creationId="{E73627D5-9427-E45A-4675-0B42A0FECC1C}"/>
          </ac:cxnSpMkLst>
        </pc:cxnChg>
        <pc:cxnChg chg="add mod">
          <ac:chgData name="Commodore St Germain" userId="420783ab-3e48-4f67-af00-cfba62042d5f" providerId="ADAL" clId="{7CCF967A-9E97-44E3-BF94-5C83124A07C6}" dt="2026-06-03T02:21:32.145" v="5720" actId="1076"/>
          <ac:cxnSpMkLst>
            <pc:docMk/>
            <pc:sldMk cId="3038187027" sldId="444"/>
            <ac:cxnSpMk id="19" creationId="{E311BCB4-09A3-9BB6-65E6-B620DC710506}"/>
          </ac:cxnSpMkLst>
        </pc:cxnChg>
        <pc:cxnChg chg="add mod">
          <ac:chgData name="Commodore St Germain" userId="420783ab-3e48-4f67-af00-cfba62042d5f" providerId="ADAL" clId="{7CCF967A-9E97-44E3-BF94-5C83124A07C6}" dt="2026-06-03T02:21:36.934" v="5722" actId="1076"/>
          <ac:cxnSpMkLst>
            <pc:docMk/>
            <pc:sldMk cId="3038187027" sldId="444"/>
            <ac:cxnSpMk id="20" creationId="{78753F7A-10F3-1C45-86CE-485A941842D9}"/>
          </ac:cxnSpMkLst>
        </pc:cxnChg>
        <pc:cxnChg chg="add mod">
          <ac:chgData name="Commodore St Germain" userId="420783ab-3e48-4f67-af00-cfba62042d5f" providerId="ADAL" clId="{7CCF967A-9E97-44E3-BF94-5C83124A07C6}" dt="2026-06-03T02:21:51.037" v="5729" actId="1037"/>
          <ac:cxnSpMkLst>
            <pc:docMk/>
            <pc:sldMk cId="3038187027" sldId="444"/>
            <ac:cxnSpMk id="21" creationId="{F7CC5591-607D-B4F6-EDBC-EBB9DE286661}"/>
          </ac:cxnSpMkLst>
        </pc:cxnChg>
        <pc:cxnChg chg="add mod">
          <ac:chgData name="Commodore St Germain" userId="420783ab-3e48-4f67-af00-cfba62042d5f" providerId="ADAL" clId="{7CCF967A-9E97-44E3-BF94-5C83124A07C6}" dt="2026-06-03T02:21:57.770" v="5737" actId="1035"/>
          <ac:cxnSpMkLst>
            <pc:docMk/>
            <pc:sldMk cId="3038187027" sldId="444"/>
            <ac:cxnSpMk id="22" creationId="{462BEC3F-A273-587B-2199-73FFB6732872}"/>
          </ac:cxnSpMkLst>
        </pc:cxnChg>
        <pc:cxnChg chg="add mod">
          <ac:chgData name="Commodore St Germain" userId="420783ab-3e48-4f67-af00-cfba62042d5f" providerId="ADAL" clId="{7CCF967A-9E97-44E3-BF94-5C83124A07C6}" dt="2026-06-03T02:22:02.266" v="5742" actId="1038"/>
          <ac:cxnSpMkLst>
            <pc:docMk/>
            <pc:sldMk cId="3038187027" sldId="444"/>
            <ac:cxnSpMk id="23" creationId="{E3A2F1BC-7C57-A8FA-7E43-BDB74F6F14ED}"/>
          </ac:cxnSpMkLst>
        </pc:cxnChg>
        <pc:cxnChg chg="add mod">
          <ac:chgData name="Commodore St Germain" userId="420783ab-3e48-4f67-af00-cfba62042d5f" providerId="ADAL" clId="{7CCF967A-9E97-44E3-BF94-5C83124A07C6}" dt="2026-06-03T02:23:49.287" v="5794" actId="1035"/>
          <ac:cxnSpMkLst>
            <pc:docMk/>
            <pc:sldMk cId="3038187027" sldId="444"/>
            <ac:cxnSpMk id="24" creationId="{6DA6793F-DEB1-85FF-742F-5052ACE2C703}"/>
          </ac:cxnSpMkLst>
        </pc:cxnChg>
        <pc:cxnChg chg="add mod">
          <ac:chgData name="Commodore St Germain" userId="420783ab-3e48-4f67-af00-cfba62042d5f" providerId="ADAL" clId="{7CCF967A-9E97-44E3-BF94-5C83124A07C6}" dt="2026-06-03T02:22:27.154" v="5749" actId="1076"/>
          <ac:cxnSpMkLst>
            <pc:docMk/>
            <pc:sldMk cId="3038187027" sldId="444"/>
            <ac:cxnSpMk id="25" creationId="{1C0B3CB4-911D-FAD8-4899-1A0397987427}"/>
          </ac:cxnSpMkLst>
        </pc:cxnChg>
        <pc:cxnChg chg="add mod">
          <ac:chgData name="Commodore St Germain" userId="420783ab-3e48-4f67-af00-cfba62042d5f" providerId="ADAL" clId="{7CCF967A-9E97-44E3-BF94-5C83124A07C6}" dt="2026-06-03T02:22:31.587" v="5751" actId="1076"/>
          <ac:cxnSpMkLst>
            <pc:docMk/>
            <pc:sldMk cId="3038187027" sldId="444"/>
            <ac:cxnSpMk id="26" creationId="{54F28EAA-123C-0E95-3691-A6B43E485314}"/>
          </ac:cxnSpMkLst>
        </pc:cxnChg>
        <pc:cxnChg chg="add mod">
          <ac:chgData name="Commodore St Germain" userId="420783ab-3e48-4f67-af00-cfba62042d5f" providerId="ADAL" clId="{7CCF967A-9E97-44E3-BF94-5C83124A07C6}" dt="2026-06-03T02:22:43.389" v="5757" actId="1038"/>
          <ac:cxnSpMkLst>
            <pc:docMk/>
            <pc:sldMk cId="3038187027" sldId="444"/>
            <ac:cxnSpMk id="27" creationId="{04D4672E-FF12-D5C1-6903-0E26A52D14D5}"/>
          </ac:cxnSpMkLst>
        </pc:cxnChg>
        <pc:cxnChg chg="add mod">
          <ac:chgData name="Commodore St Germain" userId="420783ab-3e48-4f67-af00-cfba62042d5f" providerId="ADAL" clId="{7CCF967A-9E97-44E3-BF94-5C83124A07C6}" dt="2026-06-03T02:22:52.175" v="5759" actId="1076"/>
          <ac:cxnSpMkLst>
            <pc:docMk/>
            <pc:sldMk cId="3038187027" sldId="444"/>
            <ac:cxnSpMk id="28" creationId="{5CDFCCAA-0129-366C-FFE1-11CA91674FBF}"/>
          </ac:cxnSpMkLst>
        </pc:cxnChg>
        <pc:cxnChg chg="add mod">
          <ac:chgData name="Commodore St Germain" userId="420783ab-3e48-4f67-af00-cfba62042d5f" providerId="ADAL" clId="{7CCF967A-9E97-44E3-BF94-5C83124A07C6}" dt="2026-06-03T02:32:41.237" v="5863" actId="1076"/>
          <ac:cxnSpMkLst>
            <pc:docMk/>
            <pc:sldMk cId="3038187027" sldId="444"/>
            <ac:cxnSpMk id="36" creationId="{AC3EE2FB-3ADC-51B6-6A6B-B0977BB29416}"/>
          </ac:cxnSpMkLst>
        </pc:cxnChg>
      </pc:sldChg>
      <pc:sldChg chg="addSp delSp modSp new mod">
        <pc:chgData name="Commodore St Germain" userId="420783ab-3e48-4f67-af00-cfba62042d5f" providerId="ADAL" clId="{7CCF967A-9E97-44E3-BF94-5C83124A07C6}" dt="2026-06-03T03:58:35.935" v="9215" actId="58"/>
        <pc:sldMkLst>
          <pc:docMk/>
          <pc:sldMk cId="2734519422" sldId="445"/>
        </pc:sldMkLst>
        <pc:spChg chg="mod">
          <ac:chgData name="Commodore St Germain" userId="420783ab-3e48-4f67-af00-cfba62042d5f" providerId="ADAL" clId="{7CCF967A-9E97-44E3-BF94-5C83124A07C6}" dt="2026-06-03T03:54:14.250" v="9042" actId="1076"/>
          <ac:spMkLst>
            <pc:docMk/>
            <pc:sldMk cId="2734519422" sldId="445"/>
            <ac:spMk id="2" creationId="{F5D14B1D-BEDE-ECAA-0FF8-29F531C73513}"/>
          </ac:spMkLst>
        </pc:spChg>
        <pc:spChg chg="mod">
          <ac:chgData name="Commodore St Germain" userId="420783ab-3e48-4f67-af00-cfba62042d5f" providerId="ADAL" clId="{7CCF967A-9E97-44E3-BF94-5C83124A07C6}" dt="2026-06-03T03:58:35.935" v="9215" actId="58"/>
          <ac:spMkLst>
            <pc:docMk/>
            <pc:sldMk cId="2734519422" sldId="445"/>
            <ac:spMk id="3" creationId="{A5DE7926-88CC-AE00-EFC2-5464B8A7F740}"/>
          </ac:spMkLst>
        </pc:spChg>
        <pc:spChg chg="add del">
          <ac:chgData name="Commodore St Germain" userId="420783ab-3e48-4f67-af00-cfba62042d5f" providerId="ADAL" clId="{7CCF967A-9E97-44E3-BF94-5C83124A07C6}" dt="2026-06-03T03:49:59.195" v="8673" actId="22"/>
          <ac:spMkLst>
            <pc:docMk/>
            <pc:sldMk cId="2734519422" sldId="445"/>
            <ac:spMk id="5" creationId="{92E7686C-EC33-F87A-C640-FEEE1CFB5992}"/>
          </ac:spMkLst>
        </pc:spChg>
      </pc:sldChg>
      <pc:sldChg chg="addSp delSp modSp add mod">
        <pc:chgData name="Commodore St Germain" userId="420783ab-3e48-4f67-af00-cfba62042d5f" providerId="ADAL" clId="{7CCF967A-9E97-44E3-BF94-5C83124A07C6}" dt="2026-06-03T03:54:37.137" v="9049" actId="14100"/>
        <pc:sldMkLst>
          <pc:docMk/>
          <pc:sldMk cId="1948632545" sldId="446"/>
        </pc:sldMkLst>
        <pc:spChg chg="del">
          <ac:chgData name="Commodore St Germain" userId="420783ab-3e48-4f67-af00-cfba62042d5f" providerId="ADAL" clId="{7CCF967A-9E97-44E3-BF94-5C83124A07C6}" dt="2026-06-03T03:54:19.504" v="9043" actId="478"/>
          <ac:spMkLst>
            <pc:docMk/>
            <pc:sldMk cId="1948632545" sldId="446"/>
            <ac:spMk id="2" creationId="{F5D14B1D-BEDE-ECAA-0FF8-29F531C73513}"/>
          </ac:spMkLst>
        </pc:spChg>
        <pc:spChg chg="mod">
          <ac:chgData name="Commodore St Germain" userId="420783ab-3e48-4f67-af00-cfba62042d5f" providerId="ADAL" clId="{7CCF967A-9E97-44E3-BF94-5C83124A07C6}" dt="2026-06-03T03:54:37.137" v="9049" actId="14100"/>
          <ac:spMkLst>
            <pc:docMk/>
            <pc:sldMk cId="1948632545" sldId="446"/>
            <ac:spMk id="3" creationId="{A5DE7926-88CC-AE00-EFC2-5464B8A7F740}"/>
          </ac:spMkLst>
        </pc:spChg>
        <pc:spChg chg="add del mod">
          <ac:chgData name="Commodore St Germain" userId="420783ab-3e48-4f67-af00-cfba62042d5f" providerId="ADAL" clId="{7CCF967A-9E97-44E3-BF94-5C83124A07C6}" dt="2026-06-03T03:54:22.457" v="9046" actId="478"/>
          <ac:spMkLst>
            <pc:docMk/>
            <pc:sldMk cId="1948632545" sldId="446"/>
            <ac:spMk id="5" creationId="{2394EE1C-F798-DFD8-90A7-5C2D221C65E8}"/>
          </ac:spMkLst>
        </pc:spChg>
        <pc:spChg chg="add mod">
          <ac:chgData name="Commodore St Germain" userId="420783ab-3e48-4f67-af00-cfba62042d5f" providerId="ADAL" clId="{7CCF967A-9E97-44E3-BF94-5C83124A07C6}" dt="2026-06-03T03:54:20.832" v="9045"/>
          <ac:spMkLst>
            <pc:docMk/>
            <pc:sldMk cId="1948632545" sldId="446"/>
            <ac:spMk id="6" creationId="{3373B77D-1763-E0E9-71C2-2BF182A93E98}"/>
          </ac:spMkLst>
        </pc:spChg>
        <pc:spChg chg="add mod">
          <ac:chgData name="Commodore St Germain" userId="420783ab-3e48-4f67-af00-cfba62042d5f" providerId="ADAL" clId="{7CCF967A-9E97-44E3-BF94-5C83124A07C6}" dt="2026-06-03T03:54:22.806" v="9047"/>
          <ac:spMkLst>
            <pc:docMk/>
            <pc:sldMk cId="1948632545" sldId="446"/>
            <ac:spMk id="7" creationId="{603703C7-A9A1-2812-2E21-2E92F1081079}"/>
          </ac:spMkLst>
        </pc:spChg>
      </pc:sldChg>
      <pc:sldChg chg="modSp new mod">
        <pc:chgData name="Commodore St Germain" userId="420783ab-3e48-4f67-af00-cfba62042d5f" providerId="ADAL" clId="{7CCF967A-9E97-44E3-BF94-5C83124A07C6}" dt="2026-06-04T15:37:12.145" v="10278" actId="20577"/>
        <pc:sldMkLst>
          <pc:docMk/>
          <pc:sldMk cId="4176444492" sldId="447"/>
        </pc:sldMkLst>
        <pc:spChg chg="mod">
          <ac:chgData name="Commodore St Germain" userId="420783ab-3e48-4f67-af00-cfba62042d5f" providerId="ADAL" clId="{7CCF967A-9E97-44E3-BF94-5C83124A07C6}" dt="2026-06-03T04:14:18.142" v="9459" actId="20577"/>
          <ac:spMkLst>
            <pc:docMk/>
            <pc:sldMk cId="4176444492" sldId="447"/>
            <ac:spMk id="2" creationId="{B0082AA0-09AD-23C0-8A34-A1B38CB6AA22}"/>
          </ac:spMkLst>
        </pc:spChg>
        <pc:spChg chg="mod">
          <ac:chgData name="Commodore St Germain" userId="420783ab-3e48-4f67-af00-cfba62042d5f" providerId="ADAL" clId="{7CCF967A-9E97-44E3-BF94-5C83124A07C6}" dt="2026-06-04T15:37:12.145" v="10278" actId="20577"/>
          <ac:spMkLst>
            <pc:docMk/>
            <pc:sldMk cId="4176444492" sldId="447"/>
            <ac:spMk id="3" creationId="{8F59C70B-9549-A27E-6307-A36F7F6102B1}"/>
          </ac:spMkLst>
        </pc:spChg>
      </pc:sldChg>
      <pc:sldChg chg="modSp new mod">
        <pc:chgData name="Commodore St Germain" userId="420783ab-3e48-4f67-af00-cfba62042d5f" providerId="ADAL" clId="{7CCF967A-9E97-44E3-BF94-5C83124A07C6}" dt="2026-06-04T15:30:31.147" v="10166" actId="20577"/>
        <pc:sldMkLst>
          <pc:docMk/>
          <pc:sldMk cId="3327886319" sldId="448"/>
        </pc:sldMkLst>
        <pc:spChg chg="mod">
          <ac:chgData name="Commodore St Germain" userId="420783ab-3e48-4f67-af00-cfba62042d5f" providerId="ADAL" clId="{7CCF967A-9E97-44E3-BF94-5C83124A07C6}" dt="2026-06-04T15:28:04.561" v="9609" actId="20577"/>
          <ac:spMkLst>
            <pc:docMk/>
            <pc:sldMk cId="3327886319" sldId="448"/>
            <ac:spMk id="2" creationId="{54425700-BC36-2FA1-4B29-F70C63A0F41A}"/>
          </ac:spMkLst>
        </pc:spChg>
        <pc:spChg chg="mod">
          <ac:chgData name="Commodore St Germain" userId="420783ab-3e48-4f67-af00-cfba62042d5f" providerId="ADAL" clId="{7CCF967A-9E97-44E3-BF94-5C83124A07C6}" dt="2026-06-04T15:30:31.147" v="10166" actId="20577"/>
          <ac:spMkLst>
            <pc:docMk/>
            <pc:sldMk cId="3327886319" sldId="448"/>
            <ac:spMk id="3" creationId="{A2A50285-4A4A-51A6-049B-EF767A09DF08}"/>
          </ac:spMkLst>
        </pc:spChg>
      </pc:sldChg>
    </pc:docChg>
  </pc:docChgLst>
  <pc:docChgLst>
    <pc:chgData name="Commodore St Germain" userId="420783ab-3e48-4f67-af00-cfba62042d5f" providerId="ADAL" clId="{7B07B3F2-A5CE-434E-86F1-40A26D05276B}"/>
    <pc:docChg chg="custSel addSld delSld modSld sldOrd">
      <pc:chgData name="Commodore St Germain" userId="420783ab-3e48-4f67-af00-cfba62042d5f" providerId="ADAL" clId="{7B07B3F2-A5CE-434E-86F1-40A26D05276B}" dt="2026-03-19T22:50:55.126" v="745" actId="20577"/>
      <pc:docMkLst>
        <pc:docMk/>
      </pc:docMkLst>
      <pc:sldChg chg="new del">
        <pc:chgData name="Commodore St Germain" userId="420783ab-3e48-4f67-af00-cfba62042d5f" providerId="ADAL" clId="{7B07B3F2-A5CE-434E-86F1-40A26D05276B}" dt="2026-03-19T22:29:30.109" v="2" actId="47"/>
        <pc:sldMkLst>
          <pc:docMk/>
          <pc:sldMk cId="385249834" sldId="302"/>
        </pc:sldMkLst>
      </pc:sldChg>
      <pc:sldChg chg="modSp new mod ord">
        <pc:chgData name="Commodore St Germain" userId="420783ab-3e48-4f67-af00-cfba62042d5f" providerId="ADAL" clId="{7B07B3F2-A5CE-434E-86F1-40A26D05276B}" dt="2026-03-19T22:50:55.126" v="745" actId="20577"/>
        <pc:sldMkLst>
          <pc:docMk/>
          <pc:sldMk cId="2320277183" sldId="303"/>
        </pc:sldMkLst>
        <pc:spChg chg="mod">
          <ac:chgData name="Commodore St Germain" userId="420783ab-3e48-4f67-af00-cfba62042d5f" providerId="ADAL" clId="{7B07B3F2-A5CE-434E-86F1-40A26D05276B}" dt="2026-03-19T22:50:55.126" v="745" actId="20577"/>
          <ac:spMkLst>
            <pc:docMk/>
            <pc:sldMk cId="2320277183" sldId="303"/>
            <ac:spMk id="3" creationId="{268459E8-78B7-D55E-5167-733DBF77B426}"/>
          </ac:spMkLst>
        </pc:spChg>
      </pc:sldChg>
    </pc:docChg>
  </pc:docChgLst>
  <pc:docChgLst>
    <pc:chgData name="Commodore St Germain" userId="420783ab-3e48-4f67-af00-cfba62042d5f" providerId="ADAL" clId="{3A486AAD-BC27-47F5-8996-BA460BAE3F30}"/>
    <pc:docChg chg="undo custSel addSld delSld modSld sldOrd">
      <pc:chgData name="Commodore St Germain" userId="420783ab-3e48-4f67-af00-cfba62042d5f" providerId="ADAL" clId="{3A486AAD-BC27-47F5-8996-BA460BAE3F30}" dt="2026-06-27T04:15:14.356" v="3062" actId="478"/>
      <pc:docMkLst>
        <pc:docMk/>
      </pc:docMkLst>
      <pc:sldChg chg="addSp">
        <pc:chgData name="Commodore St Germain" userId="420783ab-3e48-4f67-af00-cfba62042d5f" providerId="ADAL" clId="{3A486AAD-BC27-47F5-8996-BA460BAE3F30}" dt="2026-06-23T19:54:21.282" v="2992"/>
        <pc:sldMkLst>
          <pc:docMk/>
          <pc:sldMk cId="4127687460" sldId="356"/>
        </pc:sldMkLst>
        <pc:inkChg chg="add">
          <ac:chgData name="Commodore St Germain" userId="420783ab-3e48-4f67-af00-cfba62042d5f" providerId="ADAL" clId="{3A486AAD-BC27-47F5-8996-BA460BAE3F30}" dt="2026-06-23T19:54:21.282" v="2992"/>
          <ac:inkMkLst>
            <pc:docMk/>
            <pc:sldMk cId="4127687460" sldId="356"/>
            <ac:inkMk id="3" creationId="{D35A8950-2D37-076A-50DA-84CF6C3458AC}"/>
          </ac:inkMkLst>
        </pc:inkChg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488868991" sldId="35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37591377" sldId="45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636822445" sldId="455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03266270" sldId="45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644319005" sldId="45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149595921" sldId="46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43044065" sldId="46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116588555" sldId="46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688385272" sldId="46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864104796" sldId="46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085749345" sldId="46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108582388" sldId="47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377633309" sldId="47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084765076" sldId="47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630064968" sldId="47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230235612" sldId="475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776016504" sldId="47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281798079" sldId="47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239169614" sldId="47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834219289" sldId="48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42435221" sldId="48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334877995" sldId="48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721137488" sldId="48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924870965" sldId="48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280580299" sldId="48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988729229" sldId="48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235898062" sldId="48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354119110" sldId="49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717606520" sldId="49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023810596" sldId="49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059919022" sldId="49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189788877" sldId="495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909720361" sldId="49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583264510" sldId="49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635017718" sldId="49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406566351" sldId="49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96352976" sldId="50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510367849" sldId="50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057525220" sldId="50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466153949" sldId="50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918442713" sldId="50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053010070" sldId="505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124540282" sldId="50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57264047" sldId="50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71738810" sldId="50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490009447" sldId="50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370116187" sldId="51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78628471" sldId="51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817779411" sldId="51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734831353" sldId="51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188028480" sldId="52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812754875" sldId="52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254396451" sldId="52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613005843" sldId="523"/>
        </pc:sldMkLst>
      </pc:sldChg>
      <pc:sldChg chg="modSp del mod">
        <pc:chgData name="Commodore St Germain" userId="420783ab-3e48-4f67-af00-cfba62042d5f" providerId="ADAL" clId="{3A486AAD-BC27-47F5-8996-BA460BAE3F30}" dt="2026-06-12T20:11:47.173" v="2383" actId="47"/>
        <pc:sldMkLst>
          <pc:docMk/>
          <pc:sldMk cId="1235549792" sldId="524"/>
        </pc:sldMkLst>
        <pc:spChg chg="mod">
          <ac:chgData name="Commodore St Germain" userId="420783ab-3e48-4f67-af00-cfba62042d5f" providerId="ADAL" clId="{3A486AAD-BC27-47F5-8996-BA460BAE3F30}" dt="2026-06-12T18:05:27.057" v="0"/>
          <ac:spMkLst>
            <pc:docMk/>
            <pc:sldMk cId="1235549792" sldId="524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3A486AAD-BC27-47F5-8996-BA460BAE3F30}" dt="2026-06-12T18:30:56.764" v="464" actId="14100"/>
          <ac:spMkLst>
            <pc:docMk/>
            <pc:sldMk cId="1235549792" sldId="524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792066975" sldId="52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08004239" sldId="52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816682944" sldId="53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562567968" sldId="532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543869188" sldId="53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313168834" sldId="53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753067038" sldId="538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742341767" sldId="53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461387573" sldId="54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733088106" sldId="54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801255328" sldId="543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222945445" sldId="544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176344502" sldId="545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351365853" sldId="546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3979800489" sldId="547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67404505" sldId="549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348586274" sldId="550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200625495" sldId="551"/>
        </pc:sldMkLst>
      </pc:sldChg>
      <pc:sldChg chg="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1414915842" sldId="552"/>
        </pc:sldMkLst>
      </pc:sldChg>
      <pc:sldChg chg="addSp delSp modSp new mod">
        <pc:chgData name="Commodore St Germain" userId="420783ab-3e48-4f67-af00-cfba62042d5f" providerId="ADAL" clId="{3A486AAD-BC27-47F5-8996-BA460BAE3F30}" dt="2026-06-27T04:13:21.382" v="3037" actId="478"/>
        <pc:sldMkLst>
          <pc:docMk/>
          <pc:sldMk cId="2746476453" sldId="553"/>
        </pc:sldMkLst>
        <pc:spChg chg="mod">
          <ac:chgData name="Commodore St Germain" userId="420783ab-3e48-4f67-af00-cfba62042d5f" providerId="ADAL" clId="{3A486AAD-BC27-47F5-8996-BA460BAE3F30}" dt="2026-06-12T18:23:09.311" v="426" actId="20577"/>
          <ac:spMkLst>
            <pc:docMk/>
            <pc:sldMk cId="2746476453" sldId="553"/>
            <ac:spMk id="2" creationId="{25520B35-1594-E5AE-BA0C-AA1B6A6F63F8}"/>
          </ac:spMkLst>
        </pc:spChg>
        <pc:spChg chg="add mod">
          <ac:chgData name="Commodore St Germain" userId="420783ab-3e48-4f67-af00-cfba62042d5f" providerId="ADAL" clId="{3A486AAD-BC27-47F5-8996-BA460BAE3F30}" dt="2026-06-12T18:34:19.916" v="478"/>
          <ac:spMkLst>
            <pc:docMk/>
            <pc:sldMk cId="2746476453" sldId="553"/>
            <ac:spMk id="6" creationId="{A507751C-894E-E5F3-B87F-D07D174715A6}"/>
          </ac:spMkLst>
        </pc:spChg>
        <pc:picChg chg="add mod">
          <ac:chgData name="Commodore St Germain" userId="420783ab-3e48-4f67-af00-cfba62042d5f" providerId="ADAL" clId="{3A486AAD-BC27-47F5-8996-BA460BAE3F30}" dt="2026-06-12T18:19:03.890" v="11" actId="1076"/>
          <ac:picMkLst>
            <pc:docMk/>
            <pc:sldMk cId="2746476453" sldId="553"/>
            <ac:picMk id="5" creationId="{DD63BEDD-5EC8-7311-636A-9C0A16B9E056}"/>
          </ac:picMkLst>
        </pc:picChg>
        <pc:inkChg chg="add del">
          <ac:chgData name="Commodore St Germain" userId="420783ab-3e48-4f67-af00-cfba62042d5f" providerId="ADAL" clId="{3A486AAD-BC27-47F5-8996-BA460BAE3F30}" dt="2026-06-27T04:13:21.382" v="3037" actId="478"/>
          <ac:inkMkLst>
            <pc:docMk/>
            <pc:sldMk cId="2746476453" sldId="553"/>
            <ac:inkMk id="4" creationId="{1D406A09-AA52-76EC-8A26-4C25A76AB0B2}"/>
          </ac:inkMkLst>
        </pc:inkChg>
      </pc:sldChg>
      <pc:sldChg chg="addSp delSp modSp new mod ord">
        <pc:chgData name="Commodore St Germain" userId="420783ab-3e48-4f67-af00-cfba62042d5f" providerId="ADAL" clId="{3A486AAD-BC27-47F5-8996-BA460BAE3F30}" dt="2026-06-27T04:13:17.039" v="3036" actId="478"/>
        <pc:sldMkLst>
          <pc:docMk/>
          <pc:sldMk cId="4022694360" sldId="554"/>
        </pc:sldMkLst>
        <pc:spChg chg="mod">
          <ac:chgData name="Commodore St Germain" userId="420783ab-3e48-4f67-af00-cfba62042d5f" providerId="ADAL" clId="{3A486AAD-BC27-47F5-8996-BA460BAE3F30}" dt="2026-06-12T18:22:10.727" v="399" actId="20577"/>
          <ac:spMkLst>
            <pc:docMk/>
            <pc:sldMk cId="4022694360" sldId="554"/>
            <ac:spMk id="2" creationId="{125792AF-2E6D-FFA1-F57F-CDE9D182A500}"/>
          </ac:spMkLst>
        </pc:spChg>
        <pc:spChg chg="add mod">
          <ac:chgData name="Commodore St Germain" userId="420783ab-3e48-4f67-af00-cfba62042d5f" providerId="ADAL" clId="{3A486AAD-BC27-47F5-8996-BA460BAE3F30}" dt="2026-06-12T18:34:13.153" v="477" actId="20577"/>
          <ac:spMkLst>
            <pc:docMk/>
            <pc:sldMk cId="4022694360" sldId="554"/>
            <ac:spMk id="5" creationId="{612530A8-5CD6-0BA5-2EB9-49DC97821608}"/>
          </ac:spMkLst>
        </pc:spChg>
        <pc:spChg chg="add mod">
          <ac:chgData name="Commodore St Germain" userId="420783ab-3e48-4f67-af00-cfba62042d5f" providerId="ADAL" clId="{3A486AAD-BC27-47F5-8996-BA460BAE3F30}" dt="2026-06-23T18:52:05.588" v="2991" actId="13926"/>
          <ac:spMkLst>
            <pc:docMk/>
            <pc:sldMk cId="4022694360" sldId="554"/>
            <ac:spMk id="6" creationId="{94570749-204D-F750-1D8E-83F67780A806}"/>
          </ac:spMkLst>
        </pc:spChg>
        <pc:picChg chg="add mod">
          <ac:chgData name="Commodore St Germain" userId="420783ab-3e48-4f67-af00-cfba62042d5f" providerId="ADAL" clId="{3A486AAD-BC27-47F5-8996-BA460BAE3F30}" dt="2026-06-12T18:22:19.636" v="401" actId="1076"/>
          <ac:picMkLst>
            <pc:docMk/>
            <pc:sldMk cId="4022694360" sldId="554"/>
            <ac:picMk id="4" creationId="{A61421C1-3D01-71DF-458A-212023EF8ACF}"/>
          </ac:picMkLst>
        </pc:picChg>
        <pc:inkChg chg="add del">
          <ac:chgData name="Commodore St Germain" userId="420783ab-3e48-4f67-af00-cfba62042d5f" providerId="ADAL" clId="{3A486AAD-BC27-47F5-8996-BA460BAE3F30}" dt="2026-06-27T04:13:17.039" v="3036" actId="478"/>
          <ac:inkMkLst>
            <pc:docMk/>
            <pc:sldMk cId="4022694360" sldId="554"/>
            <ac:inkMk id="7" creationId="{448692FA-6535-0CC7-0CDA-BC9FAA247473}"/>
          </ac:inkMkLst>
        </pc:inkChg>
      </pc:sldChg>
      <pc:sldChg chg="addSp delSp modSp new mod">
        <pc:chgData name="Commodore St Germain" userId="420783ab-3e48-4f67-af00-cfba62042d5f" providerId="ADAL" clId="{3A486AAD-BC27-47F5-8996-BA460BAE3F30}" dt="2026-06-27T04:13:24.132" v="3038" actId="478"/>
        <pc:sldMkLst>
          <pc:docMk/>
          <pc:sldMk cId="3936140050" sldId="555"/>
        </pc:sldMkLst>
        <pc:spChg chg="mod">
          <ac:chgData name="Commodore St Germain" userId="420783ab-3e48-4f67-af00-cfba62042d5f" providerId="ADAL" clId="{3A486AAD-BC27-47F5-8996-BA460BAE3F30}" dt="2026-06-12T20:03:04.875" v="2155" actId="14100"/>
          <ac:spMkLst>
            <pc:docMk/>
            <pc:sldMk cId="3936140050" sldId="555"/>
            <ac:spMk id="2" creationId="{3E0031FE-7FDD-FF76-8527-BFD61D62C76A}"/>
          </ac:spMkLst>
        </pc:spChg>
        <pc:spChg chg="add mod">
          <ac:chgData name="Commodore St Germain" userId="420783ab-3e48-4f67-af00-cfba62042d5f" providerId="ADAL" clId="{3A486AAD-BC27-47F5-8996-BA460BAE3F30}" dt="2026-06-12T18:34:22.580" v="479"/>
          <ac:spMkLst>
            <pc:docMk/>
            <pc:sldMk cId="3936140050" sldId="555"/>
            <ac:spMk id="6" creationId="{73B950FD-4AFE-1DF0-CBEF-DD1399C9D29C}"/>
          </ac:spMkLst>
        </pc:spChg>
        <pc:picChg chg="add mod">
          <ac:chgData name="Commodore St Germain" userId="420783ab-3e48-4f67-af00-cfba62042d5f" providerId="ADAL" clId="{3A486AAD-BC27-47F5-8996-BA460BAE3F30}" dt="2026-06-12T18:33:47.371" v="467" actId="1076"/>
          <ac:picMkLst>
            <pc:docMk/>
            <pc:sldMk cId="3936140050" sldId="555"/>
            <ac:picMk id="5" creationId="{60771358-A149-9504-EA47-44912299E984}"/>
          </ac:picMkLst>
        </pc:picChg>
        <pc:inkChg chg="add del">
          <ac:chgData name="Commodore St Germain" userId="420783ab-3e48-4f67-af00-cfba62042d5f" providerId="ADAL" clId="{3A486AAD-BC27-47F5-8996-BA460BAE3F30}" dt="2026-06-27T04:13:24.132" v="3038" actId="478"/>
          <ac:inkMkLst>
            <pc:docMk/>
            <pc:sldMk cId="3936140050" sldId="555"/>
            <ac:inkMk id="4" creationId="{FDD30F1B-4501-3147-710C-F983534FF32D}"/>
          </ac:inkMkLst>
        </pc:inkChg>
      </pc:sldChg>
      <pc:sldChg chg="addSp delSp modSp new del mod">
        <pc:chgData name="Commodore St Germain" userId="420783ab-3e48-4f67-af00-cfba62042d5f" providerId="ADAL" clId="{3A486AAD-BC27-47F5-8996-BA460BAE3F30}" dt="2026-06-12T19:20:18.084" v="1049" actId="47"/>
        <pc:sldMkLst>
          <pc:docMk/>
          <pc:sldMk cId="2858897802" sldId="556"/>
        </pc:sldMkLst>
        <pc:spChg chg="mod">
          <ac:chgData name="Commodore St Germain" userId="420783ab-3e48-4f67-af00-cfba62042d5f" providerId="ADAL" clId="{3A486AAD-BC27-47F5-8996-BA460BAE3F30}" dt="2026-06-12T19:07:56.472" v="707" actId="1076"/>
          <ac:spMkLst>
            <pc:docMk/>
            <pc:sldMk cId="2858897802" sldId="556"/>
            <ac:spMk id="2" creationId="{915121CB-07C3-F17E-0131-DEFAAE02A7B1}"/>
          </ac:spMkLst>
        </pc:spChg>
        <pc:spChg chg="mod">
          <ac:chgData name="Commodore St Germain" userId="420783ab-3e48-4f67-af00-cfba62042d5f" providerId="ADAL" clId="{3A486AAD-BC27-47F5-8996-BA460BAE3F30}" dt="2026-06-12T19:17:09.625" v="1036" actId="6549"/>
          <ac:spMkLst>
            <pc:docMk/>
            <pc:sldMk cId="2858897802" sldId="556"/>
            <ac:spMk id="3" creationId="{7D6D7DCE-99D4-3F93-6A91-06DC901E40C4}"/>
          </ac:spMkLst>
        </pc:spChg>
        <pc:spChg chg="add mod">
          <ac:chgData name="Commodore St Germain" userId="420783ab-3e48-4f67-af00-cfba62042d5f" providerId="ADAL" clId="{3A486AAD-BC27-47F5-8996-BA460BAE3F30}" dt="2026-06-12T18:58:54.212" v="557"/>
          <ac:spMkLst>
            <pc:docMk/>
            <pc:sldMk cId="2858897802" sldId="556"/>
            <ac:spMk id="4" creationId="{5872006F-23CB-7B37-388E-097A23CD7C40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16" creationId="{B0B6B18B-2BE8-CCA1-3F07-93D50B128B5F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17" creationId="{F94E9B33-7D50-1FDF-8E25-1DE569A7EF81}"/>
          </ac:spMkLst>
        </pc:spChg>
        <pc:spChg chg="add del mod">
          <ac:chgData name="Commodore St Germain" userId="420783ab-3e48-4f67-af00-cfba62042d5f" providerId="ADAL" clId="{3A486AAD-BC27-47F5-8996-BA460BAE3F30}" dt="2026-06-12T19:17:07.602" v="1035" actId="478"/>
          <ac:spMkLst>
            <pc:docMk/>
            <pc:sldMk cId="2858897802" sldId="556"/>
            <ac:spMk id="19" creationId="{0AFFE4ED-EE9B-8892-E064-5A04231626F5}"/>
          </ac:spMkLst>
        </pc:spChg>
        <pc:spChg chg="add del mod">
          <ac:chgData name="Commodore St Germain" userId="420783ab-3e48-4f67-af00-cfba62042d5f" providerId="ADAL" clId="{3A486AAD-BC27-47F5-8996-BA460BAE3F30}" dt="2026-06-12T19:17:05.919" v="1034" actId="478"/>
          <ac:spMkLst>
            <pc:docMk/>
            <pc:sldMk cId="2858897802" sldId="556"/>
            <ac:spMk id="20" creationId="{ACB42567-F024-6E4F-34A1-9A8AAE79ED4F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21" creationId="{B5CFB248-0B72-F3A6-8A30-2E220ECEB480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23" creationId="{4229FF80-BA10-2A01-D1B3-AED9065D301D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24" creationId="{EDF4CB95-6319-1880-2DCD-F967D6EF118A}"/>
          </ac:spMkLst>
        </pc:spChg>
        <pc:spChg chg="add del mod">
          <ac:chgData name="Commodore St Germain" userId="420783ab-3e48-4f67-af00-cfba62042d5f" providerId="ADAL" clId="{3A486AAD-BC27-47F5-8996-BA460BAE3F30}" dt="2026-06-12T19:10:49.743" v="781" actId="21"/>
          <ac:spMkLst>
            <pc:docMk/>
            <pc:sldMk cId="2858897802" sldId="556"/>
            <ac:spMk id="25" creationId="{85D720B2-B31F-574C-BAB2-B2D0E2C73A53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28" creationId="{85D720B2-B31F-574C-BAB2-B2D0E2C73A53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29" creationId="{B9DBB698-A50F-8451-1FB4-CD5D44A1FC93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0" creationId="{7DCFF6BB-0E9E-78A8-A8A1-C115AE68C89D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1" creationId="{44E8F05B-649B-A409-4E51-7443979521B5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2" creationId="{F51200B4-F506-7E49-B94B-E1A7BDEEB610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3" creationId="{7A198E49-8FB8-ADB0-B127-1EA77E7E9B5F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5" creationId="{2F6D07A2-7A8E-2A69-40C8-565E1929FA52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6" creationId="{98CF7D24-4F2A-0655-8076-02A9B505E4BD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7" creationId="{222AE244-0907-C491-7D89-8F47CC4A53E7}"/>
          </ac:spMkLst>
        </pc:spChg>
        <pc:spChg chg="add del mod">
          <ac:chgData name="Commodore St Germain" userId="420783ab-3e48-4f67-af00-cfba62042d5f" providerId="ADAL" clId="{3A486AAD-BC27-47F5-8996-BA460BAE3F30}" dt="2026-06-12T19:17:03.757" v="1032" actId="478"/>
          <ac:spMkLst>
            <pc:docMk/>
            <pc:sldMk cId="2858897802" sldId="556"/>
            <ac:spMk id="38" creationId="{380C00A9-5E9F-4215-91DC-ADEF48E158D6}"/>
          </ac:spMkLst>
        </pc:spChg>
        <pc:picChg chg="add mod">
          <ac:chgData name="Commodore St Germain" userId="420783ab-3e48-4f67-af00-cfba62042d5f" providerId="ADAL" clId="{3A486AAD-BC27-47F5-8996-BA460BAE3F30}" dt="2026-06-12T19:00:26.361" v="647" actId="1036"/>
          <ac:picMkLst>
            <pc:docMk/>
            <pc:sldMk cId="2858897802" sldId="556"/>
            <ac:picMk id="6" creationId="{4EAC6284-58A7-B0DB-1109-D9BC97432D4D}"/>
          </ac:picMkLst>
        </pc:picChg>
        <pc:picChg chg="add mod">
          <ac:chgData name="Commodore St Germain" userId="420783ab-3e48-4f67-af00-cfba62042d5f" providerId="ADAL" clId="{3A486AAD-BC27-47F5-8996-BA460BAE3F30}" dt="2026-06-12T19:00:26.361" v="647" actId="1036"/>
          <ac:picMkLst>
            <pc:docMk/>
            <pc:sldMk cId="2858897802" sldId="556"/>
            <ac:picMk id="8" creationId="{4142CB01-7ED4-A9CC-0D22-2FB6DC53C1A6}"/>
          </ac:picMkLst>
        </pc:picChg>
        <pc:picChg chg="add del mod">
          <ac:chgData name="Commodore St Germain" userId="420783ab-3e48-4f67-af00-cfba62042d5f" providerId="ADAL" clId="{3A486AAD-BC27-47F5-8996-BA460BAE3F30}" dt="2026-06-12T19:04:44.044" v="680" actId="478"/>
          <ac:picMkLst>
            <pc:docMk/>
            <pc:sldMk cId="2858897802" sldId="556"/>
            <ac:picMk id="12" creationId="{DF436104-18AA-828E-73C3-E4819A00F071}"/>
          </ac:picMkLst>
        </pc:picChg>
        <pc:picChg chg="add del mod">
          <ac:chgData name="Commodore St Germain" userId="420783ab-3e48-4f67-af00-cfba62042d5f" providerId="ADAL" clId="{3A486AAD-BC27-47F5-8996-BA460BAE3F30}" dt="2026-06-12T19:17:03.757" v="1032" actId="478"/>
          <ac:picMkLst>
            <pc:docMk/>
            <pc:sldMk cId="2858897802" sldId="556"/>
            <ac:picMk id="15" creationId="{4B0BD718-C5E9-E8FA-E893-F99D1E8EFB98}"/>
          </ac:picMkLst>
        </pc:picChg>
        <pc:picChg chg="add del mod">
          <ac:chgData name="Commodore St Germain" userId="420783ab-3e48-4f67-af00-cfba62042d5f" providerId="ADAL" clId="{3A486AAD-BC27-47F5-8996-BA460BAE3F30}" dt="2026-06-12T19:17:03.757" v="1032" actId="478"/>
          <ac:picMkLst>
            <pc:docMk/>
            <pc:sldMk cId="2858897802" sldId="556"/>
            <ac:picMk id="18" creationId="{CD0A3A3C-9267-4E69-7A27-F2EF4DEDC751}"/>
          </ac:picMkLst>
        </pc:picChg>
        <pc:picChg chg="add del mod">
          <ac:chgData name="Commodore St Germain" userId="420783ab-3e48-4f67-af00-cfba62042d5f" providerId="ADAL" clId="{3A486AAD-BC27-47F5-8996-BA460BAE3F30}" dt="2026-06-12T19:17:03.757" v="1032" actId="478"/>
          <ac:picMkLst>
            <pc:docMk/>
            <pc:sldMk cId="2858897802" sldId="556"/>
            <ac:picMk id="22" creationId="{81658BB2-C593-A103-0C96-240845CDE128}"/>
          </ac:picMkLst>
        </pc:picChg>
        <pc:picChg chg="add del mod">
          <ac:chgData name="Commodore St Germain" userId="420783ab-3e48-4f67-af00-cfba62042d5f" providerId="ADAL" clId="{3A486AAD-BC27-47F5-8996-BA460BAE3F30}" dt="2026-06-12T19:17:03.757" v="1032" actId="478"/>
          <ac:picMkLst>
            <pc:docMk/>
            <pc:sldMk cId="2858897802" sldId="556"/>
            <ac:picMk id="34" creationId="{61EC52B6-15CD-213F-31BC-EAF22356DCFB}"/>
          </ac:picMkLst>
        </pc:picChg>
        <pc:cxnChg chg="add mod">
          <ac:chgData name="Commodore St Germain" userId="420783ab-3e48-4f67-af00-cfba62042d5f" providerId="ADAL" clId="{3A486AAD-BC27-47F5-8996-BA460BAE3F30}" dt="2026-06-12T19:00:44.295" v="649" actId="692"/>
          <ac:cxnSpMkLst>
            <pc:docMk/>
            <pc:sldMk cId="2858897802" sldId="556"/>
            <ac:cxnSpMk id="10" creationId="{1953C8AE-4A5B-EA57-795C-1EAF13FDB9AC}"/>
          </ac:cxnSpMkLst>
        </pc:cxnChg>
        <pc:cxnChg chg="add del mod">
          <ac:chgData name="Commodore St Germain" userId="420783ab-3e48-4f67-af00-cfba62042d5f" providerId="ADAL" clId="{3A486AAD-BC27-47F5-8996-BA460BAE3F30}" dt="2026-06-12T19:17:03.757" v="1032" actId="478"/>
          <ac:cxnSpMkLst>
            <pc:docMk/>
            <pc:sldMk cId="2858897802" sldId="556"/>
            <ac:cxnSpMk id="13" creationId="{3848E602-01A2-D3CC-1170-4FC4307228FC}"/>
          </ac:cxnSpMkLst>
        </pc:cxnChg>
        <pc:cxnChg chg="add del mod">
          <ac:chgData name="Commodore St Germain" userId="420783ab-3e48-4f67-af00-cfba62042d5f" providerId="ADAL" clId="{3A486AAD-BC27-47F5-8996-BA460BAE3F30}" dt="2026-06-12T19:17:05.271" v="1033" actId="478"/>
          <ac:cxnSpMkLst>
            <pc:docMk/>
            <pc:sldMk cId="2858897802" sldId="556"/>
            <ac:cxnSpMk id="26" creationId="{4F702FBC-6764-F739-B3B8-3460DE1256F7}"/>
          </ac:cxnSpMkLst>
        </pc:cxnChg>
        <pc:cxnChg chg="add del mod">
          <ac:chgData name="Commodore St Germain" userId="420783ab-3e48-4f67-af00-cfba62042d5f" providerId="ADAL" clId="{3A486AAD-BC27-47F5-8996-BA460BAE3F30}" dt="2026-06-12T19:17:03.757" v="1032" actId="478"/>
          <ac:cxnSpMkLst>
            <pc:docMk/>
            <pc:sldMk cId="2858897802" sldId="556"/>
            <ac:cxnSpMk id="39" creationId="{F9E5AEB1-5290-1A0E-C7B0-7DFFA9A0D776}"/>
          </ac:cxnSpMkLst>
        </pc:cxnChg>
      </pc:sldChg>
      <pc:sldChg chg="addSp delSp modSp new mod ord">
        <pc:chgData name="Commodore St Germain" userId="420783ab-3e48-4f67-af00-cfba62042d5f" providerId="ADAL" clId="{3A486AAD-BC27-47F5-8996-BA460BAE3F30}" dt="2026-06-27T04:14:50.201" v="3056" actId="478"/>
        <pc:sldMkLst>
          <pc:docMk/>
          <pc:sldMk cId="2828329715" sldId="557"/>
        </pc:sldMkLst>
        <pc:spChg chg="mod">
          <ac:chgData name="Commodore St Germain" userId="420783ab-3e48-4f67-af00-cfba62042d5f" providerId="ADAL" clId="{3A486AAD-BC27-47F5-8996-BA460BAE3F30}" dt="2026-06-12T20:03:59.527" v="2203" actId="20577"/>
          <ac:spMkLst>
            <pc:docMk/>
            <pc:sldMk cId="2828329715" sldId="557"/>
            <ac:spMk id="2" creationId="{43BA4BDC-318F-8F55-7352-67023259C055}"/>
          </ac:spMkLst>
        </pc:spChg>
        <pc:spChg chg="del">
          <ac:chgData name="Commodore St Germain" userId="420783ab-3e48-4f67-af00-cfba62042d5f" providerId="ADAL" clId="{3A486AAD-BC27-47F5-8996-BA460BAE3F30}" dt="2026-06-12T19:54:33.820" v="1990" actId="478"/>
          <ac:spMkLst>
            <pc:docMk/>
            <pc:sldMk cId="2828329715" sldId="557"/>
            <ac:spMk id="3" creationId="{C04911E3-B489-5C86-E4E5-6CB3FAF7707A}"/>
          </ac:spMkLst>
        </pc:spChg>
        <pc:spChg chg="add mod">
          <ac:chgData name="Commodore St Germain" userId="420783ab-3e48-4f67-af00-cfba62042d5f" providerId="ADAL" clId="{3A486AAD-BC27-47F5-8996-BA460BAE3F30}" dt="2026-06-12T18:28:01.749" v="441" actId="20577"/>
          <ac:spMkLst>
            <pc:docMk/>
            <pc:sldMk cId="2828329715" sldId="557"/>
            <ac:spMk id="8" creationId="{5E01878B-F590-03FA-B2F2-93CD43A99EEC}"/>
          </ac:spMkLst>
        </pc:spChg>
        <pc:picChg chg="add mod">
          <ac:chgData name="Commodore St Germain" userId="420783ab-3e48-4f67-af00-cfba62042d5f" providerId="ADAL" clId="{3A486AAD-BC27-47F5-8996-BA460BAE3F30}" dt="2026-06-12T19:56:54.002" v="2063" actId="1036"/>
          <ac:picMkLst>
            <pc:docMk/>
            <pc:sldMk cId="2828329715" sldId="557"/>
            <ac:picMk id="5" creationId="{B3E9BD05-4144-9119-9927-9470607B1A25}"/>
          </ac:picMkLst>
        </pc:picChg>
        <pc:picChg chg="add mod">
          <ac:chgData name="Commodore St Germain" userId="420783ab-3e48-4f67-af00-cfba62042d5f" providerId="ADAL" clId="{3A486AAD-BC27-47F5-8996-BA460BAE3F30}" dt="2026-06-12T19:56:54.002" v="2063" actId="1036"/>
          <ac:picMkLst>
            <pc:docMk/>
            <pc:sldMk cId="2828329715" sldId="557"/>
            <ac:picMk id="7" creationId="{7947A7D6-7B37-6225-592D-70C76FBBD6BB}"/>
          </ac:picMkLst>
        </pc:picChg>
        <pc:picChg chg="add mod">
          <ac:chgData name="Commodore St Germain" userId="420783ab-3e48-4f67-af00-cfba62042d5f" providerId="ADAL" clId="{3A486AAD-BC27-47F5-8996-BA460BAE3F30}" dt="2026-06-12T19:56:54.002" v="2063" actId="1036"/>
          <ac:picMkLst>
            <pc:docMk/>
            <pc:sldMk cId="2828329715" sldId="557"/>
            <ac:picMk id="10" creationId="{FDD5D56F-997A-E85F-D96B-6523FD1B11A8}"/>
          </ac:picMkLst>
        </pc:picChg>
        <pc:picChg chg="add mod">
          <ac:chgData name="Commodore St Germain" userId="420783ab-3e48-4f67-af00-cfba62042d5f" providerId="ADAL" clId="{3A486AAD-BC27-47F5-8996-BA460BAE3F30}" dt="2026-06-12T19:56:54.002" v="2063" actId="1036"/>
          <ac:picMkLst>
            <pc:docMk/>
            <pc:sldMk cId="2828329715" sldId="557"/>
            <ac:picMk id="12" creationId="{538E0F5F-775A-513C-F2E2-C7E74A1A759A}"/>
          </ac:picMkLst>
        </pc:picChg>
        <pc:picChg chg="add mod">
          <ac:chgData name="Commodore St Germain" userId="420783ab-3e48-4f67-af00-cfba62042d5f" providerId="ADAL" clId="{3A486AAD-BC27-47F5-8996-BA460BAE3F30}" dt="2026-06-12T19:56:54.002" v="2063" actId="1036"/>
          <ac:picMkLst>
            <pc:docMk/>
            <pc:sldMk cId="2828329715" sldId="557"/>
            <ac:picMk id="14" creationId="{4F7D8905-5BC0-EA03-FA20-F853ABD4D391}"/>
          </ac:picMkLst>
        </pc:picChg>
        <pc:picChg chg="add mod">
          <ac:chgData name="Commodore St Germain" userId="420783ab-3e48-4f67-af00-cfba62042d5f" providerId="ADAL" clId="{3A486AAD-BC27-47F5-8996-BA460BAE3F30}" dt="2026-06-12T19:57:04.425" v="2066" actId="14100"/>
          <ac:picMkLst>
            <pc:docMk/>
            <pc:sldMk cId="2828329715" sldId="557"/>
            <ac:picMk id="16" creationId="{9C7742CD-F347-3E40-C546-362223340319}"/>
          </ac:picMkLst>
        </pc:picChg>
        <pc:inkChg chg="add del">
          <ac:chgData name="Commodore St Germain" userId="420783ab-3e48-4f67-af00-cfba62042d5f" providerId="ADAL" clId="{3A486AAD-BC27-47F5-8996-BA460BAE3F30}" dt="2026-06-27T04:14:50.201" v="3056" actId="478"/>
          <ac:inkMkLst>
            <pc:docMk/>
            <pc:sldMk cId="2828329715" sldId="557"/>
            <ac:inkMk id="3" creationId="{23A63903-399A-1437-3E82-DF97CA8E2453}"/>
          </ac:inkMkLst>
        </pc:inkChg>
      </pc:sldChg>
      <pc:sldChg chg="addSp delSp modSp new mod">
        <pc:chgData name="Commodore St Germain" userId="420783ab-3e48-4f67-af00-cfba62042d5f" providerId="ADAL" clId="{3A486AAD-BC27-47F5-8996-BA460BAE3F30}" dt="2026-06-27T04:15:04.010" v="3059" actId="478"/>
        <pc:sldMkLst>
          <pc:docMk/>
          <pc:sldMk cId="628545744" sldId="558"/>
        </pc:sldMkLst>
        <pc:spChg chg="mod">
          <ac:chgData name="Commodore St Germain" userId="420783ab-3e48-4f67-af00-cfba62042d5f" providerId="ADAL" clId="{3A486AAD-BC27-47F5-8996-BA460BAE3F30}" dt="2026-06-12T19:49:06.760" v="1816" actId="20577"/>
          <ac:spMkLst>
            <pc:docMk/>
            <pc:sldMk cId="628545744" sldId="558"/>
            <ac:spMk id="2" creationId="{E4A2A084-F844-4458-BF90-E04ACE53C778}"/>
          </ac:spMkLst>
        </pc:spChg>
        <pc:spChg chg="add mod">
          <ac:chgData name="Commodore St Germain" userId="420783ab-3e48-4f67-af00-cfba62042d5f" providerId="ADAL" clId="{3A486AAD-BC27-47F5-8996-BA460BAE3F30}" dt="2026-06-12T19:58:18.504" v="2072"/>
          <ac:spMkLst>
            <pc:docMk/>
            <pc:sldMk cId="628545744" sldId="558"/>
            <ac:spMk id="7" creationId="{A27BF034-63BB-9A0B-617A-8D82A0495E7F}"/>
          </ac:spMkLst>
        </pc:spChg>
        <pc:picChg chg="add mod">
          <ac:chgData name="Commodore St Germain" userId="420783ab-3e48-4f67-af00-cfba62042d5f" providerId="ADAL" clId="{3A486AAD-BC27-47F5-8996-BA460BAE3F30}" dt="2026-06-12T19:57:35.714" v="2067" actId="1076"/>
          <ac:picMkLst>
            <pc:docMk/>
            <pc:sldMk cId="628545744" sldId="558"/>
            <ac:picMk id="5" creationId="{B9D0F4AB-23D5-2CCF-3C44-15ABAE94F1F5}"/>
          </ac:picMkLst>
        </pc:picChg>
        <pc:picChg chg="add mod">
          <ac:chgData name="Commodore St Germain" userId="420783ab-3e48-4f67-af00-cfba62042d5f" providerId="ADAL" clId="{3A486AAD-BC27-47F5-8996-BA460BAE3F30}" dt="2026-06-12T19:57:50.052" v="2071" actId="1076"/>
          <ac:picMkLst>
            <pc:docMk/>
            <pc:sldMk cId="628545744" sldId="558"/>
            <ac:picMk id="6" creationId="{ACA4FC07-1DE7-D378-FC9D-405180071C38}"/>
          </ac:picMkLst>
        </pc:picChg>
        <pc:inkChg chg="add del">
          <ac:chgData name="Commodore St Germain" userId="420783ab-3e48-4f67-af00-cfba62042d5f" providerId="ADAL" clId="{3A486AAD-BC27-47F5-8996-BA460BAE3F30}" dt="2026-06-27T04:14:53.248" v="3057" actId="478"/>
          <ac:inkMkLst>
            <pc:docMk/>
            <pc:sldMk cId="628545744" sldId="558"/>
            <ac:inkMk id="4" creationId="{4EE53DC3-595D-886E-2979-1A48D0F7DB55}"/>
          </ac:inkMkLst>
        </pc:inkChg>
        <pc:inkChg chg="add del">
          <ac:chgData name="Commodore St Germain" userId="420783ab-3e48-4f67-af00-cfba62042d5f" providerId="ADAL" clId="{3A486AAD-BC27-47F5-8996-BA460BAE3F30}" dt="2026-06-27T04:15:04.010" v="3059" actId="478"/>
          <ac:inkMkLst>
            <pc:docMk/>
            <pc:sldMk cId="628545744" sldId="558"/>
            <ac:inkMk id="8" creationId="{38682C0E-2147-81D5-C8EE-F710814B869E}"/>
          </ac:inkMkLst>
        </pc:inkChg>
      </pc:sldChg>
      <pc:sldChg chg="addSp delSp modSp new mod ord">
        <pc:chgData name="Commodore St Germain" userId="420783ab-3e48-4f67-af00-cfba62042d5f" providerId="ADAL" clId="{3A486AAD-BC27-47F5-8996-BA460BAE3F30}" dt="2026-06-27T04:15:07.546" v="3060" actId="478"/>
        <pc:sldMkLst>
          <pc:docMk/>
          <pc:sldMk cId="157592516" sldId="559"/>
        </pc:sldMkLst>
        <pc:spChg chg="mod">
          <ac:chgData name="Commodore St Germain" userId="420783ab-3e48-4f67-af00-cfba62042d5f" providerId="ADAL" clId="{3A486AAD-BC27-47F5-8996-BA460BAE3F30}" dt="2026-06-12T19:50:30.473" v="1918" actId="14100"/>
          <ac:spMkLst>
            <pc:docMk/>
            <pc:sldMk cId="157592516" sldId="559"/>
            <ac:spMk id="2" creationId="{0D7C55EF-7698-424C-8C94-97FFA43D230D}"/>
          </ac:spMkLst>
        </pc:spChg>
        <pc:spChg chg="add mod">
          <ac:chgData name="Commodore St Germain" userId="420783ab-3e48-4f67-af00-cfba62042d5f" providerId="ADAL" clId="{3A486AAD-BC27-47F5-8996-BA460BAE3F30}" dt="2026-06-12T19:59:08.393" v="2076"/>
          <ac:spMkLst>
            <pc:docMk/>
            <pc:sldMk cId="157592516" sldId="559"/>
            <ac:spMk id="6" creationId="{4D04EEF3-D29E-7C11-387D-9CA83A247E74}"/>
          </ac:spMkLst>
        </pc:spChg>
        <pc:picChg chg="add mod">
          <ac:chgData name="Commodore St Germain" userId="420783ab-3e48-4f67-af00-cfba62042d5f" providerId="ADAL" clId="{3A486AAD-BC27-47F5-8996-BA460BAE3F30}" dt="2026-06-12T19:50:36.354" v="1921" actId="14100"/>
          <ac:picMkLst>
            <pc:docMk/>
            <pc:sldMk cId="157592516" sldId="559"/>
            <ac:picMk id="5" creationId="{7EAE84C2-6053-F9E5-D5CC-E7A24D46F5DD}"/>
          </ac:picMkLst>
        </pc:picChg>
        <pc:inkChg chg="add del">
          <ac:chgData name="Commodore St Germain" userId="420783ab-3e48-4f67-af00-cfba62042d5f" providerId="ADAL" clId="{3A486AAD-BC27-47F5-8996-BA460BAE3F30}" dt="2026-06-27T04:15:07.546" v="3060" actId="478"/>
          <ac:inkMkLst>
            <pc:docMk/>
            <pc:sldMk cId="157592516" sldId="559"/>
            <ac:inkMk id="4" creationId="{256BD84E-61B4-0CDA-A4E0-69014D774611}"/>
          </ac:inkMkLst>
        </pc:inkChg>
      </pc:sldChg>
      <pc:sldChg chg="addSp delSp modSp new mod modNotesTx">
        <pc:chgData name="Commodore St Germain" userId="420783ab-3e48-4f67-af00-cfba62042d5f" providerId="ADAL" clId="{3A486AAD-BC27-47F5-8996-BA460BAE3F30}" dt="2026-06-27T04:15:11.292" v="3061" actId="478"/>
        <pc:sldMkLst>
          <pc:docMk/>
          <pc:sldMk cId="2635102731" sldId="560"/>
        </pc:sldMkLst>
        <pc:spChg chg="add mod">
          <ac:chgData name="Commodore St Germain" userId="420783ab-3e48-4f67-af00-cfba62042d5f" providerId="ADAL" clId="{3A486AAD-BC27-47F5-8996-BA460BAE3F30}" dt="2026-06-12T20:01:01.005" v="2099"/>
          <ac:spMkLst>
            <pc:docMk/>
            <pc:sldMk cId="2635102731" sldId="560"/>
            <ac:spMk id="9" creationId="{7BA8F148-405B-75FB-2F27-B7900B9842CC}"/>
          </ac:spMkLst>
        </pc:spChg>
        <pc:picChg chg="add del mod">
          <ac:chgData name="Commodore St Germain" userId="420783ab-3e48-4f67-af00-cfba62042d5f" providerId="ADAL" clId="{3A486AAD-BC27-47F5-8996-BA460BAE3F30}" dt="2026-06-12T19:59:17.780" v="2079" actId="478"/>
          <ac:picMkLst>
            <pc:docMk/>
            <pc:sldMk cId="2635102731" sldId="560"/>
            <ac:picMk id="5" creationId="{364A8FEC-C4D6-2848-6164-0CFE0E5B2CB6}"/>
          </ac:picMkLst>
        </pc:picChg>
        <pc:picChg chg="add mod">
          <ac:chgData name="Commodore St Germain" userId="420783ab-3e48-4f67-af00-cfba62042d5f" providerId="ADAL" clId="{3A486AAD-BC27-47F5-8996-BA460BAE3F30}" dt="2026-06-12T20:00:37.714" v="2093" actId="1076"/>
          <ac:picMkLst>
            <pc:docMk/>
            <pc:sldMk cId="2635102731" sldId="560"/>
            <ac:picMk id="7" creationId="{E53E3A06-2B3E-817D-301E-693A439FD1CE}"/>
          </ac:picMkLst>
        </pc:picChg>
        <pc:picChg chg="add mod">
          <ac:chgData name="Commodore St Germain" userId="420783ab-3e48-4f67-af00-cfba62042d5f" providerId="ADAL" clId="{3A486AAD-BC27-47F5-8996-BA460BAE3F30}" dt="2026-06-12T20:00:39.848" v="2094" actId="1076"/>
          <ac:picMkLst>
            <pc:docMk/>
            <pc:sldMk cId="2635102731" sldId="560"/>
            <ac:picMk id="8" creationId="{37447DFC-B051-CD2F-B0A5-10CDDA6469D9}"/>
          </ac:picMkLst>
        </pc:picChg>
        <pc:inkChg chg="add del">
          <ac:chgData name="Commodore St Germain" userId="420783ab-3e48-4f67-af00-cfba62042d5f" providerId="ADAL" clId="{3A486AAD-BC27-47F5-8996-BA460BAE3F30}" dt="2026-06-27T04:15:11.292" v="3061" actId="478"/>
          <ac:inkMkLst>
            <pc:docMk/>
            <pc:sldMk cId="2635102731" sldId="560"/>
            <ac:inkMk id="4" creationId="{4533E637-A0F4-3029-7715-55DDECEF77BD}"/>
          </ac:inkMkLst>
        </pc:inkChg>
      </pc:sldChg>
      <pc:sldChg chg="addSp delSp modSp new mod">
        <pc:chgData name="Commodore St Germain" userId="420783ab-3e48-4f67-af00-cfba62042d5f" providerId="ADAL" clId="{3A486AAD-BC27-47F5-8996-BA460BAE3F30}" dt="2026-06-27T04:14:02.486" v="3045" actId="478"/>
        <pc:sldMkLst>
          <pc:docMk/>
          <pc:sldMk cId="2063569614" sldId="561"/>
        </pc:sldMkLst>
        <pc:spChg chg="mod">
          <ac:chgData name="Commodore St Germain" userId="420783ab-3e48-4f67-af00-cfba62042d5f" providerId="ADAL" clId="{3A486AAD-BC27-47F5-8996-BA460BAE3F30}" dt="2026-06-12T19:21:31.083" v="1129" actId="20577"/>
          <ac:spMkLst>
            <pc:docMk/>
            <pc:sldMk cId="2063569614" sldId="561"/>
            <ac:spMk id="2" creationId="{06C1FB7E-CFBB-7AAE-4FD8-5C0B3AC06884}"/>
          </ac:spMkLst>
        </pc:spChg>
        <pc:spChg chg="add mod">
          <ac:chgData name="Commodore St Germain" userId="420783ab-3e48-4f67-af00-cfba62042d5f" providerId="ADAL" clId="{3A486AAD-BC27-47F5-8996-BA460BAE3F30}" dt="2026-06-12T19:22:09.738" v="1135" actId="20577"/>
          <ac:spMkLst>
            <pc:docMk/>
            <pc:sldMk cId="2063569614" sldId="561"/>
            <ac:spMk id="6" creationId="{6A6E7C7B-81C6-0834-0D2B-33251DF63D6C}"/>
          </ac:spMkLst>
        </pc:spChg>
        <pc:picChg chg="add mod">
          <ac:chgData name="Commodore St Germain" userId="420783ab-3e48-4f67-af00-cfba62042d5f" providerId="ADAL" clId="{3A486AAD-BC27-47F5-8996-BA460BAE3F30}" dt="2026-06-12T19:21:47.125" v="1131" actId="1076"/>
          <ac:picMkLst>
            <pc:docMk/>
            <pc:sldMk cId="2063569614" sldId="561"/>
            <ac:picMk id="5" creationId="{78BCD3B8-2563-CD50-BD79-9C04C6CB599B}"/>
          </ac:picMkLst>
        </pc:picChg>
        <pc:inkChg chg="add del">
          <ac:chgData name="Commodore St Germain" userId="420783ab-3e48-4f67-af00-cfba62042d5f" providerId="ADAL" clId="{3A486AAD-BC27-47F5-8996-BA460BAE3F30}" dt="2026-06-27T04:14:02.486" v="3045" actId="478"/>
          <ac:inkMkLst>
            <pc:docMk/>
            <pc:sldMk cId="2063569614" sldId="561"/>
            <ac:inkMk id="4" creationId="{29B7EBAD-8544-0DB4-07E6-79054FC916B2}"/>
          </ac:inkMkLst>
        </pc:inkChg>
      </pc:sldChg>
      <pc:sldChg chg="addSp modSp new del mod">
        <pc:chgData name="Commodore St Germain" userId="420783ab-3e48-4f67-af00-cfba62042d5f" providerId="ADAL" clId="{3A486AAD-BC27-47F5-8996-BA460BAE3F30}" dt="2026-06-12T19:30:04.473" v="1249" actId="47"/>
        <pc:sldMkLst>
          <pc:docMk/>
          <pc:sldMk cId="1234077616" sldId="562"/>
        </pc:sldMkLst>
        <pc:spChg chg="add mod">
          <ac:chgData name="Commodore St Germain" userId="420783ab-3e48-4f67-af00-cfba62042d5f" providerId="ADAL" clId="{3A486AAD-BC27-47F5-8996-BA460BAE3F30}" dt="2026-06-12T19:22:19.977" v="1138"/>
          <ac:spMkLst>
            <pc:docMk/>
            <pc:sldMk cId="1234077616" sldId="562"/>
            <ac:spMk id="6" creationId="{3BCCD5E3-CC56-6824-232D-76ACB897DD8E}"/>
          </ac:spMkLst>
        </pc:spChg>
        <pc:picChg chg="add">
          <ac:chgData name="Commodore St Germain" userId="420783ab-3e48-4f67-af00-cfba62042d5f" providerId="ADAL" clId="{3A486AAD-BC27-47F5-8996-BA460BAE3F30}" dt="2026-06-12T19:21:59.013" v="1132" actId="22"/>
          <ac:picMkLst>
            <pc:docMk/>
            <pc:sldMk cId="1234077616" sldId="562"/>
            <ac:picMk id="5" creationId="{AD0A21DF-5B68-0E1F-5E9D-A64476DA732B}"/>
          </ac:picMkLst>
        </pc:picChg>
      </pc:sldChg>
      <pc:sldChg chg="addSp delSp modSp new mod">
        <pc:chgData name="Commodore St Germain" userId="420783ab-3e48-4f67-af00-cfba62042d5f" providerId="ADAL" clId="{3A486AAD-BC27-47F5-8996-BA460BAE3F30}" dt="2026-06-27T04:14:15.727" v="3046" actId="478"/>
        <pc:sldMkLst>
          <pc:docMk/>
          <pc:sldMk cId="3159232496" sldId="563"/>
        </pc:sldMkLst>
        <pc:spChg chg="mod">
          <ac:chgData name="Commodore St Germain" userId="420783ab-3e48-4f67-af00-cfba62042d5f" providerId="ADAL" clId="{3A486AAD-BC27-47F5-8996-BA460BAE3F30}" dt="2026-06-12T19:33:18.862" v="1340" actId="14100"/>
          <ac:spMkLst>
            <pc:docMk/>
            <pc:sldMk cId="3159232496" sldId="563"/>
            <ac:spMk id="2" creationId="{88BFBA7C-7070-7B48-59B2-4328FC7EF3B1}"/>
          </ac:spMkLst>
        </pc:spChg>
        <pc:spChg chg="add mod">
          <ac:chgData name="Commodore St Germain" userId="420783ab-3e48-4f67-af00-cfba62042d5f" providerId="ADAL" clId="{3A486AAD-BC27-47F5-8996-BA460BAE3F30}" dt="2026-06-12T19:34:07.306" v="1349" actId="1076"/>
          <ac:spMkLst>
            <pc:docMk/>
            <pc:sldMk cId="3159232496" sldId="563"/>
            <ac:spMk id="6" creationId="{D12CD21D-1BBF-2FEC-C7F8-345AA6739F43}"/>
          </ac:spMkLst>
        </pc:spChg>
        <pc:picChg chg="add mod">
          <ac:chgData name="Commodore St Germain" userId="420783ab-3e48-4f67-af00-cfba62042d5f" providerId="ADAL" clId="{3A486AAD-BC27-47F5-8996-BA460BAE3F30}" dt="2026-06-12T19:34:02.324" v="1347" actId="1076"/>
          <ac:picMkLst>
            <pc:docMk/>
            <pc:sldMk cId="3159232496" sldId="563"/>
            <ac:picMk id="5" creationId="{14C5B034-97E1-1DD8-EA4E-81D4BC0C2FF1}"/>
          </ac:picMkLst>
        </pc:picChg>
        <pc:picChg chg="add mod">
          <ac:chgData name="Commodore St Germain" userId="420783ab-3e48-4f67-af00-cfba62042d5f" providerId="ADAL" clId="{3A486AAD-BC27-47F5-8996-BA460BAE3F30}" dt="2026-06-12T19:34:09.383" v="1350" actId="1076"/>
          <ac:picMkLst>
            <pc:docMk/>
            <pc:sldMk cId="3159232496" sldId="563"/>
            <ac:picMk id="8" creationId="{97F4C937-7891-4197-B6E7-ADD3A509874A}"/>
          </ac:picMkLst>
        </pc:picChg>
        <pc:inkChg chg="add del">
          <ac:chgData name="Commodore St Germain" userId="420783ab-3e48-4f67-af00-cfba62042d5f" providerId="ADAL" clId="{3A486AAD-BC27-47F5-8996-BA460BAE3F30}" dt="2026-06-27T04:14:15.727" v="3046" actId="478"/>
          <ac:inkMkLst>
            <pc:docMk/>
            <pc:sldMk cId="3159232496" sldId="563"/>
            <ac:inkMk id="4" creationId="{A547C375-8348-0765-2E8B-DB8988C8651D}"/>
          </ac:inkMkLst>
        </pc:inkChg>
      </pc:sldChg>
      <pc:sldChg chg="add del ord">
        <pc:chgData name="Commodore St Germain" userId="420783ab-3e48-4f67-af00-cfba62042d5f" providerId="ADAL" clId="{3A486AAD-BC27-47F5-8996-BA460BAE3F30}" dt="2026-06-12T19:20:18.084" v="1049" actId="47"/>
        <pc:sldMkLst>
          <pc:docMk/>
          <pc:sldMk cId="471178975" sldId="564"/>
        </pc:sldMkLst>
      </pc:sldChg>
      <pc:sldChg chg="addSp delSp modSp add del mod">
        <pc:chgData name="Commodore St Germain" userId="420783ab-3e48-4f67-af00-cfba62042d5f" providerId="ADAL" clId="{3A486AAD-BC27-47F5-8996-BA460BAE3F30}" dt="2026-06-12T19:37:35.409" v="1531" actId="47"/>
        <pc:sldMkLst>
          <pc:docMk/>
          <pc:sldMk cId="1316316715" sldId="565"/>
        </pc:sldMkLst>
        <pc:picChg chg="add mod ord">
          <ac:chgData name="Commodore St Germain" userId="420783ab-3e48-4f67-af00-cfba62042d5f" providerId="ADAL" clId="{3A486AAD-BC27-47F5-8996-BA460BAE3F30}" dt="2026-06-12T19:19:42.184" v="1043" actId="1076"/>
          <ac:picMkLst>
            <pc:docMk/>
            <pc:sldMk cId="1316316715" sldId="565"/>
            <ac:picMk id="7" creationId="{93018F15-3855-D350-DA40-1A8BB09C0C60}"/>
          </ac:picMkLst>
        </pc:picChg>
        <pc:picChg chg="add mod ord">
          <ac:chgData name="Commodore St Germain" userId="420783ab-3e48-4f67-af00-cfba62042d5f" providerId="ADAL" clId="{3A486AAD-BC27-47F5-8996-BA460BAE3F30}" dt="2026-06-12T19:19:53.648" v="1048" actId="1076"/>
          <ac:picMkLst>
            <pc:docMk/>
            <pc:sldMk cId="1316316715" sldId="565"/>
            <ac:picMk id="11" creationId="{757986ED-B930-FE61-2B2F-3BFCA3EABB0A}"/>
          </ac:picMkLst>
        </pc:picChg>
        <pc:picChg chg="del">
          <ac:chgData name="Commodore St Germain" userId="420783ab-3e48-4f67-af00-cfba62042d5f" providerId="ADAL" clId="{3A486AAD-BC27-47F5-8996-BA460BAE3F30}" dt="2026-06-12T19:19:29.646" v="1041" actId="478"/>
          <ac:picMkLst>
            <pc:docMk/>
            <pc:sldMk cId="1316316715" sldId="565"/>
            <ac:picMk id="22" creationId="{81658BB2-C593-A103-0C96-240845CDE128}"/>
          </ac:picMkLst>
        </pc:picChg>
        <pc:picChg chg="del">
          <ac:chgData name="Commodore St Germain" userId="420783ab-3e48-4f67-af00-cfba62042d5f" providerId="ADAL" clId="{3A486AAD-BC27-47F5-8996-BA460BAE3F30}" dt="2026-06-12T19:19:44.927" v="1044" actId="478"/>
          <ac:picMkLst>
            <pc:docMk/>
            <pc:sldMk cId="1316316715" sldId="565"/>
            <ac:picMk id="34" creationId="{61EC52B6-15CD-213F-31BC-EAF22356DCFB}"/>
          </ac:picMkLst>
        </pc:picChg>
      </pc:sldChg>
      <pc:sldChg chg="add del">
        <pc:chgData name="Commodore St Germain" userId="420783ab-3e48-4f67-af00-cfba62042d5f" providerId="ADAL" clId="{3A486AAD-BC27-47F5-8996-BA460BAE3F30}" dt="2026-06-12T19:20:18.084" v="1049" actId="47"/>
        <pc:sldMkLst>
          <pc:docMk/>
          <pc:sldMk cId="2600205374" sldId="566"/>
        </pc:sldMkLst>
      </pc:sldChg>
      <pc:sldChg chg="addSp delSp modSp add mod ord">
        <pc:chgData name="Commodore St Germain" userId="420783ab-3e48-4f67-af00-cfba62042d5f" providerId="ADAL" clId="{3A486AAD-BC27-47F5-8996-BA460BAE3F30}" dt="2026-06-27T04:13:27.715" v="3039" actId="478"/>
        <pc:sldMkLst>
          <pc:docMk/>
          <pc:sldMk cId="2987423795" sldId="566"/>
        </pc:sldMkLst>
        <pc:spChg chg="add mod">
          <ac:chgData name="Commodore St Germain" userId="420783ab-3e48-4f67-af00-cfba62042d5f" providerId="ADAL" clId="{3A486AAD-BC27-47F5-8996-BA460BAE3F30}" dt="2026-06-12T19:36:28.821" v="1505" actId="20577"/>
          <ac:spMkLst>
            <pc:docMk/>
            <pc:sldMk cId="2987423795" sldId="566"/>
            <ac:spMk id="12" creationId="{329A8C0F-7A09-07E1-A296-6CB6941FEEA6}"/>
          </ac:spMkLst>
        </pc:spChg>
        <pc:spChg chg="add mod">
          <ac:chgData name="Commodore St Germain" userId="420783ab-3e48-4f67-af00-cfba62042d5f" providerId="ADAL" clId="{3A486AAD-BC27-47F5-8996-BA460BAE3F30}" dt="2026-06-12T19:36:39.564" v="1516" actId="20577"/>
          <ac:spMkLst>
            <pc:docMk/>
            <pc:sldMk cId="2987423795" sldId="566"/>
            <ac:spMk id="14" creationId="{A6669BEC-9096-C27E-904D-5B2B78EA67D4}"/>
          </ac:spMkLst>
        </pc:spChg>
        <pc:inkChg chg="add del">
          <ac:chgData name="Commodore St Germain" userId="420783ab-3e48-4f67-af00-cfba62042d5f" providerId="ADAL" clId="{3A486AAD-BC27-47F5-8996-BA460BAE3F30}" dt="2026-06-27T04:13:27.715" v="3039" actId="478"/>
          <ac:inkMkLst>
            <pc:docMk/>
            <pc:sldMk cId="2987423795" sldId="566"/>
            <ac:inkMk id="5" creationId="{A06475B8-7D77-AA01-98E9-AD1055026624}"/>
          </ac:inkMkLst>
        </pc:inkChg>
        <pc:cxnChg chg="mod">
          <ac:chgData name="Commodore St Germain" userId="420783ab-3e48-4f67-af00-cfba62042d5f" providerId="ADAL" clId="{3A486AAD-BC27-47F5-8996-BA460BAE3F30}" dt="2026-06-12T19:37:30.235" v="1530" actId="692"/>
          <ac:cxnSpMkLst>
            <pc:docMk/>
            <pc:sldMk cId="2987423795" sldId="566"/>
            <ac:cxnSpMk id="10" creationId="{1953C8AE-4A5B-EA57-795C-1EAF13FDB9AC}"/>
          </ac:cxnSpMkLst>
        </pc:cxnChg>
        <pc:cxnChg chg="mod">
          <ac:chgData name="Commodore St Germain" userId="420783ab-3e48-4f67-af00-cfba62042d5f" providerId="ADAL" clId="{3A486AAD-BC27-47F5-8996-BA460BAE3F30}" dt="2026-06-12T19:37:30.235" v="1530" actId="692"/>
          <ac:cxnSpMkLst>
            <pc:docMk/>
            <pc:sldMk cId="2987423795" sldId="566"/>
            <ac:cxnSpMk id="13" creationId="{3848E602-01A2-D3CC-1170-4FC4307228FC}"/>
          </ac:cxnSpMkLst>
        </pc:cxnChg>
        <pc:cxnChg chg="add mod">
          <ac:chgData name="Commodore St Germain" userId="420783ab-3e48-4f67-af00-cfba62042d5f" providerId="ADAL" clId="{3A486AAD-BC27-47F5-8996-BA460BAE3F30}" dt="2026-06-12T19:37:20.844" v="1529" actId="692"/>
          <ac:cxnSpMkLst>
            <pc:docMk/>
            <pc:sldMk cId="2987423795" sldId="566"/>
            <ac:cxnSpMk id="22" creationId="{E7908693-E495-12C8-FCDB-DB8FA050AFFF}"/>
          </ac:cxnSpMkLst>
        </pc:cxnChg>
        <pc:cxnChg chg="mod">
          <ac:chgData name="Commodore St Germain" userId="420783ab-3e48-4f67-af00-cfba62042d5f" providerId="ADAL" clId="{3A486AAD-BC27-47F5-8996-BA460BAE3F30}" dt="2026-06-12T19:37:30.235" v="1530" actId="692"/>
          <ac:cxnSpMkLst>
            <pc:docMk/>
            <pc:sldMk cId="2987423795" sldId="566"/>
            <ac:cxnSpMk id="26" creationId="{4F702FBC-6764-F739-B3B8-3460DE1256F7}"/>
          </ac:cxnSpMkLst>
        </pc:cxnChg>
      </pc:sldChg>
      <pc:sldChg chg="add del">
        <pc:chgData name="Commodore St Germain" userId="420783ab-3e48-4f67-af00-cfba62042d5f" providerId="ADAL" clId="{3A486AAD-BC27-47F5-8996-BA460BAE3F30}" dt="2026-06-12T19:37:35.409" v="1531" actId="47"/>
        <pc:sldMkLst>
          <pc:docMk/>
          <pc:sldMk cId="2987485560" sldId="567"/>
        </pc:sldMkLst>
      </pc:sldChg>
      <pc:sldChg chg="add del">
        <pc:chgData name="Commodore St Germain" userId="420783ab-3e48-4f67-af00-cfba62042d5f" providerId="ADAL" clId="{3A486AAD-BC27-47F5-8996-BA460BAE3F30}" dt="2026-06-12T19:37:35.409" v="1531" actId="47"/>
        <pc:sldMkLst>
          <pc:docMk/>
          <pc:sldMk cId="1750992515" sldId="568"/>
        </pc:sldMkLst>
      </pc:sldChg>
      <pc:sldChg chg="addSp delSp add mod ord">
        <pc:chgData name="Commodore St Germain" userId="420783ab-3e48-4f67-af00-cfba62042d5f" providerId="ADAL" clId="{3A486AAD-BC27-47F5-8996-BA460BAE3F30}" dt="2026-06-27T04:13:54.277" v="3043" actId="478"/>
        <pc:sldMkLst>
          <pc:docMk/>
          <pc:sldMk cId="1569852561" sldId="569"/>
        </pc:sldMkLst>
        <pc:inkChg chg="add del">
          <ac:chgData name="Commodore St Germain" userId="420783ab-3e48-4f67-af00-cfba62042d5f" providerId="ADAL" clId="{3A486AAD-BC27-47F5-8996-BA460BAE3F30}" dt="2026-06-27T04:13:54.277" v="3043" actId="478"/>
          <ac:inkMkLst>
            <pc:docMk/>
            <pc:sldMk cId="1569852561" sldId="569"/>
            <ac:inkMk id="4" creationId="{AC5C8E81-FB01-F328-8C1B-6294C3961EF1}"/>
          </ac:inkMkLst>
        </pc:inkChg>
      </pc:sldChg>
      <pc:sldChg chg="add del">
        <pc:chgData name="Commodore St Germain" userId="420783ab-3e48-4f67-af00-cfba62042d5f" providerId="ADAL" clId="{3A486AAD-BC27-47F5-8996-BA460BAE3F30}" dt="2026-06-12T19:22:14.840" v="1137"/>
        <pc:sldMkLst>
          <pc:docMk/>
          <pc:sldMk cId="607892208" sldId="570"/>
        </pc:sldMkLst>
      </pc:sldChg>
      <pc:sldChg chg="addSp delSp modSp new mod">
        <pc:chgData name="Commodore St Germain" userId="420783ab-3e48-4f67-af00-cfba62042d5f" providerId="ADAL" clId="{3A486AAD-BC27-47F5-8996-BA460BAE3F30}" dt="2026-06-27T04:13:58.760" v="3044" actId="478"/>
        <pc:sldMkLst>
          <pc:docMk/>
          <pc:sldMk cId="1152192985" sldId="570"/>
        </pc:sldMkLst>
        <pc:spChg chg="mod">
          <ac:chgData name="Commodore St Germain" userId="420783ab-3e48-4f67-af00-cfba62042d5f" providerId="ADAL" clId="{3A486AAD-BC27-47F5-8996-BA460BAE3F30}" dt="2026-06-12T19:26:06.853" v="1217" actId="20577"/>
          <ac:spMkLst>
            <pc:docMk/>
            <pc:sldMk cId="1152192985" sldId="570"/>
            <ac:spMk id="2" creationId="{32D094A5-7E30-2E9D-9652-6AE4FDAD11BE}"/>
          </ac:spMkLst>
        </pc:spChg>
        <pc:spChg chg="add mod">
          <ac:chgData name="Commodore St Germain" userId="420783ab-3e48-4f67-af00-cfba62042d5f" providerId="ADAL" clId="{3A486AAD-BC27-47F5-8996-BA460BAE3F30}" dt="2026-06-12T19:25:43.582" v="1159"/>
          <ac:spMkLst>
            <pc:docMk/>
            <pc:sldMk cId="1152192985" sldId="570"/>
            <ac:spMk id="6" creationId="{52338115-6183-BAAB-C568-752A170F204B}"/>
          </ac:spMkLst>
        </pc:spChg>
        <pc:picChg chg="add mod">
          <ac:chgData name="Commodore St Germain" userId="420783ab-3e48-4f67-af00-cfba62042d5f" providerId="ADAL" clId="{3A486AAD-BC27-47F5-8996-BA460BAE3F30}" dt="2026-06-12T19:25:53.224" v="1160" actId="14100"/>
          <ac:picMkLst>
            <pc:docMk/>
            <pc:sldMk cId="1152192985" sldId="570"/>
            <ac:picMk id="5" creationId="{9F734E7B-F009-5C0A-BAD4-4DEB913430A7}"/>
          </ac:picMkLst>
        </pc:picChg>
        <pc:inkChg chg="add del">
          <ac:chgData name="Commodore St Germain" userId="420783ab-3e48-4f67-af00-cfba62042d5f" providerId="ADAL" clId="{3A486AAD-BC27-47F5-8996-BA460BAE3F30}" dt="2026-06-27T04:13:58.760" v="3044" actId="478"/>
          <ac:inkMkLst>
            <pc:docMk/>
            <pc:sldMk cId="1152192985" sldId="570"/>
            <ac:inkMk id="4" creationId="{17CB9EAC-E07E-2B5B-A860-E92A984C4C24}"/>
          </ac:inkMkLst>
        </pc:inkChg>
      </pc:sldChg>
      <pc:sldChg chg="addSp delSp modSp new mod">
        <pc:chgData name="Commodore St Germain" userId="420783ab-3e48-4f67-af00-cfba62042d5f" providerId="ADAL" clId="{3A486AAD-BC27-47F5-8996-BA460BAE3F30}" dt="2026-06-27T04:14:19.273" v="3047" actId="478"/>
        <pc:sldMkLst>
          <pc:docMk/>
          <pc:sldMk cId="3568380889" sldId="571"/>
        </pc:sldMkLst>
        <pc:spChg chg="mod">
          <ac:chgData name="Commodore St Germain" userId="420783ab-3e48-4f67-af00-cfba62042d5f" providerId="ADAL" clId="{3A486AAD-BC27-47F5-8996-BA460BAE3F30}" dt="2026-06-12T19:35:48.546" v="1493" actId="14100"/>
          <ac:spMkLst>
            <pc:docMk/>
            <pc:sldMk cId="3568380889" sldId="571"/>
            <ac:spMk id="2" creationId="{4F5FB0A4-BF37-4A5A-E2E7-CC550EA53EA3}"/>
          </ac:spMkLst>
        </pc:spChg>
        <pc:spChg chg="add mod">
          <ac:chgData name="Commodore St Germain" userId="420783ab-3e48-4f67-af00-cfba62042d5f" providerId="ADAL" clId="{3A486AAD-BC27-47F5-8996-BA460BAE3F30}" dt="2026-06-12T19:28:49.280" v="1223"/>
          <ac:spMkLst>
            <pc:docMk/>
            <pc:sldMk cId="3568380889" sldId="571"/>
            <ac:spMk id="6" creationId="{84913524-1046-290B-9923-CB769A4B175C}"/>
          </ac:spMkLst>
        </pc:spChg>
        <pc:picChg chg="add mod">
          <ac:chgData name="Commodore St Germain" userId="420783ab-3e48-4f67-af00-cfba62042d5f" providerId="ADAL" clId="{3A486AAD-BC27-47F5-8996-BA460BAE3F30}" dt="2026-06-12T19:35:49.867" v="1494" actId="1076"/>
          <ac:picMkLst>
            <pc:docMk/>
            <pc:sldMk cId="3568380889" sldId="571"/>
            <ac:picMk id="5" creationId="{0F4D5626-7633-A655-480E-A9EFC2ED29DC}"/>
          </ac:picMkLst>
        </pc:picChg>
        <pc:inkChg chg="add del">
          <ac:chgData name="Commodore St Germain" userId="420783ab-3e48-4f67-af00-cfba62042d5f" providerId="ADAL" clId="{3A486AAD-BC27-47F5-8996-BA460BAE3F30}" dt="2026-06-27T04:14:19.273" v="3047" actId="478"/>
          <ac:inkMkLst>
            <pc:docMk/>
            <pc:sldMk cId="3568380889" sldId="571"/>
            <ac:inkMk id="4" creationId="{2E80A4A1-86C9-EBF5-7C29-49EFE307A898}"/>
          </ac:inkMkLst>
        </pc:inkChg>
      </pc:sldChg>
      <pc:sldChg chg="addSp delSp modSp new mod">
        <pc:chgData name="Commodore St Germain" userId="420783ab-3e48-4f67-af00-cfba62042d5f" providerId="ADAL" clId="{3A486AAD-BC27-47F5-8996-BA460BAE3F30}" dt="2026-06-27T04:14:23.151" v="3048" actId="478"/>
        <pc:sldMkLst>
          <pc:docMk/>
          <pc:sldMk cId="2373609413" sldId="572"/>
        </pc:sldMkLst>
        <pc:spChg chg="mod">
          <ac:chgData name="Commodore St Germain" userId="420783ab-3e48-4f67-af00-cfba62042d5f" providerId="ADAL" clId="{3A486AAD-BC27-47F5-8996-BA460BAE3F30}" dt="2026-06-12T19:35:19.703" v="1432" actId="14100"/>
          <ac:spMkLst>
            <pc:docMk/>
            <pc:sldMk cId="2373609413" sldId="572"/>
            <ac:spMk id="2" creationId="{0448362B-6FA8-3031-3488-DB561D56024F}"/>
          </ac:spMkLst>
        </pc:spChg>
        <pc:spChg chg="add mod">
          <ac:chgData name="Commodore St Germain" userId="420783ab-3e48-4f67-af00-cfba62042d5f" providerId="ADAL" clId="{3A486AAD-BC27-47F5-8996-BA460BAE3F30}" dt="2026-06-12T19:28:50.713" v="1224"/>
          <ac:spMkLst>
            <pc:docMk/>
            <pc:sldMk cId="2373609413" sldId="572"/>
            <ac:spMk id="6" creationId="{A973CC4D-7791-DD4B-E1D3-062BA288A624}"/>
          </ac:spMkLst>
        </pc:spChg>
        <pc:picChg chg="add mod">
          <ac:chgData name="Commodore St Germain" userId="420783ab-3e48-4f67-af00-cfba62042d5f" providerId="ADAL" clId="{3A486AAD-BC27-47F5-8996-BA460BAE3F30}" dt="2026-06-12T19:34:40.933" v="1354" actId="1076"/>
          <ac:picMkLst>
            <pc:docMk/>
            <pc:sldMk cId="2373609413" sldId="572"/>
            <ac:picMk id="5" creationId="{C8A13A61-A699-4414-5DFF-32AE1056E738}"/>
          </ac:picMkLst>
        </pc:picChg>
        <pc:inkChg chg="add del">
          <ac:chgData name="Commodore St Germain" userId="420783ab-3e48-4f67-af00-cfba62042d5f" providerId="ADAL" clId="{3A486AAD-BC27-47F5-8996-BA460BAE3F30}" dt="2026-06-27T04:14:23.151" v="3048" actId="478"/>
          <ac:inkMkLst>
            <pc:docMk/>
            <pc:sldMk cId="2373609413" sldId="572"/>
            <ac:inkMk id="4" creationId="{A521E9AB-64CC-49B2-29F6-BAD6DF9A433A}"/>
          </ac:inkMkLst>
        </pc:inkChg>
      </pc:sldChg>
      <pc:sldChg chg="new del">
        <pc:chgData name="Commodore St Germain" userId="420783ab-3e48-4f67-af00-cfba62042d5f" providerId="ADAL" clId="{3A486AAD-BC27-47F5-8996-BA460BAE3F30}" dt="2026-06-12T19:51:16.578" v="1926" actId="47"/>
        <pc:sldMkLst>
          <pc:docMk/>
          <pc:sldMk cId="3824453472" sldId="573"/>
        </pc:sldMkLst>
      </pc:sldChg>
      <pc:sldChg chg="modSp add mod">
        <pc:chgData name="Commodore St Germain" userId="420783ab-3e48-4f67-af00-cfba62042d5f" providerId="ADAL" clId="{3A486AAD-BC27-47F5-8996-BA460BAE3F30}" dt="2026-06-12T20:13:40.144" v="2410" actId="20577"/>
        <pc:sldMkLst>
          <pc:docMk/>
          <pc:sldMk cId="1174957456" sldId="574"/>
        </pc:sldMkLst>
        <pc:spChg chg="mod">
          <ac:chgData name="Commodore St Germain" userId="420783ab-3e48-4f67-af00-cfba62042d5f" providerId="ADAL" clId="{3A486AAD-BC27-47F5-8996-BA460BAE3F30}" dt="2026-06-12T20:13:40.144" v="2410" actId="20577"/>
          <ac:spMkLst>
            <pc:docMk/>
            <pc:sldMk cId="1174957456" sldId="574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3A486AAD-BC27-47F5-8996-BA460BAE3F30}" dt="2026-06-12T20:11:40.309" v="2382"/>
          <ac:spMkLst>
            <pc:docMk/>
            <pc:sldMk cId="1174957456" sldId="574"/>
            <ac:spMk id="3" creationId="{FAE6C167-8755-0957-EC44-727CF70712E3}"/>
          </ac:spMkLst>
        </pc:spChg>
      </pc:sldChg>
      <pc:sldChg chg="addSp add">
        <pc:chgData name="Commodore St Germain" userId="420783ab-3e48-4f67-af00-cfba62042d5f" providerId="ADAL" clId="{3A486AAD-BC27-47F5-8996-BA460BAE3F30}" dt="2026-06-23T22:30:06.237" v="2997"/>
        <pc:sldMkLst>
          <pc:docMk/>
          <pc:sldMk cId="713843548" sldId="575"/>
        </pc:sldMkLst>
        <pc:inkChg chg="add">
          <ac:chgData name="Commodore St Germain" userId="420783ab-3e48-4f67-af00-cfba62042d5f" providerId="ADAL" clId="{3A486AAD-BC27-47F5-8996-BA460BAE3F30}" dt="2026-06-23T22:30:06.237" v="2997"/>
          <ac:inkMkLst>
            <pc:docMk/>
            <pc:sldMk cId="713843548" sldId="575"/>
            <ac:inkMk id="3" creationId="{6CE6127D-2235-6AF5-0180-542C6B9A5E1B}"/>
          </ac:inkMkLst>
        </pc:inkChg>
      </pc:sldChg>
      <pc:sldChg chg="addSp delSp modSp add mod">
        <pc:chgData name="Commodore St Germain" userId="420783ab-3e48-4f67-af00-cfba62042d5f" providerId="ADAL" clId="{3A486AAD-BC27-47F5-8996-BA460BAE3F30}" dt="2026-06-27T04:13:32.471" v="3040" actId="478"/>
        <pc:sldMkLst>
          <pc:docMk/>
          <pc:sldMk cId="568518935" sldId="576"/>
        </pc:sldMkLst>
        <pc:spChg chg="mod">
          <ac:chgData name="Commodore St Germain" userId="420783ab-3e48-4f67-af00-cfba62042d5f" providerId="ADAL" clId="{3A486AAD-BC27-47F5-8996-BA460BAE3F30}" dt="2026-06-13T19:38:28.794" v="2484" actId="20577"/>
          <ac:spMkLst>
            <pc:docMk/>
            <pc:sldMk cId="568518935" sldId="576"/>
            <ac:spMk id="2" creationId="{915121CB-07C3-F17E-0131-DEFAAE02A7B1}"/>
          </ac:spMkLst>
        </pc:spChg>
        <pc:spChg chg="mod">
          <ac:chgData name="Commodore St Germain" userId="420783ab-3e48-4f67-af00-cfba62042d5f" providerId="ADAL" clId="{3A486AAD-BC27-47F5-8996-BA460BAE3F30}" dt="2026-06-13T20:03:51.570" v="2802" actId="20577"/>
          <ac:spMkLst>
            <pc:docMk/>
            <pc:sldMk cId="568518935" sldId="576"/>
            <ac:spMk id="3" creationId="{7D6D7DCE-99D4-3F93-6A91-06DC901E40C4}"/>
          </ac:spMkLst>
        </pc:spChg>
        <pc:spChg chg="del">
          <ac:chgData name="Commodore St Germain" userId="420783ab-3e48-4f67-af00-cfba62042d5f" providerId="ADAL" clId="{3A486AAD-BC27-47F5-8996-BA460BAE3F30}" dt="2026-06-13T19:37:23.844" v="2425" actId="478"/>
          <ac:spMkLst>
            <pc:docMk/>
            <pc:sldMk cId="568518935" sldId="576"/>
            <ac:spMk id="12" creationId="{329A8C0F-7A09-07E1-A296-6CB6941FEEA6}"/>
          </ac:spMkLst>
        </pc:spChg>
        <pc:spChg chg="del">
          <ac:chgData name="Commodore St Germain" userId="420783ab-3e48-4f67-af00-cfba62042d5f" providerId="ADAL" clId="{3A486AAD-BC27-47F5-8996-BA460BAE3F30}" dt="2026-06-13T19:37:32.346" v="2427" actId="478"/>
          <ac:spMkLst>
            <pc:docMk/>
            <pc:sldMk cId="568518935" sldId="576"/>
            <ac:spMk id="14" creationId="{A6669BEC-9096-C27E-904D-5B2B78EA67D4}"/>
          </ac:spMkLst>
        </pc:spChg>
        <pc:spChg chg="del">
          <ac:chgData name="Commodore St Germain" userId="420783ab-3e48-4f67-af00-cfba62042d5f" providerId="ADAL" clId="{3A486AAD-BC27-47F5-8996-BA460BAE3F30}" dt="2026-06-13T19:37:47.475" v="2430" actId="478"/>
          <ac:spMkLst>
            <pc:docMk/>
            <pc:sldMk cId="568518935" sldId="576"/>
            <ac:spMk id="16" creationId="{B0B6B18B-2BE8-CCA1-3F07-93D50B128B5F}"/>
          </ac:spMkLst>
        </pc:spChg>
        <pc:spChg chg="del">
          <ac:chgData name="Commodore St Germain" userId="420783ab-3e48-4f67-af00-cfba62042d5f" providerId="ADAL" clId="{3A486AAD-BC27-47F5-8996-BA460BAE3F30}" dt="2026-06-13T19:37:47.475" v="2430" actId="478"/>
          <ac:spMkLst>
            <pc:docMk/>
            <pc:sldMk cId="568518935" sldId="576"/>
            <ac:spMk id="17" creationId="{F94E9B33-7D50-1FDF-8E25-1DE569A7EF81}"/>
          </ac:spMkLst>
        </pc:spChg>
        <pc:spChg chg="del">
          <ac:chgData name="Commodore St Germain" userId="420783ab-3e48-4f67-af00-cfba62042d5f" providerId="ADAL" clId="{3A486AAD-BC27-47F5-8996-BA460BAE3F30}" dt="2026-06-13T19:37:47.475" v="2430" actId="478"/>
          <ac:spMkLst>
            <pc:docMk/>
            <pc:sldMk cId="568518935" sldId="576"/>
            <ac:spMk id="19" creationId="{0AFFE4ED-EE9B-8892-E064-5A04231626F5}"/>
          </ac:spMkLst>
        </pc:spChg>
        <pc:spChg chg="del">
          <ac:chgData name="Commodore St Germain" userId="420783ab-3e48-4f67-af00-cfba62042d5f" providerId="ADAL" clId="{3A486AAD-BC27-47F5-8996-BA460BAE3F30}" dt="2026-06-13T19:37:47.475" v="2430" actId="478"/>
          <ac:spMkLst>
            <pc:docMk/>
            <pc:sldMk cId="568518935" sldId="576"/>
            <ac:spMk id="20" creationId="{ACB42567-F024-6E4F-34A1-9A8AAE79ED4F}"/>
          </ac:spMkLst>
        </pc:spChg>
        <pc:spChg chg="del">
          <ac:chgData name="Commodore St Germain" userId="420783ab-3e48-4f67-af00-cfba62042d5f" providerId="ADAL" clId="{3A486AAD-BC27-47F5-8996-BA460BAE3F30}" dt="2026-06-13T19:37:47.475" v="2430" actId="478"/>
          <ac:spMkLst>
            <pc:docMk/>
            <pc:sldMk cId="568518935" sldId="576"/>
            <ac:spMk id="21" creationId="{B5CFB248-0B72-F3A6-8A30-2E220ECEB480}"/>
          </ac:spMkLst>
        </pc:spChg>
        <pc:spChg chg="del">
          <ac:chgData name="Commodore St Germain" userId="420783ab-3e48-4f67-af00-cfba62042d5f" providerId="ADAL" clId="{3A486AAD-BC27-47F5-8996-BA460BAE3F30}" dt="2026-06-13T19:37:47.475" v="2430" actId="478"/>
          <ac:spMkLst>
            <pc:docMk/>
            <pc:sldMk cId="568518935" sldId="576"/>
            <ac:spMk id="23" creationId="{4229FF80-BA10-2A01-D1B3-AED9065D301D}"/>
          </ac:spMkLst>
        </pc:spChg>
        <pc:spChg chg="del">
          <ac:chgData name="Commodore St Germain" userId="420783ab-3e48-4f67-af00-cfba62042d5f" providerId="ADAL" clId="{3A486AAD-BC27-47F5-8996-BA460BAE3F30}" dt="2026-06-13T19:37:47.475" v="2430" actId="478"/>
          <ac:spMkLst>
            <pc:docMk/>
            <pc:sldMk cId="568518935" sldId="576"/>
            <ac:spMk id="24" creationId="{EDF4CB95-6319-1880-2DCD-F967D6EF118A}"/>
          </ac:spMkLst>
        </pc:spChg>
        <pc:spChg chg="del">
          <ac:chgData name="Commodore St Germain" userId="420783ab-3e48-4f67-af00-cfba62042d5f" providerId="ADAL" clId="{3A486AAD-BC27-47F5-8996-BA460BAE3F30}" dt="2026-06-13T19:37:47.475" v="2430" actId="478"/>
          <ac:spMkLst>
            <pc:docMk/>
            <pc:sldMk cId="568518935" sldId="576"/>
            <ac:spMk id="28" creationId="{85D720B2-B31F-574C-BAB2-B2D0E2C73A53}"/>
          </ac:spMkLst>
        </pc:spChg>
        <pc:spChg chg="del">
          <ac:chgData name="Commodore St Germain" userId="420783ab-3e48-4f67-af00-cfba62042d5f" providerId="ADAL" clId="{3A486AAD-BC27-47F5-8996-BA460BAE3F30}" dt="2026-06-13T19:37:47.475" v="2430" actId="478"/>
          <ac:spMkLst>
            <pc:docMk/>
            <pc:sldMk cId="568518935" sldId="576"/>
            <ac:spMk id="29" creationId="{B9DBB698-A50F-8451-1FB4-CD5D44A1FC93}"/>
          </ac:spMkLst>
        </pc:spChg>
        <pc:spChg chg="del">
          <ac:chgData name="Commodore St Germain" userId="420783ab-3e48-4f67-af00-cfba62042d5f" providerId="ADAL" clId="{3A486AAD-BC27-47F5-8996-BA460BAE3F30}" dt="2026-06-13T19:37:47.475" v="2430" actId="478"/>
          <ac:spMkLst>
            <pc:docMk/>
            <pc:sldMk cId="568518935" sldId="576"/>
            <ac:spMk id="30" creationId="{7DCFF6BB-0E9E-78A8-A8A1-C115AE68C89D}"/>
          </ac:spMkLst>
        </pc:spChg>
        <pc:spChg chg="del">
          <ac:chgData name="Commodore St Germain" userId="420783ab-3e48-4f67-af00-cfba62042d5f" providerId="ADAL" clId="{3A486AAD-BC27-47F5-8996-BA460BAE3F30}" dt="2026-06-13T19:37:47.475" v="2430" actId="478"/>
          <ac:spMkLst>
            <pc:docMk/>
            <pc:sldMk cId="568518935" sldId="576"/>
            <ac:spMk id="31" creationId="{44E8F05B-649B-A409-4E51-7443979521B5}"/>
          </ac:spMkLst>
        </pc:spChg>
        <pc:spChg chg="del">
          <ac:chgData name="Commodore St Germain" userId="420783ab-3e48-4f67-af00-cfba62042d5f" providerId="ADAL" clId="{3A486AAD-BC27-47F5-8996-BA460BAE3F30}" dt="2026-06-13T19:37:47.475" v="2430" actId="478"/>
          <ac:spMkLst>
            <pc:docMk/>
            <pc:sldMk cId="568518935" sldId="576"/>
            <ac:spMk id="32" creationId="{F51200B4-F506-7E49-B94B-E1A7BDEEB610}"/>
          </ac:spMkLst>
        </pc:spChg>
        <pc:spChg chg="del">
          <ac:chgData name="Commodore St Germain" userId="420783ab-3e48-4f67-af00-cfba62042d5f" providerId="ADAL" clId="{3A486AAD-BC27-47F5-8996-BA460BAE3F30}" dt="2026-06-13T19:37:47.475" v="2430" actId="478"/>
          <ac:spMkLst>
            <pc:docMk/>
            <pc:sldMk cId="568518935" sldId="576"/>
            <ac:spMk id="33" creationId="{7A198E49-8FB8-ADB0-B127-1EA77E7E9B5F}"/>
          </ac:spMkLst>
        </pc:spChg>
        <pc:spChg chg="del">
          <ac:chgData name="Commodore St Germain" userId="420783ab-3e48-4f67-af00-cfba62042d5f" providerId="ADAL" clId="{3A486AAD-BC27-47F5-8996-BA460BAE3F30}" dt="2026-06-13T19:37:47.475" v="2430" actId="478"/>
          <ac:spMkLst>
            <pc:docMk/>
            <pc:sldMk cId="568518935" sldId="576"/>
            <ac:spMk id="35" creationId="{2F6D07A2-7A8E-2A69-40C8-565E1929FA52}"/>
          </ac:spMkLst>
        </pc:spChg>
        <pc:spChg chg="del">
          <ac:chgData name="Commodore St Germain" userId="420783ab-3e48-4f67-af00-cfba62042d5f" providerId="ADAL" clId="{3A486AAD-BC27-47F5-8996-BA460BAE3F30}" dt="2026-06-13T19:37:47.475" v="2430" actId="478"/>
          <ac:spMkLst>
            <pc:docMk/>
            <pc:sldMk cId="568518935" sldId="576"/>
            <ac:spMk id="36" creationId="{98CF7D24-4F2A-0655-8076-02A9B505E4BD}"/>
          </ac:spMkLst>
        </pc:spChg>
        <pc:spChg chg="del">
          <ac:chgData name="Commodore St Germain" userId="420783ab-3e48-4f67-af00-cfba62042d5f" providerId="ADAL" clId="{3A486AAD-BC27-47F5-8996-BA460BAE3F30}" dt="2026-06-13T19:37:47.475" v="2430" actId="478"/>
          <ac:spMkLst>
            <pc:docMk/>
            <pc:sldMk cId="568518935" sldId="576"/>
            <ac:spMk id="37" creationId="{222AE244-0907-C491-7D89-8F47CC4A53E7}"/>
          </ac:spMkLst>
        </pc:spChg>
        <pc:spChg chg="del">
          <ac:chgData name="Commodore St Germain" userId="420783ab-3e48-4f67-af00-cfba62042d5f" providerId="ADAL" clId="{3A486AAD-BC27-47F5-8996-BA460BAE3F30}" dt="2026-06-13T19:37:47.475" v="2430" actId="478"/>
          <ac:spMkLst>
            <pc:docMk/>
            <pc:sldMk cId="568518935" sldId="576"/>
            <ac:spMk id="38" creationId="{380C00A9-5E9F-4215-91DC-ADEF48E158D6}"/>
          </ac:spMkLst>
        </pc:spChg>
        <pc:picChg chg="mod">
          <ac:chgData name="Commodore St Germain" userId="420783ab-3e48-4f67-af00-cfba62042d5f" providerId="ADAL" clId="{3A486AAD-BC27-47F5-8996-BA460BAE3F30}" dt="2026-06-13T19:38:10.390" v="2437" actId="1076"/>
          <ac:picMkLst>
            <pc:docMk/>
            <pc:sldMk cId="568518935" sldId="576"/>
            <ac:picMk id="6" creationId="{4EAC6284-58A7-B0DB-1109-D9BC97432D4D}"/>
          </ac:picMkLst>
        </pc:picChg>
        <pc:picChg chg="del">
          <ac:chgData name="Commodore St Germain" userId="420783ab-3e48-4f67-af00-cfba62042d5f" providerId="ADAL" clId="{3A486AAD-BC27-47F5-8996-BA460BAE3F30}" dt="2026-06-13T19:37:47.475" v="2430" actId="478"/>
          <ac:picMkLst>
            <pc:docMk/>
            <pc:sldMk cId="568518935" sldId="576"/>
            <ac:picMk id="7" creationId="{93018F15-3855-D350-DA40-1A8BB09C0C60}"/>
          </ac:picMkLst>
        </pc:picChg>
        <pc:picChg chg="del">
          <ac:chgData name="Commodore St Germain" userId="420783ab-3e48-4f67-af00-cfba62042d5f" providerId="ADAL" clId="{3A486AAD-BC27-47F5-8996-BA460BAE3F30}" dt="2026-06-13T19:37:38.199" v="2429" actId="478"/>
          <ac:picMkLst>
            <pc:docMk/>
            <pc:sldMk cId="568518935" sldId="576"/>
            <ac:picMk id="8" creationId="{4142CB01-7ED4-A9CC-0D22-2FB6DC53C1A6}"/>
          </ac:picMkLst>
        </pc:picChg>
        <pc:picChg chg="del">
          <ac:chgData name="Commodore St Germain" userId="420783ab-3e48-4f67-af00-cfba62042d5f" providerId="ADAL" clId="{3A486AAD-BC27-47F5-8996-BA460BAE3F30}" dt="2026-06-13T19:37:47.475" v="2430" actId="478"/>
          <ac:picMkLst>
            <pc:docMk/>
            <pc:sldMk cId="568518935" sldId="576"/>
            <ac:picMk id="11" creationId="{757986ED-B930-FE61-2B2F-3BFCA3EABB0A}"/>
          </ac:picMkLst>
        </pc:picChg>
        <pc:picChg chg="del">
          <ac:chgData name="Commodore St Germain" userId="420783ab-3e48-4f67-af00-cfba62042d5f" providerId="ADAL" clId="{3A486AAD-BC27-47F5-8996-BA460BAE3F30}" dt="2026-06-13T19:37:47.475" v="2430" actId="478"/>
          <ac:picMkLst>
            <pc:docMk/>
            <pc:sldMk cId="568518935" sldId="576"/>
            <ac:picMk id="15" creationId="{4B0BD718-C5E9-E8FA-E893-F99D1E8EFB98}"/>
          </ac:picMkLst>
        </pc:picChg>
        <pc:picChg chg="del">
          <ac:chgData name="Commodore St Germain" userId="420783ab-3e48-4f67-af00-cfba62042d5f" providerId="ADAL" clId="{3A486AAD-BC27-47F5-8996-BA460BAE3F30}" dt="2026-06-13T19:37:47.475" v="2430" actId="478"/>
          <ac:picMkLst>
            <pc:docMk/>
            <pc:sldMk cId="568518935" sldId="576"/>
            <ac:picMk id="18" creationId="{CD0A3A3C-9267-4E69-7A27-F2EF4DEDC751}"/>
          </ac:picMkLst>
        </pc:picChg>
        <pc:inkChg chg="add del">
          <ac:chgData name="Commodore St Germain" userId="420783ab-3e48-4f67-af00-cfba62042d5f" providerId="ADAL" clId="{3A486AAD-BC27-47F5-8996-BA460BAE3F30}" dt="2026-06-27T04:13:32.471" v="3040" actId="478"/>
          <ac:inkMkLst>
            <pc:docMk/>
            <pc:sldMk cId="568518935" sldId="576"/>
            <ac:inkMk id="5" creationId="{DFE3D12C-DC8B-4CA8-92AF-EB524F47B0B3}"/>
          </ac:inkMkLst>
        </pc:inkChg>
        <pc:cxnChg chg="del">
          <ac:chgData name="Commodore St Germain" userId="420783ab-3e48-4f67-af00-cfba62042d5f" providerId="ADAL" clId="{3A486AAD-BC27-47F5-8996-BA460BAE3F30}" dt="2026-06-13T19:37:36.183" v="2428" actId="478"/>
          <ac:cxnSpMkLst>
            <pc:docMk/>
            <pc:sldMk cId="568518935" sldId="576"/>
            <ac:cxnSpMk id="10" creationId="{1953C8AE-4A5B-EA57-795C-1EAF13FDB9AC}"/>
          </ac:cxnSpMkLst>
        </pc:cxnChg>
        <pc:cxnChg chg="del">
          <ac:chgData name="Commodore St Germain" userId="420783ab-3e48-4f67-af00-cfba62042d5f" providerId="ADAL" clId="{3A486AAD-BC27-47F5-8996-BA460BAE3F30}" dt="2026-06-13T19:37:52.386" v="2431" actId="478"/>
          <ac:cxnSpMkLst>
            <pc:docMk/>
            <pc:sldMk cId="568518935" sldId="576"/>
            <ac:cxnSpMk id="13" creationId="{3848E602-01A2-D3CC-1170-4FC4307228FC}"/>
          </ac:cxnSpMkLst>
        </pc:cxnChg>
        <pc:cxnChg chg="del">
          <ac:chgData name="Commodore St Germain" userId="420783ab-3e48-4f67-af00-cfba62042d5f" providerId="ADAL" clId="{3A486AAD-BC27-47F5-8996-BA460BAE3F30}" dt="2026-06-13T19:37:28.247" v="2426" actId="478"/>
          <ac:cxnSpMkLst>
            <pc:docMk/>
            <pc:sldMk cId="568518935" sldId="576"/>
            <ac:cxnSpMk id="22" creationId="{E7908693-E495-12C8-FCDB-DB8FA050AFFF}"/>
          </ac:cxnSpMkLst>
        </pc:cxnChg>
        <pc:cxnChg chg="del">
          <ac:chgData name="Commodore St Germain" userId="420783ab-3e48-4f67-af00-cfba62042d5f" providerId="ADAL" clId="{3A486AAD-BC27-47F5-8996-BA460BAE3F30}" dt="2026-06-13T19:37:47.475" v="2430" actId="478"/>
          <ac:cxnSpMkLst>
            <pc:docMk/>
            <pc:sldMk cId="568518935" sldId="576"/>
            <ac:cxnSpMk id="26" creationId="{4F702FBC-6764-F739-B3B8-3460DE1256F7}"/>
          </ac:cxnSpMkLst>
        </pc:cxnChg>
        <pc:cxnChg chg="del">
          <ac:chgData name="Commodore St Germain" userId="420783ab-3e48-4f67-af00-cfba62042d5f" providerId="ADAL" clId="{3A486AAD-BC27-47F5-8996-BA460BAE3F30}" dt="2026-06-13T19:37:47.475" v="2430" actId="478"/>
          <ac:cxnSpMkLst>
            <pc:docMk/>
            <pc:sldMk cId="568518935" sldId="576"/>
            <ac:cxnSpMk id="39" creationId="{F9E5AEB1-5290-1A0E-C7B0-7DFFA9A0D776}"/>
          </ac:cxnSpMkLst>
        </pc:cxnChg>
      </pc:sldChg>
      <pc:sldChg chg="addSp delSp modSp add mod">
        <pc:chgData name="Commodore St Germain" userId="420783ab-3e48-4f67-af00-cfba62042d5f" providerId="ADAL" clId="{3A486AAD-BC27-47F5-8996-BA460BAE3F30}" dt="2026-06-27T04:13:36.209" v="3041" actId="478"/>
        <pc:sldMkLst>
          <pc:docMk/>
          <pc:sldMk cId="1862190613" sldId="577"/>
        </pc:sldMkLst>
        <pc:spChg chg="mod">
          <ac:chgData name="Commodore St Germain" userId="420783ab-3e48-4f67-af00-cfba62042d5f" providerId="ADAL" clId="{3A486AAD-BC27-47F5-8996-BA460BAE3F30}" dt="2026-06-13T20:00:52.311" v="2501" actId="20577"/>
          <ac:spMkLst>
            <pc:docMk/>
            <pc:sldMk cId="1862190613" sldId="577"/>
            <ac:spMk id="2" creationId="{915121CB-07C3-F17E-0131-DEFAAE02A7B1}"/>
          </ac:spMkLst>
        </pc:spChg>
        <pc:spChg chg="mod">
          <ac:chgData name="Commodore St Germain" userId="420783ab-3e48-4f67-af00-cfba62042d5f" providerId="ADAL" clId="{3A486AAD-BC27-47F5-8996-BA460BAE3F30}" dt="2026-06-13T20:02:45.190" v="2713" actId="14100"/>
          <ac:spMkLst>
            <pc:docMk/>
            <pc:sldMk cId="1862190613" sldId="577"/>
            <ac:spMk id="3" creationId="{7D6D7DCE-99D4-3F93-6A91-06DC901E40C4}"/>
          </ac:spMkLst>
        </pc:spChg>
        <pc:spChg chg="del">
          <ac:chgData name="Commodore St Germain" userId="420783ab-3e48-4f67-af00-cfba62042d5f" providerId="ADAL" clId="{3A486AAD-BC27-47F5-8996-BA460BAE3F30}" dt="2026-06-13T20:01:05.773" v="2503" actId="478"/>
          <ac:spMkLst>
            <pc:docMk/>
            <pc:sldMk cId="1862190613" sldId="577"/>
            <ac:spMk id="12" creationId="{329A8C0F-7A09-07E1-A296-6CB6941FEEA6}"/>
          </ac:spMkLst>
        </pc:spChg>
        <pc:spChg chg="del">
          <ac:chgData name="Commodore St Germain" userId="420783ab-3e48-4f67-af00-cfba62042d5f" providerId="ADAL" clId="{3A486AAD-BC27-47F5-8996-BA460BAE3F30}" dt="2026-06-13T20:01:05.773" v="2503" actId="478"/>
          <ac:spMkLst>
            <pc:docMk/>
            <pc:sldMk cId="1862190613" sldId="577"/>
            <ac:spMk id="14" creationId="{A6669BEC-9096-C27E-904D-5B2B78EA67D4}"/>
          </ac:spMkLst>
        </pc:spChg>
        <pc:spChg chg="del">
          <ac:chgData name="Commodore St Germain" userId="420783ab-3e48-4f67-af00-cfba62042d5f" providerId="ADAL" clId="{3A486AAD-BC27-47F5-8996-BA460BAE3F30}" dt="2026-06-13T20:00:59.636" v="2502" actId="478"/>
          <ac:spMkLst>
            <pc:docMk/>
            <pc:sldMk cId="1862190613" sldId="577"/>
            <ac:spMk id="16" creationId="{B0B6B18B-2BE8-CCA1-3F07-93D50B128B5F}"/>
          </ac:spMkLst>
        </pc:spChg>
        <pc:spChg chg="del">
          <ac:chgData name="Commodore St Germain" userId="420783ab-3e48-4f67-af00-cfba62042d5f" providerId="ADAL" clId="{3A486AAD-BC27-47F5-8996-BA460BAE3F30}" dt="2026-06-13T20:00:59.636" v="2502" actId="478"/>
          <ac:spMkLst>
            <pc:docMk/>
            <pc:sldMk cId="1862190613" sldId="577"/>
            <ac:spMk id="17" creationId="{F94E9B33-7D50-1FDF-8E25-1DE569A7EF81}"/>
          </ac:spMkLst>
        </pc:spChg>
        <pc:spChg chg="del">
          <ac:chgData name="Commodore St Germain" userId="420783ab-3e48-4f67-af00-cfba62042d5f" providerId="ADAL" clId="{3A486AAD-BC27-47F5-8996-BA460BAE3F30}" dt="2026-06-13T20:00:59.636" v="2502" actId="478"/>
          <ac:spMkLst>
            <pc:docMk/>
            <pc:sldMk cId="1862190613" sldId="577"/>
            <ac:spMk id="19" creationId="{0AFFE4ED-EE9B-8892-E064-5A04231626F5}"/>
          </ac:spMkLst>
        </pc:spChg>
        <pc:spChg chg="del">
          <ac:chgData name="Commodore St Germain" userId="420783ab-3e48-4f67-af00-cfba62042d5f" providerId="ADAL" clId="{3A486AAD-BC27-47F5-8996-BA460BAE3F30}" dt="2026-06-13T20:00:59.636" v="2502" actId="478"/>
          <ac:spMkLst>
            <pc:docMk/>
            <pc:sldMk cId="1862190613" sldId="577"/>
            <ac:spMk id="20" creationId="{ACB42567-F024-6E4F-34A1-9A8AAE79ED4F}"/>
          </ac:spMkLst>
        </pc:spChg>
        <pc:spChg chg="del">
          <ac:chgData name="Commodore St Germain" userId="420783ab-3e48-4f67-af00-cfba62042d5f" providerId="ADAL" clId="{3A486AAD-BC27-47F5-8996-BA460BAE3F30}" dt="2026-06-13T20:00:59.636" v="2502" actId="478"/>
          <ac:spMkLst>
            <pc:docMk/>
            <pc:sldMk cId="1862190613" sldId="577"/>
            <ac:spMk id="21" creationId="{B5CFB248-0B72-F3A6-8A30-2E220ECEB480}"/>
          </ac:spMkLst>
        </pc:spChg>
        <pc:spChg chg="del">
          <ac:chgData name="Commodore St Germain" userId="420783ab-3e48-4f67-af00-cfba62042d5f" providerId="ADAL" clId="{3A486AAD-BC27-47F5-8996-BA460BAE3F30}" dt="2026-06-13T20:00:59.636" v="2502" actId="478"/>
          <ac:spMkLst>
            <pc:docMk/>
            <pc:sldMk cId="1862190613" sldId="577"/>
            <ac:spMk id="23" creationId="{4229FF80-BA10-2A01-D1B3-AED9065D301D}"/>
          </ac:spMkLst>
        </pc:spChg>
        <pc:spChg chg="del">
          <ac:chgData name="Commodore St Germain" userId="420783ab-3e48-4f67-af00-cfba62042d5f" providerId="ADAL" clId="{3A486AAD-BC27-47F5-8996-BA460BAE3F30}" dt="2026-06-13T20:00:59.636" v="2502" actId="478"/>
          <ac:spMkLst>
            <pc:docMk/>
            <pc:sldMk cId="1862190613" sldId="577"/>
            <ac:spMk id="24" creationId="{EDF4CB95-6319-1880-2DCD-F967D6EF118A}"/>
          </ac:spMkLst>
        </pc:spChg>
        <pc:spChg chg="del">
          <ac:chgData name="Commodore St Germain" userId="420783ab-3e48-4f67-af00-cfba62042d5f" providerId="ADAL" clId="{3A486AAD-BC27-47F5-8996-BA460BAE3F30}" dt="2026-06-13T20:00:59.636" v="2502" actId="478"/>
          <ac:spMkLst>
            <pc:docMk/>
            <pc:sldMk cId="1862190613" sldId="577"/>
            <ac:spMk id="28" creationId="{85D720B2-B31F-574C-BAB2-B2D0E2C73A53}"/>
          </ac:spMkLst>
        </pc:spChg>
        <pc:spChg chg="del">
          <ac:chgData name="Commodore St Germain" userId="420783ab-3e48-4f67-af00-cfba62042d5f" providerId="ADAL" clId="{3A486AAD-BC27-47F5-8996-BA460BAE3F30}" dt="2026-06-13T20:00:59.636" v="2502" actId="478"/>
          <ac:spMkLst>
            <pc:docMk/>
            <pc:sldMk cId="1862190613" sldId="577"/>
            <ac:spMk id="29" creationId="{B9DBB698-A50F-8451-1FB4-CD5D44A1FC93}"/>
          </ac:spMkLst>
        </pc:spChg>
        <pc:spChg chg="del">
          <ac:chgData name="Commodore St Germain" userId="420783ab-3e48-4f67-af00-cfba62042d5f" providerId="ADAL" clId="{3A486AAD-BC27-47F5-8996-BA460BAE3F30}" dt="2026-06-13T20:00:59.636" v="2502" actId="478"/>
          <ac:spMkLst>
            <pc:docMk/>
            <pc:sldMk cId="1862190613" sldId="577"/>
            <ac:spMk id="30" creationId="{7DCFF6BB-0E9E-78A8-A8A1-C115AE68C89D}"/>
          </ac:spMkLst>
        </pc:spChg>
        <pc:spChg chg="del">
          <ac:chgData name="Commodore St Germain" userId="420783ab-3e48-4f67-af00-cfba62042d5f" providerId="ADAL" clId="{3A486AAD-BC27-47F5-8996-BA460BAE3F30}" dt="2026-06-13T20:00:59.636" v="2502" actId="478"/>
          <ac:spMkLst>
            <pc:docMk/>
            <pc:sldMk cId="1862190613" sldId="577"/>
            <ac:spMk id="31" creationId="{44E8F05B-649B-A409-4E51-7443979521B5}"/>
          </ac:spMkLst>
        </pc:spChg>
        <pc:spChg chg="del">
          <ac:chgData name="Commodore St Germain" userId="420783ab-3e48-4f67-af00-cfba62042d5f" providerId="ADAL" clId="{3A486AAD-BC27-47F5-8996-BA460BAE3F30}" dt="2026-06-13T20:00:59.636" v="2502" actId="478"/>
          <ac:spMkLst>
            <pc:docMk/>
            <pc:sldMk cId="1862190613" sldId="577"/>
            <ac:spMk id="32" creationId="{F51200B4-F506-7E49-B94B-E1A7BDEEB610}"/>
          </ac:spMkLst>
        </pc:spChg>
        <pc:spChg chg="del">
          <ac:chgData name="Commodore St Germain" userId="420783ab-3e48-4f67-af00-cfba62042d5f" providerId="ADAL" clId="{3A486AAD-BC27-47F5-8996-BA460BAE3F30}" dt="2026-06-13T20:00:59.636" v="2502" actId="478"/>
          <ac:spMkLst>
            <pc:docMk/>
            <pc:sldMk cId="1862190613" sldId="577"/>
            <ac:spMk id="33" creationId="{7A198E49-8FB8-ADB0-B127-1EA77E7E9B5F}"/>
          </ac:spMkLst>
        </pc:spChg>
        <pc:spChg chg="del">
          <ac:chgData name="Commodore St Germain" userId="420783ab-3e48-4f67-af00-cfba62042d5f" providerId="ADAL" clId="{3A486AAD-BC27-47F5-8996-BA460BAE3F30}" dt="2026-06-13T20:00:59.636" v="2502" actId="478"/>
          <ac:spMkLst>
            <pc:docMk/>
            <pc:sldMk cId="1862190613" sldId="577"/>
            <ac:spMk id="35" creationId="{2F6D07A2-7A8E-2A69-40C8-565E1929FA52}"/>
          </ac:spMkLst>
        </pc:spChg>
        <pc:spChg chg="del">
          <ac:chgData name="Commodore St Germain" userId="420783ab-3e48-4f67-af00-cfba62042d5f" providerId="ADAL" clId="{3A486AAD-BC27-47F5-8996-BA460BAE3F30}" dt="2026-06-13T20:00:59.636" v="2502" actId="478"/>
          <ac:spMkLst>
            <pc:docMk/>
            <pc:sldMk cId="1862190613" sldId="577"/>
            <ac:spMk id="36" creationId="{98CF7D24-4F2A-0655-8076-02A9B505E4BD}"/>
          </ac:spMkLst>
        </pc:spChg>
        <pc:spChg chg="del">
          <ac:chgData name="Commodore St Germain" userId="420783ab-3e48-4f67-af00-cfba62042d5f" providerId="ADAL" clId="{3A486AAD-BC27-47F5-8996-BA460BAE3F30}" dt="2026-06-13T20:00:59.636" v="2502" actId="478"/>
          <ac:spMkLst>
            <pc:docMk/>
            <pc:sldMk cId="1862190613" sldId="577"/>
            <ac:spMk id="37" creationId="{222AE244-0907-C491-7D89-8F47CC4A53E7}"/>
          </ac:spMkLst>
        </pc:spChg>
        <pc:spChg chg="del">
          <ac:chgData name="Commodore St Germain" userId="420783ab-3e48-4f67-af00-cfba62042d5f" providerId="ADAL" clId="{3A486AAD-BC27-47F5-8996-BA460BAE3F30}" dt="2026-06-13T20:00:59.636" v="2502" actId="478"/>
          <ac:spMkLst>
            <pc:docMk/>
            <pc:sldMk cId="1862190613" sldId="577"/>
            <ac:spMk id="38" creationId="{380C00A9-5E9F-4215-91DC-ADEF48E158D6}"/>
          </ac:spMkLst>
        </pc:spChg>
        <pc:picChg chg="del">
          <ac:chgData name="Commodore St Germain" userId="420783ab-3e48-4f67-af00-cfba62042d5f" providerId="ADAL" clId="{3A486AAD-BC27-47F5-8996-BA460BAE3F30}" dt="2026-06-13T20:00:59.636" v="2502" actId="478"/>
          <ac:picMkLst>
            <pc:docMk/>
            <pc:sldMk cId="1862190613" sldId="577"/>
            <ac:picMk id="6" creationId="{4EAC6284-58A7-B0DB-1109-D9BC97432D4D}"/>
          </ac:picMkLst>
        </pc:picChg>
        <pc:picChg chg="del">
          <ac:chgData name="Commodore St Germain" userId="420783ab-3e48-4f67-af00-cfba62042d5f" providerId="ADAL" clId="{3A486AAD-BC27-47F5-8996-BA460BAE3F30}" dt="2026-06-13T20:00:59.636" v="2502" actId="478"/>
          <ac:picMkLst>
            <pc:docMk/>
            <pc:sldMk cId="1862190613" sldId="577"/>
            <ac:picMk id="7" creationId="{93018F15-3855-D350-DA40-1A8BB09C0C60}"/>
          </ac:picMkLst>
        </pc:picChg>
        <pc:picChg chg="mod">
          <ac:chgData name="Commodore St Germain" userId="420783ab-3e48-4f67-af00-cfba62042d5f" providerId="ADAL" clId="{3A486AAD-BC27-47F5-8996-BA460BAE3F30}" dt="2026-06-13T20:02:47.036" v="2714" actId="1076"/>
          <ac:picMkLst>
            <pc:docMk/>
            <pc:sldMk cId="1862190613" sldId="577"/>
            <ac:picMk id="8" creationId="{4142CB01-7ED4-A9CC-0D22-2FB6DC53C1A6}"/>
          </ac:picMkLst>
        </pc:picChg>
        <pc:picChg chg="del">
          <ac:chgData name="Commodore St Germain" userId="420783ab-3e48-4f67-af00-cfba62042d5f" providerId="ADAL" clId="{3A486AAD-BC27-47F5-8996-BA460BAE3F30}" dt="2026-06-13T20:00:59.636" v="2502" actId="478"/>
          <ac:picMkLst>
            <pc:docMk/>
            <pc:sldMk cId="1862190613" sldId="577"/>
            <ac:picMk id="11" creationId="{757986ED-B930-FE61-2B2F-3BFCA3EABB0A}"/>
          </ac:picMkLst>
        </pc:picChg>
        <pc:picChg chg="del">
          <ac:chgData name="Commodore St Germain" userId="420783ab-3e48-4f67-af00-cfba62042d5f" providerId="ADAL" clId="{3A486AAD-BC27-47F5-8996-BA460BAE3F30}" dt="2026-06-13T20:00:59.636" v="2502" actId="478"/>
          <ac:picMkLst>
            <pc:docMk/>
            <pc:sldMk cId="1862190613" sldId="577"/>
            <ac:picMk id="15" creationId="{4B0BD718-C5E9-E8FA-E893-F99D1E8EFB98}"/>
          </ac:picMkLst>
        </pc:picChg>
        <pc:picChg chg="del">
          <ac:chgData name="Commodore St Germain" userId="420783ab-3e48-4f67-af00-cfba62042d5f" providerId="ADAL" clId="{3A486AAD-BC27-47F5-8996-BA460BAE3F30}" dt="2026-06-13T20:00:59.636" v="2502" actId="478"/>
          <ac:picMkLst>
            <pc:docMk/>
            <pc:sldMk cId="1862190613" sldId="577"/>
            <ac:picMk id="18" creationId="{CD0A3A3C-9267-4E69-7A27-F2EF4DEDC751}"/>
          </ac:picMkLst>
        </pc:picChg>
        <pc:inkChg chg="add del">
          <ac:chgData name="Commodore St Germain" userId="420783ab-3e48-4f67-af00-cfba62042d5f" providerId="ADAL" clId="{3A486AAD-BC27-47F5-8996-BA460BAE3F30}" dt="2026-06-27T04:13:36.209" v="3041" actId="478"/>
          <ac:inkMkLst>
            <pc:docMk/>
            <pc:sldMk cId="1862190613" sldId="577"/>
            <ac:inkMk id="5" creationId="{7B6500CC-9152-3446-23A4-0DAFE8F3BB3F}"/>
          </ac:inkMkLst>
        </pc:inkChg>
        <pc:cxnChg chg="del">
          <ac:chgData name="Commodore St Germain" userId="420783ab-3e48-4f67-af00-cfba62042d5f" providerId="ADAL" clId="{3A486AAD-BC27-47F5-8996-BA460BAE3F30}" dt="2026-06-13T20:01:05.773" v="2503" actId="478"/>
          <ac:cxnSpMkLst>
            <pc:docMk/>
            <pc:sldMk cId="1862190613" sldId="577"/>
            <ac:cxnSpMk id="10" creationId="{1953C8AE-4A5B-EA57-795C-1EAF13FDB9AC}"/>
          </ac:cxnSpMkLst>
        </pc:cxnChg>
        <pc:cxnChg chg="del">
          <ac:chgData name="Commodore St Germain" userId="420783ab-3e48-4f67-af00-cfba62042d5f" providerId="ADAL" clId="{3A486AAD-BC27-47F5-8996-BA460BAE3F30}" dt="2026-06-13T20:01:05.773" v="2503" actId="478"/>
          <ac:cxnSpMkLst>
            <pc:docMk/>
            <pc:sldMk cId="1862190613" sldId="577"/>
            <ac:cxnSpMk id="13" creationId="{3848E602-01A2-D3CC-1170-4FC4307228FC}"/>
          </ac:cxnSpMkLst>
        </pc:cxnChg>
        <pc:cxnChg chg="del">
          <ac:chgData name="Commodore St Germain" userId="420783ab-3e48-4f67-af00-cfba62042d5f" providerId="ADAL" clId="{3A486AAD-BC27-47F5-8996-BA460BAE3F30}" dt="2026-06-13T20:01:05.773" v="2503" actId="478"/>
          <ac:cxnSpMkLst>
            <pc:docMk/>
            <pc:sldMk cId="1862190613" sldId="577"/>
            <ac:cxnSpMk id="22" creationId="{E7908693-E495-12C8-FCDB-DB8FA050AFFF}"/>
          </ac:cxnSpMkLst>
        </pc:cxnChg>
        <pc:cxnChg chg="del">
          <ac:chgData name="Commodore St Germain" userId="420783ab-3e48-4f67-af00-cfba62042d5f" providerId="ADAL" clId="{3A486AAD-BC27-47F5-8996-BA460BAE3F30}" dt="2026-06-13T20:00:59.636" v="2502" actId="478"/>
          <ac:cxnSpMkLst>
            <pc:docMk/>
            <pc:sldMk cId="1862190613" sldId="577"/>
            <ac:cxnSpMk id="26" creationId="{4F702FBC-6764-F739-B3B8-3460DE1256F7}"/>
          </ac:cxnSpMkLst>
        </pc:cxnChg>
        <pc:cxnChg chg="del">
          <ac:chgData name="Commodore St Germain" userId="420783ab-3e48-4f67-af00-cfba62042d5f" providerId="ADAL" clId="{3A486AAD-BC27-47F5-8996-BA460BAE3F30}" dt="2026-06-13T20:00:59.636" v="2502" actId="478"/>
          <ac:cxnSpMkLst>
            <pc:docMk/>
            <pc:sldMk cId="1862190613" sldId="577"/>
            <ac:cxnSpMk id="39" creationId="{F9E5AEB1-5290-1A0E-C7B0-7DFFA9A0D776}"/>
          </ac:cxnSpMkLst>
        </pc:cxnChg>
      </pc:sldChg>
      <pc:sldChg chg="addSp delSp modSp add mod">
        <pc:chgData name="Commodore St Germain" userId="420783ab-3e48-4f67-af00-cfba62042d5f" providerId="ADAL" clId="{3A486AAD-BC27-47F5-8996-BA460BAE3F30}" dt="2026-06-27T04:13:48.307" v="3042" actId="478"/>
        <pc:sldMkLst>
          <pc:docMk/>
          <pc:sldMk cId="810907624" sldId="578"/>
        </pc:sldMkLst>
        <pc:spChg chg="mod">
          <ac:chgData name="Commodore St Germain" userId="420783ab-3e48-4f67-af00-cfba62042d5f" providerId="ADAL" clId="{3A486AAD-BC27-47F5-8996-BA460BAE3F30}" dt="2026-06-13T20:03:26.735" v="2747" actId="20577"/>
          <ac:spMkLst>
            <pc:docMk/>
            <pc:sldMk cId="810907624" sldId="578"/>
            <ac:spMk id="2" creationId="{915121CB-07C3-F17E-0131-DEFAAE02A7B1}"/>
          </ac:spMkLst>
        </pc:spChg>
        <pc:spChg chg="mod">
          <ac:chgData name="Commodore St Germain" userId="420783ab-3e48-4f67-af00-cfba62042d5f" providerId="ADAL" clId="{3A486AAD-BC27-47F5-8996-BA460BAE3F30}" dt="2026-06-13T20:05:18.046" v="2923" actId="20577"/>
          <ac:spMkLst>
            <pc:docMk/>
            <pc:sldMk cId="810907624" sldId="578"/>
            <ac:spMk id="3" creationId="{7D6D7DCE-99D4-3F93-6A91-06DC901E40C4}"/>
          </ac:spMkLst>
        </pc:spChg>
        <pc:spChg chg="del">
          <ac:chgData name="Commodore St Germain" userId="420783ab-3e48-4f67-af00-cfba62042d5f" providerId="ADAL" clId="{3A486AAD-BC27-47F5-8996-BA460BAE3F30}" dt="2026-06-13T20:03:04.057" v="2718" actId="478"/>
          <ac:spMkLst>
            <pc:docMk/>
            <pc:sldMk cId="810907624" sldId="578"/>
            <ac:spMk id="12" creationId="{329A8C0F-7A09-07E1-A296-6CB6941FEEA6}"/>
          </ac:spMkLst>
        </pc:spChg>
        <pc:spChg chg="del">
          <ac:chgData name="Commodore St Germain" userId="420783ab-3e48-4f67-af00-cfba62042d5f" providerId="ADAL" clId="{3A486AAD-BC27-47F5-8996-BA460BAE3F30}" dt="2026-06-13T20:02:55.243" v="2715" actId="478"/>
          <ac:spMkLst>
            <pc:docMk/>
            <pc:sldMk cId="810907624" sldId="578"/>
            <ac:spMk id="14" creationId="{A6669BEC-9096-C27E-904D-5B2B78EA67D4}"/>
          </ac:spMkLst>
        </pc:spChg>
        <pc:picChg chg="del">
          <ac:chgData name="Commodore St Germain" userId="420783ab-3e48-4f67-af00-cfba62042d5f" providerId="ADAL" clId="{3A486AAD-BC27-47F5-8996-BA460BAE3F30}" dt="2026-06-13T20:02:55.243" v="2715" actId="478"/>
          <ac:picMkLst>
            <pc:docMk/>
            <pc:sldMk cId="810907624" sldId="578"/>
            <ac:picMk id="6" creationId="{4EAC6284-58A7-B0DB-1109-D9BC97432D4D}"/>
          </ac:picMkLst>
        </pc:picChg>
        <pc:picChg chg="del">
          <ac:chgData name="Commodore St Germain" userId="420783ab-3e48-4f67-af00-cfba62042d5f" providerId="ADAL" clId="{3A486AAD-BC27-47F5-8996-BA460BAE3F30}" dt="2026-06-13T20:02:58.070" v="2716" actId="478"/>
          <ac:picMkLst>
            <pc:docMk/>
            <pc:sldMk cId="810907624" sldId="578"/>
            <ac:picMk id="8" creationId="{4142CB01-7ED4-A9CC-0D22-2FB6DC53C1A6}"/>
          </ac:picMkLst>
        </pc:picChg>
        <pc:inkChg chg="add del">
          <ac:chgData name="Commodore St Germain" userId="420783ab-3e48-4f67-af00-cfba62042d5f" providerId="ADAL" clId="{3A486AAD-BC27-47F5-8996-BA460BAE3F30}" dt="2026-06-27T04:13:48.307" v="3042" actId="478"/>
          <ac:inkMkLst>
            <pc:docMk/>
            <pc:sldMk cId="810907624" sldId="578"/>
            <ac:inkMk id="5" creationId="{A85780FA-F849-6C95-9D0C-3EB3068EC8BF}"/>
          </ac:inkMkLst>
        </pc:inkChg>
        <pc:cxnChg chg="del">
          <ac:chgData name="Commodore St Germain" userId="420783ab-3e48-4f67-af00-cfba62042d5f" providerId="ADAL" clId="{3A486AAD-BC27-47F5-8996-BA460BAE3F30}" dt="2026-06-13T20:02:55.243" v="2715" actId="478"/>
          <ac:cxnSpMkLst>
            <pc:docMk/>
            <pc:sldMk cId="810907624" sldId="578"/>
            <ac:cxnSpMk id="10" creationId="{1953C8AE-4A5B-EA57-795C-1EAF13FDB9AC}"/>
          </ac:cxnSpMkLst>
        </pc:cxnChg>
        <pc:cxnChg chg="del">
          <ac:chgData name="Commodore St Germain" userId="420783ab-3e48-4f67-af00-cfba62042d5f" providerId="ADAL" clId="{3A486AAD-BC27-47F5-8996-BA460BAE3F30}" dt="2026-06-13T20:02:55.243" v="2715" actId="478"/>
          <ac:cxnSpMkLst>
            <pc:docMk/>
            <pc:sldMk cId="810907624" sldId="578"/>
            <ac:cxnSpMk id="13" creationId="{3848E602-01A2-D3CC-1170-4FC4307228FC}"/>
          </ac:cxnSpMkLst>
        </pc:cxnChg>
        <pc:cxnChg chg="del">
          <ac:chgData name="Commodore St Germain" userId="420783ab-3e48-4f67-af00-cfba62042d5f" providerId="ADAL" clId="{3A486AAD-BC27-47F5-8996-BA460BAE3F30}" dt="2026-06-13T20:03:04.057" v="2718" actId="478"/>
          <ac:cxnSpMkLst>
            <pc:docMk/>
            <pc:sldMk cId="810907624" sldId="578"/>
            <ac:cxnSpMk id="22" creationId="{E7908693-E495-12C8-FCDB-DB8FA050AFFF}"/>
          </ac:cxnSpMkLst>
        </pc:cxnChg>
      </pc:sldChg>
      <pc:sldChg chg="addSp delSp add mod">
        <pc:chgData name="Commodore St Germain" userId="420783ab-3e48-4f67-af00-cfba62042d5f" providerId="ADAL" clId="{3A486AAD-BC27-47F5-8996-BA460BAE3F30}" dt="2026-06-27T04:14:27.651" v="3049" actId="478"/>
        <pc:sldMkLst>
          <pc:docMk/>
          <pc:sldMk cId="3926428220" sldId="579"/>
        </pc:sldMkLst>
        <pc:inkChg chg="add del">
          <ac:chgData name="Commodore St Germain" userId="420783ab-3e48-4f67-af00-cfba62042d5f" providerId="ADAL" clId="{3A486AAD-BC27-47F5-8996-BA460BAE3F30}" dt="2026-06-27T04:14:27.651" v="3049" actId="478"/>
          <ac:inkMkLst>
            <pc:docMk/>
            <pc:sldMk cId="3926428220" sldId="579"/>
            <ac:inkMk id="4" creationId="{11AA0AD3-B328-841B-FF9B-EDCF4FEFE759}"/>
          </ac:inkMkLst>
        </pc:inkChg>
      </pc:sldChg>
      <pc:sldChg chg="addSp delSp modSp new mod">
        <pc:chgData name="Commodore St Germain" userId="420783ab-3e48-4f67-af00-cfba62042d5f" providerId="ADAL" clId="{3A486AAD-BC27-47F5-8996-BA460BAE3F30}" dt="2026-06-27T04:14:30.858" v="3050" actId="478"/>
        <pc:sldMkLst>
          <pc:docMk/>
          <pc:sldMk cId="2998118930" sldId="580"/>
        </pc:sldMkLst>
        <pc:spChg chg="mod">
          <ac:chgData name="Commodore St Germain" userId="420783ab-3e48-4f67-af00-cfba62042d5f" providerId="ADAL" clId="{3A486AAD-BC27-47F5-8996-BA460BAE3F30}" dt="2026-06-12T19:48:02.648" v="1749" actId="20577"/>
          <ac:spMkLst>
            <pc:docMk/>
            <pc:sldMk cId="2998118930" sldId="580"/>
            <ac:spMk id="2" creationId="{3ADD7ADA-9CE8-F511-9DA5-7AF259304002}"/>
          </ac:spMkLst>
        </pc:spChg>
        <pc:spChg chg="add mod">
          <ac:chgData name="Commodore St Germain" userId="420783ab-3e48-4f67-af00-cfba62042d5f" providerId="ADAL" clId="{3A486AAD-BC27-47F5-8996-BA460BAE3F30}" dt="2026-06-12T19:41:47.661" v="1572" actId="20577"/>
          <ac:spMkLst>
            <pc:docMk/>
            <pc:sldMk cId="2998118930" sldId="580"/>
            <ac:spMk id="6" creationId="{088B23B8-13FE-B723-9E8B-AD750C0D5DD8}"/>
          </ac:spMkLst>
        </pc:spChg>
        <pc:spChg chg="add mod">
          <ac:chgData name="Commodore St Germain" userId="420783ab-3e48-4f67-af00-cfba62042d5f" providerId="ADAL" clId="{3A486AAD-BC27-47F5-8996-BA460BAE3F30}" dt="2026-06-12T19:43:35.130" v="1615" actId="1037"/>
          <ac:spMkLst>
            <pc:docMk/>
            <pc:sldMk cId="2998118930" sldId="580"/>
            <ac:spMk id="7" creationId="{207EED04-517E-0508-8A00-8BDC4D4B3C21}"/>
          </ac:spMkLst>
        </pc:spChg>
        <pc:spChg chg="add mod">
          <ac:chgData name="Commodore St Germain" userId="420783ab-3e48-4f67-af00-cfba62042d5f" providerId="ADAL" clId="{3A486AAD-BC27-47F5-8996-BA460BAE3F30}" dt="2026-06-12T19:44:47.559" v="1624" actId="14100"/>
          <ac:spMkLst>
            <pc:docMk/>
            <pc:sldMk cId="2998118930" sldId="580"/>
            <ac:spMk id="8" creationId="{8B5C0D8F-0CCF-C8A8-4C3B-374176AA80B0}"/>
          </ac:spMkLst>
        </pc:spChg>
        <pc:spChg chg="add mod">
          <ac:chgData name="Commodore St Germain" userId="420783ab-3e48-4f67-af00-cfba62042d5f" providerId="ADAL" clId="{3A486AAD-BC27-47F5-8996-BA460BAE3F30}" dt="2026-06-12T19:45:10.802" v="1627" actId="14100"/>
          <ac:spMkLst>
            <pc:docMk/>
            <pc:sldMk cId="2998118930" sldId="580"/>
            <ac:spMk id="9" creationId="{CBBC2E0B-59DD-A0D5-08E8-A2BBC7246FFE}"/>
          </ac:spMkLst>
        </pc:spChg>
        <pc:spChg chg="add mod">
          <ac:chgData name="Commodore St Germain" userId="420783ab-3e48-4f67-af00-cfba62042d5f" providerId="ADAL" clId="{3A486AAD-BC27-47F5-8996-BA460BAE3F30}" dt="2026-06-12T19:45:32.522" v="1633" actId="14100"/>
          <ac:spMkLst>
            <pc:docMk/>
            <pc:sldMk cId="2998118930" sldId="580"/>
            <ac:spMk id="10" creationId="{9A258D7D-DEF2-D041-E62E-DDFE027ABD9A}"/>
          </ac:spMkLst>
        </pc:spChg>
        <pc:spChg chg="add mod">
          <ac:chgData name="Commodore St Germain" userId="420783ab-3e48-4f67-af00-cfba62042d5f" providerId="ADAL" clId="{3A486AAD-BC27-47F5-8996-BA460BAE3F30}" dt="2026-06-12T19:46:26.684" v="1664" actId="20577"/>
          <ac:spMkLst>
            <pc:docMk/>
            <pc:sldMk cId="2998118930" sldId="580"/>
            <ac:spMk id="12" creationId="{D2091E38-2608-77BC-DF3D-D52EF6248543}"/>
          </ac:spMkLst>
        </pc:spChg>
        <pc:spChg chg="add mod">
          <ac:chgData name="Commodore St Germain" userId="420783ab-3e48-4f67-af00-cfba62042d5f" providerId="ADAL" clId="{3A486AAD-BC27-47F5-8996-BA460BAE3F30}" dt="2026-06-12T19:47:18.460" v="1693" actId="14100"/>
          <ac:spMkLst>
            <pc:docMk/>
            <pc:sldMk cId="2998118930" sldId="580"/>
            <ac:spMk id="13" creationId="{86DCD569-A7EB-A3EC-8559-4BF229AFB5D9}"/>
          </ac:spMkLst>
        </pc:spChg>
        <pc:picChg chg="add mod">
          <ac:chgData name="Commodore St Germain" userId="420783ab-3e48-4f67-af00-cfba62042d5f" providerId="ADAL" clId="{3A486AAD-BC27-47F5-8996-BA460BAE3F30}" dt="2026-06-12T19:50:47.847" v="1923" actId="14100"/>
          <ac:picMkLst>
            <pc:docMk/>
            <pc:sldMk cId="2998118930" sldId="580"/>
            <ac:picMk id="5" creationId="{91B8F915-6D64-B18B-CC6B-B164DCEDD761}"/>
          </ac:picMkLst>
        </pc:picChg>
        <pc:picChg chg="add mod">
          <ac:chgData name="Commodore St Germain" userId="420783ab-3e48-4f67-af00-cfba62042d5f" providerId="ADAL" clId="{3A486AAD-BC27-47F5-8996-BA460BAE3F30}" dt="2026-06-12T19:45:43.079" v="1634"/>
          <ac:picMkLst>
            <pc:docMk/>
            <pc:sldMk cId="2998118930" sldId="580"/>
            <ac:picMk id="11" creationId="{98F57B15-55D2-C11C-814F-19805C6799C3}"/>
          </ac:picMkLst>
        </pc:picChg>
        <pc:inkChg chg="add del">
          <ac:chgData name="Commodore St Germain" userId="420783ab-3e48-4f67-af00-cfba62042d5f" providerId="ADAL" clId="{3A486AAD-BC27-47F5-8996-BA460BAE3F30}" dt="2026-06-27T04:14:30.858" v="3050" actId="478"/>
          <ac:inkMkLst>
            <pc:docMk/>
            <pc:sldMk cId="2998118930" sldId="580"/>
            <ac:inkMk id="4" creationId="{C617E5BD-FE78-5ACB-D913-6FD99ACC3820}"/>
          </ac:inkMkLst>
        </pc:inkChg>
      </pc:sldChg>
      <pc:sldChg chg="addSp delSp modSp new mod ord">
        <pc:chgData name="Commodore St Germain" userId="420783ab-3e48-4f67-af00-cfba62042d5f" providerId="ADAL" clId="{3A486AAD-BC27-47F5-8996-BA460BAE3F30}" dt="2026-06-27T04:14:47.490" v="3055" actId="478"/>
        <pc:sldMkLst>
          <pc:docMk/>
          <pc:sldMk cId="557440775" sldId="581"/>
        </pc:sldMkLst>
        <pc:spChg chg="mod">
          <ac:chgData name="Commodore St Germain" userId="420783ab-3e48-4f67-af00-cfba62042d5f" providerId="ADAL" clId="{3A486AAD-BC27-47F5-8996-BA460BAE3F30}" dt="2026-06-12T19:41:32.595" v="1568" actId="20577"/>
          <ac:spMkLst>
            <pc:docMk/>
            <pc:sldMk cId="557440775" sldId="581"/>
            <ac:spMk id="2" creationId="{DB23F5B4-4927-1E36-4C14-20C292CEB8F2}"/>
          </ac:spMkLst>
        </pc:spChg>
        <pc:spChg chg="add mod">
          <ac:chgData name="Commodore St Germain" userId="420783ab-3e48-4f67-af00-cfba62042d5f" providerId="ADAL" clId="{3A486AAD-BC27-47F5-8996-BA460BAE3F30}" dt="2026-06-12T19:41:52.032" v="1575" actId="20577"/>
          <ac:spMkLst>
            <pc:docMk/>
            <pc:sldMk cId="557440775" sldId="581"/>
            <ac:spMk id="6" creationId="{712D857F-3F17-8AD5-2D45-014E1DF4F3E5}"/>
          </ac:spMkLst>
        </pc:spChg>
        <pc:picChg chg="add mod">
          <ac:chgData name="Commodore St Germain" userId="420783ab-3e48-4f67-af00-cfba62042d5f" providerId="ADAL" clId="{3A486AAD-BC27-47F5-8996-BA460BAE3F30}" dt="2026-06-12T19:47:40.955" v="1695" actId="1076"/>
          <ac:picMkLst>
            <pc:docMk/>
            <pc:sldMk cId="557440775" sldId="581"/>
            <ac:picMk id="5" creationId="{F16070D9-3F08-8F38-0669-CD53E6B33971}"/>
          </ac:picMkLst>
        </pc:picChg>
        <pc:inkChg chg="add del">
          <ac:chgData name="Commodore St Germain" userId="420783ab-3e48-4f67-af00-cfba62042d5f" providerId="ADAL" clId="{3A486AAD-BC27-47F5-8996-BA460BAE3F30}" dt="2026-06-27T04:14:47.490" v="3055" actId="478"/>
          <ac:inkMkLst>
            <pc:docMk/>
            <pc:sldMk cId="557440775" sldId="581"/>
            <ac:inkMk id="4" creationId="{97111170-A4C9-CC09-C38A-10DBBA5345D1}"/>
          </ac:inkMkLst>
        </pc:inkChg>
      </pc:sldChg>
      <pc:sldChg chg="new del">
        <pc:chgData name="Commodore St Germain" userId="420783ab-3e48-4f67-af00-cfba62042d5f" providerId="ADAL" clId="{3A486AAD-BC27-47F5-8996-BA460BAE3F30}" dt="2026-06-12T20:14:32.970" v="2418" actId="47"/>
        <pc:sldMkLst>
          <pc:docMk/>
          <pc:sldMk cId="2639101956" sldId="582"/>
        </pc:sldMkLst>
      </pc:sldChg>
      <pc:sldChg chg="new del">
        <pc:chgData name="Commodore St Germain" userId="420783ab-3e48-4f67-af00-cfba62042d5f" providerId="ADAL" clId="{3A486AAD-BC27-47F5-8996-BA460BAE3F30}" dt="2026-06-12T20:14:17.104" v="2414" actId="47"/>
        <pc:sldMkLst>
          <pc:docMk/>
          <pc:sldMk cId="3578777136" sldId="583"/>
        </pc:sldMkLst>
      </pc:sldChg>
      <pc:sldChg chg="addSp delSp add mod ord">
        <pc:chgData name="Commodore St Germain" userId="420783ab-3e48-4f67-af00-cfba62042d5f" providerId="ADAL" clId="{3A486AAD-BC27-47F5-8996-BA460BAE3F30}" dt="2026-06-27T04:15:00.155" v="3058" actId="478"/>
        <pc:sldMkLst>
          <pc:docMk/>
          <pc:sldMk cId="3210570071" sldId="584"/>
        </pc:sldMkLst>
        <pc:inkChg chg="add del">
          <ac:chgData name="Commodore St Germain" userId="420783ab-3e48-4f67-af00-cfba62042d5f" providerId="ADAL" clId="{3A486AAD-BC27-47F5-8996-BA460BAE3F30}" dt="2026-06-27T04:15:00.155" v="3058" actId="478"/>
          <ac:inkMkLst>
            <pc:docMk/>
            <pc:sldMk cId="3210570071" sldId="584"/>
            <ac:inkMk id="4" creationId="{23936D58-2EF6-6362-A078-CA27D7FE0696}"/>
          </ac:inkMkLst>
        </pc:inkChg>
      </pc:sldChg>
      <pc:sldChg chg="addSp delSp modSp new mod modNotesTx">
        <pc:chgData name="Commodore St Germain" userId="420783ab-3e48-4f67-af00-cfba62042d5f" providerId="ADAL" clId="{3A486AAD-BC27-47F5-8996-BA460BAE3F30}" dt="2026-06-27T04:15:14.356" v="3062" actId="478"/>
        <pc:sldMkLst>
          <pc:docMk/>
          <pc:sldMk cId="3748148145" sldId="585"/>
        </pc:sldMkLst>
        <pc:spChg chg="add mod">
          <ac:chgData name="Commodore St Germain" userId="420783ab-3e48-4f67-af00-cfba62042d5f" providerId="ADAL" clId="{3A486AAD-BC27-47F5-8996-BA460BAE3F30}" dt="2026-06-12T20:01:02.140" v="2100"/>
          <ac:spMkLst>
            <pc:docMk/>
            <pc:sldMk cId="3748148145" sldId="585"/>
            <ac:spMk id="8" creationId="{F516A5DE-D593-A574-3B48-A13EB6CE35CA}"/>
          </ac:spMkLst>
        </pc:spChg>
        <pc:picChg chg="add mod">
          <ac:chgData name="Commodore St Germain" userId="420783ab-3e48-4f67-af00-cfba62042d5f" providerId="ADAL" clId="{3A486AAD-BC27-47F5-8996-BA460BAE3F30}" dt="2026-06-12T20:00:45.178" v="2095" actId="1076"/>
          <ac:picMkLst>
            <pc:docMk/>
            <pc:sldMk cId="3748148145" sldId="585"/>
            <ac:picMk id="5" creationId="{FBB10E68-2352-56EC-7721-F4404ADFBC91}"/>
          </ac:picMkLst>
        </pc:picChg>
        <pc:picChg chg="add mod modCrop">
          <ac:chgData name="Commodore St Germain" userId="420783ab-3e48-4f67-af00-cfba62042d5f" providerId="ADAL" clId="{3A486AAD-BC27-47F5-8996-BA460BAE3F30}" dt="2026-06-12T20:00:51.458" v="2098" actId="1076"/>
          <ac:picMkLst>
            <pc:docMk/>
            <pc:sldMk cId="3748148145" sldId="585"/>
            <ac:picMk id="6" creationId="{CC727C9F-77CC-63D7-2FB4-FF9621179E73}"/>
          </ac:picMkLst>
        </pc:picChg>
        <pc:picChg chg="add mod">
          <ac:chgData name="Commodore St Germain" userId="420783ab-3e48-4f67-af00-cfba62042d5f" providerId="ADAL" clId="{3A486AAD-BC27-47F5-8996-BA460BAE3F30}" dt="2026-06-12T20:00:49.400" v="2097" actId="1076"/>
          <ac:picMkLst>
            <pc:docMk/>
            <pc:sldMk cId="3748148145" sldId="585"/>
            <ac:picMk id="7" creationId="{3B84DF87-CD80-CE2C-B1D8-F2133CB57F45}"/>
          </ac:picMkLst>
        </pc:picChg>
        <pc:inkChg chg="add del">
          <ac:chgData name="Commodore St Germain" userId="420783ab-3e48-4f67-af00-cfba62042d5f" providerId="ADAL" clId="{3A486AAD-BC27-47F5-8996-BA460BAE3F30}" dt="2026-06-27T04:15:14.356" v="3062" actId="478"/>
          <ac:inkMkLst>
            <pc:docMk/>
            <pc:sldMk cId="3748148145" sldId="585"/>
            <ac:inkMk id="4" creationId="{59B2817A-3F12-C60A-DAC2-CDC86A5F18A3}"/>
          </ac:inkMkLst>
        </pc:inkChg>
      </pc:sldChg>
      <pc:sldChg chg="addSp delSp modSp new mod ord">
        <pc:chgData name="Commodore St Germain" userId="420783ab-3e48-4f67-af00-cfba62042d5f" providerId="ADAL" clId="{3A486AAD-BC27-47F5-8996-BA460BAE3F30}" dt="2026-06-27T04:14:33.932" v="3051" actId="478"/>
        <pc:sldMkLst>
          <pc:docMk/>
          <pc:sldMk cId="3542354279" sldId="586"/>
        </pc:sldMkLst>
        <pc:spChg chg="mod">
          <ac:chgData name="Commodore St Germain" userId="420783ab-3e48-4f67-af00-cfba62042d5f" providerId="ADAL" clId="{3A486AAD-BC27-47F5-8996-BA460BAE3F30}" dt="2026-06-12T20:04:57.284" v="2270" actId="14100"/>
          <ac:spMkLst>
            <pc:docMk/>
            <pc:sldMk cId="3542354279" sldId="586"/>
            <ac:spMk id="2" creationId="{4CA4C4BA-81D1-8FA8-05FA-5A12200C4CCE}"/>
          </ac:spMkLst>
        </pc:spChg>
        <pc:spChg chg="add mod">
          <ac:chgData name="Commodore St Germain" userId="420783ab-3e48-4f67-af00-cfba62042d5f" providerId="ADAL" clId="{3A486AAD-BC27-47F5-8996-BA460BAE3F30}" dt="2026-06-12T20:05:08.291" v="2273" actId="20577"/>
          <ac:spMkLst>
            <pc:docMk/>
            <pc:sldMk cId="3542354279" sldId="586"/>
            <ac:spMk id="6" creationId="{10A6C162-9FC7-C6E9-ADA3-646FCB10A2AB}"/>
          </ac:spMkLst>
        </pc:spChg>
        <pc:picChg chg="add mod">
          <ac:chgData name="Commodore St Germain" userId="420783ab-3e48-4f67-af00-cfba62042d5f" providerId="ADAL" clId="{3A486AAD-BC27-47F5-8996-BA460BAE3F30}" dt="2026-06-12T20:04:26.896" v="2206" actId="1076"/>
          <ac:picMkLst>
            <pc:docMk/>
            <pc:sldMk cId="3542354279" sldId="586"/>
            <ac:picMk id="5" creationId="{2F7DFB44-8A11-E71C-ACC0-C71ECBEBB766}"/>
          </ac:picMkLst>
        </pc:picChg>
        <pc:inkChg chg="add del">
          <ac:chgData name="Commodore St Germain" userId="420783ab-3e48-4f67-af00-cfba62042d5f" providerId="ADAL" clId="{3A486AAD-BC27-47F5-8996-BA460BAE3F30}" dt="2026-06-27T04:14:33.932" v="3051" actId="478"/>
          <ac:inkMkLst>
            <pc:docMk/>
            <pc:sldMk cId="3542354279" sldId="586"/>
            <ac:inkMk id="4" creationId="{C30776F4-A37A-F23A-0FD5-9927FFB439B9}"/>
          </ac:inkMkLst>
        </pc:inkChg>
      </pc:sldChg>
      <pc:sldChg chg="new 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4011543639" sldId="587"/>
        </pc:sldMkLst>
      </pc:sldChg>
      <pc:sldChg chg="new 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2745662578" sldId="588"/>
        </pc:sldMkLst>
      </pc:sldChg>
      <pc:sldChg chg="new del">
        <pc:chgData name="Commodore St Germain" userId="420783ab-3e48-4f67-af00-cfba62042d5f" providerId="ADAL" clId="{3A486AAD-BC27-47F5-8996-BA460BAE3F30}" dt="2026-06-12T20:15:09.527" v="2422" actId="47"/>
        <pc:sldMkLst>
          <pc:docMk/>
          <pc:sldMk cId="798987025" sldId="589"/>
        </pc:sldMkLst>
      </pc:sldChg>
      <pc:sldChg chg="add ord">
        <pc:chgData name="Commodore St Germain" userId="420783ab-3e48-4f67-af00-cfba62042d5f" providerId="ADAL" clId="{3A486AAD-BC27-47F5-8996-BA460BAE3F30}" dt="2026-06-12T20:11:28.256" v="2380"/>
        <pc:sldMkLst>
          <pc:docMk/>
          <pc:sldMk cId="2181117721" sldId="590"/>
        </pc:sldMkLst>
      </pc:sldChg>
      <pc:sldChg chg="addSp delSp modSp new mod">
        <pc:chgData name="Commodore St Germain" userId="420783ab-3e48-4f67-af00-cfba62042d5f" providerId="ADAL" clId="{3A486AAD-BC27-47F5-8996-BA460BAE3F30}" dt="2026-06-27T04:14:37.631" v="3052" actId="478"/>
        <pc:sldMkLst>
          <pc:docMk/>
          <pc:sldMk cId="1098314157" sldId="591"/>
        </pc:sldMkLst>
        <pc:spChg chg="mod">
          <ac:chgData name="Commodore St Germain" userId="420783ab-3e48-4f67-af00-cfba62042d5f" providerId="ADAL" clId="{3A486AAD-BC27-47F5-8996-BA460BAE3F30}" dt="2026-06-12T20:06:28.080" v="2353" actId="20577"/>
          <ac:spMkLst>
            <pc:docMk/>
            <pc:sldMk cId="1098314157" sldId="591"/>
            <ac:spMk id="2" creationId="{DE230907-5C35-F2DC-417C-99E921F6E50C}"/>
          </ac:spMkLst>
        </pc:spChg>
        <pc:spChg chg="add del">
          <ac:chgData name="Commodore St Germain" userId="420783ab-3e48-4f67-af00-cfba62042d5f" providerId="ADAL" clId="{3A486AAD-BC27-47F5-8996-BA460BAE3F30}" dt="2026-06-12T20:06:30.287" v="2355" actId="22"/>
          <ac:spMkLst>
            <pc:docMk/>
            <pc:sldMk cId="1098314157" sldId="591"/>
            <ac:spMk id="3" creationId="{C562C42D-66D8-7870-E69E-917D5A4B6CFA}"/>
          </ac:spMkLst>
        </pc:spChg>
        <pc:spChg chg="add mod">
          <ac:chgData name="Commodore St Germain" userId="420783ab-3e48-4f67-af00-cfba62042d5f" providerId="ADAL" clId="{3A486AAD-BC27-47F5-8996-BA460BAE3F30}" dt="2026-06-12T20:06:53.248" v="2358"/>
          <ac:spMkLst>
            <pc:docMk/>
            <pc:sldMk cId="1098314157" sldId="591"/>
            <ac:spMk id="8" creationId="{8EA5C8A7-1229-0264-BE10-0338A43DE337}"/>
          </ac:spMkLst>
        </pc:spChg>
        <pc:picChg chg="add del mod ord">
          <ac:chgData name="Commodore St Germain" userId="420783ab-3e48-4f67-af00-cfba62042d5f" providerId="ADAL" clId="{3A486AAD-BC27-47F5-8996-BA460BAE3F30}" dt="2026-06-12T20:06:30.287" v="2355" actId="22"/>
          <ac:picMkLst>
            <pc:docMk/>
            <pc:sldMk cId="1098314157" sldId="591"/>
            <ac:picMk id="5" creationId="{53CCA63D-9D7C-2BB8-420D-FC5258B797AD}"/>
          </ac:picMkLst>
        </pc:picChg>
        <pc:picChg chg="add mod">
          <ac:chgData name="Commodore St Germain" userId="420783ab-3e48-4f67-af00-cfba62042d5f" providerId="ADAL" clId="{3A486AAD-BC27-47F5-8996-BA460BAE3F30}" dt="2026-06-12T20:06:33.238" v="2357" actId="1076"/>
          <ac:picMkLst>
            <pc:docMk/>
            <pc:sldMk cId="1098314157" sldId="591"/>
            <ac:picMk id="7" creationId="{52AB2146-8541-9202-829F-A73AD167357A}"/>
          </ac:picMkLst>
        </pc:picChg>
        <pc:inkChg chg="add del">
          <ac:chgData name="Commodore St Germain" userId="420783ab-3e48-4f67-af00-cfba62042d5f" providerId="ADAL" clId="{3A486AAD-BC27-47F5-8996-BA460BAE3F30}" dt="2026-06-27T04:14:37.631" v="3052" actId="478"/>
          <ac:inkMkLst>
            <pc:docMk/>
            <pc:sldMk cId="1098314157" sldId="591"/>
            <ac:inkMk id="4" creationId="{C8ED1697-4F44-D90D-8FB4-3B373053838D}"/>
          </ac:inkMkLst>
        </pc:inkChg>
      </pc:sldChg>
      <pc:sldChg chg="modSp new del mod">
        <pc:chgData name="Commodore St Germain" userId="420783ab-3e48-4f67-af00-cfba62042d5f" providerId="ADAL" clId="{3A486AAD-BC27-47F5-8996-BA460BAE3F30}" dt="2026-06-12T20:03:29.713" v="2187" actId="47"/>
        <pc:sldMkLst>
          <pc:docMk/>
          <pc:sldMk cId="3101486230" sldId="591"/>
        </pc:sldMkLst>
        <pc:spChg chg="mod">
          <ac:chgData name="Commodore St Germain" userId="420783ab-3e48-4f67-af00-cfba62042d5f" providerId="ADAL" clId="{3A486AAD-BC27-47F5-8996-BA460BAE3F30}" dt="2026-06-12T20:03:26.015" v="2186" actId="20577"/>
          <ac:spMkLst>
            <pc:docMk/>
            <pc:sldMk cId="3101486230" sldId="591"/>
            <ac:spMk id="2" creationId="{59BC828F-CF3D-5C75-6022-245D42B229C1}"/>
          </ac:spMkLst>
        </pc:spChg>
      </pc:sldChg>
      <pc:sldChg chg="addSp delSp modSp new mod modNotesTx">
        <pc:chgData name="Commodore St Germain" userId="420783ab-3e48-4f67-af00-cfba62042d5f" providerId="ADAL" clId="{3A486AAD-BC27-47F5-8996-BA460BAE3F30}" dt="2026-06-27T04:14:40.641" v="3053" actId="478"/>
        <pc:sldMkLst>
          <pc:docMk/>
          <pc:sldMk cId="3672589642" sldId="592"/>
        </pc:sldMkLst>
        <pc:spChg chg="add mod">
          <ac:chgData name="Commodore St Germain" userId="420783ab-3e48-4f67-af00-cfba62042d5f" providerId="ADAL" clId="{3A486AAD-BC27-47F5-8996-BA460BAE3F30}" dt="2026-06-12T20:10:23.113" v="2374" actId="1076"/>
          <ac:spMkLst>
            <pc:docMk/>
            <pc:sldMk cId="3672589642" sldId="592"/>
            <ac:spMk id="7" creationId="{104A788C-EBDD-123E-E5C8-3EF4510827FE}"/>
          </ac:spMkLst>
        </pc:spChg>
        <pc:picChg chg="add mod">
          <ac:chgData name="Commodore St Germain" userId="420783ab-3e48-4f67-af00-cfba62042d5f" providerId="ADAL" clId="{3A486AAD-BC27-47F5-8996-BA460BAE3F30}" dt="2026-06-12T20:07:55.238" v="2366" actId="1076"/>
          <ac:picMkLst>
            <pc:docMk/>
            <pc:sldMk cId="3672589642" sldId="592"/>
            <ac:picMk id="5" creationId="{20E32AF8-EC35-1013-C7B0-74FFF5BDB0D3}"/>
          </ac:picMkLst>
        </pc:picChg>
        <pc:picChg chg="add mod">
          <ac:chgData name="Commodore St Germain" userId="420783ab-3e48-4f67-af00-cfba62042d5f" providerId="ADAL" clId="{3A486AAD-BC27-47F5-8996-BA460BAE3F30}" dt="2026-06-12T20:10:29.772" v="2377" actId="14100"/>
          <ac:picMkLst>
            <pc:docMk/>
            <pc:sldMk cId="3672589642" sldId="592"/>
            <ac:picMk id="6" creationId="{9541E8D8-0141-32B2-0735-2F569E269781}"/>
          </ac:picMkLst>
        </pc:picChg>
        <pc:inkChg chg="add del">
          <ac:chgData name="Commodore St Germain" userId="420783ab-3e48-4f67-af00-cfba62042d5f" providerId="ADAL" clId="{3A486AAD-BC27-47F5-8996-BA460BAE3F30}" dt="2026-06-27T04:14:40.641" v="3053" actId="478"/>
          <ac:inkMkLst>
            <pc:docMk/>
            <pc:sldMk cId="3672589642" sldId="592"/>
            <ac:inkMk id="4" creationId="{3D2D6417-A8E4-4E37-4DC4-288B853B8547}"/>
          </ac:inkMkLst>
        </pc:inkChg>
      </pc:sldChg>
      <pc:sldChg chg="addSp delSp modSp new mod modNotesTx">
        <pc:chgData name="Commodore St Germain" userId="420783ab-3e48-4f67-af00-cfba62042d5f" providerId="ADAL" clId="{3A486AAD-BC27-47F5-8996-BA460BAE3F30}" dt="2026-06-27T04:14:43.791" v="3054" actId="478"/>
        <pc:sldMkLst>
          <pc:docMk/>
          <pc:sldMk cId="2782471574" sldId="593"/>
        </pc:sldMkLst>
        <pc:spChg chg="add mod">
          <ac:chgData name="Commodore St Germain" userId="420783ab-3e48-4f67-af00-cfba62042d5f" providerId="ADAL" clId="{3A486AAD-BC27-47F5-8996-BA460BAE3F30}" dt="2026-06-12T20:10:24.645" v="2375"/>
          <ac:spMkLst>
            <pc:docMk/>
            <pc:sldMk cId="2782471574" sldId="593"/>
            <ac:spMk id="8" creationId="{C0DFF935-4424-C90F-C728-F370CD0D171D}"/>
          </ac:spMkLst>
        </pc:spChg>
        <pc:picChg chg="add mod">
          <ac:chgData name="Commodore St Germain" userId="420783ab-3e48-4f67-af00-cfba62042d5f" providerId="ADAL" clId="{3A486AAD-BC27-47F5-8996-BA460BAE3F30}" dt="2026-06-12T20:08:47.238" v="2369" actId="1076"/>
          <ac:picMkLst>
            <pc:docMk/>
            <pc:sldMk cId="2782471574" sldId="593"/>
            <ac:picMk id="5" creationId="{C3750037-D1E9-89E6-693E-89A0AE584823}"/>
          </ac:picMkLst>
        </pc:picChg>
        <pc:picChg chg="add mod">
          <ac:chgData name="Commodore St Germain" userId="420783ab-3e48-4f67-af00-cfba62042d5f" providerId="ADAL" clId="{3A486AAD-BC27-47F5-8996-BA460BAE3F30}" dt="2026-06-12T20:10:33.699" v="2378" actId="14100"/>
          <ac:picMkLst>
            <pc:docMk/>
            <pc:sldMk cId="2782471574" sldId="593"/>
            <ac:picMk id="7" creationId="{DA0D872F-8629-6BEA-02A7-D7B82A61D245}"/>
          </ac:picMkLst>
        </pc:picChg>
        <pc:inkChg chg="add del">
          <ac:chgData name="Commodore St Germain" userId="420783ab-3e48-4f67-af00-cfba62042d5f" providerId="ADAL" clId="{3A486AAD-BC27-47F5-8996-BA460BAE3F30}" dt="2026-06-27T04:14:43.791" v="3054" actId="478"/>
          <ac:inkMkLst>
            <pc:docMk/>
            <pc:sldMk cId="2782471574" sldId="593"/>
            <ac:inkMk id="4" creationId="{F72777C6-7761-C4A0-82A6-EFFAA91BC4FB}"/>
          </ac:inkMkLst>
        </pc:inkChg>
      </pc:sldChg>
      <pc:sldChg chg="add del">
        <pc:chgData name="Commodore St Germain" userId="420783ab-3e48-4f67-af00-cfba62042d5f" providerId="ADAL" clId="{3A486AAD-BC27-47F5-8996-BA460BAE3F30}" dt="2026-06-12T20:13:48.870" v="2412" actId="47"/>
        <pc:sldMkLst>
          <pc:docMk/>
          <pc:sldMk cId="1695345332" sldId="594"/>
        </pc:sldMkLst>
      </pc:sldChg>
      <pc:sldChg chg="add">
        <pc:chgData name="Commodore St Germain" userId="420783ab-3e48-4f67-af00-cfba62042d5f" providerId="ADAL" clId="{3A486AAD-BC27-47F5-8996-BA460BAE3F30}" dt="2026-06-12T20:13:47.499" v="2411"/>
        <pc:sldMkLst>
          <pc:docMk/>
          <pc:sldMk cId="3030047750" sldId="595"/>
        </pc:sldMkLst>
      </pc:sldChg>
      <pc:sldChg chg="addSp delSp modSp add mod">
        <pc:chgData name="Commodore St Germain" userId="420783ab-3e48-4f67-af00-cfba62042d5f" providerId="ADAL" clId="{3A486AAD-BC27-47F5-8996-BA460BAE3F30}" dt="2026-06-27T04:13:14.322" v="3035" actId="478"/>
        <pc:sldMkLst>
          <pc:docMk/>
          <pc:sldMk cId="3427911341" sldId="596"/>
        </pc:sldMkLst>
        <pc:spChg chg="mod">
          <ac:chgData name="Commodore St Germain" userId="420783ab-3e48-4f67-af00-cfba62042d5f" providerId="ADAL" clId="{3A486AAD-BC27-47F5-8996-BA460BAE3F30}" dt="2026-06-12T20:14:20.680" v="2415" actId="6549"/>
          <ac:spMkLst>
            <pc:docMk/>
            <pc:sldMk cId="3427911341" sldId="59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3A486AAD-BC27-47F5-8996-BA460BAE3F30}" dt="2026-06-12T20:14:23.634" v="2416" actId="6549"/>
          <ac:spMkLst>
            <pc:docMk/>
            <pc:sldMk cId="3427911341" sldId="596"/>
            <ac:spMk id="3" creationId="{FAE6C167-8755-0957-EC44-727CF70712E3}"/>
          </ac:spMkLst>
        </pc:spChg>
        <pc:inkChg chg="add del">
          <ac:chgData name="Commodore St Germain" userId="420783ab-3e48-4f67-af00-cfba62042d5f" providerId="ADAL" clId="{3A486AAD-BC27-47F5-8996-BA460BAE3F30}" dt="2026-06-27T04:13:14.322" v="3035" actId="478"/>
          <ac:inkMkLst>
            <pc:docMk/>
            <pc:sldMk cId="3427911341" sldId="596"/>
            <ac:inkMk id="5" creationId="{1F131BB5-69CF-50F0-59F3-CE7BF9382557}"/>
          </ac:inkMkLst>
        </pc:inkChg>
      </pc:sldChg>
      <pc:sldChg chg="modSp add mod">
        <pc:chgData name="Commodore St Germain" userId="420783ab-3e48-4f67-af00-cfba62042d5f" providerId="ADAL" clId="{3A486AAD-BC27-47F5-8996-BA460BAE3F30}" dt="2026-06-12T20:14:44.533" v="2421" actId="6549"/>
        <pc:sldMkLst>
          <pc:docMk/>
          <pc:sldMk cId="3812136103" sldId="597"/>
        </pc:sldMkLst>
        <pc:spChg chg="mod">
          <ac:chgData name="Commodore St Germain" userId="420783ab-3e48-4f67-af00-cfba62042d5f" providerId="ADAL" clId="{3A486AAD-BC27-47F5-8996-BA460BAE3F30}" dt="2026-06-12T20:14:40.543" v="2420" actId="6549"/>
          <ac:spMkLst>
            <pc:docMk/>
            <pc:sldMk cId="3812136103" sldId="597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3A486AAD-BC27-47F5-8996-BA460BAE3F30}" dt="2026-06-12T20:14:44.533" v="2421" actId="6549"/>
          <ac:spMkLst>
            <pc:docMk/>
            <pc:sldMk cId="3812136103" sldId="597"/>
            <ac:spMk id="3" creationId="{FAE6C167-8755-0957-EC44-727CF70712E3}"/>
          </ac:spMkLst>
        </pc:spChg>
      </pc:sldChg>
      <pc:sldChg chg="new del">
        <pc:chgData name="Commodore St Germain" userId="420783ab-3e48-4f67-af00-cfba62042d5f" providerId="ADAL" clId="{3A486AAD-BC27-47F5-8996-BA460BAE3F30}" dt="2026-06-23T20:34:28.493" v="2996" actId="47"/>
        <pc:sldMkLst>
          <pc:docMk/>
          <pc:sldMk cId="1585201257" sldId="598"/>
        </pc:sldMkLst>
      </pc:sldChg>
      <pc:sldChg chg="new del">
        <pc:chgData name="Commodore St Germain" userId="420783ab-3e48-4f67-af00-cfba62042d5f" providerId="ADAL" clId="{3A486AAD-BC27-47F5-8996-BA460BAE3F30}" dt="2026-06-23T20:34:28.493" v="2996" actId="47"/>
        <pc:sldMkLst>
          <pc:docMk/>
          <pc:sldMk cId="2173322218" sldId="599"/>
        </pc:sldMkLst>
      </pc:sldChg>
      <pc:sldChg chg="new del">
        <pc:chgData name="Commodore St Germain" userId="420783ab-3e48-4f67-af00-cfba62042d5f" providerId="ADAL" clId="{3A486AAD-BC27-47F5-8996-BA460BAE3F30}" dt="2026-06-23T20:34:28.493" v="2996" actId="47"/>
        <pc:sldMkLst>
          <pc:docMk/>
          <pc:sldMk cId="3801711123" sldId="600"/>
        </pc:sldMkLst>
      </pc:sldChg>
    </pc:docChg>
  </pc:docChgLst>
  <pc:docChgLst>
    <pc:chgData name="Commodore St Germain" userId="420783ab-3e48-4f67-af00-cfba62042d5f" providerId="ADAL" clId="{1C523B61-7826-4439-92ED-7DC924354F99}"/>
    <pc:docChg chg="undo redo custSel addSld delSld modSld sldOrd">
      <pc:chgData name="Commodore St Germain" userId="420783ab-3e48-4f67-af00-cfba62042d5f" providerId="ADAL" clId="{1C523B61-7826-4439-92ED-7DC924354F99}" dt="2026-06-02T20:01:32.460" v="5364" actId="47"/>
      <pc:docMkLst>
        <pc:docMk/>
      </pc:docMkLst>
      <pc:sldChg chg="modSp mod">
        <pc:chgData name="Commodore St Germain" userId="420783ab-3e48-4f67-af00-cfba62042d5f" providerId="ADAL" clId="{1C523B61-7826-4439-92ED-7DC924354F99}" dt="2026-06-02T16:43:34.320" v="114" actId="20577"/>
        <pc:sldMkLst>
          <pc:docMk/>
          <pc:sldMk cId="490152429" sldId="256"/>
        </pc:sldMkLst>
        <pc:spChg chg="mod">
          <ac:chgData name="Commodore St Germain" userId="420783ab-3e48-4f67-af00-cfba62042d5f" providerId="ADAL" clId="{1C523B61-7826-4439-92ED-7DC924354F99}" dt="2026-06-02T16:22:38.023" v="44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C523B61-7826-4439-92ED-7DC924354F99}" dt="2026-06-02T16:43:34.320" v="114" actId="20577"/>
          <ac:spMkLst>
            <pc:docMk/>
            <pc:sldMk cId="490152429" sldId="256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529775196" sldId="269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663225097" sldId="27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621071" sldId="27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731291704" sldId="27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939850931" sldId="286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697549984" sldId="28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740031918" sldId="30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51643530" sldId="304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667079879" sldId="305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970130952" sldId="31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920571133" sldId="31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717343445" sldId="316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08162060" sldId="31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929449540" sldId="319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934514614" sldId="32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06750692" sldId="32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314694161" sldId="32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512435690" sldId="323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627793317" sldId="324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276003775" sldId="325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636434489" sldId="326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30802884" sldId="32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4704594" sldId="328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906018904" sldId="334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714200882" sldId="338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984460423" sldId="34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689378719" sldId="34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916839879" sldId="34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52985267" sldId="343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796425296" sldId="344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20046398" sldId="345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051607058" sldId="34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114037617" sldId="348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91423328" sldId="349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479662517" sldId="35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692084283" sldId="35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975294198" sldId="35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665710241" sldId="353"/>
        </pc:sldMkLst>
      </pc:sldChg>
      <pc:sldChg chg="del">
        <pc:chgData name="Commodore St Germain" userId="420783ab-3e48-4f67-af00-cfba62042d5f" providerId="ADAL" clId="{1C523B61-7826-4439-92ED-7DC924354F99}" dt="2026-06-02T16:43:55.309" v="118" actId="47"/>
        <pc:sldMkLst>
          <pc:docMk/>
          <pc:sldMk cId="2747046731" sldId="35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269579287" sldId="358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691386379" sldId="359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112118178" sldId="36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43656722" sldId="36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691546338" sldId="36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472628026" sldId="363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062519916" sldId="364"/>
        </pc:sldMkLst>
      </pc:sldChg>
      <pc:sldChg chg="modSp add mod">
        <pc:chgData name="Commodore St Germain" userId="420783ab-3e48-4f67-af00-cfba62042d5f" providerId="ADAL" clId="{1C523B61-7826-4439-92ED-7DC924354F99}" dt="2026-06-02T16:43:52.717" v="117" actId="20577"/>
        <pc:sldMkLst>
          <pc:docMk/>
          <pc:sldMk cId="2208279446" sldId="365"/>
        </pc:sldMkLst>
        <pc:spChg chg="mod">
          <ac:chgData name="Commodore St Germain" userId="420783ab-3e48-4f67-af00-cfba62042d5f" providerId="ADAL" clId="{1C523B61-7826-4439-92ED-7DC924354F99}" dt="2026-06-02T16:43:49.535" v="116" actId="20577"/>
          <ac:spMkLst>
            <pc:docMk/>
            <pc:sldMk cId="2208279446" sldId="365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C523B61-7826-4439-92ED-7DC924354F99}" dt="2026-06-02T16:43:52.717" v="117" actId="20577"/>
          <ac:spMkLst>
            <pc:docMk/>
            <pc:sldMk cId="2208279446" sldId="365"/>
            <ac:spMk id="3" creationId="{FAE6C167-8755-0957-EC44-727CF70712E3}"/>
          </ac:spMkLst>
        </pc:spChg>
      </pc:sldChg>
      <pc:sldChg chg="addSp modSp new mod">
        <pc:chgData name="Commodore St Germain" userId="420783ab-3e48-4f67-af00-cfba62042d5f" providerId="ADAL" clId="{1C523B61-7826-4439-92ED-7DC924354F99}" dt="2026-06-02T17:34:40.017" v="1556"/>
        <pc:sldMkLst>
          <pc:docMk/>
          <pc:sldMk cId="3137760379" sldId="366"/>
        </pc:sldMkLst>
        <pc:spChg chg="mod">
          <ac:chgData name="Commodore St Germain" userId="420783ab-3e48-4f67-af00-cfba62042d5f" providerId="ADAL" clId="{1C523B61-7826-4439-92ED-7DC924354F99}" dt="2026-06-02T16:55:47.188" v="667" actId="20577"/>
          <ac:spMkLst>
            <pc:docMk/>
            <pc:sldMk cId="3137760379" sldId="366"/>
            <ac:spMk id="2" creationId="{125A4FA3-ECE9-89B6-02CA-9302361933B2}"/>
          </ac:spMkLst>
        </pc:spChg>
        <pc:spChg chg="add mod">
          <ac:chgData name="Commodore St Germain" userId="420783ab-3e48-4f67-af00-cfba62042d5f" providerId="ADAL" clId="{1C523B61-7826-4439-92ED-7DC924354F99}" dt="2026-06-02T17:34:40.017" v="1556"/>
          <ac:spMkLst>
            <pc:docMk/>
            <pc:sldMk cId="3137760379" sldId="366"/>
            <ac:spMk id="6" creationId="{4D2F58D1-2681-B007-3179-18B22270C4F3}"/>
          </ac:spMkLst>
        </pc:spChg>
        <pc:picChg chg="add mod">
          <ac:chgData name="Commodore St Germain" userId="420783ab-3e48-4f67-af00-cfba62042d5f" providerId="ADAL" clId="{1C523B61-7826-4439-92ED-7DC924354F99}" dt="2026-06-02T16:52:30.568" v="146" actId="14100"/>
          <ac:picMkLst>
            <pc:docMk/>
            <pc:sldMk cId="3137760379" sldId="366"/>
            <ac:picMk id="5" creationId="{4BC46997-8592-A12F-3164-D68EAC26497E}"/>
          </ac:picMkLst>
        </pc:picChg>
      </pc:sldChg>
      <pc:sldChg chg="modSp new mod">
        <pc:chgData name="Commodore St Germain" userId="420783ab-3e48-4f67-af00-cfba62042d5f" providerId="ADAL" clId="{1C523B61-7826-4439-92ED-7DC924354F99}" dt="2026-06-02T18:20:19.988" v="2880" actId="20577"/>
        <pc:sldMkLst>
          <pc:docMk/>
          <pc:sldMk cId="3636897452" sldId="367"/>
        </pc:sldMkLst>
        <pc:spChg chg="mod">
          <ac:chgData name="Commodore St Germain" userId="420783ab-3e48-4f67-af00-cfba62042d5f" providerId="ADAL" clId="{1C523B61-7826-4439-92ED-7DC924354F99}" dt="2026-06-02T16:53:12.332" v="164" actId="20577"/>
          <ac:spMkLst>
            <pc:docMk/>
            <pc:sldMk cId="3636897452" sldId="367"/>
            <ac:spMk id="2" creationId="{1C2567E6-34AC-3DC2-39E5-6900608B1996}"/>
          </ac:spMkLst>
        </pc:spChg>
        <pc:spChg chg="mod">
          <ac:chgData name="Commodore St Germain" userId="420783ab-3e48-4f67-af00-cfba62042d5f" providerId="ADAL" clId="{1C523B61-7826-4439-92ED-7DC924354F99}" dt="2026-06-02T18:20:19.988" v="2880" actId="20577"/>
          <ac:spMkLst>
            <pc:docMk/>
            <pc:sldMk cId="3636897452" sldId="367"/>
            <ac:spMk id="3" creationId="{23ED3C3A-5DD8-5911-618E-10BD94DC29B7}"/>
          </ac:spMkLst>
        </pc:spChg>
      </pc:sldChg>
      <pc:sldChg chg="addSp delSp modSp new mod ord">
        <pc:chgData name="Commodore St Germain" userId="420783ab-3e48-4f67-af00-cfba62042d5f" providerId="ADAL" clId="{1C523B61-7826-4439-92ED-7DC924354F99}" dt="2026-06-02T18:38:31.437" v="3336" actId="1076"/>
        <pc:sldMkLst>
          <pc:docMk/>
          <pc:sldMk cId="3725062228" sldId="368"/>
        </pc:sldMkLst>
        <pc:spChg chg="mod">
          <ac:chgData name="Commodore St Germain" userId="420783ab-3e48-4f67-af00-cfba62042d5f" providerId="ADAL" clId="{1C523B61-7826-4439-92ED-7DC924354F99}" dt="2026-06-02T18:27:53.562" v="3033" actId="20577"/>
          <ac:spMkLst>
            <pc:docMk/>
            <pc:sldMk cId="3725062228" sldId="368"/>
            <ac:spMk id="2" creationId="{0C9F8998-4B3D-1CEE-B435-30F93A69563F}"/>
          </ac:spMkLst>
        </pc:spChg>
        <pc:spChg chg="del">
          <ac:chgData name="Commodore St Germain" userId="420783ab-3e48-4f67-af00-cfba62042d5f" providerId="ADAL" clId="{1C523B61-7826-4439-92ED-7DC924354F99}" dt="2026-06-02T17:18:18.115" v="1313" actId="3680"/>
          <ac:spMkLst>
            <pc:docMk/>
            <pc:sldMk cId="3725062228" sldId="368"/>
            <ac:spMk id="3" creationId="{ED0458B4-689C-3401-F470-3FA9C4B873A5}"/>
          </ac:spMkLst>
        </pc:spChg>
        <pc:spChg chg="add mod">
          <ac:chgData name="Commodore St Germain" userId="420783ab-3e48-4f67-af00-cfba62042d5f" providerId="ADAL" clId="{1C523B61-7826-4439-92ED-7DC924354F99}" dt="2026-06-02T17:03:57.520" v="929" actId="20577"/>
          <ac:spMkLst>
            <pc:docMk/>
            <pc:sldMk cId="3725062228" sldId="368"/>
            <ac:spMk id="6" creationId="{16AECEDA-02FF-1D3B-F692-6E7EF615F919}"/>
          </ac:spMkLst>
        </pc:spChg>
        <pc:spChg chg="add del mod">
          <ac:chgData name="Commodore St Germain" userId="420783ab-3e48-4f67-af00-cfba62042d5f" providerId="ADAL" clId="{1C523B61-7826-4439-92ED-7DC924354F99}" dt="2026-06-02T17:18:43.775" v="1322"/>
          <ac:spMkLst>
            <pc:docMk/>
            <pc:sldMk cId="3725062228" sldId="368"/>
            <ac:spMk id="7" creationId="{D51ACFEA-6964-EECB-A832-C6CD8296A677}"/>
          </ac:spMkLst>
        </pc:spChg>
        <pc:spChg chg="add del mod">
          <ac:chgData name="Commodore St Germain" userId="420783ab-3e48-4f67-af00-cfba62042d5f" providerId="ADAL" clId="{1C523B61-7826-4439-92ED-7DC924354F99}" dt="2026-06-02T17:18:51.250" v="1324" actId="478"/>
          <ac:spMkLst>
            <pc:docMk/>
            <pc:sldMk cId="3725062228" sldId="368"/>
            <ac:spMk id="8" creationId="{382D7E63-6197-9061-4ED5-2D56F15D1C06}"/>
          </ac:spMkLst>
        </pc:spChg>
        <pc:spChg chg="add del mod">
          <ac:chgData name="Commodore St Germain" userId="420783ab-3e48-4f67-af00-cfba62042d5f" providerId="ADAL" clId="{1C523B61-7826-4439-92ED-7DC924354F99}" dt="2026-06-02T17:19:02.826" v="1325" actId="478"/>
          <ac:spMkLst>
            <pc:docMk/>
            <pc:sldMk cId="3725062228" sldId="368"/>
            <ac:spMk id="9" creationId="{D4A93F51-D326-79DF-BD3F-A756E4F178E6}"/>
          </ac:spMkLst>
        </pc:spChg>
        <pc:spChg chg="add del mod">
          <ac:chgData name="Commodore St Germain" userId="420783ab-3e48-4f67-af00-cfba62042d5f" providerId="ADAL" clId="{1C523B61-7826-4439-92ED-7DC924354F99}" dt="2026-06-02T17:19:02.826" v="1325" actId="478"/>
          <ac:spMkLst>
            <pc:docMk/>
            <pc:sldMk cId="3725062228" sldId="368"/>
            <ac:spMk id="10" creationId="{4B039078-83AC-C75D-335C-348306F1AC41}"/>
          </ac:spMkLst>
        </pc:spChg>
        <pc:spChg chg="add del">
          <ac:chgData name="Commodore St Germain" userId="420783ab-3e48-4f67-af00-cfba62042d5f" providerId="ADAL" clId="{1C523B61-7826-4439-92ED-7DC924354F99}" dt="2026-06-02T17:18:43.775" v="1320" actId="22"/>
          <ac:spMkLst>
            <pc:docMk/>
            <pc:sldMk cId="3725062228" sldId="368"/>
            <ac:spMk id="13" creationId="{A8A709C2-1BC7-9241-985E-95CBC13C0287}"/>
          </ac:spMkLst>
        </pc:spChg>
        <pc:spChg chg="add del mod">
          <ac:chgData name="Commodore St Germain" userId="420783ab-3e48-4f67-af00-cfba62042d5f" providerId="ADAL" clId="{1C523B61-7826-4439-92ED-7DC924354F99}" dt="2026-06-02T17:20:21.449" v="1373" actId="478"/>
          <ac:spMkLst>
            <pc:docMk/>
            <pc:sldMk cId="3725062228" sldId="368"/>
            <ac:spMk id="14" creationId="{125C0EF8-96CF-ABFD-157C-E0A49EAED2A7}"/>
          </ac:spMkLst>
        </pc:spChg>
        <pc:spChg chg="add mod">
          <ac:chgData name="Commodore St Germain" userId="420783ab-3e48-4f67-af00-cfba62042d5f" providerId="ADAL" clId="{1C523B61-7826-4439-92ED-7DC924354F99}" dt="2026-06-02T18:38:28.127" v="3335" actId="1076"/>
          <ac:spMkLst>
            <pc:docMk/>
            <pc:sldMk cId="3725062228" sldId="368"/>
            <ac:spMk id="16" creationId="{99992BF5-C363-218B-78EF-44AE57AE28F1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19" creationId="{9E05F633-7B0B-EE16-5F8C-851BA2E204E5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20" creationId="{3602000B-BD17-D85B-67EB-DA5BD728844B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21" creationId="{CE3FA3D0-7C68-6CAB-2268-6C21EA1B33BC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22" creationId="{3A39B0D3-F48C-013F-CDBF-3651F5A0E01B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23" creationId="{AA8E1D97-3628-22F7-D58D-1403E2AA68B9}"/>
          </ac:spMkLst>
        </pc:spChg>
        <pc:graphicFrameChg chg="add mod ord modGraphic">
          <ac:chgData name="Commodore St Germain" userId="420783ab-3e48-4f67-af00-cfba62042d5f" providerId="ADAL" clId="{1C523B61-7826-4439-92ED-7DC924354F99}" dt="2026-06-02T18:27:10.285" v="2937" actId="1076"/>
          <ac:graphicFrameMkLst>
            <pc:docMk/>
            <pc:sldMk cId="3725062228" sldId="368"/>
            <ac:graphicFrameMk id="11" creationId="{6B88A6FB-B0A7-52C7-AF73-F5225CAC8B91}"/>
          </ac:graphicFrameMkLst>
        </pc:graphicFrameChg>
        <pc:graphicFrameChg chg="add mod modGraphic">
          <ac:chgData name="Commodore St Germain" userId="420783ab-3e48-4f67-af00-cfba62042d5f" providerId="ADAL" clId="{1C523B61-7826-4439-92ED-7DC924354F99}" dt="2026-06-02T18:27:10.285" v="2937" actId="1076"/>
          <ac:graphicFrameMkLst>
            <pc:docMk/>
            <pc:sldMk cId="3725062228" sldId="368"/>
            <ac:graphicFrameMk id="15" creationId="{F06B2C00-50C1-6314-5476-FDFE4D2089F4}"/>
          </ac:graphicFrameMkLst>
        </pc:graphicFrameChg>
        <pc:picChg chg="add mod">
          <ac:chgData name="Commodore St Germain" userId="420783ab-3e48-4f67-af00-cfba62042d5f" providerId="ADAL" clId="{1C523B61-7826-4439-92ED-7DC924354F99}" dt="2026-06-02T18:27:10.285" v="2937" actId="1076"/>
          <ac:picMkLst>
            <pc:docMk/>
            <pc:sldMk cId="3725062228" sldId="368"/>
            <ac:picMk id="5" creationId="{6D7FFC78-E05C-9C9A-A77A-A8297938380A}"/>
          </ac:picMkLst>
        </pc:picChg>
        <pc:picChg chg="add del">
          <ac:chgData name="Commodore St Germain" userId="420783ab-3e48-4f67-af00-cfba62042d5f" providerId="ADAL" clId="{1C523B61-7826-4439-92ED-7DC924354F99}" dt="2026-06-02T18:28:51.739" v="3035" actId="22"/>
          <ac:picMkLst>
            <pc:docMk/>
            <pc:sldMk cId="3725062228" sldId="368"/>
            <ac:picMk id="18" creationId="{67F34CD7-DE1F-9077-F23E-E25F02228892}"/>
          </ac:picMkLst>
        </pc:picChg>
      </pc:sldChg>
      <pc:sldChg chg="addSp delSp modSp new del mod ord">
        <pc:chgData name="Commodore St Germain" userId="420783ab-3e48-4f67-af00-cfba62042d5f" providerId="ADAL" clId="{1C523B61-7826-4439-92ED-7DC924354F99}" dt="2026-06-02T17:40:20.403" v="1719" actId="47"/>
        <pc:sldMkLst>
          <pc:docMk/>
          <pc:sldMk cId="2153559771" sldId="369"/>
        </pc:sldMkLst>
        <pc:spChg chg="del">
          <ac:chgData name="Commodore St Germain" userId="420783ab-3e48-4f67-af00-cfba62042d5f" providerId="ADAL" clId="{1C523B61-7826-4439-92ED-7DC924354F99}" dt="2026-06-02T17:27:21.508" v="1499" actId="478"/>
          <ac:spMkLst>
            <pc:docMk/>
            <pc:sldMk cId="2153559771" sldId="369"/>
            <ac:spMk id="3" creationId="{3F5693AC-F98E-BF18-CBF6-FBDD5C11FDC3}"/>
          </ac:spMkLst>
        </pc:spChg>
        <pc:inkChg chg="add mod">
          <ac:chgData name="Commodore St Germain" userId="420783ab-3e48-4f67-af00-cfba62042d5f" providerId="ADAL" clId="{1C523B61-7826-4439-92ED-7DC924354F99}" dt="2026-06-02T17:27:12.488" v="1498"/>
          <ac:inkMkLst>
            <pc:docMk/>
            <pc:sldMk cId="2153559771" sldId="369"/>
            <ac:inkMk id="4" creationId="{B0F13F52-B520-0165-7793-C59E5293415F}"/>
          </ac:inkMkLst>
        </pc:inkChg>
      </pc:sldChg>
      <pc:sldChg chg="modSp new mod">
        <pc:chgData name="Commodore St Germain" userId="420783ab-3e48-4f67-af00-cfba62042d5f" providerId="ADAL" clId="{1C523B61-7826-4439-92ED-7DC924354F99}" dt="2026-06-02T17:34:27.416" v="1555" actId="14100"/>
        <pc:sldMkLst>
          <pc:docMk/>
          <pc:sldMk cId="351811554" sldId="370"/>
        </pc:sldMkLst>
        <pc:spChg chg="mod">
          <ac:chgData name="Commodore St Germain" userId="420783ab-3e48-4f67-af00-cfba62042d5f" providerId="ADAL" clId="{1C523B61-7826-4439-92ED-7DC924354F99}" dt="2026-06-02T17:34:14.559" v="1551" actId="20577"/>
          <ac:spMkLst>
            <pc:docMk/>
            <pc:sldMk cId="351811554" sldId="370"/>
            <ac:spMk id="2" creationId="{9AD97C1D-8A71-44BB-D15E-FA22FF570262}"/>
          </ac:spMkLst>
        </pc:spChg>
        <pc:spChg chg="mod">
          <ac:chgData name="Commodore St Germain" userId="420783ab-3e48-4f67-af00-cfba62042d5f" providerId="ADAL" clId="{1C523B61-7826-4439-92ED-7DC924354F99}" dt="2026-06-02T17:34:27.416" v="1555" actId="14100"/>
          <ac:spMkLst>
            <pc:docMk/>
            <pc:sldMk cId="351811554" sldId="370"/>
            <ac:spMk id="3" creationId="{31A6BFEC-9E28-1D46-7DE9-29F795C5924A}"/>
          </ac:spMkLst>
        </pc:spChg>
      </pc:sldChg>
      <pc:sldChg chg="addSp delSp modSp new mod ord">
        <pc:chgData name="Commodore St Germain" userId="420783ab-3e48-4f67-af00-cfba62042d5f" providerId="ADAL" clId="{1C523B61-7826-4439-92ED-7DC924354F99}" dt="2026-06-02T18:26:42.840" v="2934" actId="20577"/>
        <pc:sldMkLst>
          <pc:docMk/>
          <pc:sldMk cId="1595637034" sldId="371"/>
        </pc:sldMkLst>
        <pc:spChg chg="mod">
          <ac:chgData name="Commodore St Germain" userId="420783ab-3e48-4f67-af00-cfba62042d5f" providerId="ADAL" clId="{1C523B61-7826-4439-92ED-7DC924354F99}" dt="2026-06-02T18:25:12.020" v="2904" actId="20577"/>
          <ac:spMkLst>
            <pc:docMk/>
            <pc:sldMk cId="1595637034" sldId="371"/>
            <ac:spMk id="2" creationId="{4383D2EB-67F2-6CBD-DD49-D766902EC3F7}"/>
          </ac:spMkLst>
        </pc:spChg>
        <pc:spChg chg="del">
          <ac:chgData name="Commodore St Germain" userId="420783ab-3e48-4f67-af00-cfba62042d5f" providerId="ADAL" clId="{1C523B61-7826-4439-92ED-7DC924354F99}" dt="2026-06-02T17:57:00.840" v="2127" actId="478"/>
          <ac:spMkLst>
            <pc:docMk/>
            <pc:sldMk cId="1595637034" sldId="371"/>
            <ac:spMk id="3" creationId="{22AC3967-FA39-0BFF-26D0-88CFEC4BADF9}"/>
          </ac:spMkLst>
        </pc:spChg>
        <pc:spChg chg="add mod">
          <ac:chgData name="Commodore St Germain" userId="420783ab-3e48-4f67-af00-cfba62042d5f" providerId="ADAL" clId="{1C523B61-7826-4439-92ED-7DC924354F99}" dt="2026-06-02T18:26:42.840" v="2934" actId="20577"/>
          <ac:spMkLst>
            <pc:docMk/>
            <pc:sldMk cId="1595637034" sldId="371"/>
            <ac:spMk id="6" creationId="{050C6B76-5A13-30A2-B484-4260D9A4ADB8}"/>
          </ac:spMkLst>
        </pc:spChg>
        <pc:spChg chg="add mod">
          <ac:chgData name="Commodore St Germain" userId="420783ab-3e48-4f67-af00-cfba62042d5f" providerId="ADAL" clId="{1C523B61-7826-4439-92ED-7DC924354F99}" dt="2026-06-02T17:54:48.605" v="1980"/>
          <ac:spMkLst>
            <pc:docMk/>
            <pc:sldMk cId="1595637034" sldId="371"/>
            <ac:spMk id="7" creationId="{D4B483BE-7A4E-16C5-405F-958ACC6BE6E4}"/>
          </ac:spMkLst>
        </pc:spChg>
        <pc:spChg chg="add mod">
          <ac:chgData name="Commodore St Germain" userId="420783ab-3e48-4f67-af00-cfba62042d5f" providerId="ADAL" clId="{1C523B61-7826-4439-92ED-7DC924354F99}" dt="2026-06-02T18:25:08.618" v="2895" actId="20577"/>
          <ac:spMkLst>
            <pc:docMk/>
            <pc:sldMk cId="1595637034" sldId="371"/>
            <ac:spMk id="8" creationId="{9894BE11-6656-8343-B798-26C2B08A61F4}"/>
          </ac:spMkLst>
        </pc:spChg>
        <pc:picChg chg="add mod">
          <ac:chgData name="Commodore St Germain" userId="420783ab-3e48-4f67-af00-cfba62042d5f" providerId="ADAL" clId="{1C523B61-7826-4439-92ED-7DC924354F99}" dt="2026-06-02T17:58:57.831" v="2426" actId="1076"/>
          <ac:picMkLst>
            <pc:docMk/>
            <pc:sldMk cId="1595637034" sldId="371"/>
            <ac:picMk id="5" creationId="{065363F1-B8C3-8093-D18A-1EA885091A03}"/>
          </ac:picMkLst>
        </pc:picChg>
      </pc:sldChg>
      <pc:sldChg chg="addSp delSp modSp new mod ord">
        <pc:chgData name="Commodore St Germain" userId="420783ab-3e48-4f67-af00-cfba62042d5f" providerId="ADAL" clId="{1C523B61-7826-4439-92ED-7DC924354F99}" dt="2026-06-02T19:30:48.713" v="4212" actId="1076"/>
        <pc:sldMkLst>
          <pc:docMk/>
          <pc:sldMk cId="3623209827" sldId="372"/>
        </pc:sldMkLst>
        <pc:spChg chg="mod">
          <ac:chgData name="Commodore St Germain" userId="420783ab-3e48-4f67-af00-cfba62042d5f" providerId="ADAL" clId="{1C523B61-7826-4439-92ED-7DC924354F99}" dt="2026-06-02T17:52:50.893" v="1835" actId="20577"/>
          <ac:spMkLst>
            <pc:docMk/>
            <pc:sldMk cId="3623209827" sldId="372"/>
            <ac:spMk id="2" creationId="{5EBA4FFF-E87C-DA76-A0AA-4383CEE7746B}"/>
          </ac:spMkLst>
        </pc:spChg>
        <pc:spChg chg="del">
          <ac:chgData name="Commodore St Germain" userId="420783ab-3e48-4f67-af00-cfba62042d5f" providerId="ADAL" clId="{1C523B61-7826-4439-92ED-7DC924354F99}" dt="2026-06-02T18:02:34.286" v="2441" actId="478"/>
          <ac:spMkLst>
            <pc:docMk/>
            <pc:sldMk cId="3623209827" sldId="372"/>
            <ac:spMk id="3" creationId="{CF5ABB28-3953-B3E5-E3BF-E9BA45DDCCD2}"/>
          </ac:spMkLst>
        </pc:spChg>
        <pc:spChg chg="add del mod">
          <ac:chgData name="Commodore St Germain" userId="420783ab-3e48-4f67-af00-cfba62042d5f" providerId="ADAL" clId="{1C523B61-7826-4439-92ED-7DC924354F99}" dt="2026-06-02T18:11:07.428" v="2679" actId="478"/>
          <ac:spMkLst>
            <pc:docMk/>
            <pc:sldMk cId="3623209827" sldId="372"/>
            <ac:spMk id="7" creationId="{2F2DB46A-F035-E19F-F2B9-9624CB1C8B6C}"/>
          </ac:spMkLst>
        </pc:spChg>
        <pc:spChg chg="add mod">
          <ac:chgData name="Commodore St Germain" userId="420783ab-3e48-4f67-af00-cfba62042d5f" providerId="ADAL" clId="{1C523B61-7826-4439-92ED-7DC924354F99}" dt="2026-06-02T18:04:04.252" v="2465" actId="1076"/>
          <ac:spMkLst>
            <pc:docMk/>
            <pc:sldMk cId="3623209827" sldId="372"/>
            <ac:spMk id="12" creationId="{122B3566-68ED-C42B-DBF8-D9968A63D86E}"/>
          </ac:spMkLst>
        </pc:spChg>
        <pc:spChg chg="add mod">
          <ac:chgData name="Commodore St Germain" userId="420783ab-3e48-4f67-af00-cfba62042d5f" providerId="ADAL" clId="{1C523B61-7826-4439-92ED-7DC924354F99}" dt="2026-06-02T18:07:16.681" v="2506" actId="1076"/>
          <ac:spMkLst>
            <pc:docMk/>
            <pc:sldMk cId="3623209827" sldId="372"/>
            <ac:spMk id="13" creationId="{23901B29-1C85-B34C-56C7-096A2DF3679A}"/>
          </ac:spMkLst>
        </pc:spChg>
        <pc:spChg chg="add mod ord">
          <ac:chgData name="Commodore St Germain" userId="420783ab-3e48-4f67-af00-cfba62042d5f" providerId="ADAL" clId="{1C523B61-7826-4439-92ED-7DC924354F99}" dt="2026-06-02T18:07:26.210" v="2509" actId="1076"/>
          <ac:spMkLst>
            <pc:docMk/>
            <pc:sldMk cId="3623209827" sldId="372"/>
            <ac:spMk id="14" creationId="{A6EBEDE7-3B14-F5C4-CC83-91810846143A}"/>
          </ac:spMkLst>
        </pc:spChg>
        <pc:spChg chg="add mod">
          <ac:chgData name="Commodore St Germain" userId="420783ab-3e48-4f67-af00-cfba62042d5f" providerId="ADAL" clId="{1C523B61-7826-4439-92ED-7DC924354F99}" dt="2026-06-02T18:03:47.045" v="2456" actId="1076"/>
          <ac:spMkLst>
            <pc:docMk/>
            <pc:sldMk cId="3623209827" sldId="372"/>
            <ac:spMk id="15" creationId="{752513D7-0E5E-EFF0-8F6F-638474674AAE}"/>
          </ac:spMkLst>
        </pc:spChg>
        <pc:spChg chg="add mod">
          <ac:chgData name="Commodore St Germain" userId="420783ab-3e48-4f67-af00-cfba62042d5f" providerId="ADAL" clId="{1C523B61-7826-4439-92ED-7DC924354F99}" dt="2026-06-02T18:03:42.857" v="2455" actId="1076"/>
          <ac:spMkLst>
            <pc:docMk/>
            <pc:sldMk cId="3623209827" sldId="372"/>
            <ac:spMk id="16" creationId="{6C3F884D-E5BC-2B94-38CE-60F729980A5A}"/>
          </ac:spMkLst>
        </pc:spChg>
        <pc:spChg chg="add mod">
          <ac:chgData name="Commodore St Germain" userId="420783ab-3e48-4f67-af00-cfba62042d5f" providerId="ADAL" clId="{1C523B61-7826-4439-92ED-7DC924354F99}" dt="2026-06-02T18:12:03.972" v="2711" actId="20577"/>
          <ac:spMkLst>
            <pc:docMk/>
            <pc:sldMk cId="3623209827" sldId="372"/>
            <ac:spMk id="21" creationId="{EF8773F8-2418-E947-958A-96CF0B6EB673}"/>
          </ac:spMkLst>
        </pc:spChg>
        <pc:spChg chg="add mod">
          <ac:chgData name="Commodore St Germain" userId="420783ab-3e48-4f67-af00-cfba62042d5f" providerId="ADAL" clId="{1C523B61-7826-4439-92ED-7DC924354F99}" dt="2026-06-02T18:12:19.830" v="2742" actId="20577"/>
          <ac:spMkLst>
            <pc:docMk/>
            <pc:sldMk cId="3623209827" sldId="372"/>
            <ac:spMk id="22" creationId="{DAB2A176-DF28-9A07-DCB6-183B7B945102}"/>
          </ac:spMkLst>
        </pc:spChg>
        <pc:spChg chg="add mod">
          <ac:chgData name="Commodore St Germain" userId="420783ab-3e48-4f67-af00-cfba62042d5f" providerId="ADAL" clId="{1C523B61-7826-4439-92ED-7DC924354F99}" dt="2026-06-02T18:12:12.394" v="2728" actId="20577"/>
          <ac:spMkLst>
            <pc:docMk/>
            <pc:sldMk cId="3623209827" sldId="372"/>
            <ac:spMk id="23" creationId="{69178196-0FA6-21D9-13E2-5A654A055DCE}"/>
          </ac:spMkLst>
        </pc:spChg>
        <pc:spChg chg="add mod">
          <ac:chgData name="Commodore St Germain" userId="420783ab-3e48-4f67-af00-cfba62042d5f" providerId="ADAL" clId="{1C523B61-7826-4439-92ED-7DC924354F99}" dt="2026-06-02T19:30:48.713" v="4212" actId="1076"/>
          <ac:spMkLst>
            <pc:docMk/>
            <pc:sldMk cId="3623209827" sldId="372"/>
            <ac:spMk id="49" creationId="{C162D239-4C70-E6DD-CDE3-6AEA347D8C7D}"/>
          </ac:spMkLst>
        </pc:spChg>
        <pc:picChg chg="add mod ord modCrop">
          <ac:chgData name="Commodore St Germain" userId="420783ab-3e48-4f67-af00-cfba62042d5f" providerId="ADAL" clId="{1C523B61-7826-4439-92ED-7DC924354F99}" dt="2026-06-02T18:11:49.390" v="2684" actId="14100"/>
          <ac:picMkLst>
            <pc:docMk/>
            <pc:sldMk cId="3623209827" sldId="372"/>
            <ac:picMk id="4" creationId="{52BE1BA1-EA80-A4A7-230F-75ADB92C8256}"/>
          </ac:picMkLst>
        </pc:picChg>
        <pc:picChg chg="add mod">
          <ac:chgData name="Commodore St Germain" userId="420783ab-3e48-4f67-af00-cfba62042d5f" providerId="ADAL" clId="{1C523B61-7826-4439-92ED-7DC924354F99}" dt="2026-06-02T18:07:13.669" v="2505" actId="1076"/>
          <ac:picMkLst>
            <pc:docMk/>
            <pc:sldMk cId="3623209827" sldId="372"/>
            <ac:picMk id="5" creationId="{C39C1E7A-1CD1-E71C-C401-B2238F7BE572}"/>
          </ac:picMkLst>
        </pc:picChg>
        <pc:picChg chg="add del mod">
          <ac:chgData name="Commodore St Germain" userId="420783ab-3e48-4f67-af00-cfba62042d5f" providerId="ADAL" clId="{1C523B61-7826-4439-92ED-7DC924354F99}" dt="2026-06-02T18:02:18.892" v="2436" actId="478"/>
          <ac:picMkLst>
            <pc:docMk/>
            <pc:sldMk cId="3623209827" sldId="372"/>
            <ac:picMk id="9" creationId="{64AD163D-0AD6-77DD-B5E0-E2465C601D17}"/>
          </ac:picMkLst>
        </pc:picChg>
        <pc:picChg chg="add mod ord">
          <ac:chgData name="Commodore St Germain" userId="420783ab-3e48-4f67-af00-cfba62042d5f" providerId="ADAL" clId="{1C523B61-7826-4439-92ED-7DC924354F99}" dt="2026-06-02T18:08:20.624" v="2582" actId="1076"/>
          <ac:picMkLst>
            <pc:docMk/>
            <pc:sldMk cId="3623209827" sldId="372"/>
            <ac:picMk id="11" creationId="{8D1D511D-850E-EFCB-1C41-243AD279877E}"/>
          </ac:picMkLst>
        </pc:picChg>
        <pc:cxnChg chg="add mod">
          <ac:chgData name="Commodore St Germain" userId="420783ab-3e48-4f67-af00-cfba62042d5f" providerId="ADAL" clId="{1C523B61-7826-4439-92ED-7DC924354F99}" dt="2026-06-02T18:06:19.070" v="2497" actId="14100"/>
          <ac:cxnSpMkLst>
            <pc:docMk/>
            <pc:sldMk cId="3623209827" sldId="372"/>
            <ac:cxnSpMk id="6" creationId="{C5E6E787-D052-2FB7-8B5E-7FB569340784}"/>
          </ac:cxnSpMkLst>
        </pc:cxnChg>
        <pc:cxnChg chg="add mod">
          <ac:chgData name="Commodore St Germain" userId="420783ab-3e48-4f67-af00-cfba62042d5f" providerId="ADAL" clId="{1C523B61-7826-4439-92ED-7DC924354F99}" dt="2026-06-02T18:06:12.690" v="2495" actId="14100"/>
          <ac:cxnSpMkLst>
            <pc:docMk/>
            <pc:sldMk cId="3623209827" sldId="372"/>
            <ac:cxnSpMk id="17" creationId="{4049BA01-1452-8FE4-4854-7EA58690EFA9}"/>
          </ac:cxnSpMkLst>
        </pc:cxnChg>
        <pc:cxnChg chg="add mod">
          <ac:chgData name="Commodore St Germain" userId="420783ab-3e48-4f67-af00-cfba62042d5f" providerId="ADAL" clId="{1C523B61-7826-4439-92ED-7DC924354F99}" dt="2026-06-02T18:12:18.205" v="2731" actId="20577"/>
          <ac:cxnSpMkLst>
            <pc:docMk/>
            <pc:sldMk cId="3623209827" sldId="372"/>
            <ac:cxnSpMk id="25" creationId="{7F606ADA-431B-C3C7-98FC-858581AEB983}"/>
          </ac:cxnSpMkLst>
        </pc:cxnChg>
        <pc:cxnChg chg="add mod">
          <ac:chgData name="Commodore St Germain" userId="420783ab-3e48-4f67-af00-cfba62042d5f" providerId="ADAL" clId="{1C523B61-7826-4439-92ED-7DC924354F99}" dt="2026-06-02T18:12:18.205" v="2731" actId="20577"/>
          <ac:cxnSpMkLst>
            <pc:docMk/>
            <pc:sldMk cId="3623209827" sldId="372"/>
            <ac:cxnSpMk id="26" creationId="{C9B9878C-25C3-7AF2-8896-A4F806FBC1A0}"/>
          </ac:cxnSpMkLst>
        </pc:cxnChg>
        <pc:cxnChg chg="add mod">
          <ac:chgData name="Commodore St Germain" userId="420783ab-3e48-4f67-af00-cfba62042d5f" providerId="ADAL" clId="{1C523B61-7826-4439-92ED-7DC924354F99}" dt="2026-06-02T18:12:10.763" v="2720" actId="20577"/>
          <ac:cxnSpMkLst>
            <pc:docMk/>
            <pc:sldMk cId="3623209827" sldId="372"/>
            <ac:cxnSpMk id="29" creationId="{30C6252D-87D5-DD8B-B96F-615A2BD46AC3}"/>
          </ac:cxnSpMkLst>
        </pc:cxnChg>
        <pc:cxnChg chg="add mod">
          <ac:chgData name="Commodore St Germain" userId="420783ab-3e48-4f67-af00-cfba62042d5f" providerId="ADAL" clId="{1C523B61-7826-4439-92ED-7DC924354F99}" dt="2026-06-02T18:12:10.763" v="2720" actId="20577"/>
          <ac:cxnSpMkLst>
            <pc:docMk/>
            <pc:sldMk cId="3623209827" sldId="372"/>
            <ac:cxnSpMk id="32" creationId="{BFDBEBF7-3389-68DE-A914-728AAFFDDDC7}"/>
          </ac:cxnSpMkLst>
        </pc:cxnChg>
        <pc:cxnChg chg="add mod">
          <ac:chgData name="Commodore St Germain" userId="420783ab-3e48-4f67-af00-cfba62042d5f" providerId="ADAL" clId="{1C523B61-7826-4439-92ED-7DC924354F99}" dt="2026-06-02T18:11:58.333" v="2687" actId="20577"/>
          <ac:cxnSpMkLst>
            <pc:docMk/>
            <pc:sldMk cId="3623209827" sldId="372"/>
            <ac:cxnSpMk id="35" creationId="{9422CD4D-1504-443D-48F8-B97EFAB114BE}"/>
          </ac:cxnSpMkLst>
        </pc:cxnChg>
        <pc:cxnChg chg="add mod">
          <ac:chgData name="Commodore St Germain" userId="420783ab-3e48-4f67-af00-cfba62042d5f" providerId="ADAL" clId="{1C523B61-7826-4439-92ED-7DC924354F99}" dt="2026-06-02T18:11:58.333" v="2687" actId="20577"/>
          <ac:cxnSpMkLst>
            <pc:docMk/>
            <pc:sldMk cId="3623209827" sldId="372"/>
            <ac:cxnSpMk id="40" creationId="{CA002EEA-35C4-16F8-11BD-BB774ACB0856}"/>
          </ac:cxnSpMkLst>
        </pc:cxnChg>
        <pc:cxnChg chg="add mod">
          <ac:chgData name="Commodore St Germain" userId="420783ab-3e48-4f67-af00-cfba62042d5f" providerId="ADAL" clId="{1C523B61-7826-4439-92ED-7DC924354F99}" dt="2026-06-02T18:11:58.333" v="2687" actId="20577"/>
          <ac:cxnSpMkLst>
            <pc:docMk/>
            <pc:sldMk cId="3623209827" sldId="372"/>
            <ac:cxnSpMk id="43" creationId="{839BCD9F-1371-FBA6-DC7E-6622EDB6D4FD}"/>
          </ac:cxnSpMkLst>
        </pc:cxnChg>
        <pc:cxnChg chg="add mod">
          <ac:chgData name="Commodore St Germain" userId="420783ab-3e48-4f67-af00-cfba62042d5f" providerId="ADAL" clId="{1C523B61-7826-4439-92ED-7DC924354F99}" dt="2026-06-02T18:11:58.333" v="2687" actId="20577"/>
          <ac:cxnSpMkLst>
            <pc:docMk/>
            <pc:sldMk cId="3623209827" sldId="372"/>
            <ac:cxnSpMk id="46" creationId="{ECC6A3F6-6C9A-0199-FF91-29DFDEFB7180}"/>
          </ac:cxnSpMkLst>
        </pc:cxnChg>
      </pc:sldChg>
      <pc:sldChg chg="addSp modSp new mod">
        <pc:chgData name="Commodore St Germain" userId="420783ab-3e48-4f67-af00-cfba62042d5f" providerId="ADAL" clId="{1C523B61-7826-4439-92ED-7DC924354F99}" dt="2026-06-02T18:24:30.008" v="2887" actId="1076"/>
        <pc:sldMkLst>
          <pc:docMk/>
          <pc:sldMk cId="1946834106" sldId="373"/>
        </pc:sldMkLst>
        <pc:picChg chg="add mod">
          <ac:chgData name="Commodore St Germain" userId="420783ab-3e48-4f67-af00-cfba62042d5f" providerId="ADAL" clId="{1C523B61-7826-4439-92ED-7DC924354F99}" dt="2026-06-02T18:24:30.008" v="2887" actId="1076"/>
          <ac:picMkLst>
            <pc:docMk/>
            <pc:sldMk cId="1946834106" sldId="373"/>
            <ac:picMk id="5" creationId="{3C2348D0-62A9-9413-CF5A-81BBC8BA2C14}"/>
          </ac:picMkLst>
        </pc:picChg>
      </pc:sldChg>
      <pc:sldChg chg="new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541949225" sldId="374"/>
        </pc:sldMkLst>
      </pc:sldChg>
      <pc:sldChg chg="add del">
        <pc:chgData name="Commodore St Germain" userId="420783ab-3e48-4f67-af00-cfba62042d5f" providerId="ADAL" clId="{1C523B61-7826-4439-92ED-7DC924354F99}" dt="2026-06-02T16:47:55.550" v="129"/>
        <pc:sldMkLst>
          <pc:docMk/>
          <pc:sldMk cId="749373910" sldId="375"/>
        </pc:sldMkLst>
      </pc:sldChg>
      <pc:sldChg chg="delSp modSp add mod ord">
        <pc:chgData name="Commodore St Germain" userId="420783ab-3e48-4f67-af00-cfba62042d5f" providerId="ADAL" clId="{1C523B61-7826-4439-92ED-7DC924354F99}" dt="2026-06-02T16:48:15.643" v="143"/>
        <pc:sldMkLst>
          <pc:docMk/>
          <pc:sldMk cId="3857086291" sldId="375"/>
        </pc:sldMkLst>
        <pc:spChg chg="mod">
          <ac:chgData name="Commodore St Germain" userId="420783ab-3e48-4f67-af00-cfba62042d5f" providerId="ADAL" clId="{1C523B61-7826-4439-92ED-7DC924354F99}" dt="2026-06-02T16:48:09.854" v="141" actId="20577"/>
          <ac:spMkLst>
            <pc:docMk/>
            <pc:sldMk cId="3857086291" sldId="375"/>
            <ac:spMk id="2" creationId="{07740EE7-CA91-E387-4ACD-CB9F8FEFCDE8}"/>
          </ac:spMkLst>
        </pc:spChg>
        <pc:inkChg chg="del">
          <ac:chgData name="Commodore St Germain" userId="420783ab-3e48-4f67-af00-cfba62042d5f" providerId="ADAL" clId="{1C523B61-7826-4439-92ED-7DC924354F99}" dt="2026-06-02T16:48:06.382" v="131" actId="478"/>
          <ac:inkMkLst>
            <pc:docMk/>
            <pc:sldMk cId="3857086291" sldId="375"/>
            <ac:inkMk id="3" creationId="{E00C8393-497E-218F-5D56-2BC2BCCE8FE8}"/>
          </ac:inkMkLst>
        </pc:inkChg>
      </pc:sldChg>
      <pc:sldChg chg="addSp delSp modSp add mod ord">
        <pc:chgData name="Commodore St Germain" userId="420783ab-3e48-4f67-af00-cfba62042d5f" providerId="ADAL" clId="{1C523B61-7826-4439-92ED-7DC924354F99}" dt="2026-06-02T18:48:57.319" v="3364" actId="1076"/>
        <pc:sldMkLst>
          <pc:docMk/>
          <pc:sldMk cId="520291633" sldId="376"/>
        </pc:sldMkLst>
        <pc:spChg chg="del">
          <ac:chgData name="Commodore St Germain" userId="420783ab-3e48-4f67-af00-cfba62042d5f" providerId="ADAL" clId="{1C523B61-7826-4439-92ED-7DC924354F99}" dt="2026-06-02T17:14:20.561" v="1091" actId="478"/>
          <ac:spMkLst>
            <pc:docMk/>
            <pc:sldMk cId="520291633" sldId="376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1C523B61-7826-4439-92ED-7DC924354F99}" dt="2026-06-02T18:31:44.587" v="3243" actId="1076"/>
          <ac:spMkLst>
            <pc:docMk/>
            <pc:sldMk cId="520291633" sldId="376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1:37.550" v="3241" actId="478"/>
          <ac:spMkLst>
            <pc:docMk/>
            <pc:sldMk cId="520291633" sldId="376"/>
            <ac:spMk id="7" creationId="{7B7B7958-0089-0CD1-F97F-58079E2D1BA8}"/>
          </ac:spMkLst>
        </pc:spChg>
        <pc:spChg chg="add mod">
          <ac:chgData name="Commodore St Germain" userId="420783ab-3e48-4f67-af00-cfba62042d5f" providerId="ADAL" clId="{1C523B61-7826-4439-92ED-7DC924354F99}" dt="2026-06-02T18:31:44.587" v="3243" actId="1076"/>
          <ac:spMkLst>
            <pc:docMk/>
            <pc:sldMk cId="520291633" sldId="376"/>
            <ac:spMk id="13" creationId="{D8920AF9-7744-E30F-D5A7-528B8E34CDC4}"/>
          </ac:spMkLst>
        </pc:spChg>
        <pc:spChg chg="add del mod">
          <ac:chgData name="Commodore St Germain" userId="420783ab-3e48-4f67-af00-cfba62042d5f" providerId="ADAL" clId="{1C523B61-7826-4439-92ED-7DC924354F99}" dt="2026-06-02T18:31:39.547" v="3242" actId="478"/>
          <ac:spMkLst>
            <pc:docMk/>
            <pc:sldMk cId="520291633" sldId="376"/>
            <ac:spMk id="15" creationId="{66770664-EDF5-90B8-AB1F-BB2A142B8D78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16" creationId="{8D41DCAE-6264-3BFE-9428-DCB4D5F48476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17" creationId="{E59EC3E0-8E3D-F7F5-2EC8-56D11B83FA78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18" creationId="{A2A37334-345D-9D9B-7602-B7C25F3C7419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19" creationId="{F7EEBDE3-2014-6824-06F7-F2F4FE47F3D2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20" creationId="{15712943-3ED7-22C6-6EE8-77DBE2D33E69}"/>
          </ac:spMkLst>
        </pc:spChg>
        <pc:spChg chg="add mod">
          <ac:chgData name="Commodore St Germain" userId="420783ab-3e48-4f67-af00-cfba62042d5f" providerId="ADAL" clId="{1C523B61-7826-4439-92ED-7DC924354F99}" dt="2026-06-02T18:48:38.156" v="3358"/>
          <ac:spMkLst>
            <pc:docMk/>
            <pc:sldMk cId="520291633" sldId="376"/>
            <ac:spMk id="21" creationId="{365A7CB8-9609-5FCC-CFB6-CF998D62CCA6}"/>
          </ac:spMkLst>
        </pc:spChg>
        <pc:spChg chg="add mod">
          <ac:chgData name="Commodore St Germain" userId="420783ab-3e48-4f67-af00-cfba62042d5f" providerId="ADAL" clId="{1C523B61-7826-4439-92ED-7DC924354F99}" dt="2026-06-02T18:48:38.156" v="3358"/>
          <ac:spMkLst>
            <pc:docMk/>
            <pc:sldMk cId="520291633" sldId="376"/>
            <ac:spMk id="22" creationId="{2CC0C35B-70B5-3BDA-35E3-A1646B2AF944}"/>
          </ac:spMkLst>
        </pc:spChg>
        <pc:spChg chg="add mod">
          <ac:chgData name="Commodore St Germain" userId="420783ab-3e48-4f67-af00-cfba62042d5f" providerId="ADAL" clId="{1C523B61-7826-4439-92ED-7DC924354F99}" dt="2026-06-02T18:48:38.156" v="3358"/>
          <ac:spMkLst>
            <pc:docMk/>
            <pc:sldMk cId="520291633" sldId="376"/>
            <ac:spMk id="23" creationId="{3C5534FD-BC81-62D2-D03B-AA51D88BAD52}"/>
          </ac:spMkLst>
        </pc:spChg>
        <pc:spChg chg="add mod">
          <ac:chgData name="Commodore St Germain" userId="420783ab-3e48-4f67-af00-cfba62042d5f" providerId="ADAL" clId="{1C523B61-7826-4439-92ED-7DC924354F99}" dt="2026-06-02T18:48:38.156" v="3358"/>
          <ac:spMkLst>
            <pc:docMk/>
            <pc:sldMk cId="520291633" sldId="376"/>
            <ac:spMk id="24" creationId="{F90631E5-FFB4-2E83-013D-0F8377204A1C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5" creationId="{CD332AC9-53CC-43E2-8066-A84D1CF3B4FD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6" creationId="{31DE00B2-AF93-2BE3-4087-5FF1E9A1C4B3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7" creationId="{384B35E3-806E-07BB-DC2A-B7A6E1267F02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8" creationId="{2A001650-364F-5A6E-3063-9CC3FB8BF34B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9" creationId="{3F88EF07-74EA-5F70-8E6E-A6070FDC4243}"/>
          </ac:spMkLst>
        </pc:spChg>
        <pc:picChg chg="add del mod">
          <ac:chgData name="Commodore St Germain" userId="420783ab-3e48-4f67-af00-cfba62042d5f" providerId="ADAL" clId="{1C523B61-7826-4439-92ED-7DC924354F99}" dt="2026-06-02T17:25:13.771" v="1463" actId="478"/>
          <ac:picMkLst>
            <pc:docMk/>
            <pc:sldMk cId="520291633" sldId="376"/>
            <ac:picMk id="8" creationId="{78E4D06C-07D9-3847-3BF6-93D76C058965}"/>
          </ac:picMkLst>
        </pc:picChg>
        <pc:picChg chg="add del mod">
          <ac:chgData name="Commodore St Germain" userId="420783ab-3e48-4f67-af00-cfba62042d5f" providerId="ADAL" clId="{1C523B61-7826-4439-92ED-7DC924354F99}" dt="2026-06-02T17:45:16.690" v="1729" actId="478"/>
          <ac:picMkLst>
            <pc:docMk/>
            <pc:sldMk cId="520291633" sldId="376"/>
            <ac:picMk id="10" creationId="{7EC0311A-F9B6-9A9D-7063-0F78DA399D22}"/>
          </ac:picMkLst>
        </pc:picChg>
        <pc:picChg chg="add mod">
          <ac:chgData name="Commodore St Germain" userId="420783ab-3e48-4f67-af00-cfba62042d5f" providerId="ADAL" clId="{1C523B61-7826-4439-92ED-7DC924354F99}" dt="2026-06-02T18:31:47.455" v="3244" actId="1076"/>
          <ac:picMkLst>
            <pc:docMk/>
            <pc:sldMk cId="520291633" sldId="376"/>
            <ac:picMk id="12" creationId="{E26FB876-2F20-2C6F-31E5-56747EB803B1}"/>
          </ac:picMkLst>
        </pc:picChg>
        <pc:inkChg chg="del">
          <ac:chgData name="Commodore St Germain" userId="420783ab-3e48-4f67-af00-cfba62042d5f" providerId="ADAL" clId="{1C523B61-7826-4439-92ED-7DC924354F99}" dt="2026-06-02T17:14:11.321" v="1090" actId="478"/>
          <ac:inkMkLst>
            <pc:docMk/>
            <pc:sldMk cId="520291633" sldId="376"/>
            <ac:inkMk id="5" creationId="{BBDA3895-69F9-B4B2-2262-1252A7B3A67F}"/>
          </ac:inkMkLst>
        </pc:inkChg>
      </pc:sldChg>
      <pc:sldChg chg="addSp delSp modSp add mod">
        <pc:chgData name="Commodore St Germain" userId="420783ab-3e48-4f67-af00-cfba62042d5f" providerId="ADAL" clId="{1C523B61-7826-4439-92ED-7DC924354F99}" dt="2026-06-02T18:49:02.333" v="3367"/>
        <pc:sldMkLst>
          <pc:docMk/>
          <pc:sldMk cId="200124213" sldId="377"/>
        </pc:sldMkLst>
        <pc:spChg chg="del">
          <ac:chgData name="Commodore St Germain" userId="420783ab-3e48-4f67-af00-cfba62042d5f" providerId="ADAL" clId="{1C523B61-7826-4439-92ED-7DC924354F99}" dt="2026-06-02T17:28:46.720" v="1501" actId="478"/>
          <ac:spMkLst>
            <pc:docMk/>
            <pc:sldMk cId="200124213" sldId="377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1C523B61-7826-4439-92ED-7DC924354F99}" dt="2026-06-02T18:31:55.097" v="3246" actId="1076"/>
          <ac:spMkLst>
            <pc:docMk/>
            <pc:sldMk cId="200124213" sldId="377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1:51.813" v="3245" actId="478"/>
          <ac:spMkLst>
            <pc:docMk/>
            <pc:sldMk cId="200124213" sldId="377"/>
            <ac:spMk id="7" creationId="{7B7B7958-0089-0CD1-F97F-58079E2D1BA8}"/>
          </ac:spMkLst>
        </pc:spChg>
        <pc:spChg chg="add del mod">
          <ac:chgData name="Commodore St Germain" userId="420783ab-3e48-4f67-af00-cfba62042d5f" providerId="ADAL" clId="{1C523B61-7826-4439-92ED-7DC924354F99}" dt="2026-06-02T18:32:02.693" v="3248" actId="478"/>
          <ac:spMkLst>
            <pc:docMk/>
            <pc:sldMk cId="200124213" sldId="377"/>
            <ac:spMk id="14" creationId="{7C878034-964F-A8DD-279B-9D88E07E6BB1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5" creationId="{5C224F7B-27FE-F7C9-9980-854547987F00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6" creationId="{8FE6F969-4FA1-291A-1F38-49000DC16960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7" creationId="{8ADBEDA5-B59F-4EE2-9DA8-E7D1F1313D67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8" creationId="{93BF4109-16EF-27EB-3D99-A8FD6F22329F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9" creationId="{DDDA6664-E98F-C2D3-6887-6F98DB631033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0" creationId="{69364E35-CFDC-4D60-DD51-7B1C3D5ABCA7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1" creationId="{9A1B7209-345A-4E16-190D-C9450C309BB7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2" creationId="{6CF17240-17CC-0E29-FFD1-72CB5578EF9B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3" creationId="{EB90119A-A5A0-00FA-8A5B-5D9AAA266D5E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4" creationId="{F04C3CD7-9B03-7C57-F9F1-F356DCAEC3C4}"/>
          </ac:spMkLst>
        </pc:spChg>
        <pc:picChg chg="add del mod ord">
          <ac:chgData name="Commodore St Germain" userId="420783ab-3e48-4f67-af00-cfba62042d5f" providerId="ADAL" clId="{1C523B61-7826-4439-92ED-7DC924354F99}" dt="2026-06-02T17:45:19.564" v="1730" actId="478"/>
          <ac:picMkLst>
            <pc:docMk/>
            <pc:sldMk cId="200124213" sldId="377"/>
            <ac:picMk id="8" creationId="{D3C2DEBA-C055-FCCE-512A-AC96F440F0F2}"/>
          </ac:picMkLst>
        </pc:picChg>
        <pc:picChg chg="add mod">
          <ac:chgData name="Commodore St Germain" userId="420783ab-3e48-4f67-af00-cfba62042d5f" providerId="ADAL" clId="{1C523B61-7826-4439-92ED-7DC924354F99}" dt="2026-06-02T18:32:00.113" v="3247" actId="1076"/>
          <ac:picMkLst>
            <pc:docMk/>
            <pc:sldMk cId="200124213" sldId="377"/>
            <ac:picMk id="10" creationId="{DA40A1A6-6AEE-B609-08AB-B4515CA500AB}"/>
          </ac:picMkLst>
        </pc:picChg>
        <pc:picChg chg="add mod">
          <ac:chgData name="Commodore St Germain" userId="420783ab-3e48-4f67-af00-cfba62042d5f" providerId="ADAL" clId="{1C523B61-7826-4439-92ED-7DC924354F99}" dt="2026-06-02T18:32:00.113" v="3247" actId="1076"/>
          <ac:picMkLst>
            <pc:docMk/>
            <pc:sldMk cId="200124213" sldId="377"/>
            <ac:picMk id="12" creationId="{912A9ABE-05E9-208A-4775-CCE01595F3E8}"/>
          </ac:picMkLst>
        </pc:picChg>
        <pc:inkChg chg="del">
          <ac:chgData name="Commodore St Germain" userId="420783ab-3e48-4f67-af00-cfba62042d5f" providerId="ADAL" clId="{1C523B61-7826-4439-92ED-7DC924354F99}" dt="2026-06-02T17:28:44.083" v="1500" actId="478"/>
          <ac:inkMkLst>
            <pc:docMk/>
            <pc:sldMk cId="200124213" sldId="377"/>
            <ac:inkMk id="5" creationId="{8E6047A0-F276-220C-5F76-04CFD9E62885}"/>
          </ac:inkMkLst>
        </pc:inkChg>
      </pc:sldChg>
      <pc:sldChg chg="add del">
        <pc:chgData name="Commodore St Germain" userId="420783ab-3e48-4f67-af00-cfba62042d5f" providerId="ADAL" clId="{1C523B61-7826-4439-92ED-7DC924354F99}" dt="2026-06-02T17:23:33.067" v="1454"/>
        <pc:sldMkLst>
          <pc:docMk/>
          <pc:sldMk cId="3627250509" sldId="377"/>
        </pc:sldMkLst>
      </pc:sldChg>
      <pc:sldChg chg="addSp delSp modSp add mod">
        <pc:chgData name="Commodore St Germain" userId="420783ab-3e48-4f67-af00-cfba62042d5f" providerId="ADAL" clId="{1C523B61-7826-4439-92ED-7DC924354F99}" dt="2026-06-02T18:49:07.060" v="3370"/>
        <pc:sldMkLst>
          <pc:docMk/>
          <pc:sldMk cId="1266341487" sldId="378"/>
        </pc:sldMkLst>
        <pc:spChg chg="mod">
          <ac:chgData name="Commodore St Germain" userId="420783ab-3e48-4f67-af00-cfba62042d5f" providerId="ADAL" clId="{1C523B61-7826-4439-92ED-7DC924354F99}" dt="2026-06-02T18:32:15.044" v="3251" actId="1076"/>
          <ac:spMkLst>
            <pc:docMk/>
            <pc:sldMk cId="1266341487" sldId="378"/>
            <ac:spMk id="3" creationId="{D29618A8-7052-7F62-E7F7-973E2D9DB98C}"/>
          </ac:spMkLst>
        </pc:spChg>
        <pc:spChg chg="del">
          <ac:chgData name="Commodore St Germain" userId="420783ab-3e48-4f67-af00-cfba62042d5f" providerId="ADAL" clId="{1C523B61-7826-4439-92ED-7DC924354F99}" dt="2026-06-02T17:30:25.834" v="1509" actId="478"/>
          <ac:spMkLst>
            <pc:docMk/>
            <pc:sldMk cId="1266341487" sldId="378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2:08.303" v="3249" actId="478"/>
          <ac:spMkLst>
            <pc:docMk/>
            <pc:sldMk cId="1266341487" sldId="378"/>
            <ac:spMk id="7" creationId="{7B7B7958-0089-0CD1-F97F-58079E2D1BA8}"/>
          </ac:spMkLst>
        </pc:spChg>
        <pc:spChg chg="add del mod">
          <ac:chgData name="Commodore St Germain" userId="420783ab-3e48-4f67-af00-cfba62042d5f" providerId="ADAL" clId="{1C523B61-7826-4439-92ED-7DC924354F99}" dt="2026-06-02T18:32:10.468" v="3250" actId="478"/>
          <ac:spMkLst>
            <pc:docMk/>
            <pc:sldMk cId="1266341487" sldId="378"/>
            <ac:spMk id="18" creationId="{CB92C863-9B35-AF3B-3A47-0BFE508A0E14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1" creationId="{1E699F0C-4895-DD84-141E-5919729FA8B9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2" creationId="{14EE3F28-F78D-000E-FFD4-E1FD812790F0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3" creationId="{4D84DD5E-8BEA-8A0C-0D26-BDAA6FF7142B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4" creationId="{6DC0DAE1-86BD-11CA-00F3-422C4801F292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5" creationId="{E66031CE-F440-027A-56C1-62476E790E7C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26" creationId="{CE1F5087-76D7-B1CE-9CE3-26749FA78E71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27" creationId="{02B37C36-A560-94A1-68C1-92D125F59110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28" creationId="{12B2B30D-7E41-3EB1-3C1E-F5D2BF8CB7FD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29" creationId="{33A67C7E-2AFE-93F7-35D5-5212FED649AD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30" creationId="{0732EB54-40D3-A118-0C41-63F4A0215C2C}"/>
          </ac:spMkLst>
        </pc:spChg>
        <pc:picChg chg="add del mod ord">
          <ac:chgData name="Commodore St Germain" userId="420783ab-3e48-4f67-af00-cfba62042d5f" providerId="ADAL" clId="{1C523B61-7826-4439-92ED-7DC924354F99}" dt="2026-06-02T17:31:58.949" v="1522" actId="478"/>
          <ac:picMkLst>
            <pc:docMk/>
            <pc:sldMk cId="1266341487" sldId="378"/>
            <ac:picMk id="8" creationId="{6653B0B4-8294-6A5D-B391-39C1FEF21115}"/>
          </ac:picMkLst>
        </pc:picChg>
        <pc:picChg chg="add mod ord">
          <ac:chgData name="Commodore St Germain" userId="420783ab-3e48-4f67-af00-cfba62042d5f" providerId="ADAL" clId="{1C523B61-7826-4439-92ED-7DC924354F99}" dt="2026-06-02T18:32:25.134" v="3255" actId="1076"/>
          <ac:picMkLst>
            <pc:docMk/>
            <pc:sldMk cId="1266341487" sldId="378"/>
            <ac:picMk id="10" creationId="{A9EAEEBA-AD3D-1704-D96E-22C2F89B3AA5}"/>
          </ac:picMkLst>
        </pc:picChg>
        <pc:picChg chg="add del mod">
          <ac:chgData name="Commodore St Germain" userId="420783ab-3e48-4f67-af00-cfba62042d5f" providerId="ADAL" clId="{1C523B61-7826-4439-92ED-7DC924354F99}" dt="2026-06-02T17:32:13.941" v="1525" actId="478"/>
          <ac:picMkLst>
            <pc:docMk/>
            <pc:sldMk cId="1266341487" sldId="378"/>
            <ac:picMk id="12" creationId="{F75808D6-540C-273D-08B8-05C990185D5A}"/>
          </ac:picMkLst>
        </pc:picChg>
        <pc:picChg chg="add del mod ord modCrop">
          <ac:chgData name="Commodore St Germain" userId="420783ab-3e48-4f67-af00-cfba62042d5f" providerId="ADAL" clId="{1C523B61-7826-4439-92ED-7DC924354F99}" dt="2026-06-02T17:45:26.639" v="1731" actId="478"/>
          <ac:picMkLst>
            <pc:docMk/>
            <pc:sldMk cId="1266341487" sldId="378"/>
            <ac:picMk id="14" creationId="{425C9458-7F54-7848-D180-3F4C7ED4D127}"/>
          </ac:picMkLst>
        </pc:picChg>
        <pc:picChg chg="add mod">
          <ac:chgData name="Commodore St Germain" userId="420783ab-3e48-4f67-af00-cfba62042d5f" providerId="ADAL" clId="{1C523B61-7826-4439-92ED-7DC924354F99}" dt="2026-06-02T18:32:25.134" v="3255" actId="1076"/>
          <ac:picMkLst>
            <pc:docMk/>
            <pc:sldMk cId="1266341487" sldId="378"/>
            <ac:picMk id="16" creationId="{B8E61636-D81C-1170-1C9A-6A47AF9DAD0B}"/>
          </ac:picMkLst>
        </pc:picChg>
        <pc:picChg chg="add mod">
          <ac:chgData name="Commodore St Germain" userId="420783ab-3e48-4f67-af00-cfba62042d5f" providerId="ADAL" clId="{1C523B61-7826-4439-92ED-7DC924354F99}" dt="2026-06-02T18:32:23.732" v="3254" actId="571"/>
          <ac:picMkLst>
            <pc:docMk/>
            <pc:sldMk cId="1266341487" sldId="378"/>
            <ac:picMk id="19" creationId="{5A9A541C-06E0-D08E-4EF8-A462F295CC1B}"/>
          </ac:picMkLst>
        </pc:picChg>
        <pc:picChg chg="add mod">
          <ac:chgData name="Commodore St Germain" userId="420783ab-3e48-4f67-af00-cfba62042d5f" providerId="ADAL" clId="{1C523B61-7826-4439-92ED-7DC924354F99}" dt="2026-06-02T18:32:23.732" v="3254" actId="571"/>
          <ac:picMkLst>
            <pc:docMk/>
            <pc:sldMk cId="1266341487" sldId="378"/>
            <ac:picMk id="20" creationId="{516986B8-9D2A-F742-59F2-B371745A4727}"/>
          </ac:picMkLst>
        </pc:picChg>
        <pc:inkChg chg="del">
          <ac:chgData name="Commodore St Germain" userId="420783ab-3e48-4f67-af00-cfba62042d5f" providerId="ADAL" clId="{1C523B61-7826-4439-92ED-7DC924354F99}" dt="2026-06-02T17:29:19.868" v="1508" actId="478"/>
          <ac:inkMkLst>
            <pc:docMk/>
            <pc:sldMk cId="1266341487" sldId="378"/>
            <ac:inkMk id="5" creationId="{8E6047A0-F276-220C-5F76-04CFD9E62885}"/>
          </ac:inkMkLst>
        </pc:inkChg>
      </pc:sldChg>
      <pc:sldChg chg="addSp delSp modSp add mod ord">
        <pc:chgData name="Commodore St Germain" userId="420783ab-3e48-4f67-af00-cfba62042d5f" providerId="ADAL" clId="{1C523B61-7826-4439-92ED-7DC924354F99}" dt="2026-06-02T18:49:18.349" v="3374" actId="1076"/>
        <pc:sldMkLst>
          <pc:docMk/>
          <pc:sldMk cId="4147345875" sldId="379"/>
        </pc:sldMkLst>
        <pc:spChg chg="del">
          <ac:chgData name="Commodore St Germain" userId="420783ab-3e48-4f67-af00-cfba62042d5f" providerId="ADAL" clId="{1C523B61-7826-4439-92ED-7DC924354F99}" dt="2026-06-02T17:40:03.471" v="1715" actId="478"/>
          <ac:spMkLst>
            <pc:docMk/>
            <pc:sldMk cId="4147345875" sldId="379"/>
            <ac:spMk id="3" creationId="{D29618A8-7052-7F62-E7F7-973E2D9DB98C}"/>
          </ac:spMkLst>
        </pc:spChg>
        <pc:spChg chg="del mod">
          <ac:chgData name="Commodore St Germain" userId="420783ab-3e48-4f67-af00-cfba62042d5f" providerId="ADAL" clId="{1C523B61-7826-4439-92ED-7DC924354F99}" dt="2026-06-02T17:40:01.653" v="1714" actId="478"/>
          <ac:spMkLst>
            <pc:docMk/>
            <pc:sldMk cId="4147345875" sldId="379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2:38.900" v="3258" actId="478"/>
          <ac:spMkLst>
            <pc:docMk/>
            <pc:sldMk cId="4147345875" sldId="379"/>
            <ac:spMk id="7" creationId="{7B7B7958-0089-0CD1-F97F-58079E2D1BA8}"/>
          </ac:spMkLst>
        </pc:spChg>
        <pc:spChg chg="add mod">
          <ac:chgData name="Commodore St Germain" userId="420783ab-3e48-4f67-af00-cfba62042d5f" providerId="ADAL" clId="{1C523B61-7826-4439-92ED-7DC924354F99}" dt="2026-06-02T18:32:45.627" v="3260" actId="1076"/>
          <ac:spMkLst>
            <pc:docMk/>
            <pc:sldMk cId="4147345875" sldId="379"/>
            <ac:spMk id="10" creationId="{DF6B4249-AAAD-0A28-2CDE-A54D4C2997E3}"/>
          </ac:spMkLst>
        </pc:spChg>
        <pc:spChg chg="add del mod">
          <ac:chgData name="Commodore St Germain" userId="420783ab-3e48-4f67-af00-cfba62042d5f" providerId="ADAL" clId="{1C523B61-7826-4439-92ED-7DC924354F99}" dt="2026-06-02T18:32:41.840" v="3259" actId="478"/>
          <ac:spMkLst>
            <pc:docMk/>
            <pc:sldMk cId="4147345875" sldId="379"/>
            <ac:spMk id="13" creationId="{12CB3D1C-D936-5DF0-3C61-AC5AD3F4E11E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4" creationId="{5C2F06A2-B8D5-0A31-C849-E9E32E6EEAFB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5" creationId="{D4BB1EC7-4267-D7B9-79EC-C80F96BCE195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6" creationId="{1AC330C9-B686-F477-BED1-FCC0DA9E6B33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7" creationId="{80CA61F8-B36F-6CDE-D6B7-FA028416E2E0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8" creationId="{0C558FD6-78E8-4369-90B4-C0A1AD1CAE9D}"/>
          </ac:spMkLst>
        </pc:spChg>
        <pc:graphicFrameChg chg="add mod modGraphic">
          <ac:chgData name="Commodore St Germain" userId="420783ab-3e48-4f67-af00-cfba62042d5f" providerId="ADAL" clId="{1C523B61-7826-4439-92ED-7DC924354F99}" dt="2026-06-02T18:32:52.146" v="3261" actId="1076"/>
          <ac:graphicFrameMkLst>
            <pc:docMk/>
            <pc:sldMk cId="4147345875" sldId="379"/>
            <ac:graphicFrameMk id="11" creationId="{08356856-DE7B-7D2D-7521-B4D60D1FE2C3}"/>
          </ac:graphicFrameMkLst>
        </pc:graphicFrameChg>
        <pc:picChg chg="add del mod">
          <ac:chgData name="Commodore St Germain" userId="420783ab-3e48-4f67-af00-cfba62042d5f" providerId="ADAL" clId="{1C523B61-7826-4439-92ED-7DC924354F99}" dt="2026-06-02T17:46:56.284" v="1734" actId="478"/>
          <ac:picMkLst>
            <pc:docMk/>
            <pc:sldMk cId="4147345875" sldId="379"/>
            <ac:picMk id="8" creationId="{04691DD9-3221-BB57-CD02-3795C458AFC3}"/>
          </ac:picMkLst>
        </pc:picChg>
        <pc:picChg chg="add mod">
          <ac:chgData name="Commodore St Germain" userId="420783ab-3e48-4f67-af00-cfba62042d5f" providerId="ADAL" clId="{1C523B61-7826-4439-92ED-7DC924354F99}" dt="2026-06-02T18:32:52.146" v="3261" actId="1076"/>
          <ac:picMkLst>
            <pc:docMk/>
            <pc:sldMk cId="4147345875" sldId="379"/>
            <ac:picMk id="9" creationId="{C23B4F38-9DC6-0E33-F55C-744303DB49EC}"/>
          </ac:picMkLst>
        </pc:picChg>
        <pc:inkChg chg="del">
          <ac:chgData name="Commodore St Germain" userId="420783ab-3e48-4f67-af00-cfba62042d5f" providerId="ADAL" clId="{1C523B61-7826-4439-92ED-7DC924354F99}" dt="2026-06-02T17:40:00.220" v="1712" actId="478"/>
          <ac:inkMkLst>
            <pc:docMk/>
            <pc:sldMk cId="4147345875" sldId="379"/>
            <ac:inkMk id="5" creationId="{AEE406AB-4C7B-7596-8458-C4D2A759B498}"/>
          </ac:inkMkLst>
        </pc:inkChg>
      </pc:sldChg>
      <pc:sldChg chg="addSp delSp modSp add mod ord">
        <pc:chgData name="Commodore St Germain" userId="420783ab-3e48-4f67-af00-cfba62042d5f" providerId="ADAL" clId="{1C523B61-7826-4439-92ED-7DC924354F99}" dt="2026-06-02T18:49:13.585" v="3372" actId="1076"/>
        <pc:sldMkLst>
          <pc:docMk/>
          <pc:sldMk cId="2655496302" sldId="380"/>
        </pc:sldMkLst>
        <pc:spChg chg="mod">
          <ac:chgData name="Commodore St Germain" userId="420783ab-3e48-4f67-af00-cfba62042d5f" providerId="ADAL" clId="{1C523B61-7826-4439-92ED-7DC924354F99}" dt="2026-06-02T18:41:14.539" v="3338" actId="1076"/>
          <ac:spMkLst>
            <pc:docMk/>
            <pc:sldMk cId="2655496302" sldId="380"/>
            <ac:spMk id="3" creationId="{D29618A8-7052-7F62-E7F7-973E2D9DB98C}"/>
          </ac:spMkLst>
        </pc:spChg>
        <pc:spChg chg="del">
          <ac:chgData name="Commodore St Germain" userId="420783ab-3e48-4f67-af00-cfba62042d5f" providerId="ADAL" clId="{1C523B61-7826-4439-92ED-7DC924354F99}" dt="2026-06-02T17:38:21.983" v="1671" actId="478"/>
          <ac:spMkLst>
            <pc:docMk/>
            <pc:sldMk cId="2655496302" sldId="380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2:31.638" v="3256" actId="478"/>
          <ac:spMkLst>
            <pc:docMk/>
            <pc:sldMk cId="2655496302" sldId="380"/>
            <ac:spMk id="7" creationId="{7B7B7958-0089-0CD1-F97F-58079E2D1BA8}"/>
          </ac:spMkLst>
        </pc:spChg>
        <pc:spChg chg="add del mod">
          <ac:chgData name="Commodore St Germain" userId="420783ab-3e48-4f67-af00-cfba62042d5f" providerId="ADAL" clId="{1C523B61-7826-4439-92ED-7DC924354F99}" dt="2026-06-02T18:32:34.282" v="3257" actId="478"/>
          <ac:spMkLst>
            <pc:docMk/>
            <pc:sldMk cId="2655496302" sldId="380"/>
            <ac:spMk id="13" creationId="{6BB1A784-2B4E-60DB-0E99-A809F3D8A0E2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4" creationId="{D6011FBF-29D3-38DC-EA11-9475050CB3B9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5" creationId="{4F897591-F2E7-16D1-A2EE-A8019A60BAAA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6" creationId="{7AC40491-23BF-A2E8-E8EB-C1D70C048232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7" creationId="{4DC12831-1E74-7849-7B07-47596CC41C87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8" creationId="{6C0A6504-7BCE-D496-4BC2-7961CF33241D}"/>
          </ac:spMkLst>
        </pc:spChg>
        <pc:graphicFrameChg chg="add mod modGraphic">
          <ac:chgData name="Commodore St Germain" userId="420783ab-3e48-4f67-af00-cfba62042d5f" providerId="ADAL" clId="{1C523B61-7826-4439-92ED-7DC924354F99}" dt="2026-06-02T18:41:11.160" v="3337" actId="1076"/>
          <ac:graphicFrameMkLst>
            <pc:docMk/>
            <pc:sldMk cId="2655496302" sldId="380"/>
            <ac:graphicFrameMk id="11" creationId="{429B276B-82A9-93E8-6BC6-EA83CF59E3DC}"/>
          </ac:graphicFrameMkLst>
        </pc:graphicFrameChg>
        <pc:picChg chg="add del mod">
          <ac:chgData name="Commodore St Germain" userId="420783ab-3e48-4f67-af00-cfba62042d5f" providerId="ADAL" clId="{1C523B61-7826-4439-92ED-7DC924354F99}" dt="2026-06-02T17:45:29.690" v="1732" actId="478"/>
          <ac:picMkLst>
            <pc:docMk/>
            <pc:sldMk cId="2655496302" sldId="380"/>
            <ac:picMk id="8" creationId="{A4636882-332E-B4BD-55AD-950DBD33C8B2}"/>
          </ac:picMkLst>
        </pc:picChg>
        <pc:picChg chg="add mod">
          <ac:chgData name="Commodore St Germain" userId="420783ab-3e48-4f67-af00-cfba62042d5f" providerId="ADAL" clId="{1C523B61-7826-4439-92ED-7DC924354F99}" dt="2026-06-02T18:41:11.160" v="3337" actId="1076"/>
          <ac:picMkLst>
            <pc:docMk/>
            <pc:sldMk cId="2655496302" sldId="380"/>
            <ac:picMk id="10" creationId="{9090BC2D-4216-1F4D-CD22-51860F26A12B}"/>
          </ac:picMkLst>
        </pc:picChg>
        <pc:inkChg chg="del">
          <ac:chgData name="Commodore St Germain" userId="420783ab-3e48-4f67-af00-cfba62042d5f" providerId="ADAL" clId="{1C523B61-7826-4439-92ED-7DC924354F99}" dt="2026-06-02T17:38:12.528" v="1668" actId="478"/>
          <ac:inkMkLst>
            <pc:docMk/>
            <pc:sldMk cId="2655496302" sldId="380"/>
            <ac:inkMk id="5" creationId="{AEE406AB-4C7B-7596-8458-C4D2A759B498}"/>
          </ac:inkMkLst>
        </pc:inkChg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117964848" sldId="381"/>
        </pc:sldMkLst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018748350" sldId="382"/>
        </pc:sldMkLst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307110607" sldId="383"/>
        </pc:sldMkLst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416999568" sldId="384"/>
        </pc:sldMkLst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680183590" sldId="385"/>
        </pc:sldMkLst>
      </pc:sldChg>
      <pc:sldChg chg="addSp delSp modSp add mod">
        <pc:chgData name="Commodore St Germain" userId="420783ab-3e48-4f67-af00-cfba62042d5f" providerId="ADAL" clId="{1C523B61-7826-4439-92ED-7DC924354F99}" dt="2026-06-02T18:13:51.637" v="2772" actId="1038"/>
        <pc:sldMkLst>
          <pc:docMk/>
          <pc:sldMk cId="666438534" sldId="386"/>
        </pc:sldMkLst>
        <pc:spChg chg="mod">
          <ac:chgData name="Commodore St Germain" userId="420783ab-3e48-4f67-af00-cfba62042d5f" providerId="ADAL" clId="{1C523B61-7826-4439-92ED-7DC924354F99}" dt="2026-06-02T18:12:47.496" v="2746" actId="1076"/>
          <ac:spMkLst>
            <pc:docMk/>
            <pc:sldMk cId="666438534" sldId="386"/>
            <ac:spMk id="21" creationId="{EF8773F8-2418-E947-958A-96CF0B6EB673}"/>
          </ac:spMkLst>
        </pc:spChg>
        <pc:picChg chg="add mod">
          <ac:chgData name="Commodore St Germain" userId="420783ab-3e48-4f67-af00-cfba62042d5f" providerId="ADAL" clId="{1C523B61-7826-4439-92ED-7DC924354F99}" dt="2026-06-02T18:13:35.315" v="2760" actId="1076"/>
          <ac:picMkLst>
            <pc:docMk/>
            <pc:sldMk cId="666438534" sldId="386"/>
            <ac:picMk id="8" creationId="{3F6838A6-8520-F5BB-CB7F-0E05C7CDD644}"/>
          </ac:picMkLst>
        </pc:picChg>
        <pc:picChg chg="add mod">
          <ac:chgData name="Commodore St Germain" userId="420783ab-3e48-4f67-af00-cfba62042d5f" providerId="ADAL" clId="{1C523B61-7826-4439-92ED-7DC924354F99}" dt="2026-06-02T18:13:51.637" v="2772" actId="1038"/>
          <ac:picMkLst>
            <pc:docMk/>
            <pc:sldMk cId="666438534" sldId="386"/>
            <ac:picMk id="9" creationId="{A7533FEB-B588-66AB-521D-A964CD67798A}"/>
          </ac:picMkLst>
        </pc:picChg>
        <pc:picChg chg="del">
          <ac:chgData name="Commodore St Germain" userId="420783ab-3e48-4f67-af00-cfba62042d5f" providerId="ADAL" clId="{1C523B61-7826-4439-92ED-7DC924354F99}" dt="2026-06-02T18:12:45.055" v="2744" actId="478"/>
          <ac:picMkLst>
            <pc:docMk/>
            <pc:sldMk cId="666438534" sldId="386"/>
            <ac:picMk id="11" creationId="{8D1D511D-850E-EFCB-1C41-243AD279877E}"/>
          </ac:picMkLst>
        </pc:picChg>
        <pc:cxnChg chg="add mod">
          <ac:chgData name="Commodore St Germain" userId="420783ab-3e48-4f67-af00-cfba62042d5f" providerId="ADAL" clId="{1C523B61-7826-4439-92ED-7DC924354F99}" dt="2026-06-02T18:13:48.323" v="2766" actId="14100"/>
          <ac:cxnSpMkLst>
            <pc:docMk/>
            <pc:sldMk cId="666438534" sldId="386"/>
            <ac:cxnSpMk id="3" creationId="{2758A497-7C71-25CC-ED12-82FE9361767C}"/>
          </ac:cxnSpMkLst>
        </pc:cxnChg>
        <pc:cxnChg chg="add del mod">
          <ac:chgData name="Commodore St Germain" userId="420783ab-3e48-4f67-af00-cfba62042d5f" providerId="ADAL" clId="{1C523B61-7826-4439-92ED-7DC924354F99}" dt="2026-06-02T18:13:12.995" v="2750" actId="478"/>
          <ac:cxnSpMkLst>
            <pc:docMk/>
            <pc:sldMk cId="666438534" sldId="386"/>
            <ac:cxnSpMk id="25" creationId="{7F606ADA-431B-C3C7-98FC-858581AEB983}"/>
          </ac:cxnSpMkLst>
        </pc:cxnChg>
        <pc:cxnChg chg="add del mod">
          <ac:chgData name="Commodore St Germain" userId="420783ab-3e48-4f67-af00-cfba62042d5f" providerId="ADAL" clId="{1C523B61-7826-4439-92ED-7DC924354F99}" dt="2026-06-02T18:13:09.937" v="2749" actId="478"/>
          <ac:cxnSpMkLst>
            <pc:docMk/>
            <pc:sldMk cId="666438534" sldId="386"/>
            <ac:cxnSpMk id="29" creationId="{30C6252D-87D5-DD8B-B96F-615A2BD46AC3}"/>
          </ac:cxnSpMkLst>
        </pc:cxnChg>
        <pc:cxnChg chg="add del mod">
          <ac:chgData name="Commodore St Germain" userId="420783ab-3e48-4f67-af00-cfba62042d5f" providerId="ADAL" clId="{1C523B61-7826-4439-92ED-7DC924354F99}" dt="2026-06-02T18:13:09.937" v="2749" actId="478"/>
          <ac:cxnSpMkLst>
            <pc:docMk/>
            <pc:sldMk cId="666438534" sldId="386"/>
            <ac:cxnSpMk id="35" creationId="{9422CD4D-1504-443D-48F8-B97EFAB114BE}"/>
          </ac:cxnSpMkLst>
        </pc:cxnChg>
        <pc:cxnChg chg="add del mod">
          <ac:chgData name="Commodore St Germain" userId="420783ab-3e48-4f67-af00-cfba62042d5f" providerId="ADAL" clId="{1C523B61-7826-4439-92ED-7DC924354F99}" dt="2026-06-02T18:13:09.937" v="2749" actId="478"/>
          <ac:cxnSpMkLst>
            <pc:docMk/>
            <pc:sldMk cId="666438534" sldId="386"/>
            <ac:cxnSpMk id="40" creationId="{CA002EEA-35C4-16F8-11BD-BB774ACB0856}"/>
          </ac:cxnSpMkLst>
        </pc:cxnChg>
        <pc:cxnChg chg="add del mod">
          <ac:chgData name="Commodore St Germain" userId="420783ab-3e48-4f67-af00-cfba62042d5f" providerId="ADAL" clId="{1C523B61-7826-4439-92ED-7DC924354F99}" dt="2026-06-02T18:13:05.600" v="2748" actId="478"/>
          <ac:cxnSpMkLst>
            <pc:docMk/>
            <pc:sldMk cId="666438534" sldId="386"/>
            <ac:cxnSpMk id="43" creationId="{839BCD9F-1371-FBA6-DC7E-6622EDB6D4FD}"/>
          </ac:cxnSpMkLst>
        </pc:cxnChg>
        <pc:cxnChg chg="add del mod">
          <ac:chgData name="Commodore St Germain" userId="420783ab-3e48-4f67-af00-cfba62042d5f" providerId="ADAL" clId="{1C523B61-7826-4439-92ED-7DC924354F99}" dt="2026-06-02T18:13:05.600" v="2748" actId="478"/>
          <ac:cxnSpMkLst>
            <pc:docMk/>
            <pc:sldMk cId="666438534" sldId="386"/>
            <ac:cxnSpMk id="46" creationId="{ECC6A3F6-6C9A-0199-FF91-29DFDEFB7180}"/>
          </ac:cxnSpMkLst>
        </pc:cxnChg>
      </pc:sldChg>
      <pc:sldChg chg="addSp modSp new mod ord">
        <pc:chgData name="Commodore St Germain" userId="420783ab-3e48-4f67-af00-cfba62042d5f" providerId="ADAL" clId="{1C523B61-7826-4439-92ED-7DC924354F99}" dt="2026-06-02T18:24:10.685" v="2885"/>
        <pc:sldMkLst>
          <pc:docMk/>
          <pc:sldMk cId="4018602463" sldId="387"/>
        </pc:sldMkLst>
        <pc:picChg chg="add mod">
          <ac:chgData name="Commodore St Germain" userId="420783ab-3e48-4f67-af00-cfba62042d5f" providerId="ADAL" clId="{1C523B61-7826-4439-92ED-7DC924354F99}" dt="2026-06-02T18:24:07.065" v="2883" actId="1076"/>
          <ac:picMkLst>
            <pc:docMk/>
            <pc:sldMk cId="4018602463" sldId="387"/>
            <ac:picMk id="5" creationId="{3F8A2B39-1514-42A2-6EE6-4A64C44B9F5F}"/>
          </ac:picMkLst>
        </pc:picChg>
      </pc:sldChg>
      <pc:sldChg chg="addSp delSp modSp add mod">
        <pc:chgData name="Commodore St Germain" userId="420783ab-3e48-4f67-af00-cfba62042d5f" providerId="ADAL" clId="{1C523B61-7826-4439-92ED-7DC924354F99}" dt="2026-06-02T18:31:27.004" v="3240" actId="1076"/>
        <pc:sldMkLst>
          <pc:docMk/>
          <pc:sldMk cId="1670161847" sldId="388"/>
        </pc:sldMkLst>
        <pc:spChg chg="add mod">
          <ac:chgData name="Commodore St Germain" userId="420783ab-3e48-4f67-af00-cfba62042d5f" providerId="ADAL" clId="{1C523B61-7826-4439-92ED-7DC924354F99}" dt="2026-06-02T18:31:27.004" v="3240" actId="1076"/>
          <ac:spMkLst>
            <pc:docMk/>
            <pc:sldMk cId="1670161847" sldId="388"/>
            <ac:spMk id="4" creationId="{CBFD3108-211B-E4FF-D189-B21D7023F175}"/>
          </ac:spMkLst>
        </pc:spChg>
        <pc:inkChg chg="del">
          <ac:chgData name="Commodore St Germain" userId="420783ab-3e48-4f67-af00-cfba62042d5f" providerId="ADAL" clId="{1C523B61-7826-4439-92ED-7DC924354F99}" dt="2026-06-02T18:29:09.496" v="3037" actId="478"/>
          <ac:inkMkLst>
            <pc:docMk/>
            <pc:sldMk cId="1670161847" sldId="388"/>
            <ac:inkMk id="3" creationId="{2136FC8E-076E-B921-3F11-3B62FD39A8DC}"/>
          </ac:inkMkLst>
        </pc:inkChg>
      </pc:sldChg>
      <pc:sldChg chg="add">
        <pc:chgData name="Commodore St Germain" userId="420783ab-3e48-4f67-af00-cfba62042d5f" providerId="ADAL" clId="{1C523B61-7826-4439-92ED-7DC924354F99}" dt="2026-06-02T18:46:31.959" v="3339"/>
        <pc:sldMkLst>
          <pc:docMk/>
          <pc:sldMk cId="1681383189" sldId="389"/>
        </pc:sldMkLst>
      </pc:sldChg>
      <pc:sldChg chg="modSp add mod">
        <pc:chgData name="Commodore St Germain" userId="420783ab-3e48-4f67-af00-cfba62042d5f" providerId="ADAL" clId="{1C523B61-7826-4439-92ED-7DC924354F99}" dt="2026-06-02T19:17:32.344" v="4108"/>
        <pc:sldMkLst>
          <pc:docMk/>
          <pc:sldMk cId="2275457257" sldId="390"/>
        </pc:sldMkLst>
        <pc:spChg chg="mod">
          <ac:chgData name="Commodore St Germain" userId="420783ab-3e48-4f67-af00-cfba62042d5f" providerId="ADAL" clId="{1C523B61-7826-4439-92ED-7DC924354F99}" dt="2026-06-02T18:50:17.019" v="3437" actId="20577"/>
          <ac:spMkLst>
            <pc:docMk/>
            <pc:sldMk cId="2275457257" sldId="390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C523B61-7826-4439-92ED-7DC924354F99}" dt="2026-06-02T19:17:32.344" v="4108"/>
          <ac:spMkLst>
            <pc:docMk/>
            <pc:sldMk cId="2275457257" sldId="390"/>
            <ac:spMk id="3" creationId="{FAE6C167-8755-0957-EC44-727CF70712E3}"/>
          </ac:spMkLst>
        </pc:spChg>
      </pc:sldChg>
      <pc:sldChg chg="addSp delSp modSp new mod">
        <pc:chgData name="Commodore St Germain" userId="420783ab-3e48-4f67-af00-cfba62042d5f" providerId="ADAL" clId="{1C523B61-7826-4439-92ED-7DC924354F99}" dt="2026-06-02T19:02:16.214" v="3809" actId="20577"/>
        <pc:sldMkLst>
          <pc:docMk/>
          <pc:sldMk cId="2672207239" sldId="391"/>
        </pc:sldMkLst>
        <pc:spChg chg="mod">
          <ac:chgData name="Commodore St Germain" userId="420783ab-3e48-4f67-af00-cfba62042d5f" providerId="ADAL" clId="{1C523B61-7826-4439-92ED-7DC924354F99}" dt="2026-06-02T19:02:16.214" v="3809" actId="20577"/>
          <ac:spMkLst>
            <pc:docMk/>
            <pc:sldMk cId="2672207239" sldId="391"/>
            <ac:spMk id="2" creationId="{989C3133-63B8-206F-2780-5E522C9522C3}"/>
          </ac:spMkLst>
        </pc:spChg>
        <pc:spChg chg="del">
          <ac:chgData name="Commodore St Germain" userId="420783ab-3e48-4f67-af00-cfba62042d5f" providerId="ADAL" clId="{1C523B61-7826-4439-92ED-7DC924354F99}" dt="2026-06-02T18:56:36.862" v="3612" actId="478"/>
          <ac:spMkLst>
            <pc:docMk/>
            <pc:sldMk cId="2672207239" sldId="391"/>
            <ac:spMk id="3" creationId="{CF31FD0A-70FD-FE96-5E5C-A4973F6C549E}"/>
          </ac:spMkLst>
        </pc:spChg>
        <pc:spChg chg="add mod">
          <ac:chgData name="Commodore St Germain" userId="420783ab-3e48-4f67-af00-cfba62042d5f" providerId="ADAL" clId="{1C523B61-7826-4439-92ED-7DC924354F99}" dt="2026-06-02T18:56:53.288" v="3615" actId="1076"/>
          <ac:spMkLst>
            <pc:docMk/>
            <pc:sldMk cId="2672207239" sldId="391"/>
            <ac:spMk id="4" creationId="{99E781B5-8960-4883-1599-B3B81A12A286}"/>
          </ac:spMkLst>
        </pc:spChg>
        <pc:spChg chg="add mod">
          <ac:chgData name="Commodore St Germain" userId="420783ab-3e48-4f67-af00-cfba62042d5f" providerId="ADAL" clId="{1C523B61-7826-4439-92ED-7DC924354F99}" dt="2026-06-02T18:57:24.182" v="3622" actId="20577"/>
          <ac:spMkLst>
            <pc:docMk/>
            <pc:sldMk cId="2672207239" sldId="391"/>
            <ac:spMk id="5" creationId="{C4ACF042-3A41-9944-3721-2844F0E81F9D}"/>
          </ac:spMkLst>
        </pc:spChg>
        <pc:spChg chg="add mod">
          <ac:chgData name="Commodore St Germain" userId="420783ab-3e48-4f67-af00-cfba62042d5f" providerId="ADAL" clId="{1C523B61-7826-4439-92ED-7DC924354F99}" dt="2026-06-02T18:57:26.424" v="3623" actId="20577"/>
          <ac:spMkLst>
            <pc:docMk/>
            <pc:sldMk cId="2672207239" sldId="391"/>
            <ac:spMk id="6" creationId="{EAD535EF-C5F8-447E-438C-7096EC9F1121}"/>
          </ac:spMkLst>
        </pc:spChg>
        <pc:spChg chg="add mod">
          <ac:chgData name="Commodore St Germain" userId="420783ab-3e48-4f67-af00-cfba62042d5f" providerId="ADAL" clId="{1C523B61-7826-4439-92ED-7DC924354F99}" dt="2026-06-02T18:57:42.656" v="3627" actId="1076"/>
          <ac:spMkLst>
            <pc:docMk/>
            <pc:sldMk cId="2672207239" sldId="391"/>
            <ac:spMk id="7" creationId="{B4101FDD-D67A-25CA-9E01-2B43B2C3B29E}"/>
          </ac:spMkLst>
        </pc:spChg>
      </pc:sldChg>
      <pc:sldChg chg="addSp modSp new mod ord">
        <pc:chgData name="Commodore St Germain" userId="420783ab-3e48-4f67-af00-cfba62042d5f" providerId="ADAL" clId="{1C523B61-7826-4439-92ED-7DC924354F99}" dt="2026-06-02T19:02:29.138" v="3811"/>
        <pc:sldMkLst>
          <pc:docMk/>
          <pc:sldMk cId="1850788982" sldId="392"/>
        </pc:sldMkLst>
        <pc:spChg chg="mod">
          <ac:chgData name="Commodore St Germain" userId="420783ab-3e48-4f67-af00-cfba62042d5f" providerId="ADAL" clId="{1C523B61-7826-4439-92ED-7DC924354F99}" dt="2026-06-02T18:58:37.860" v="3654" actId="20577"/>
          <ac:spMkLst>
            <pc:docMk/>
            <pc:sldMk cId="1850788982" sldId="392"/>
            <ac:spMk id="2" creationId="{15D8984A-436F-647B-E7F7-9A72C8947EFC}"/>
          </ac:spMkLst>
        </pc:spChg>
        <pc:spChg chg="add mod">
          <ac:chgData name="Commodore St Germain" userId="420783ab-3e48-4f67-af00-cfba62042d5f" providerId="ADAL" clId="{1C523B61-7826-4439-92ED-7DC924354F99}" dt="2026-06-02T19:01:39.188" v="3765" actId="1076"/>
          <ac:spMkLst>
            <pc:docMk/>
            <pc:sldMk cId="1850788982" sldId="392"/>
            <ac:spMk id="6" creationId="{3322D1AF-98C9-E607-8619-E1BA1AECF516}"/>
          </ac:spMkLst>
        </pc:spChg>
        <pc:spChg chg="add mod">
          <ac:chgData name="Commodore St Germain" userId="420783ab-3e48-4f67-af00-cfba62042d5f" providerId="ADAL" clId="{1C523B61-7826-4439-92ED-7DC924354F99}" dt="2026-06-02T19:00:56.323" v="3711" actId="14100"/>
          <ac:spMkLst>
            <pc:docMk/>
            <pc:sldMk cId="1850788982" sldId="392"/>
            <ac:spMk id="7" creationId="{33D08746-472E-AD3A-1366-DFC564215F85}"/>
          </ac:spMkLst>
        </pc:spChg>
        <pc:spChg chg="add mod">
          <ac:chgData name="Commodore St Germain" userId="420783ab-3e48-4f67-af00-cfba62042d5f" providerId="ADAL" clId="{1C523B61-7826-4439-92ED-7DC924354F99}" dt="2026-06-02T19:01:56.313" v="3774" actId="1076"/>
          <ac:spMkLst>
            <pc:docMk/>
            <pc:sldMk cId="1850788982" sldId="392"/>
            <ac:spMk id="8" creationId="{3A0430C7-826B-E15A-05EF-F842D7AE4554}"/>
          </ac:spMkLst>
        </pc:spChg>
        <pc:spChg chg="add mod">
          <ac:chgData name="Commodore St Germain" userId="420783ab-3e48-4f67-af00-cfba62042d5f" providerId="ADAL" clId="{1C523B61-7826-4439-92ED-7DC924354F99}" dt="2026-06-02T19:01:50.033" v="3773" actId="20577"/>
          <ac:spMkLst>
            <pc:docMk/>
            <pc:sldMk cId="1850788982" sldId="392"/>
            <ac:spMk id="9" creationId="{AE93AAD8-E917-44CA-C9F5-7B249B87CFEB}"/>
          </ac:spMkLst>
        </pc:spChg>
        <pc:picChg chg="add mod">
          <ac:chgData name="Commodore St Germain" userId="420783ab-3e48-4f67-af00-cfba62042d5f" providerId="ADAL" clId="{1C523B61-7826-4439-92ED-7DC924354F99}" dt="2026-06-02T19:01:33.850" v="3764" actId="1076"/>
          <ac:picMkLst>
            <pc:docMk/>
            <pc:sldMk cId="1850788982" sldId="392"/>
            <ac:picMk id="5" creationId="{32569E52-B633-F850-3B57-A8B119366D3D}"/>
          </ac:picMkLst>
        </pc:picChg>
      </pc:sldChg>
      <pc:sldChg chg="addSp modSp new mod">
        <pc:chgData name="Commodore St Germain" userId="420783ab-3e48-4f67-af00-cfba62042d5f" providerId="ADAL" clId="{1C523B61-7826-4439-92ED-7DC924354F99}" dt="2026-06-02T19:11:13.155" v="3839" actId="1076"/>
        <pc:sldMkLst>
          <pc:docMk/>
          <pc:sldMk cId="3866939125" sldId="393"/>
        </pc:sldMkLst>
        <pc:picChg chg="add mod">
          <ac:chgData name="Commodore St Germain" userId="420783ab-3e48-4f67-af00-cfba62042d5f" providerId="ADAL" clId="{1C523B61-7826-4439-92ED-7DC924354F99}" dt="2026-06-02T19:06:29.462" v="3835" actId="1076"/>
          <ac:picMkLst>
            <pc:docMk/>
            <pc:sldMk cId="3866939125" sldId="393"/>
            <ac:picMk id="5" creationId="{CFFF58A2-5EC3-6A1D-E509-AE90F35B4362}"/>
          </ac:picMkLst>
        </pc:picChg>
        <pc:picChg chg="add mod">
          <ac:chgData name="Commodore St Germain" userId="420783ab-3e48-4f67-af00-cfba62042d5f" providerId="ADAL" clId="{1C523B61-7826-4439-92ED-7DC924354F99}" dt="2026-06-02T19:10:55.991" v="3837" actId="1076"/>
          <ac:picMkLst>
            <pc:docMk/>
            <pc:sldMk cId="3866939125" sldId="393"/>
            <ac:picMk id="7" creationId="{098FB891-4439-F691-BC40-31E1ED5A8505}"/>
          </ac:picMkLst>
        </pc:picChg>
        <pc:picChg chg="add mod">
          <ac:chgData name="Commodore St Germain" userId="420783ab-3e48-4f67-af00-cfba62042d5f" providerId="ADAL" clId="{1C523B61-7826-4439-92ED-7DC924354F99}" dt="2026-06-02T19:11:13.155" v="3839" actId="1076"/>
          <ac:picMkLst>
            <pc:docMk/>
            <pc:sldMk cId="3866939125" sldId="393"/>
            <ac:picMk id="9" creationId="{0F43BC49-03BF-EF61-AF90-38BD42F60867}"/>
          </ac:picMkLst>
        </pc:picChg>
      </pc:sldChg>
      <pc:sldChg chg="addSp modSp new mod">
        <pc:chgData name="Commodore St Germain" userId="420783ab-3e48-4f67-af00-cfba62042d5f" providerId="ADAL" clId="{1C523B61-7826-4439-92ED-7DC924354F99}" dt="2026-06-02T19:24:05.370" v="4156" actId="20577"/>
        <pc:sldMkLst>
          <pc:docMk/>
          <pc:sldMk cId="1863482216" sldId="394"/>
        </pc:sldMkLst>
        <pc:spChg chg="mod">
          <ac:chgData name="Commodore St Germain" userId="420783ab-3e48-4f67-af00-cfba62042d5f" providerId="ADAL" clId="{1C523B61-7826-4439-92ED-7DC924354F99}" dt="2026-06-02T19:24:05.370" v="4156" actId="20577"/>
          <ac:spMkLst>
            <pc:docMk/>
            <pc:sldMk cId="1863482216" sldId="394"/>
            <ac:spMk id="2" creationId="{AB90C7FD-B2A4-DFB3-F22D-14C07011667A}"/>
          </ac:spMkLst>
        </pc:spChg>
        <pc:spChg chg="add mod">
          <ac:chgData name="Commodore St Germain" userId="420783ab-3e48-4f67-af00-cfba62042d5f" providerId="ADAL" clId="{1C523B61-7826-4439-92ED-7DC924354F99}" dt="2026-06-02T19:23:27.290" v="4139" actId="20577"/>
          <ac:spMkLst>
            <pc:docMk/>
            <pc:sldMk cId="1863482216" sldId="394"/>
            <ac:spMk id="8" creationId="{5837CDAB-0AF2-7D47-673B-E44242053197}"/>
          </ac:spMkLst>
        </pc:spChg>
        <pc:picChg chg="add mod">
          <ac:chgData name="Commodore St Germain" userId="420783ab-3e48-4f67-af00-cfba62042d5f" providerId="ADAL" clId="{1C523B61-7826-4439-92ED-7DC924354F99}" dt="2026-06-02T19:22:35.642" v="4131" actId="1076"/>
          <ac:picMkLst>
            <pc:docMk/>
            <pc:sldMk cId="1863482216" sldId="394"/>
            <ac:picMk id="5" creationId="{4E5CE7E2-09C6-FD7E-3F40-0F90F23A3668}"/>
          </ac:picMkLst>
        </pc:picChg>
        <pc:picChg chg="add mod">
          <ac:chgData name="Commodore St Germain" userId="420783ab-3e48-4f67-af00-cfba62042d5f" providerId="ADAL" clId="{1C523B61-7826-4439-92ED-7DC924354F99}" dt="2026-06-02T19:23:11.183" v="4133" actId="1076"/>
          <ac:picMkLst>
            <pc:docMk/>
            <pc:sldMk cId="1863482216" sldId="394"/>
            <ac:picMk id="7" creationId="{DADA63A4-A57A-0CE8-E76F-8080510E58D3}"/>
          </ac:picMkLst>
        </pc:picChg>
      </pc:sldChg>
      <pc:sldChg chg="addSp modSp new mod">
        <pc:chgData name="Commodore St Germain" userId="420783ab-3e48-4f67-af00-cfba62042d5f" providerId="ADAL" clId="{1C523B61-7826-4439-92ED-7DC924354F99}" dt="2026-06-02T19:34:33.498" v="4324" actId="1076"/>
        <pc:sldMkLst>
          <pc:docMk/>
          <pc:sldMk cId="2297256743" sldId="395"/>
        </pc:sldMkLst>
        <pc:spChg chg="mod">
          <ac:chgData name="Commodore St Germain" userId="420783ab-3e48-4f67-af00-cfba62042d5f" providerId="ADAL" clId="{1C523B61-7826-4439-92ED-7DC924354F99}" dt="2026-06-02T19:24:12.469" v="4169" actId="20577"/>
          <ac:spMkLst>
            <pc:docMk/>
            <pc:sldMk cId="2297256743" sldId="395"/>
            <ac:spMk id="2" creationId="{88AF2375-1B96-1CFE-72DF-BF4533A47AFE}"/>
          </ac:spMkLst>
        </pc:spChg>
        <pc:spChg chg="add mod">
          <ac:chgData name="Commodore St Germain" userId="420783ab-3e48-4f67-af00-cfba62042d5f" providerId="ADAL" clId="{1C523B61-7826-4439-92ED-7DC924354F99}" dt="2026-06-02T19:24:22.300" v="4175" actId="20577"/>
          <ac:spMkLst>
            <pc:docMk/>
            <pc:sldMk cId="2297256743" sldId="395"/>
            <ac:spMk id="6" creationId="{4809AAE3-0386-2762-9555-C9E01BC39185}"/>
          </ac:spMkLst>
        </pc:spChg>
        <pc:picChg chg="add mod">
          <ac:chgData name="Commodore St Germain" userId="420783ab-3e48-4f67-af00-cfba62042d5f" providerId="ADAL" clId="{1C523B61-7826-4439-92ED-7DC924354F99}" dt="2026-06-02T19:34:33.498" v="4324" actId="1076"/>
          <ac:picMkLst>
            <pc:docMk/>
            <pc:sldMk cId="2297256743" sldId="395"/>
            <ac:picMk id="5" creationId="{58938B5C-2B83-97FD-0266-7A1FE7AF40D9}"/>
          </ac:picMkLst>
        </pc:picChg>
      </pc:sldChg>
      <pc:sldChg chg="addSp delSp modSp new mod">
        <pc:chgData name="Commodore St Germain" userId="420783ab-3e48-4f67-af00-cfba62042d5f" providerId="ADAL" clId="{1C523B61-7826-4439-92ED-7DC924354F99}" dt="2026-06-02T19:36:02.169" v="4338" actId="1076"/>
        <pc:sldMkLst>
          <pc:docMk/>
          <pc:sldMk cId="3116387719" sldId="396"/>
        </pc:sldMkLst>
        <pc:spChg chg="mod">
          <ac:chgData name="Commodore St Germain" userId="420783ab-3e48-4f67-af00-cfba62042d5f" providerId="ADAL" clId="{1C523B61-7826-4439-92ED-7DC924354F99}" dt="2026-06-02T19:34:25.245" v="4322" actId="20577"/>
          <ac:spMkLst>
            <pc:docMk/>
            <pc:sldMk cId="3116387719" sldId="396"/>
            <ac:spMk id="2" creationId="{D805996B-A124-DA45-D7D3-2068EA539F65}"/>
          </ac:spMkLst>
        </pc:spChg>
        <pc:spChg chg="add del">
          <ac:chgData name="Commodore St Germain" userId="420783ab-3e48-4f67-af00-cfba62042d5f" providerId="ADAL" clId="{1C523B61-7826-4439-92ED-7DC924354F99}" dt="2026-06-02T19:31:06.664" v="4214" actId="22"/>
          <ac:spMkLst>
            <pc:docMk/>
            <pc:sldMk cId="3116387719" sldId="396"/>
            <ac:spMk id="5" creationId="{F44B6653-62F9-42B8-9AF7-0870C1B51C47}"/>
          </ac:spMkLst>
        </pc:spChg>
        <pc:spChg chg="add mod">
          <ac:chgData name="Commodore St Germain" userId="420783ab-3e48-4f67-af00-cfba62042d5f" providerId="ADAL" clId="{1C523B61-7826-4439-92ED-7DC924354F99}" dt="2026-06-02T19:32:16.580" v="4220" actId="14100"/>
          <ac:spMkLst>
            <pc:docMk/>
            <pc:sldMk cId="3116387719" sldId="396"/>
            <ac:spMk id="6" creationId="{C08F1CE6-D6F3-3FCD-D42D-93945E8C47AC}"/>
          </ac:spMkLst>
        </pc:spChg>
        <pc:picChg chg="add del mod">
          <ac:chgData name="Commodore St Germain" userId="420783ab-3e48-4f67-af00-cfba62042d5f" providerId="ADAL" clId="{1C523B61-7826-4439-92ED-7DC924354F99}" dt="2026-06-02T19:32:42.904" v="4221" actId="478"/>
          <ac:picMkLst>
            <pc:docMk/>
            <pc:sldMk cId="3116387719" sldId="396"/>
            <ac:picMk id="8" creationId="{F5248494-958B-8179-A9A3-1177C5C656F2}"/>
          </ac:picMkLst>
        </pc:picChg>
        <pc:picChg chg="add del mod">
          <ac:chgData name="Commodore St Germain" userId="420783ab-3e48-4f67-af00-cfba62042d5f" providerId="ADAL" clId="{1C523B61-7826-4439-92ED-7DC924354F99}" dt="2026-06-02T19:33:46.532" v="4230" actId="478"/>
          <ac:picMkLst>
            <pc:docMk/>
            <pc:sldMk cId="3116387719" sldId="396"/>
            <ac:picMk id="10" creationId="{CEC17ECA-4BBC-79B7-64DD-E5722DC76577}"/>
          </ac:picMkLst>
        </pc:picChg>
        <pc:picChg chg="add mod">
          <ac:chgData name="Commodore St Germain" userId="420783ab-3e48-4f67-af00-cfba62042d5f" providerId="ADAL" clId="{1C523B61-7826-4439-92ED-7DC924354F99}" dt="2026-06-02T19:35:57.309" v="4336" actId="1076"/>
          <ac:picMkLst>
            <pc:docMk/>
            <pc:sldMk cId="3116387719" sldId="396"/>
            <ac:picMk id="12" creationId="{DC36346B-521F-4E4C-367B-CB6CB2A80449}"/>
          </ac:picMkLst>
        </pc:picChg>
        <pc:picChg chg="add mod modCrop">
          <ac:chgData name="Commodore St Germain" userId="420783ab-3e48-4f67-af00-cfba62042d5f" providerId="ADAL" clId="{1C523B61-7826-4439-92ED-7DC924354F99}" dt="2026-06-02T19:35:58.651" v="4337" actId="1076"/>
          <ac:picMkLst>
            <pc:docMk/>
            <pc:sldMk cId="3116387719" sldId="396"/>
            <ac:picMk id="14" creationId="{B1F1AE2F-E603-7317-941B-DEED61441DE2}"/>
          </ac:picMkLst>
        </pc:picChg>
        <pc:picChg chg="add mod">
          <ac:chgData name="Commodore St Germain" userId="420783ab-3e48-4f67-af00-cfba62042d5f" providerId="ADAL" clId="{1C523B61-7826-4439-92ED-7DC924354F99}" dt="2026-06-02T19:36:02.169" v="4338" actId="1076"/>
          <ac:picMkLst>
            <pc:docMk/>
            <pc:sldMk cId="3116387719" sldId="396"/>
            <ac:picMk id="16" creationId="{B06FBD54-9C21-475B-DC4C-04D735A88401}"/>
          </ac:picMkLst>
        </pc:picChg>
      </pc:sldChg>
      <pc:sldChg chg="modSp new mod">
        <pc:chgData name="Commodore St Germain" userId="420783ab-3e48-4f67-af00-cfba62042d5f" providerId="ADAL" clId="{1C523B61-7826-4439-92ED-7DC924354F99}" dt="2026-06-02T19:28:52.677" v="4208" actId="1076"/>
        <pc:sldMkLst>
          <pc:docMk/>
          <pc:sldMk cId="1377002597" sldId="397"/>
        </pc:sldMkLst>
        <pc:spChg chg="mod">
          <ac:chgData name="Commodore St Germain" userId="420783ab-3e48-4f67-af00-cfba62042d5f" providerId="ADAL" clId="{1C523B61-7826-4439-92ED-7DC924354F99}" dt="2026-06-02T19:28:47.711" v="4206" actId="20577"/>
          <ac:spMkLst>
            <pc:docMk/>
            <pc:sldMk cId="1377002597" sldId="397"/>
            <ac:spMk id="2" creationId="{F82F8CF1-6C7B-2654-8690-5FA30BA3BFF1}"/>
          </ac:spMkLst>
        </pc:spChg>
        <pc:spChg chg="mod">
          <ac:chgData name="Commodore St Germain" userId="420783ab-3e48-4f67-af00-cfba62042d5f" providerId="ADAL" clId="{1C523B61-7826-4439-92ED-7DC924354F99}" dt="2026-06-02T19:28:52.677" v="4208" actId="1076"/>
          <ac:spMkLst>
            <pc:docMk/>
            <pc:sldMk cId="1377002597" sldId="397"/>
            <ac:spMk id="3" creationId="{2279DC5A-CC1F-6826-067C-028108D65392}"/>
          </ac:spMkLst>
        </pc:spChg>
      </pc:sldChg>
      <pc:sldChg chg="delSp modSp add mod">
        <pc:chgData name="Commodore St Germain" userId="420783ab-3e48-4f67-af00-cfba62042d5f" providerId="ADAL" clId="{1C523B61-7826-4439-92ED-7DC924354F99}" dt="2026-06-02T18:56:11.512" v="3589" actId="114"/>
        <pc:sldMkLst>
          <pc:docMk/>
          <pc:sldMk cId="4176939708" sldId="398"/>
        </pc:sldMkLst>
        <pc:spChg chg="mod">
          <ac:chgData name="Commodore St Germain" userId="420783ab-3e48-4f67-af00-cfba62042d5f" providerId="ADAL" clId="{1C523B61-7826-4439-92ED-7DC924354F99}" dt="2026-06-02T18:55:06.162" v="3517" actId="20577"/>
          <ac:spMkLst>
            <pc:docMk/>
            <pc:sldMk cId="4176939708" sldId="398"/>
            <ac:spMk id="2" creationId="{6743D906-33EC-EE2F-373E-18DFF8210A12}"/>
          </ac:spMkLst>
        </pc:spChg>
        <pc:spChg chg="mod">
          <ac:chgData name="Commodore St Germain" userId="420783ab-3e48-4f67-af00-cfba62042d5f" providerId="ADAL" clId="{1C523B61-7826-4439-92ED-7DC924354F99}" dt="2026-06-02T18:56:11.512" v="3589" actId="114"/>
          <ac:spMkLst>
            <pc:docMk/>
            <pc:sldMk cId="4176939708" sldId="398"/>
            <ac:spMk id="3" creationId="{0980EB9F-3ED2-2C05-3B4C-C05EF7BE9D9B}"/>
          </ac:spMkLst>
        </pc:spChg>
        <pc:inkChg chg="del">
          <ac:chgData name="Commodore St Germain" userId="420783ab-3e48-4f67-af00-cfba62042d5f" providerId="ADAL" clId="{1C523B61-7826-4439-92ED-7DC924354F99}" dt="2026-06-02T18:53:24.813" v="3447" actId="478"/>
          <ac:inkMkLst>
            <pc:docMk/>
            <pc:sldMk cId="4176939708" sldId="398"/>
            <ac:inkMk id="4" creationId="{B8A6909D-AC60-7E0A-3A72-9CAFC7C4236C}"/>
          </ac:inkMkLst>
        </pc:inkChg>
      </pc:sldChg>
      <pc:sldChg chg="addSp delSp modSp add mod">
        <pc:chgData name="Commodore St Germain" userId="420783ab-3e48-4f67-af00-cfba62042d5f" providerId="ADAL" clId="{1C523B61-7826-4439-92ED-7DC924354F99}" dt="2026-06-02T19:16:27.840" v="4081" actId="14100"/>
        <pc:sldMkLst>
          <pc:docMk/>
          <pc:sldMk cId="1241115292" sldId="399"/>
        </pc:sldMkLst>
        <pc:spChg chg="del mod">
          <ac:chgData name="Commodore St Germain" userId="420783ab-3e48-4f67-af00-cfba62042d5f" providerId="ADAL" clId="{1C523B61-7826-4439-92ED-7DC924354F99}" dt="2026-06-02T19:02:37.206" v="3815" actId="478"/>
          <ac:spMkLst>
            <pc:docMk/>
            <pc:sldMk cId="1241115292" sldId="399"/>
            <ac:spMk id="5" creationId="{C4ACF042-3A41-9944-3721-2844F0E81F9D}"/>
          </ac:spMkLst>
        </pc:spChg>
        <pc:spChg chg="del">
          <ac:chgData name="Commodore St Germain" userId="420783ab-3e48-4f67-af00-cfba62042d5f" providerId="ADAL" clId="{1C523B61-7826-4439-92ED-7DC924354F99}" dt="2026-06-02T19:02:35.456" v="3813" actId="478"/>
          <ac:spMkLst>
            <pc:docMk/>
            <pc:sldMk cId="1241115292" sldId="399"/>
            <ac:spMk id="6" creationId="{EAD535EF-C5F8-447E-438C-7096EC9F1121}"/>
          </ac:spMkLst>
        </pc:spChg>
        <pc:spChg chg="mod">
          <ac:chgData name="Commodore St Germain" userId="420783ab-3e48-4f67-af00-cfba62042d5f" providerId="ADAL" clId="{1C523B61-7826-4439-92ED-7DC924354F99}" dt="2026-06-02T19:02:41.496" v="3816" actId="1076"/>
          <ac:spMkLst>
            <pc:docMk/>
            <pc:sldMk cId="1241115292" sldId="399"/>
            <ac:spMk id="7" creationId="{B4101FDD-D67A-25CA-9E01-2B43B2C3B29E}"/>
          </ac:spMkLst>
        </pc:spChg>
        <pc:spChg chg="add mod">
          <ac:chgData name="Commodore St Germain" userId="420783ab-3e48-4f67-af00-cfba62042d5f" providerId="ADAL" clId="{1C523B61-7826-4439-92ED-7DC924354F99}" dt="2026-06-02T19:04:44.012" v="3824" actId="1076"/>
          <ac:spMkLst>
            <pc:docMk/>
            <pc:sldMk cId="1241115292" sldId="399"/>
            <ac:spMk id="8" creationId="{B01F532E-2A5F-1491-280B-4E71D807C7BF}"/>
          </ac:spMkLst>
        </pc:spChg>
        <pc:spChg chg="add mod">
          <ac:chgData name="Commodore St Germain" userId="420783ab-3e48-4f67-af00-cfba62042d5f" providerId="ADAL" clId="{1C523B61-7826-4439-92ED-7DC924354F99}" dt="2026-06-02T19:14:27.339" v="3904" actId="20577"/>
          <ac:spMkLst>
            <pc:docMk/>
            <pc:sldMk cId="1241115292" sldId="399"/>
            <ac:spMk id="15" creationId="{B8542AD6-C16B-1DEC-E748-0D2FD1B424FD}"/>
          </ac:spMkLst>
        </pc:spChg>
        <pc:spChg chg="add mod">
          <ac:chgData name="Commodore St Germain" userId="420783ab-3e48-4f67-af00-cfba62042d5f" providerId="ADAL" clId="{1C523B61-7826-4439-92ED-7DC924354F99}" dt="2026-06-02T19:14:39.901" v="3914" actId="20577"/>
          <ac:spMkLst>
            <pc:docMk/>
            <pc:sldMk cId="1241115292" sldId="399"/>
            <ac:spMk id="16" creationId="{3833F23E-99B2-AAF5-C1E9-782225E94D51}"/>
          </ac:spMkLst>
        </pc:spChg>
        <pc:spChg chg="add mod">
          <ac:chgData name="Commodore St Germain" userId="420783ab-3e48-4f67-af00-cfba62042d5f" providerId="ADAL" clId="{1C523B61-7826-4439-92ED-7DC924354F99}" dt="2026-06-02T19:16:24.110" v="4080" actId="1076"/>
          <ac:spMkLst>
            <pc:docMk/>
            <pc:sldMk cId="1241115292" sldId="399"/>
            <ac:spMk id="21" creationId="{BAA4E8F8-41C8-2CC7-47C3-5990BBDF8789}"/>
          </ac:spMkLst>
        </pc:spChg>
        <pc:picChg chg="add mod">
          <ac:chgData name="Commodore St Germain" userId="420783ab-3e48-4f67-af00-cfba62042d5f" providerId="ADAL" clId="{1C523B61-7826-4439-92ED-7DC924354F99}" dt="2026-06-02T19:13:25.777" v="3877" actId="1076"/>
          <ac:picMkLst>
            <pc:docMk/>
            <pc:sldMk cId="1241115292" sldId="399"/>
            <ac:picMk id="4" creationId="{DBB58D62-92B6-ED58-9C83-DB45BB1AB11F}"/>
          </ac:picMkLst>
        </pc:picChg>
        <pc:cxnChg chg="add del">
          <ac:chgData name="Commodore St Germain" userId="420783ab-3e48-4f67-af00-cfba62042d5f" providerId="ADAL" clId="{1C523B61-7826-4439-92ED-7DC924354F99}" dt="2026-06-02T19:12:51.230" v="3841" actId="11529"/>
          <ac:cxnSpMkLst>
            <pc:docMk/>
            <pc:sldMk cId="1241115292" sldId="399"/>
            <ac:cxnSpMk id="10" creationId="{BF33737D-EC8F-4EEE-AA8F-A5B309637073}"/>
          </ac:cxnSpMkLst>
        </pc:cxnChg>
        <pc:cxnChg chg="add mod">
          <ac:chgData name="Commodore St Germain" userId="420783ab-3e48-4f67-af00-cfba62042d5f" providerId="ADAL" clId="{1C523B61-7826-4439-92ED-7DC924354F99}" dt="2026-06-02T19:14:31.305" v="3905" actId="14100"/>
          <ac:cxnSpMkLst>
            <pc:docMk/>
            <pc:sldMk cId="1241115292" sldId="399"/>
            <ac:cxnSpMk id="12" creationId="{A032D4E2-7F9D-FB60-3DF5-8A609C1A14BF}"/>
          </ac:cxnSpMkLst>
        </pc:cxnChg>
        <pc:cxnChg chg="add mod">
          <ac:chgData name="Commodore St Germain" userId="420783ab-3e48-4f67-af00-cfba62042d5f" providerId="ADAL" clId="{1C523B61-7826-4439-92ED-7DC924354F99}" dt="2026-06-02T19:14:43.997" v="3915" actId="14100"/>
          <ac:cxnSpMkLst>
            <pc:docMk/>
            <pc:sldMk cId="1241115292" sldId="399"/>
            <ac:cxnSpMk id="13" creationId="{28F7229E-C329-D892-5310-BF76E25A7859}"/>
          </ac:cxnSpMkLst>
        </pc:cxnChg>
        <pc:cxnChg chg="add mod">
          <ac:chgData name="Commodore St Germain" userId="420783ab-3e48-4f67-af00-cfba62042d5f" providerId="ADAL" clId="{1C523B61-7826-4439-92ED-7DC924354F99}" dt="2026-06-02T19:16:27.840" v="4081" actId="14100"/>
          <ac:cxnSpMkLst>
            <pc:docMk/>
            <pc:sldMk cId="1241115292" sldId="399"/>
            <ac:cxnSpMk id="20" creationId="{B3D54E4C-D80F-87C6-55AF-C40D00567F17}"/>
          </ac:cxnSpMkLst>
        </pc:cxnChg>
      </pc:sldChg>
      <pc:sldChg chg="addSp delSp modSp add mod">
        <pc:chgData name="Commodore St Germain" userId="420783ab-3e48-4f67-af00-cfba62042d5f" providerId="ADAL" clId="{1C523B61-7826-4439-92ED-7DC924354F99}" dt="2026-06-02T19:05:35.427" v="3833" actId="14100"/>
        <pc:sldMkLst>
          <pc:docMk/>
          <pc:sldMk cId="2709345877" sldId="400"/>
        </pc:sldMkLst>
        <pc:spChg chg="add mod">
          <ac:chgData name="Commodore St Germain" userId="420783ab-3e48-4f67-af00-cfba62042d5f" providerId="ADAL" clId="{1C523B61-7826-4439-92ED-7DC924354F99}" dt="2026-06-02T19:04:47.712" v="3825"/>
          <ac:spMkLst>
            <pc:docMk/>
            <pc:sldMk cId="2709345877" sldId="400"/>
            <ac:spMk id="6" creationId="{C507D3FA-0751-A02E-F758-D0F6F8DC4BA8}"/>
          </ac:spMkLst>
        </pc:spChg>
        <pc:picChg chg="del">
          <ac:chgData name="Commodore St Germain" userId="420783ab-3e48-4f67-af00-cfba62042d5f" providerId="ADAL" clId="{1C523B61-7826-4439-92ED-7DC924354F99}" dt="2026-06-02T19:04:20.412" v="3820" actId="478"/>
          <ac:picMkLst>
            <pc:docMk/>
            <pc:sldMk cId="2709345877" sldId="400"/>
            <ac:picMk id="4" creationId="{DBB58D62-92B6-ED58-9C83-DB45BB1AB11F}"/>
          </ac:picMkLst>
        </pc:picChg>
        <pc:picChg chg="add mod">
          <ac:chgData name="Commodore St Germain" userId="420783ab-3e48-4f67-af00-cfba62042d5f" providerId="ADAL" clId="{1C523B61-7826-4439-92ED-7DC924354F99}" dt="2026-06-02T19:04:51.116" v="3826" actId="1076"/>
          <ac:picMkLst>
            <pc:docMk/>
            <pc:sldMk cId="2709345877" sldId="400"/>
            <ac:picMk id="5" creationId="{0F8B0D73-EACD-203F-4A05-15BF880CF17E}"/>
          </ac:picMkLst>
        </pc:picChg>
        <pc:picChg chg="add mod">
          <ac:chgData name="Commodore St Germain" userId="420783ab-3e48-4f67-af00-cfba62042d5f" providerId="ADAL" clId="{1C523B61-7826-4439-92ED-7DC924354F99}" dt="2026-06-02T19:05:09.786" v="3830" actId="1076"/>
          <ac:picMkLst>
            <pc:docMk/>
            <pc:sldMk cId="2709345877" sldId="400"/>
            <ac:picMk id="9" creationId="{C9D9A1E8-354F-6DB3-D6F5-2AF589F215EC}"/>
          </ac:picMkLst>
        </pc:picChg>
        <pc:picChg chg="add mod">
          <ac:chgData name="Commodore St Germain" userId="420783ab-3e48-4f67-af00-cfba62042d5f" providerId="ADAL" clId="{1C523B61-7826-4439-92ED-7DC924354F99}" dt="2026-06-02T19:05:35.427" v="3833" actId="14100"/>
          <ac:picMkLst>
            <pc:docMk/>
            <pc:sldMk cId="2709345877" sldId="400"/>
            <ac:picMk id="11" creationId="{AD38CA97-BD54-BBC5-8B01-4227047FFA6A}"/>
          </ac:picMkLst>
        </pc:picChg>
      </pc:sldChg>
      <pc:sldChg chg="add">
        <pc:chgData name="Commodore St Germain" userId="420783ab-3e48-4f67-af00-cfba62042d5f" providerId="ADAL" clId="{1C523B61-7826-4439-92ED-7DC924354F99}" dt="2026-06-02T19:16:49.490" v="4082"/>
        <pc:sldMkLst>
          <pc:docMk/>
          <pc:sldMk cId="1392635457" sldId="401"/>
        </pc:sldMkLst>
      </pc:sldChg>
      <pc:sldChg chg="modSp add mod">
        <pc:chgData name="Commodore St Germain" userId="420783ab-3e48-4f67-af00-cfba62042d5f" providerId="ADAL" clId="{1C523B61-7826-4439-92ED-7DC924354F99}" dt="2026-06-02T19:17:42.447" v="4112" actId="20577"/>
        <pc:sldMkLst>
          <pc:docMk/>
          <pc:sldMk cId="337150370" sldId="402"/>
        </pc:sldMkLst>
        <pc:spChg chg="mod">
          <ac:chgData name="Commodore St Germain" userId="420783ab-3e48-4f67-af00-cfba62042d5f" providerId="ADAL" clId="{1C523B61-7826-4439-92ED-7DC924354F99}" dt="2026-06-02T19:17:12.486" v="4106" actId="20577"/>
          <ac:spMkLst>
            <pc:docMk/>
            <pc:sldMk cId="337150370" sldId="402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C523B61-7826-4439-92ED-7DC924354F99}" dt="2026-06-02T19:17:42.447" v="4112" actId="20577"/>
          <ac:spMkLst>
            <pc:docMk/>
            <pc:sldMk cId="337150370" sldId="402"/>
            <ac:spMk id="3" creationId="{FAE6C167-8755-0957-EC44-727CF70712E3}"/>
          </ac:spMkLst>
        </pc:spChg>
      </pc:sldChg>
      <pc:sldChg chg="addSp modSp add mod">
        <pc:chgData name="Commodore St Germain" userId="420783ab-3e48-4f67-af00-cfba62042d5f" providerId="ADAL" clId="{1C523B61-7826-4439-92ED-7DC924354F99}" dt="2026-06-02T19:27:47.924" v="4187" actId="1076"/>
        <pc:sldMkLst>
          <pc:docMk/>
          <pc:sldMk cId="1176560417" sldId="403"/>
        </pc:sldMkLst>
        <pc:picChg chg="mod modCrop">
          <ac:chgData name="Commodore St Germain" userId="420783ab-3e48-4f67-af00-cfba62042d5f" providerId="ADAL" clId="{1C523B61-7826-4439-92ED-7DC924354F99}" dt="2026-06-02T19:27:10.503" v="4181" actId="1076"/>
          <ac:picMkLst>
            <pc:docMk/>
            <pc:sldMk cId="1176560417" sldId="403"/>
            <ac:picMk id="5" creationId="{58938B5C-2B83-97FD-0266-7A1FE7AF40D9}"/>
          </ac:picMkLst>
        </pc:picChg>
        <pc:picChg chg="add mod">
          <ac:chgData name="Commodore St Germain" userId="420783ab-3e48-4f67-af00-cfba62042d5f" providerId="ADAL" clId="{1C523B61-7826-4439-92ED-7DC924354F99}" dt="2026-06-02T19:27:28.567" v="4185" actId="1076"/>
          <ac:picMkLst>
            <pc:docMk/>
            <pc:sldMk cId="1176560417" sldId="403"/>
            <ac:picMk id="7" creationId="{77C50694-BFF2-9346-3509-D8DC1E0404DF}"/>
          </ac:picMkLst>
        </pc:picChg>
        <pc:picChg chg="add mod">
          <ac:chgData name="Commodore St Germain" userId="420783ab-3e48-4f67-af00-cfba62042d5f" providerId="ADAL" clId="{1C523B61-7826-4439-92ED-7DC924354F99}" dt="2026-06-02T19:27:47.924" v="4187" actId="1076"/>
          <ac:picMkLst>
            <pc:docMk/>
            <pc:sldMk cId="1176560417" sldId="403"/>
            <ac:picMk id="8" creationId="{3A8E9096-714B-6768-270B-E1EA69480F6C}"/>
          </ac:picMkLst>
        </pc:picChg>
      </pc:sldChg>
      <pc:sldChg chg="modSp new mod">
        <pc:chgData name="Commodore St Germain" userId="420783ab-3e48-4f67-af00-cfba62042d5f" providerId="ADAL" clId="{1C523B61-7826-4439-92ED-7DC924354F99}" dt="2026-06-02T19:56:12.920" v="5362" actId="20577"/>
        <pc:sldMkLst>
          <pc:docMk/>
          <pc:sldMk cId="2142641379" sldId="404"/>
        </pc:sldMkLst>
        <pc:spChg chg="mod">
          <ac:chgData name="Commodore St Germain" userId="420783ab-3e48-4f67-af00-cfba62042d5f" providerId="ADAL" clId="{1C523B61-7826-4439-92ED-7DC924354F99}" dt="2026-06-02T19:36:44.192" v="4359" actId="20577"/>
          <ac:spMkLst>
            <pc:docMk/>
            <pc:sldMk cId="2142641379" sldId="404"/>
            <ac:spMk id="2" creationId="{6A709476-3995-2105-BE6E-9367482755E6}"/>
          </ac:spMkLst>
        </pc:spChg>
        <pc:spChg chg="mod">
          <ac:chgData name="Commodore St Germain" userId="420783ab-3e48-4f67-af00-cfba62042d5f" providerId="ADAL" clId="{1C523B61-7826-4439-92ED-7DC924354F99}" dt="2026-06-02T19:56:12.920" v="5362" actId="20577"/>
          <ac:spMkLst>
            <pc:docMk/>
            <pc:sldMk cId="2142641379" sldId="404"/>
            <ac:spMk id="3" creationId="{D7C3265F-94F3-E966-C81D-25E334E85835}"/>
          </ac:spMkLst>
        </pc:spChg>
      </pc:sldChg>
      <pc:sldChg chg="addSp modSp new mod">
        <pc:chgData name="Commodore St Germain" userId="420783ab-3e48-4f67-af00-cfba62042d5f" providerId="ADAL" clId="{1C523B61-7826-4439-92ED-7DC924354F99}" dt="2026-06-02T19:55:47.292" v="5361" actId="20577"/>
        <pc:sldMkLst>
          <pc:docMk/>
          <pc:sldMk cId="849964870" sldId="405"/>
        </pc:sldMkLst>
        <pc:spChg chg="mod">
          <ac:chgData name="Commodore St Germain" userId="420783ab-3e48-4f67-af00-cfba62042d5f" providerId="ADAL" clId="{1C523B61-7826-4439-92ED-7DC924354F99}" dt="2026-06-02T19:46:10.967" v="4876" actId="20577"/>
          <ac:spMkLst>
            <pc:docMk/>
            <pc:sldMk cId="849964870" sldId="405"/>
            <ac:spMk id="2" creationId="{77015566-A8DC-60B6-7A6B-1046C9336472}"/>
          </ac:spMkLst>
        </pc:spChg>
        <pc:spChg chg="mod">
          <ac:chgData name="Commodore St Germain" userId="420783ab-3e48-4f67-af00-cfba62042d5f" providerId="ADAL" clId="{1C523B61-7826-4439-92ED-7DC924354F99}" dt="2026-06-02T19:55:47.292" v="5361" actId="20577"/>
          <ac:spMkLst>
            <pc:docMk/>
            <pc:sldMk cId="849964870" sldId="405"/>
            <ac:spMk id="3" creationId="{16976C35-1DA3-AF6D-D7EC-7A6A76854879}"/>
          </ac:spMkLst>
        </pc:spChg>
        <pc:spChg chg="add mod">
          <ac:chgData name="Commodore St Germain" userId="420783ab-3e48-4f67-af00-cfba62042d5f" providerId="ADAL" clId="{1C523B61-7826-4439-92ED-7DC924354F99}" dt="2026-06-02T19:47:58.353" v="4898" actId="14100"/>
          <ac:spMkLst>
            <pc:docMk/>
            <pc:sldMk cId="849964870" sldId="405"/>
            <ac:spMk id="6" creationId="{CB052A93-55E7-7B62-3ECC-062C7F3A4BB1}"/>
          </ac:spMkLst>
        </pc:spChg>
        <pc:spChg chg="add mod">
          <ac:chgData name="Commodore St Germain" userId="420783ab-3e48-4f67-af00-cfba62042d5f" providerId="ADAL" clId="{1C523B61-7826-4439-92ED-7DC924354F99}" dt="2026-06-02T19:52:05.333" v="4948" actId="14100"/>
          <ac:spMkLst>
            <pc:docMk/>
            <pc:sldMk cId="849964870" sldId="405"/>
            <ac:spMk id="8" creationId="{1342C210-B36F-34AF-ABF2-E8A1726D5C04}"/>
          </ac:spMkLst>
        </pc:spChg>
        <pc:picChg chg="add mod">
          <ac:chgData name="Commodore St Germain" userId="420783ab-3e48-4f67-af00-cfba62042d5f" providerId="ADAL" clId="{1C523B61-7826-4439-92ED-7DC924354F99}" dt="2026-06-02T19:48:04.685" v="4902" actId="1076"/>
          <ac:picMkLst>
            <pc:docMk/>
            <pc:sldMk cId="849964870" sldId="405"/>
            <ac:picMk id="5" creationId="{88C3B20C-5E3B-8958-6521-26A1E3721AC5}"/>
          </ac:picMkLst>
        </pc:picChg>
        <pc:picChg chg="add mod">
          <ac:chgData name="Commodore St Germain" userId="420783ab-3e48-4f67-af00-cfba62042d5f" providerId="ADAL" clId="{1C523B61-7826-4439-92ED-7DC924354F99}" dt="2026-06-02T19:47:59.845" v="4899"/>
          <ac:picMkLst>
            <pc:docMk/>
            <pc:sldMk cId="849964870" sldId="405"/>
            <ac:picMk id="7" creationId="{F1FE0607-9850-E7E1-8EFD-BB3FCDC4AA06}"/>
          </ac:picMkLst>
        </pc:picChg>
      </pc:sldChg>
      <pc:sldChg chg="add">
        <pc:chgData name="Commodore St Germain" userId="420783ab-3e48-4f67-af00-cfba62042d5f" providerId="ADAL" clId="{1C523B61-7826-4439-92ED-7DC924354F99}" dt="2026-06-02T20:01:25.140" v="5363"/>
        <pc:sldMkLst>
          <pc:docMk/>
          <pc:sldMk cId="3904946100" sldId="406"/>
        </pc:sldMkLst>
      </pc:sldChg>
    </pc:docChg>
  </pc:docChgLst>
  <pc:docChgLst>
    <pc:chgData name="Commodore St Germain" userId="420783ab-3e48-4f67-af00-cfba62042d5f" providerId="ADAL" clId="{E1EDA0F5-736D-414E-920B-4684A117062F}"/>
    <pc:docChg chg="delSld">
      <pc:chgData name="Commodore St Germain" userId="420783ab-3e48-4f67-af00-cfba62042d5f" providerId="ADAL" clId="{E1EDA0F5-736D-414E-920B-4684A117062F}" dt="2026-06-27T04:21:18.596" v="1" actId="47"/>
      <pc:docMkLst>
        <pc:docMk/>
      </pc:docMkLst>
      <pc:sldChg chg="del">
        <pc:chgData name="Commodore St Germain" userId="420783ab-3e48-4f67-af00-cfba62042d5f" providerId="ADAL" clId="{E1EDA0F5-736D-414E-920B-4684A117062F}" dt="2026-06-27T04:21:11.275" v="0" actId="47"/>
        <pc:sldMkLst>
          <pc:docMk/>
          <pc:sldMk cId="1174957456" sldId="574"/>
        </pc:sldMkLst>
      </pc:sldChg>
      <pc:sldChg chg="del">
        <pc:chgData name="Commodore St Germain" userId="420783ab-3e48-4f67-af00-cfba62042d5f" providerId="ADAL" clId="{E1EDA0F5-736D-414E-920B-4684A117062F}" dt="2026-06-27T04:21:11.275" v="0" actId="47"/>
        <pc:sldMkLst>
          <pc:docMk/>
          <pc:sldMk cId="713843548" sldId="575"/>
        </pc:sldMkLst>
      </pc:sldChg>
      <pc:sldChg chg="del">
        <pc:chgData name="Commodore St Germain" userId="420783ab-3e48-4f67-af00-cfba62042d5f" providerId="ADAL" clId="{E1EDA0F5-736D-414E-920B-4684A117062F}" dt="2026-06-27T04:21:18.596" v="1" actId="47"/>
        <pc:sldMkLst>
          <pc:docMk/>
          <pc:sldMk cId="2181117721" sldId="590"/>
        </pc:sldMkLst>
      </pc:sldChg>
    </pc:docChg>
  </pc:docChgLst>
  <pc:docChgLst>
    <pc:chgData name="Commodore St Germain" userId="420783ab-3e48-4f67-af00-cfba62042d5f" providerId="ADAL" clId="{5CFBCFCE-2BF9-427F-BF00-E9099D88084A}"/>
    <pc:docChg chg="undo custSel addSld delSld modSld sldOrd">
      <pc:chgData name="Commodore St Germain" userId="420783ab-3e48-4f67-af00-cfba62042d5f" providerId="ADAL" clId="{5CFBCFCE-2BF9-427F-BF00-E9099D88084A}" dt="2026-06-12T16:47:10.733" v="13080" actId="255"/>
      <pc:docMkLst>
        <pc:docMk/>
      </pc:docMkLst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490152429" sldId="256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499089768" sldId="314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91423328" sldId="349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478533193" sldId="353"/>
        </pc:sldMkLst>
      </pc:sldChg>
      <pc:sldChg chg="addSp delSp modSp add mod">
        <pc:chgData name="Commodore St Germain" userId="420783ab-3e48-4f67-af00-cfba62042d5f" providerId="ADAL" clId="{5CFBCFCE-2BF9-427F-BF00-E9099D88084A}" dt="2026-06-12T16:06:45.550" v="12871" actId="478"/>
        <pc:sldMkLst>
          <pc:docMk/>
          <pc:sldMk cId="3488868991" sldId="358"/>
        </pc:sldMkLst>
        <pc:spChg chg="add mod">
          <ac:chgData name="Commodore St Germain" userId="420783ab-3e48-4f67-af00-cfba62042d5f" providerId="ADAL" clId="{5CFBCFCE-2BF9-427F-BF00-E9099D88084A}" dt="2026-06-04T19:41:33.653" v="6525" actId="1076"/>
          <ac:spMkLst>
            <pc:docMk/>
            <pc:sldMk cId="3488868991" sldId="358"/>
            <ac:spMk id="5" creationId="{192EA016-5B80-54A9-1995-37EBFB2CCCC9}"/>
          </ac:spMkLst>
        </pc:spChg>
        <pc:inkChg chg="del">
          <ac:chgData name="Commodore St Germain" userId="420783ab-3e48-4f67-af00-cfba62042d5f" providerId="ADAL" clId="{5CFBCFCE-2BF9-427F-BF00-E9099D88084A}" dt="2026-06-04T19:40:39.665" v="6431" actId="478"/>
          <ac:inkMkLst>
            <pc:docMk/>
            <pc:sldMk cId="3488868991" sldId="358"/>
            <ac:inkMk id="4" creationId="{D57FB048-206D-DCB6-9B25-B61F9677C291}"/>
          </ac:inkMkLst>
        </pc:inkChg>
        <pc:inkChg chg="add del">
          <ac:chgData name="Commodore St Germain" userId="420783ab-3e48-4f67-af00-cfba62042d5f" providerId="ADAL" clId="{5CFBCFCE-2BF9-427F-BF00-E9099D88084A}" dt="2026-06-12T16:06:45.550" v="12871" actId="478"/>
          <ac:inkMkLst>
            <pc:docMk/>
            <pc:sldMk cId="3488868991" sldId="358"/>
            <ac:inkMk id="4" creationId="{F9A8B2D6-824D-0840-98E4-384D469D2E2B}"/>
          </ac:inkMkLst>
        </pc:inkChg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208279446" sldId="365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973871314" sldId="407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496878143" sldId="408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421752377" sldId="409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444925059" sldId="412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559679564" sldId="415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487278204" sldId="416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542305566" sldId="418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960564717" sldId="419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019468623" sldId="420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234968113" sldId="421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755090008" sldId="423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73173790" sldId="425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482693241" sldId="426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761892171" sldId="427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975421428" sldId="430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600945552" sldId="431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462487297" sldId="432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869837493" sldId="434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463665807" sldId="435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151687994" sldId="436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590026316" sldId="438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746423716" sldId="439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945821655" sldId="443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038187027" sldId="444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2734519422" sldId="445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948632545" sldId="446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4176444492" sldId="447"/>
        </pc:sldMkLst>
      </pc:sldChg>
      <pc:sldChg chg="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327886319" sldId="448"/>
        </pc:sldMkLst>
      </pc:sldChg>
      <pc:sldChg chg="new del">
        <pc:chgData name="Commodore St Germain" userId="420783ab-3e48-4f67-af00-cfba62042d5f" providerId="ADAL" clId="{5CFBCFCE-2BF9-427F-BF00-E9099D88084A}" dt="2026-06-04T19:27:53.068" v="6202" actId="47"/>
        <pc:sldMkLst>
          <pc:docMk/>
          <pc:sldMk cId="221551151" sldId="449"/>
        </pc:sldMkLst>
      </pc:sldChg>
      <pc:sldChg chg="new 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1966533172" sldId="450"/>
        </pc:sldMkLst>
      </pc:sldChg>
      <pc:sldChg chg="new 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3293441785" sldId="451"/>
        </pc:sldMkLst>
      </pc:sldChg>
      <pc:sldChg chg="new del">
        <pc:chgData name="Commodore St Germain" userId="420783ab-3e48-4f67-af00-cfba62042d5f" providerId="ADAL" clId="{5CFBCFCE-2BF9-427F-BF00-E9099D88084A}" dt="2026-06-05T03:10:29.240" v="10580" actId="47"/>
        <pc:sldMkLst>
          <pc:docMk/>
          <pc:sldMk cId="657080409" sldId="452"/>
        </pc:sldMkLst>
      </pc:sldChg>
      <pc:sldChg chg="modSp add del mod">
        <pc:chgData name="Commodore St Germain" userId="420783ab-3e48-4f67-af00-cfba62042d5f" providerId="ADAL" clId="{5CFBCFCE-2BF9-427F-BF00-E9099D88084A}" dt="2026-06-05T03:09:57.448" v="10578" actId="47"/>
        <pc:sldMkLst>
          <pc:docMk/>
          <pc:sldMk cId="2543783667" sldId="453"/>
        </pc:sldMkLst>
        <pc:spChg chg="mod">
          <ac:chgData name="Commodore St Germain" userId="420783ab-3e48-4f67-af00-cfba62042d5f" providerId="ADAL" clId="{5CFBCFCE-2BF9-427F-BF00-E9099D88084A}" dt="2026-06-04T17:46:22.652" v="2789" actId="27636"/>
          <ac:spMkLst>
            <pc:docMk/>
            <pc:sldMk cId="2543783667" sldId="453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7:19:11.534" v="2416" actId="27636"/>
          <ac:spMkLst>
            <pc:docMk/>
            <pc:sldMk cId="2543783667" sldId="453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5CFBCFCE-2BF9-427F-BF00-E9099D88084A}" dt="2026-06-04T17:19:17.688" v="2417"/>
        <pc:sldMkLst>
          <pc:docMk/>
          <pc:sldMk cId="337591377" sldId="454"/>
        </pc:sldMkLst>
        <pc:spChg chg="mod">
          <ac:chgData name="Commodore St Germain" userId="420783ab-3e48-4f67-af00-cfba62042d5f" providerId="ADAL" clId="{5CFBCFCE-2BF9-427F-BF00-E9099D88084A}" dt="2026-06-04T17:16:17.153" v="2405" actId="20577"/>
          <ac:spMkLst>
            <pc:docMk/>
            <pc:sldMk cId="337591377" sldId="454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7:19:17.688" v="2417"/>
          <ac:spMkLst>
            <pc:docMk/>
            <pc:sldMk cId="337591377" sldId="454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5CFBCFCE-2BF9-427F-BF00-E9099D88084A}" dt="2026-06-04T17:31:35.072" v="2522" actId="6549"/>
        <pc:sldMkLst>
          <pc:docMk/>
          <pc:sldMk cId="2636822445" sldId="455"/>
        </pc:sldMkLst>
        <pc:spChg chg="mod">
          <ac:chgData name="Commodore St Germain" userId="420783ab-3e48-4f67-af00-cfba62042d5f" providerId="ADAL" clId="{5CFBCFCE-2BF9-427F-BF00-E9099D88084A}" dt="2026-06-04T17:15:23.195" v="2384" actId="20577"/>
          <ac:spMkLst>
            <pc:docMk/>
            <pc:sldMk cId="2636822445" sldId="455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7:31:35.072" v="2522" actId="6549"/>
          <ac:spMkLst>
            <pc:docMk/>
            <pc:sldMk cId="2636822445" sldId="455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5CFBCFCE-2BF9-427F-BF00-E9099D88084A}" dt="2026-06-04T15:50:33.500" v="161" actId="6549"/>
        <pc:sldMkLst>
          <pc:docMk/>
          <pc:sldMk cId="203266270" sldId="456"/>
        </pc:sldMkLst>
        <pc:spChg chg="mod">
          <ac:chgData name="Commodore St Germain" userId="420783ab-3e48-4f67-af00-cfba62042d5f" providerId="ADAL" clId="{5CFBCFCE-2BF9-427F-BF00-E9099D88084A}" dt="2026-06-04T15:50:14.578" v="159" actId="20577"/>
          <ac:spMkLst>
            <pc:docMk/>
            <pc:sldMk cId="203266270" sldId="4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5:50:33.500" v="161" actId="6549"/>
          <ac:spMkLst>
            <pc:docMk/>
            <pc:sldMk cId="203266270" sldId="456"/>
            <ac:spMk id="3" creationId="{FAE6C167-8755-0957-EC44-727CF70712E3}"/>
          </ac:spMkLst>
        </pc:spChg>
      </pc:sldChg>
      <pc:sldChg chg="modSp add del mod">
        <pc:chgData name="Commodore St Germain" userId="420783ab-3e48-4f67-af00-cfba62042d5f" providerId="ADAL" clId="{5CFBCFCE-2BF9-427F-BF00-E9099D88084A}" dt="2026-06-05T03:09:52.105" v="10576" actId="47"/>
        <pc:sldMkLst>
          <pc:docMk/>
          <pc:sldMk cId="1006252156" sldId="457"/>
        </pc:sldMkLst>
        <pc:spChg chg="mod">
          <ac:chgData name="Commodore St Germain" userId="420783ab-3e48-4f67-af00-cfba62042d5f" providerId="ADAL" clId="{5CFBCFCE-2BF9-427F-BF00-E9099D88084A}" dt="2026-06-04T17:46:29.540" v="2791" actId="27636"/>
          <ac:spMkLst>
            <pc:docMk/>
            <pc:sldMk cId="1006252156" sldId="457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7:19:29.898" v="2418"/>
          <ac:spMkLst>
            <pc:docMk/>
            <pc:sldMk cId="1006252156" sldId="457"/>
            <ac:spMk id="3" creationId="{FAE6C167-8755-0957-EC44-727CF70712E3}"/>
          </ac:spMkLst>
        </pc:spChg>
      </pc:sldChg>
      <pc:sldChg chg="modSp add del mod">
        <pc:chgData name="Commodore St Germain" userId="420783ab-3e48-4f67-af00-cfba62042d5f" providerId="ADAL" clId="{5CFBCFCE-2BF9-427F-BF00-E9099D88084A}" dt="2026-06-05T03:09:48.059" v="10575" actId="47"/>
        <pc:sldMkLst>
          <pc:docMk/>
          <pc:sldMk cId="3400850103" sldId="458"/>
        </pc:sldMkLst>
        <pc:spChg chg="mod">
          <ac:chgData name="Commodore St Germain" userId="420783ab-3e48-4f67-af00-cfba62042d5f" providerId="ADAL" clId="{5CFBCFCE-2BF9-427F-BF00-E9099D88084A}" dt="2026-06-04T17:46:35.578" v="2793" actId="27636"/>
          <ac:spMkLst>
            <pc:docMk/>
            <pc:sldMk cId="3400850103" sldId="458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4T17:19:35.157" v="2419"/>
          <ac:spMkLst>
            <pc:docMk/>
            <pc:sldMk cId="3400850103" sldId="458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5CFBCFCE-2BF9-427F-BF00-E9099D88084A}" dt="2026-06-04T15:50:45.304" v="164"/>
        <pc:sldMkLst>
          <pc:docMk/>
          <pc:sldMk cId="1644319005" sldId="459"/>
        </pc:sldMkLst>
      </pc:sldChg>
      <pc:sldChg chg="add">
        <pc:chgData name="Commodore St Germain" userId="420783ab-3e48-4f67-af00-cfba62042d5f" providerId="ADAL" clId="{5CFBCFCE-2BF9-427F-BF00-E9099D88084A}" dt="2026-06-04T15:50:48.134" v="165"/>
        <pc:sldMkLst>
          <pc:docMk/>
          <pc:sldMk cId="1149595921" sldId="460"/>
        </pc:sldMkLst>
      </pc:sldChg>
      <pc:sldChg chg="addSp add ord">
        <pc:chgData name="Commodore St Germain" userId="420783ab-3e48-4f67-af00-cfba62042d5f" providerId="ADAL" clId="{5CFBCFCE-2BF9-427F-BF00-E9099D88084A}" dt="2026-06-12T01:54:41.695" v="12841"/>
        <pc:sldMkLst>
          <pc:docMk/>
          <pc:sldMk cId="243044065" sldId="461"/>
        </pc:sldMkLst>
        <pc:inkChg chg="add">
          <ac:chgData name="Commodore St Germain" userId="420783ab-3e48-4f67-af00-cfba62042d5f" providerId="ADAL" clId="{5CFBCFCE-2BF9-427F-BF00-E9099D88084A}" dt="2026-06-12T01:54:41.695" v="12841"/>
          <ac:inkMkLst>
            <pc:docMk/>
            <pc:sldMk cId="243044065" sldId="461"/>
            <ac:inkMk id="3" creationId="{BE163931-195E-D204-FF66-1480A42F3962}"/>
          </ac:inkMkLst>
        </pc:inkChg>
      </pc:sldChg>
      <pc:sldChg chg="add del">
        <pc:chgData name="Commodore St Germain" userId="420783ab-3e48-4f67-af00-cfba62042d5f" providerId="ADAL" clId="{5CFBCFCE-2BF9-427F-BF00-E9099D88084A}" dt="2026-06-04T19:27:48.976" v="6200" actId="47"/>
        <pc:sldMkLst>
          <pc:docMk/>
          <pc:sldMk cId="2686737393" sldId="462"/>
        </pc:sldMkLst>
      </pc:sldChg>
      <pc:sldChg chg="add del">
        <pc:chgData name="Commodore St Germain" userId="420783ab-3e48-4f67-af00-cfba62042d5f" providerId="ADAL" clId="{5CFBCFCE-2BF9-427F-BF00-E9099D88084A}" dt="2026-06-04T17:53:17.381" v="2927" actId="47"/>
        <pc:sldMkLst>
          <pc:docMk/>
          <pc:sldMk cId="435862553" sldId="463"/>
        </pc:sldMkLst>
      </pc:sldChg>
      <pc:sldChg chg="addSp delSp modSp new mod">
        <pc:chgData name="Commodore St Germain" userId="420783ab-3e48-4f67-af00-cfba62042d5f" providerId="ADAL" clId="{5CFBCFCE-2BF9-427F-BF00-E9099D88084A}" dt="2026-06-12T16:02:26.521" v="12846" actId="478"/>
        <pc:sldMkLst>
          <pc:docMk/>
          <pc:sldMk cId="2116588555" sldId="464"/>
        </pc:sldMkLst>
        <pc:spChg chg="mod">
          <ac:chgData name="Commodore St Germain" userId="420783ab-3e48-4f67-af00-cfba62042d5f" providerId="ADAL" clId="{5CFBCFCE-2BF9-427F-BF00-E9099D88084A}" dt="2026-06-04T16:08:01.120" v="243" actId="20577"/>
          <ac:spMkLst>
            <pc:docMk/>
            <pc:sldMk cId="2116588555" sldId="464"/>
            <ac:spMk id="2" creationId="{D8414E9C-CC65-90E3-3B54-9318F02E1CCF}"/>
          </ac:spMkLst>
        </pc:spChg>
        <pc:spChg chg="mod">
          <ac:chgData name="Commodore St Germain" userId="420783ab-3e48-4f67-af00-cfba62042d5f" providerId="ADAL" clId="{5CFBCFCE-2BF9-427F-BF00-E9099D88084A}" dt="2026-06-11T15:45:29.045" v="12407" actId="20577"/>
          <ac:spMkLst>
            <pc:docMk/>
            <pc:sldMk cId="2116588555" sldId="464"/>
            <ac:spMk id="3" creationId="{7CFA328D-C7FB-4B8A-3068-1C2F76703C29}"/>
          </ac:spMkLst>
        </pc:spChg>
        <pc:spChg chg="add mod">
          <ac:chgData name="Commodore St Germain" userId="420783ab-3e48-4f67-af00-cfba62042d5f" providerId="ADAL" clId="{5CFBCFCE-2BF9-427F-BF00-E9099D88084A}" dt="2026-06-04T19:04:48.365" v="5322" actId="1076"/>
          <ac:spMkLst>
            <pc:docMk/>
            <pc:sldMk cId="2116588555" sldId="464"/>
            <ac:spMk id="4" creationId="{4DE8EBBD-5A0B-25D3-7A23-5685B9DEAABA}"/>
          </ac:spMkLst>
        </pc:spChg>
        <pc:inkChg chg="add del">
          <ac:chgData name="Commodore St Germain" userId="420783ab-3e48-4f67-af00-cfba62042d5f" providerId="ADAL" clId="{5CFBCFCE-2BF9-427F-BF00-E9099D88084A}" dt="2026-06-11T15:45:22.559" v="12405" actId="478"/>
          <ac:inkMkLst>
            <pc:docMk/>
            <pc:sldMk cId="2116588555" sldId="464"/>
            <ac:inkMk id="5" creationId="{243DDFDE-C389-9498-35BC-8A25BDDA9C60}"/>
          </ac:inkMkLst>
        </pc:inkChg>
        <pc:inkChg chg="add del">
          <ac:chgData name="Commodore St Germain" userId="420783ab-3e48-4f67-af00-cfba62042d5f" providerId="ADAL" clId="{5CFBCFCE-2BF9-427F-BF00-E9099D88084A}" dt="2026-06-12T16:02:26.521" v="12846" actId="478"/>
          <ac:inkMkLst>
            <pc:docMk/>
            <pc:sldMk cId="2116588555" sldId="464"/>
            <ac:inkMk id="6" creationId="{475DCA41-10F8-0582-A32A-9445C352F6C7}"/>
          </ac:inkMkLst>
        </pc:inkChg>
      </pc:sldChg>
      <pc:sldChg chg="modSp add del mod ord">
        <pc:chgData name="Commodore St Germain" userId="420783ab-3e48-4f67-af00-cfba62042d5f" providerId="ADAL" clId="{5CFBCFCE-2BF9-427F-BF00-E9099D88084A}" dt="2026-06-04T19:05:53.806" v="5330" actId="47"/>
        <pc:sldMkLst>
          <pc:docMk/>
          <pc:sldMk cId="1513328107" sldId="465"/>
        </pc:sldMkLst>
        <pc:spChg chg="mod">
          <ac:chgData name="Commodore St Germain" userId="420783ab-3e48-4f67-af00-cfba62042d5f" providerId="ADAL" clId="{5CFBCFCE-2BF9-427F-BF00-E9099D88084A}" dt="2026-06-04T19:01:43.708" v="5100" actId="20577"/>
          <ac:spMkLst>
            <pc:docMk/>
            <pc:sldMk cId="1513328107" sldId="465"/>
            <ac:spMk id="3" creationId="{7CFA328D-C7FB-4B8A-3068-1C2F76703C29}"/>
          </ac:spMkLst>
        </pc:spChg>
      </pc:sldChg>
      <pc:sldChg chg="addSp delSp modSp new mod">
        <pc:chgData name="Commodore St Germain" userId="420783ab-3e48-4f67-af00-cfba62042d5f" providerId="ADAL" clId="{5CFBCFCE-2BF9-427F-BF00-E9099D88084A}" dt="2026-06-12T16:02:30.248" v="12847" actId="478"/>
        <pc:sldMkLst>
          <pc:docMk/>
          <pc:sldMk cId="3688385272" sldId="466"/>
        </pc:sldMkLst>
        <pc:spChg chg="mod">
          <ac:chgData name="Commodore St Germain" userId="420783ab-3e48-4f67-af00-cfba62042d5f" providerId="ADAL" clId="{5CFBCFCE-2BF9-427F-BF00-E9099D88084A}" dt="2026-06-04T16:15:01.744" v="753" actId="207"/>
          <ac:spMkLst>
            <pc:docMk/>
            <pc:sldMk cId="3688385272" sldId="466"/>
            <ac:spMk id="2" creationId="{FB6C40C0-6DDC-C070-1C73-C769EF43C7F6}"/>
          </ac:spMkLst>
        </pc:spChg>
        <pc:spChg chg="del">
          <ac:chgData name="Commodore St Germain" userId="420783ab-3e48-4f67-af00-cfba62042d5f" providerId="ADAL" clId="{5CFBCFCE-2BF9-427F-BF00-E9099D88084A}" dt="2026-06-04T17:06:13.652" v="2242" actId="3680"/>
          <ac:spMkLst>
            <pc:docMk/>
            <pc:sldMk cId="3688385272" sldId="466"/>
            <ac:spMk id="3" creationId="{327F9845-DB6B-1E3A-FD6B-103628144432}"/>
          </ac:spMkLst>
        </pc:spChg>
        <pc:spChg chg="add mod">
          <ac:chgData name="Commodore St Germain" userId="420783ab-3e48-4f67-af00-cfba62042d5f" providerId="ADAL" clId="{5CFBCFCE-2BF9-427F-BF00-E9099D88084A}" dt="2026-06-04T16:16:00.685" v="760" actId="20577"/>
          <ac:spMkLst>
            <pc:docMk/>
            <pc:sldMk cId="3688385272" sldId="466"/>
            <ac:spMk id="6" creationId="{71746C55-A7D3-DB07-AFA3-49A729424E7D}"/>
          </ac:spMkLst>
        </pc:spChg>
        <pc:spChg chg="add del mod">
          <ac:chgData name="Commodore St Germain" userId="420783ab-3e48-4f67-af00-cfba62042d5f" providerId="ADAL" clId="{5CFBCFCE-2BF9-427F-BF00-E9099D88084A}" dt="2026-06-04T16:23:11.754" v="1002" actId="478"/>
          <ac:spMkLst>
            <pc:docMk/>
            <pc:sldMk cId="3688385272" sldId="466"/>
            <ac:spMk id="7" creationId="{3B12E39B-2EBE-DC8B-3C24-7C3736B2E3C4}"/>
          </ac:spMkLst>
        </pc:spChg>
        <pc:spChg chg="add del mod">
          <ac:chgData name="Commodore St Germain" userId="420783ab-3e48-4f67-af00-cfba62042d5f" providerId="ADAL" clId="{5CFBCFCE-2BF9-427F-BF00-E9099D88084A}" dt="2026-06-04T16:36:24.005" v="1398" actId="478"/>
          <ac:spMkLst>
            <pc:docMk/>
            <pc:sldMk cId="3688385272" sldId="466"/>
            <ac:spMk id="8" creationId="{EBEA6B3A-5C68-1D47-722C-673009CBC69B}"/>
          </ac:spMkLst>
        </pc:spChg>
        <pc:spChg chg="add mod">
          <ac:chgData name="Commodore St Germain" userId="420783ab-3e48-4f67-af00-cfba62042d5f" providerId="ADAL" clId="{5CFBCFCE-2BF9-427F-BF00-E9099D88084A}" dt="2026-06-11T15:33:38.683" v="12402" actId="1035"/>
          <ac:spMkLst>
            <pc:docMk/>
            <pc:sldMk cId="3688385272" sldId="466"/>
            <ac:spMk id="9" creationId="{586428DB-97B9-07FA-9F94-86A6F53E9D3E}"/>
          </ac:spMkLst>
        </pc:spChg>
        <pc:spChg chg="add mod">
          <ac:chgData name="Commodore St Germain" userId="420783ab-3e48-4f67-af00-cfba62042d5f" providerId="ADAL" clId="{5CFBCFCE-2BF9-427F-BF00-E9099D88084A}" dt="2026-06-11T15:33:38.683" v="12402" actId="1035"/>
          <ac:spMkLst>
            <pc:docMk/>
            <pc:sldMk cId="3688385272" sldId="466"/>
            <ac:spMk id="10" creationId="{FA40DDC6-9263-2414-8476-2446CC7A2D8E}"/>
          </ac:spMkLst>
        </pc:spChg>
        <pc:spChg chg="add mod">
          <ac:chgData name="Commodore St Germain" userId="420783ab-3e48-4f67-af00-cfba62042d5f" providerId="ADAL" clId="{5CFBCFCE-2BF9-427F-BF00-E9099D88084A}" dt="2026-06-04T19:05:23.272" v="5328" actId="1076"/>
          <ac:spMkLst>
            <pc:docMk/>
            <pc:sldMk cId="3688385272" sldId="466"/>
            <ac:spMk id="12" creationId="{710A9243-C661-2626-D916-6B975C040AC1}"/>
          </ac:spMkLst>
        </pc:spChg>
        <pc:graphicFrameChg chg="add mod ord modGraphic">
          <ac:chgData name="Commodore St Germain" userId="420783ab-3e48-4f67-af00-cfba62042d5f" providerId="ADAL" clId="{5CFBCFCE-2BF9-427F-BF00-E9099D88084A}" dt="2026-06-04T19:05:17.125" v="5327" actId="1076"/>
          <ac:graphicFrameMkLst>
            <pc:docMk/>
            <pc:sldMk cId="3688385272" sldId="466"/>
            <ac:graphicFrameMk id="11" creationId="{F9D9B633-4752-2481-08DE-29A6744C1665}"/>
          </ac:graphicFrameMkLst>
        </pc:graphicFrameChg>
        <pc:picChg chg="add mod">
          <ac:chgData name="Commodore St Germain" userId="420783ab-3e48-4f67-af00-cfba62042d5f" providerId="ADAL" clId="{5CFBCFCE-2BF9-427F-BF00-E9099D88084A}" dt="2026-06-04T19:05:03.212" v="5323" actId="1076"/>
          <ac:picMkLst>
            <pc:docMk/>
            <pc:sldMk cId="3688385272" sldId="466"/>
            <ac:picMk id="5" creationId="{62680FBA-7F91-0354-5845-CE94F7F9E985}"/>
          </ac:picMkLst>
        </pc:picChg>
        <pc:inkChg chg="add del">
          <ac:chgData name="Commodore St Germain" userId="420783ab-3e48-4f67-af00-cfba62042d5f" providerId="ADAL" clId="{5CFBCFCE-2BF9-427F-BF00-E9099D88084A}" dt="2026-06-12T16:02:30.248" v="12847" actId="478"/>
          <ac:inkMkLst>
            <pc:docMk/>
            <pc:sldMk cId="3688385272" sldId="466"/>
            <ac:inkMk id="3" creationId="{5377B0F6-D6B4-3B20-19B4-92462697BA4D}"/>
          </ac:inkMkLst>
        </pc:inkChg>
      </pc:sldChg>
      <pc:sldChg chg="addSp delSp modSp new mod ord">
        <pc:chgData name="Commodore St Germain" userId="420783ab-3e48-4f67-af00-cfba62042d5f" providerId="ADAL" clId="{5CFBCFCE-2BF9-427F-BF00-E9099D88084A}" dt="2026-06-12T16:02:55.310" v="12854" actId="478"/>
        <pc:sldMkLst>
          <pc:docMk/>
          <pc:sldMk cId="864104796" sldId="467"/>
        </pc:sldMkLst>
        <pc:spChg chg="mod">
          <ac:chgData name="Commodore St Germain" userId="420783ab-3e48-4f67-af00-cfba62042d5f" providerId="ADAL" clId="{5CFBCFCE-2BF9-427F-BF00-E9099D88084A}" dt="2026-06-04T17:54:11.522" v="2985" actId="6549"/>
          <ac:spMkLst>
            <pc:docMk/>
            <pc:sldMk cId="864104796" sldId="467"/>
            <ac:spMk id="2" creationId="{1E84740F-7337-EA89-7FAA-CDDFC763E850}"/>
          </ac:spMkLst>
        </pc:spChg>
        <pc:spChg chg="del">
          <ac:chgData name="Commodore St Germain" userId="420783ab-3e48-4f67-af00-cfba62042d5f" providerId="ADAL" clId="{5CFBCFCE-2BF9-427F-BF00-E9099D88084A}" dt="2026-06-04T17:26:18.815" v="2448" actId="478"/>
          <ac:spMkLst>
            <pc:docMk/>
            <pc:sldMk cId="864104796" sldId="467"/>
            <ac:spMk id="3" creationId="{EC761E06-C631-F838-4F92-F028077F44FA}"/>
          </ac:spMkLst>
        </pc:spChg>
        <pc:spChg chg="add mod">
          <ac:chgData name="Commodore St Germain" userId="420783ab-3e48-4f67-af00-cfba62042d5f" providerId="ADAL" clId="{5CFBCFCE-2BF9-427F-BF00-E9099D88084A}" dt="2026-06-04T17:49:52.849" v="2817" actId="14100"/>
          <ac:spMkLst>
            <pc:docMk/>
            <pc:sldMk cId="864104796" sldId="467"/>
            <ac:spMk id="6" creationId="{E504010A-CD2A-6FA2-26FF-CE2FEF816480}"/>
          </ac:spMkLst>
        </pc:spChg>
        <pc:spChg chg="add mod">
          <ac:chgData name="Commodore St Germain" userId="420783ab-3e48-4f67-af00-cfba62042d5f" providerId="ADAL" clId="{5CFBCFCE-2BF9-427F-BF00-E9099D88084A}" dt="2026-06-04T17:53:56.954" v="2984" actId="1036"/>
          <ac:spMkLst>
            <pc:docMk/>
            <pc:sldMk cId="864104796" sldId="467"/>
            <ac:spMk id="11" creationId="{4E90CB58-3EED-6552-3C51-630D9F9F60D3}"/>
          </ac:spMkLst>
        </pc:spChg>
        <pc:spChg chg="add mod">
          <ac:chgData name="Commodore St Germain" userId="420783ab-3e48-4f67-af00-cfba62042d5f" providerId="ADAL" clId="{5CFBCFCE-2BF9-427F-BF00-E9099D88084A}" dt="2026-06-04T17:49:25.131" v="2813" actId="14100"/>
          <ac:spMkLst>
            <pc:docMk/>
            <pc:sldMk cId="864104796" sldId="467"/>
            <ac:spMk id="12" creationId="{FA43B2D7-24FF-DC61-9832-C349B30EB2F5}"/>
          </ac:spMkLst>
        </pc:spChg>
        <pc:spChg chg="add mod">
          <ac:chgData name="Commodore St Germain" userId="420783ab-3e48-4f67-af00-cfba62042d5f" providerId="ADAL" clId="{5CFBCFCE-2BF9-427F-BF00-E9099D88084A}" dt="2026-06-04T17:57:07.406" v="3114" actId="1076"/>
          <ac:spMkLst>
            <pc:docMk/>
            <pc:sldMk cId="864104796" sldId="467"/>
            <ac:spMk id="13" creationId="{2B10E2D8-2DA7-4C07-4EB3-85AEE8777E62}"/>
          </ac:spMkLst>
        </pc:spChg>
        <pc:picChg chg="add del mod">
          <ac:chgData name="Commodore St Germain" userId="420783ab-3e48-4f67-af00-cfba62042d5f" providerId="ADAL" clId="{5CFBCFCE-2BF9-427F-BF00-E9099D88084A}" dt="2026-06-04T17:25:29.125" v="2421" actId="478"/>
          <ac:picMkLst>
            <pc:docMk/>
            <pc:sldMk cId="864104796" sldId="467"/>
            <ac:picMk id="5" creationId="{EAADDF55-E332-89BC-3606-16B7A85AC629}"/>
          </ac:picMkLst>
        </pc:picChg>
        <pc:picChg chg="add mod">
          <ac:chgData name="Commodore St Germain" userId="420783ab-3e48-4f67-af00-cfba62042d5f" providerId="ADAL" clId="{5CFBCFCE-2BF9-427F-BF00-E9099D88084A}" dt="2026-06-04T17:53:56.954" v="2984" actId="1036"/>
          <ac:picMkLst>
            <pc:docMk/>
            <pc:sldMk cId="864104796" sldId="467"/>
            <ac:picMk id="8" creationId="{55656304-0F7F-EEB0-68A8-5A32CCBF2312}"/>
          </ac:picMkLst>
        </pc:picChg>
        <pc:picChg chg="add mod">
          <ac:chgData name="Commodore St Germain" userId="420783ab-3e48-4f67-af00-cfba62042d5f" providerId="ADAL" clId="{5CFBCFCE-2BF9-427F-BF00-E9099D88084A}" dt="2026-06-04T17:27:32.920" v="2512" actId="1035"/>
          <ac:picMkLst>
            <pc:docMk/>
            <pc:sldMk cId="864104796" sldId="467"/>
            <ac:picMk id="10" creationId="{BF4F4EC7-C480-C47A-B218-1829F07DE1B6}"/>
          </ac:picMkLst>
        </pc:picChg>
        <pc:inkChg chg="add del">
          <ac:chgData name="Commodore St Germain" userId="420783ab-3e48-4f67-af00-cfba62042d5f" providerId="ADAL" clId="{5CFBCFCE-2BF9-427F-BF00-E9099D88084A}" dt="2026-06-12T16:02:55.310" v="12854" actId="478"/>
          <ac:inkMkLst>
            <pc:docMk/>
            <pc:sldMk cId="864104796" sldId="467"/>
            <ac:inkMk id="3" creationId="{94A0D277-A837-7BCC-847B-91F87DA34D7E}"/>
          </ac:inkMkLst>
        </pc:inkChg>
      </pc:sldChg>
      <pc:sldChg chg="new del">
        <pc:chgData name="Commodore St Germain" userId="420783ab-3e48-4f67-af00-cfba62042d5f" providerId="ADAL" clId="{5CFBCFCE-2BF9-427F-BF00-E9099D88084A}" dt="2026-06-04T17:09:08.772" v="2326" actId="47"/>
        <pc:sldMkLst>
          <pc:docMk/>
          <pc:sldMk cId="1867841292" sldId="468"/>
        </pc:sldMkLst>
      </pc:sldChg>
      <pc:sldChg chg="addSp delSp modSp new mod ord">
        <pc:chgData name="Commodore St Germain" userId="420783ab-3e48-4f67-af00-cfba62042d5f" providerId="ADAL" clId="{5CFBCFCE-2BF9-427F-BF00-E9099D88084A}" dt="2026-06-12T16:06:04.953" v="12865" actId="478"/>
        <pc:sldMkLst>
          <pc:docMk/>
          <pc:sldMk cId="4085749345" sldId="469"/>
        </pc:sldMkLst>
        <pc:spChg chg="mod">
          <ac:chgData name="Commodore St Germain" userId="420783ab-3e48-4f67-af00-cfba62042d5f" providerId="ADAL" clId="{5CFBCFCE-2BF9-427F-BF00-E9099D88084A}" dt="2026-06-04T16:16:26.220" v="822" actId="20577"/>
          <ac:spMkLst>
            <pc:docMk/>
            <pc:sldMk cId="4085749345" sldId="469"/>
            <ac:spMk id="2" creationId="{4FC0AA67-3B26-46D7-E54B-30EA3F32D291}"/>
          </ac:spMkLst>
        </pc:spChg>
        <pc:spChg chg="add mod">
          <ac:chgData name="Commodore St Germain" userId="420783ab-3e48-4f67-af00-cfba62042d5f" providerId="ADAL" clId="{5CFBCFCE-2BF9-427F-BF00-E9099D88084A}" dt="2026-06-04T16:16:05.293" v="761"/>
          <ac:spMkLst>
            <pc:docMk/>
            <pc:sldMk cId="4085749345" sldId="469"/>
            <ac:spMk id="6" creationId="{4574DCB2-BFF3-E8F9-6213-7EB9B592F4B7}"/>
          </ac:spMkLst>
        </pc:spChg>
        <pc:picChg chg="add mod">
          <ac:chgData name="Commodore St Germain" userId="420783ab-3e48-4f67-af00-cfba62042d5f" providerId="ADAL" clId="{5CFBCFCE-2BF9-427F-BF00-E9099D88084A}" dt="2026-06-04T17:33:53.866" v="2537" actId="1076"/>
          <ac:picMkLst>
            <pc:docMk/>
            <pc:sldMk cId="4085749345" sldId="469"/>
            <ac:picMk id="5" creationId="{90D4A139-0FDB-A0B0-90FF-D02169DFB06A}"/>
          </ac:picMkLst>
        </pc:picChg>
        <pc:inkChg chg="add del">
          <ac:chgData name="Commodore St Germain" userId="420783ab-3e48-4f67-af00-cfba62042d5f" providerId="ADAL" clId="{5CFBCFCE-2BF9-427F-BF00-E9099D88084A}" dt="2026-06-12T16:06:04.953" v="12865" actId="478"/>
          <ac:inkMkLst>
            <pc:docMk/>
            <pc:sldMk cId="4085749345" sldId="469"/>
            <ac:inkMk id="4" creationId="{5DC21EA8-0079-5B4A-1D61-8696ABBCEE04}"/>
          </ac:inkMkLst>
        </pc:inkChg>
      </pc:sldChg>
      <pc:sldChg chg="addSp delSp modSp new mod ord">
        <pc:chgData name="Commodore St Germain" userId="420783ab-3e48-4f67-af00-cfba62042d5f" providerId="ADAL" clId="{5CFBCFCE-2BF9-427F-BF00-E9099D88084A}" dt="2026-06-12T16:06:08.304" v="12866" actId="478"/>
        <pc:sldMkLst>
          <pc:docMk/>
          <pc:sldMk cId="4108582388" sldId="470"/>
        </pc:sldMkLst>
        <pc:spChg chg="mod">
          <ac:chgData name="Commodore St Germain" userId="420783ab-3e48-4f67-af00-cfba62042d5f" providerId="ADAL" clId="{5CFBCFCE-2BF9-427F-BF00-E9099D88084A}" dt="2026-06-04T18:45:58.932" v="4414" actId="20577"/>
          <ac:spMkLst>
            <pc:docMk/>
            <pc:sldMk cId="4108582388" sldId="470"/>
            <ac:spMk id="2" creationId="{47DEA0F8-7683-85A8-688C-ACB5B1224C98}"/>
          </ac:spMkLst>
        </pc:spChg>
        <pc:spChg chg="add mod">
          <ac:chgData name="Commodore St Germain" userId="420783ab-3e48-4f67-af00-cfba62042d5f" providerId="ADAL" clId="{5CFBCFCE-2BF9-427F-BF00-E9099D88084A}" dt="2026-06-04T18:45:22.296" v="4332" actId="14100"/>
          <ac:spMkLst>
            <pc:docMk/>
            <pc:sldMk cId="4108582388" sldId="470"/>
            <ac:spMk id="6" creationId="{7DC7931B-AE1E-3ADB-8E9D-DD96E6445A32}"/>
          </ac:spMkLst>
        </pc:spChg>
        <pc:picChg chg="add mod modCrop">
          <ac:chgData name="Commodore St Germain" userId="420783ab-3e48-4f67-af00-cfba62042d5f" providerId="ADAL" clId="{5CFBCFCE-2BF9-427F-BF00-E9099D88084A}" dt="2026-06-04T18:45:24.147" v="4333" actId="1076"/>
          <ac:picMkLst>
            <pc:docMk/>
            <pc:sldMk cId="4108582388" sldId="470"/>
            <ac:picMk id="5" creationId="{C927AD8E-C673-DAAF-8A43-407B2F484D9D}"/>
          </ac:picMkLst>
        </pc:picChg>
        <pc:picChg chg="add mod">
          <ac:chgData name="Commodore St Germain" userId="420783ab-3e48-4f67-af00-cfba62042d5f" providerId="ADAL" clId="{5CFBCFCE-2BF9-427F-BF00-E9099D88084A}" dt="2026-06-04T18:45:36.211" v="4340" actId="1035"/>
          <ac:picMkLst>
            <pc:docMk/>
            <pc:sldMk cId="4108582388" sldId="470"/>
            <ac:picMk id="8" creationId="{E4DE8066-0713-5D82-E32E-DFBC54483625}"/>
          </ac:picMkLst>
        </pc:picChg>
        <pc:inkChg chg="add del">
          <ac:chgData name="Commodore St Germain" userId="420783ab-3e48-4f67-af00-cfba62042d5f" providerId="ADAL" clId="{5CFBCFCE-2BF9-427F-BF00-E9099D88084A}" dt="2026-06-12T16:06:08.304" v="12866" actId="478"/>
          <ac:inkMkLst>
            <pc:docMk/>
            <pc:sldMk cId="4108582388" sldId="470"/>
            <ac:inkMk id="4" creationId="{EBE2B91C-03B3-8580-428D-CE1C59B55E2C}"/>
          </ac:inkMkLst>
        </pc:inkChg>
      </pc:sldChg>
      <pc:sldChg chg="addSp modSp add del mod ord">
        <pc:chgData name="Commodore St Germain" userId="420783ab-3e48-4f67-af00-cfba62042d5f" providerId="ADAL" clId="{5CFBCFCE-2BF9-427F-BF00-E9099D88084A}" dt="2026-06-04T19:08:05.222" v="5332" actId="47"/>
        <pc:sldMkLst>
          <pc:docMk/>
          <pc:sldMk cId="895595136" sldId="471"/>
        </pc:sldMkLst>
        <pc:spChg chg="mod">
          <ac:chgData name="Commodore St Germain" userId="420783ab-3e48-4f67-af00-cfba62042d5f" providerId="ADAL" clId="{5CFBCFCE-2BF9-427F-BF00-E9099D88084A}" dt="2026-06-04T16:20:16.375" v="957" actId="20577"/>
          <ac:spMkLst>
            <pc:docMk/>
            <pc:sldMk cId="895595136" sldId="471"/>
            <ac:spMk id="2" creationId="{D8414E9C-CC65-90E3-3B54-9318F02E1CCF}"/>
          </ac:spMkLst>
        </pc:spChg>
        <pc:spChg chg="mod">
          <ac:chgData name="Commodore St Germain" userId="420783ab-3e48-4f67-af00-cfba62042d5f" providerId="ADAL" clId="{5CFBCFCE-2BF9-427F-BF00-E9099D88084A}" dt="2026-06-04T16:17:18.490" v="828" actId="6549"/>
          <ac:spMkLst>
            <pc:docMk/>
            <pc:sldMk cId="895595136" sldId="471"/>
            <ac:spMk id="3" creationId="{7CFA328D-C7FB-4B8A-3068-1C2F76703C29}"/>
          </ac:spMkLst>
        </pc:spChg>
        <pc:spChg chg="mod">
          <ac:chgData name="Commodore St Germain" userId="420783ab-3e48-4f67-af00-cfba62042d5f" providerId="ADAL" clId="{5CFBCFCE-2BF9-427F-BF00-E9099D88084A}" dt="2026-06-04T16:17:27.207" v="840" actId="1038"/>
          <ac:spMkLst>
            <pc:docMk/>
            <pc:sldMk cId="895595136" sldId="471"/>
            <ac:spMk id="4" creationId="{4DE8EBBD-5A0B-25D3-7A23-5685B9DEAABA}"/>
          </ac:spMkLst>
        </pc:spChg>
        <pc:spChg chg="add mod">
          <ac:chgData name="Commodore St Germain" userId="420783ab-3e48-4f67-af00-cfba62042d5f" providerId="ADAL" clId="{5CFBCFCE-2BF9-427F-BF00-E9099D88084A}" dt="2026-06-04T16:18:27.652" v="853" actId="1076"/>
          <ac:spMkLst>
            <pc:docMk/>
            <pc:sldMk cId="895595136" sldId="471"/>
            <ac:spMk id="7" creationId="{BB1EC3E8-963E-6497-4F5E-6D62809BD0B0}"/>
          </ac:spMkLst>
        </pc:spChg>
        <pc:spChg chg="add mod">
          <ac:chgData name="Commodore St Germain" userId="420783ab-3e48-4f67-af00-cfba62042d5f" providerId="ADAL" clId="{5CFBCFCE-2BF9-427F-BF00-E9099D88084A}" dt="2026-06-04T16:18:31.752" v="855" actId="1076"/>
          <ac:spMkLst>
            <pc:docMk/>
            <pc:sldMk cId="895595136" sldId="471"/>
            <ac:spMk id="8" creationId="{75D474E8-4693-BB02-678F-9738C6809B61}"/>
          </ac:spMkLst>
        </pc:spChg>
        <pc:spChg chg="add mod">
          <ac:chgData name="Commodore St Germain" userId="420783ab-3e48-4f67-af00-cfba62042d5f" providerId="ADAL" clId="{5CFBCFCE-2BF9-427F-BF00-E9099D88084A}" dt="2026-06-04T16:20:02.255" v="910" actId="1076"/>
          <ac:spMkLst>
            <pc:docMk/>
            <pc:sldMk cId="895595136" sldId="471"/>
            <ac:spMk id="9" creationId="{0E7DD7FE-7477-0A03-4BFF-44EE5985D1E4}"/>
          </ac:spMkLst>
        </pc:spChg>
        <pc:spChg chg="add mod">
          <ac:chgData name="Commodore St Germain" userId="420783ab-3e48-4f67-af00-cfba62042d5f" providerId="ADAL" clId="{5CFBCFCE-2BF9-427F-BF00-E9099D88084A}" dt="2026-06-04T16:18:53.436" v="860" actId="692"/>
          <ac:spMkLst>
            <pc:docMk/>
            <pc:sldMk cId="895595136" sldId="471"/>
            <ac:spMk id="10" creationId="{84A2A5C3-2BFE-B351-2833-BCA2DCB329E6}"/>
          </ac:spMkLst>
        </pc:spChg>
        <pc:spChg chg="add mod">
          <ac:chgData name="Commodore St Germain" userId="420783ab-3e48-4f67-af00-cfba62042d5f" providerId="ADAL" clId="{5CFBCFCE-2BF9-427F-BF00-E9099D88084A}" dt="2026-06-04T16:18:58.017" v="862" actId="1076"/>
          <ac:spMkLst>
            <pc:docMk/>
            <pc:sldMk cId="895595136" sldId="471"/>
            <ac:spMk id="11" creationId="{D378DA6B-2D2C-8F79-0D75-4FBEBE0A8F40}"/>
          </ac:spMkLst>
        </pc:spChg>
        <pc:spChg chg="add mod">
          <ac:chgData name="Commodore St Germain" userId="420783ab-3e48-4f67-af00-cfba62042d5f" providerId="ADAL" clId="{5CFBCFCE-2BF9-427F-BF00-E9099D88084A}" dt="2026-06-04T16:20:02.255" v="910" actId="1076"/>
          <ac:spMkLst>
            <pc:docMk/>
            <pc:sldMk cId="895595136" sldId="471"/>
            <ac:spMk id="13" creationId="{0960A8CD-3AB6-E4B8-DBE3-817E1B5F50FD}"/>
          </ac:spMkLst>
        </pc:spChg>
        <pc:spChg chg="add mod">
          <ac:chgData name="Commodore St Germain" userId="420783ab-3e48-4f67-af00-cfba62042d5f" providerId="ADAL" clId="{5CFBCFCE-2BF9-427F-BF00-E9099D88084A}" dt="2026-06-04T16:20:30.977" v="970" actId="20577"/>
          <ac:spMkLst>
            <pc:docMk/>
            <pc:sldMk cId="895595136" sldId="471"/>
            <ac:spMk id="14" creationId="{0C94E907-F543-C1E9-FBDF-60653EE53EE4}"/>
          </ac:spMkLst>
        </pc:spChg>
        <pc:spChg chg="add mod">
          <ac:chgData name="Commodore St Germain" userId="420783ab-3e48-4f67-af00-cfba62042d5f" providerId="ADAL" clId="{5CFBCFCE-2BF9-427F-BF00-E9099D88084A}" dt="2026-06-04T17:43:49.008" v="2787" actId="20577"/>
          <ac:spMkLst>
            <pc:docMk/>
            <pc:sldMk cId="895595136" sldId="471"/>
            <ac:spMk id="15" creationId="{EF837E4E-0575-3D71-BF66-0F851606EAEE}"/>
          </ac:spMkLst>
        </pc:spChg>
        <pc:picChg chg="add mod">
          <ac:chgData name="Commodore St Germain" userId="420783ab-3e48-4f67-af00-cfba62042d5f" providerId="ADAL" clId="{5CFBCFCE-2BF9-427F-BF00-E9099D88084A}" dt="2026-06-04T16:17:48.988" v="842" actId="1076"/>
          <ac:picMkLst>
            <pc:docMk/>
            <pc:sldMk cId="895595136" sldId="471"/>
            <ac:picMk id="6" creationId="{1D5BC039-1F34-C90B-587E-1E83AB411271}"/>
          </ac:picMkLst>
        </pc:picChg>
        <pc:picChg chg="add mod">
          <ac:chgData name="Commodore St Germain" userId="420783ab-3e48-4f67-af00-cfba62042d5f" providerId="ADAL" clId="{5CFBCFCE-2BF9-427F-BF00-E9099D88084A}" dt="2026-06-04T16:19:04.100" v="863"/>
          <ac:picMkLst>
            <pc:docMk/>
            <pc:sldMk cId="895595136" sldId="471"/>
            <ac:picMk id="12" creationId="{77982755-63DE-4F01-7ACD-CCB833E5DA3C}"/>
          </ac:picMkLst>
        </pc:picChg>
      </pc:sldChg>
      <pc:sldChg chg="addSp delSp modSp new mod">
        <pc:chgData name="Commodore St Germain" userId="420783ab-3e48-4f67-af00-cfba62042d5f" providerId="ADAL" clId="{5CFBCFCE-2BF9-427F-BF00-E9099D88084A}" dt="2026-06-12T16:02:37.712" v="12849" actId="478"/>
        <pc:sldMkLst>
          <pc:docMk/>
          <pc:sldMk cId="3377633309" sldId="472"/>
        </pc:sldMkLst>
        <pc:spChg chg="mod">
          <ac:chgData name="Commodore St Germain" userId="420783ab-3e48-4f67-af00-cfba62042d5f" providerId="ADAL" clId="{5CFBCFCE-2BF9-427F-BF00-E9099D88084A}" dt="2026-06-04T16:33:04.495" v="1231" actId="20577"/>
          <ac:spMkLst>
            <pc:docMk/>
            <pc:sldMk cId="3377633309" sldId="472"/>
            <ac:spMk id="2" creationId="{16A282DA-12B5-77EF-DFC1-90A3A3E4529D}"/>
          </ac:spMkLst>
        </pc:spChg>
        <pc:spChg chg="mod">
          <ac:chgData name="Commodore St Germain" userId="420783ab-3e48-4f67-af00-cfba62042d5f" providerId="ADAL" clId="{5CFBCFCE-2BF9-427F-BF00-E9099D88084A}" dt="2026-06-04T17:03:14.054" v="2210" actId="20577"/>
          <ac:spMkLst>
            <pc:docMk/>
            <pc:sldMk cId="3377633309" sldId="472"/>
            <ac:spMk id="3" creationId="{327A74EA-2A6A-DF66-3D64-AE43350E796C}"/>
          </ac:spMkLst>
        </pc:spChg>
        <pc:spChg chg="add mod">
          <ac:chgData name="Commodore St Germain" userId="420783ab-3e48-4f67-af00-cfba62042d5f" providerId="ADAL" clId="{5CFBCFCE-2BF9-427F-BF00-E9099D88084A}" dt="2026-06-04T16:42:03.048" v="1553"/>
          <ac:spMkLst>
            <pc:docMk/>
            <pc:sldMk cId="3377633309" sldId="472"/>
            <ac:spMk id="6" creationId="{1DCCF6A0-9322-A271-5A70-85AC78B1681B}"/>
          </ac:spMkLst>
        </pc:spChg>
        <pc:picChg chg="add mod">
          <ac:chgData name="Commodore St Germain" userId="420783ab-3e48-4f67-af00-cfba62042d5f" providerId="ADAL" clId="{5CFBCFCE-2BF9-427F-BF00-E9099D88084A}" dt="2026-06-04T16:37:11.243" v="1413" actId="1076"/>
          <ac:picMkLst>
            <pc:docMk/>
            <pc:sldMk cId="3377633309" sldId="472"/>
            <ac:picMk id="5" creationId="{9959027A-07A4-DC21-C56E-35A95865D383}"/>
          </ac:picMkLst>
        </pc:picChg>
        <pc:inkChg chg="add del">
          <ac:chgData name="Commodore St Germain" userId="420783ab-3e48-4f67-af00-cfba62042d5f" providerId="ADAL" clId="{5CFBCFCE-2BF9-427F-BF00-E9099D88084A}" dt="2026-06-12T16:02:37.712" v="12849" actId="478"/>
          <ac:inkMkLst>
            <pc:docMk/>
            <pc:sldMk cId="3377633309" sldId="472"/>
            <ac:inkMk id="4" creationId="{EE3150C4-28C3-DC86-97EF-0BBAE99157E1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2:52.415" v="12853" actId="478"/>
        <pc:sldMkLst>
          <pc:docMk/>
          <pc:sldMk cId="4084765076" sldId="473"/>
        </pc:sldMkLst>
        <pc:spChg chg="mod">
          <ac:chgData name="Commodore St Germain" userId="420783ab-3e48-4f67-af00-cfba62042d5f" providerId="ADAL" clId="{5CFBCFCE-2BF9-427F-BF00-E9099D88084A}" dt="2026-06-04T18:53:18.200" v="4734" actId="20577"/>
          <ac:spMkLst>
            <pc:docMk/>
            <pc:sldMk cId="4084765076" sldId="473"/>
            <ac:spMk id="2" creationId="{4B9AD81E-C279-D2BC-B14F-E887F0F3F030}"/>
          </ac:spMkLst>
        </pc:spChg>
        <pc:spChg chg="mod">
          <ac:chgData name="Commodore St Germain" userId="420783ab-3e48-4f67-af00-cfba62042d5f" providerId="ADAL" clId="{5CFBCFCE-2BF9-427F-BF00-E9099D88084A}" dt="2026-06-04T16:41:03.100" v="1514" actId="1076"/>
          <ac:spMkLst>
            <pc:docMk/>
            <pc:sldMk cId="4084765076" sldId="473"/>
            <ac:spMk id="3" creationId="{F1AEFFA0-F61B-730E-874E-B6007B291B92}"/>
          </ac:spMkLst>
        </pc:spChg>
        <pc:spChg chg="add mod">
          <ac:chgData name="Commodore St Germain" userId="420783ab-3e48-4f67-af00-cfba62042d5f" providerId="ADAL" clId="{5CFBCFCE-2BF9-427F-BF00-E9099D88084A}" dt="2026-06-04T16:43:28.141" v="1622" actId="20577"/>
          <ac:spMkLst>
            <pc:docMk/>
            <pc:sldMk cId="4084765076" sldId="473"/>
            <ac:spMk id="10" creationId="{73A770D7-D826-A373-9164-750B2BF35C66}"/>
          </ac:spMkLst>
        </pc:spChg>
        <pc:spChg chg="add del mod">
          <ac:chgData name="Commodore St Germain" userId="420783ab-3e48-4f67-af00-cfba62042d5f" providerId="ADAL" clId="{5CFBCFCE-2BF9-427F-BF00-E9099D88084A}" dt="2026-06-04T16:45:24.217" v="1640" actId="478"/>
          <ac:spMkLst>
            <pc:docMk/>
            <pc:sldMk cId="4084765076" sldId="473"/>
            <ac:spMk id="13" creationId="{786844EF-CC53-F525-268E-FBF64D4E178A}"/>
          </ac:spMkLst>
        </pc:spChg>
        <pc:spChg chg="add mod">
          <ac:chgData name="Commodore St Germain" userId="420783ab-3e48-4f67-af00-cfba62042d5f" providerId="ADAL" clId="{5CFBCFCE-2BF9-427F-BF00-E9099D88084A}" dt="2026-06-04T17:04:30.748" v="2213" actId="692"/>
          <ac:spMkLst>
            <pc:docMk/>
            <pc:sldMk cId="4084765076" sldId="473"/>
            <ac:spMk id="14" creationId="{1158C7E2-C69F-6419-99CC-26BE740F0BC7}"/>
          </ac:spMkLst>
        </pc:spChg>
        <pc:spChg chg="add mod">
          <ac:chgData name="Commodore St Germain" userId="420783ab-3e48-4f67-af00-cfba62042d5f" providerId="ADAL" clId="{5CFBCFCE-2BF9-427F-BF00-E9099D88084A}" dt="2026-06-04T16:48:36.742" v="1690" actId="1036"/>
          <ac:spMkLst>
            <pc:docMk/>
            <pc:sldMk cId="4084765076" sldId="473"/>
            <ac:spMk id="27" creationId="{86C67D57-D86F-F4A3-864C-D57863C90C24}"/>
          </ac:spMkLst>
        </pc:spChg>
        <pc:spChg chg="add mod">
          <ac:chgData name="Commodore St Germain" userId="420783ab-3e48-4f67-af00-cfba62042d5f" providerId="ADAL" clId="{5CFBCFCE-2BF9-427F-BF00-E9099D88084A}" dt="2026-06-04T16:50:24.265" v="1723" actId="1076"/>
          <ac:spMkLst>
            <pc:docMk/>
            <pc:sldMk cId="4084765076" sldId="473"/>
            <ac:spMk id="30" creationId="{E7CF55D9-2047-7BB3-8E0A-222225A7C56A}"/>
          </ac:spMkLst>
        </pc:spChg>
        <pc:spChg chg="add del mod">
          <ac:chgData name="Commodore St Germain" userId="420783ab-3e48-4f67-af00-cfba62042d5f" providerId="ADAL" clId="{5CFBCFCE-2BF9-427F-BF00-E9099D88084A}" dt="2026-06-04T16:54:57.694" v="1741" actId="478"/>
          <ac:spMkLst>
            <pc:docMk/>
            <pc:sldMk cId="4084765076" sldId="473"/>
            <ac:spMk id="36" creationId="{18C82925-B368-5944-294D-00A7B5D07BF5}"/>
          </ac:spMkLst>
        </pc:spChg>
        <pc:spChg chg="add mod">
          <ac:chgData name="Commodore St Germain" userId="420783ab-3e48-4f67-af00-cfba62042d5f" providerId="ADAL" clId="{5CFBCFCE-2BF9-427F-BF00-E9099D88084A}" dt="2026-06-04T16:50:59.594" v="1740" actId="14100"/>
          <ac:spMkLst>
            <pc:docMk/>
            <pc:sldMk cId="4084765076" sldId="473"/>
            <ac:spMk id="37" creationId="{85C5574A-18DD-D502-90DC-177060DFAC43}"/>
          </ac:spMkLst>
        </pc:spChg>
        <pc:picChg chg="add mod">
          <ac:chgData name="Commodore St Germain" userId="420783ab-3e48-4f67-af00-cfba62042d5f" providerId="ADAL" clId="{5CFBCFCE-2BF9-427F-BF00-E9099D88084A}" dt="2026-06-04T16:41:52.046" v="1551" actId="1035"/>
          <ac:picMkLst>
            <pc:docMk/>
            <pc:sldMk cId="4084765076" sldId="473"/>
            <ac:picMk id="5" creationId="{C35736C5-DDC6-DD53-E2E3-4B65C71A82E5}"/>
          </ac:picMkLst>
        </pc:picChg>
        <pc:picChg chg="add del mod">
          <ac:chgData name="Commodore St Germain" userId="420783ab-3e48-4f67-af00-cfba62042d5f" providerId="ADAL" clId="{5CFBCFCE-2BF9-427F-BF00-E9099D88084A}" dt="2026-06-04T16:41:29.553" v="1520" actId="478"/>
          <ac:picMkLst>
            <pc:docMk/>
            <pc:sldMk cId="4084765076" sldId="473"/>
            <ac:picMk id="7" creationId="{8073DC9A-A572-B00E-D8EC-65843F882A7A}"/>
          </ac:picMkLst>
        </pc:picChg>
        <pc:picChg chg="add mod ord">
          <ac:chgData name="Commodore St Germain" userId="420783ab-3e48-4f67-af00-cfba62042d5f" providerId="ADAL" clId="{5CFBCFCE-2BF9-427F-BF00-E9099D88084A}" dt="2026-06-04T16:45:22.854" v="1639" actId="167"/>
          <ac:picMkLst>
            <pc:docMk/>
            <pc:sldMk cId="4084765076" sldId="473"/>
            <ac:picMk id="9" creationId="{9B728F19-829C-F892-FCAE-F5DD21223847}"/>
          </ac:picMkLst>
        </pc:picChg>
        <pc:picChg chg="add del mod ord">
          <ac:chgData name="Commodore St Germain" userId="420783ab-3e48-4f67-af00-cfba62042d5f" providerId="ADAL" clId="{5CFBCFCE-2BF9-427F-BF00-E9099D88084A}" dt="2026-06-04T16:45:17.791" v="1638" actId="478"/>
          <ac:picMkLst>
            <pc:docMk/>
            <pc:sldMk cId="4084765076" sldId="473"/>
            <ac:picMk id="12" creationId="{57597EA0-D527-5FE1-8CEE-439CC728ED87}"/>
          </ac:picMkLst>
        </pc:picChg>
        <pc:inkChg chg="add del">
          <ac:chgData name="Commodore St Germain" userId="420783ab-3e48-4f67-af00-cfba62042d5f" providerId="ADAL" clId="{5CFBCFCE-2BF9-427F-BF00-E9099D88084A}" dt="2026-06-12T16:02:52.415" v="12853" actId="478"/>
          <ac:inkMkLst>
            <pc:docMk/>
            <pc:sldMk cId="4084765076" sldId="473"/>
            <ac:inkMk id="4" creationId="{8D9E5DA7-AB9A-EA42-1E6D-2EFC9CC99EB9}"/>
          </ac:inkMkLst>
        </pc:inkChg>
        <pc:cxnChg chg="add mod">
          <ac:chgData name="Commodore St Germain" userId="420783ab-3e48-4f67-af00-cfba62042d5f" providerId="ADAL" clId="{5CFBCFCE-2BF9-427F-BF00-E9099D88084A}" dt="2026-06-04T16:49:01.047" v="1694" actId="14100"/>
          <ac:cxnSpMkLst>
            <pc:docMk/>
            <pc:sldMk cId="4084765076" sldId="473"/>
            <ac:cxnSpMk id="16" creationId="{FD7D742D-6654-E59A-3FDD-2EB747A8EF1B}"/>
          </ac:cxnSpMkLst>
        </pc:cxnChg>
        <pc:cxnChg chg="add mod">
          <ac:chgData name="Commodore St Germain" userId="420783ab-3e48-4f67-af00-cfba62042d5f" providerId="ADAL" clId="{5CFBCFCE-2BF9-427F-BF00-E9099D88084A}" dt="2026-06-04T16:47:51.853" v="1676" actId="14100"/>
          <ac:cxnSpMkLst>
            <pc:docMk/>
            <pc:sldMk cId="4084765076" sldId="473"/>
            <ac:cxnSpMk id="17" creationId="{98FFBDF5-D24D-D62F-4036-4601FACBE887}"/>
          </ac:cxnSpMkLst>
        </pc:cxnChg>
        <pc:cxnChg chg="add mod">
          <ac:chgData name="Commodore St Germain" userId="420783ab-3e48-4f67-af00-cfba62042d5f" providerId="ADAL" clId="{5CFBCFCE-2BF9-427F-BF00-E9099D88084A}" dt="2026-06-04T16:50:28.754" v="1724" actId="14100"/>
          <ac:cxnSpMkLst>
            <pc:docMk/>
            <pc:sldMk cId="4084765076" sldId="473"/>
            <ac:cxnSpMk id="20" creationId="{25BB9A7A-BF43-9E29-89A3-E50CA8CA95C1}"/>
          </ac:cxnSpMkLst>
        </pc:cxnChg>
        <pc:cxnChg chg="add del">
          <ac:chgData name="Commodore St Germain" userId="420783ab-3e48-4f67-af00-cfba62042d5f" providerId="ADAL" clId="{5CFBCFCE-2BF9-427F-BF00-E9099D88084A}" dt="2026-06-04T16:48:10.413" v="1678" actId="11529"/>
          <ac:cxnSpMkLst>
            <pc:docMk/>
            <pc:sldMk cId="4084765076" sldId="473"/>
            <ac:cxnSpMk id="26" creationId="{7FB23304-3865-0F4C-1471-AE6DE4FAD2F9}"/>
          </ac:cxnSpMkLst>
        </pc:cxnChg>
      </pc:sldChg>
      <pc:sldChg chg="addSp delSp modSp new mod ord">
        <pc:chgData name="Commodore St Germain" userId="420783ab-3e48-4f67-af00-cfba62042d5f" providerId="ADAL" clId="{5CFBCFCE-2BF9-427F-BF00-E9099D88084A}" dt="2026-06-12T16:02:44.447" v="12851" actId="478"/>
        <pc:sldMkLst>
          <pc:docMk/>
          <pc:sldMk cId="1630064968" sldId="474"/>
        </pc:sldMkLst>
        <pc:spChg chg="mod">
          <ac:chgData name="Commodore St Germain" userId="420783ab-3e48-4f67-af00-cfba62042d5f" providerId="ADAL" clId="{5CFBCFCE-2BF9-427F-BF00-E9099D88084A}" dt="2026-06-04T16:36:08.594" v="1395" actId="57"/>
          <ac:spMkLst>
            <pc:docMk/>
            <pc:sldMk cId="1630064968" sldId="474"/>
            <ac:spMk id="2" creationId="{5D2772B9-6993-11BD-DA13-570BAB74CF8C}"/>
          </ac:spMkLst>
        </pc:spChg>
        <pc:spChg chg="del">
          <ac:chgData name="Commodore St Germain" userId="420783ab-3e48-4f67-af00-cfba62042d5f" providerId="ADAL" clId="{5CFBCFCE-2BF9-427F-BF00-E9099D88084A}" dt="2026-06-04T16:59:56.081" v="2064" actId="478"/>
          <ac:spMkLst>
            <pc:docMk/>
            <pc:sldMk cId="1630064968" sldId="474"/>
            <ac:spMk id="3" creationId="{8EF0FBF9-BB57-B104-6D40-BE79C16C32E0}"/>
          </ac:spMkLst>
        </pc:spChg>
        <pc:spChg chg="add mod">
          <ac:chgData name="Commodore St Germain" userId="420783ab-3e48-4f67-af00-cfba62042d5f" providerId="ADAL" clId="{5CFBCFCE-2BF9-427F-BF00-E9099D88084A}" dt="2026-06-04T17:02:24.669" v="2073" actId="20577"/>
          <ac:spMkLst>
            <pc:docMk/>
            <pc:sldMk cId="1630064968" sldId="474"/>
            <ac:spMk id="4" creationId="{A89EAF28-E1DD-B140-7141-DA16B420EA7C}"/>
          </ac:spMkLst>
        </pc:spChg>
        <pc:picChg chg="add mod">
          <ac:chgData name="Commodore St Germain" userId="420783ab-3e48-4f67-af00-cfba62042d5f" providerId="ADAL" clId="{5CFBCFCE-2BF9-427F-BF00-E9099D88084A}" dt="2026-06-04T17:00:53.605" v="2067" actId="1076"/>
          <ac:picMkLst>
            <pc:docMk/>
            <pc:sldMk cId="1630064968" sldId="474"/>
            <ac:picMk id="6" creationId="{CEE6805B-53F6-38AD-2376-D1D1C154F14B}"/>
          </ac:picMkLst>
        </pc:picChg>
        <pc:inkChg chg="add del">
          <ac:chgData name="Commodore St Germain" userId="420783ab-3e48-4f67-af00-cfba62042d5f" providerId="ADAL" clId="{5CFBCFCE-2BF9-427F-BF00-E9099D88084A}" dt="2026-06-12T16:02:44.447" v="12851" actId="478"/>
          <ac:inkMkLst>
            <pc:docMk/>
            <pc:sldMk cId="1630064968" sldId="474"/>
            <ac:inkMk id="3" creationId="{F8CC8352-BE43-61B5-E65D-1341EDD74E65}"/>
          </ac:inkMkLst>
        </pc:inkChg>
      </pc:sldChg>
      <pc:sldChg chg="addSp delSp modSp new mod ord">
        <pc:chgData name="Commodore St Germain" userId="420783ab-3e48-4f67-af00-cfba62042d5f" providerId="ADAL" clId="{5CFBCFCE-2BF9-427F-BF00-E9099D88084A}" dt="2026-06-12T16:02:49.148" v="12852" actId="478"/>
        <pc:sldMkLst>
          <pc:docMk/>
          <pc:sldMk cId="1230235612" sldId="475"/>
        </pc:sldMkLst>
        <pc:spChg chg="mod">
          <ac:chgData name="Commodore St Germain" userId="420783ab-3e48-4f67-af00-cfba62042d5f" providerId="ADAL" clId="{5CFBCFCE-2BF9-427F-BF00-E9099D88084A}" dt="2026-06-04T16:43:05.945" v="1617" actId="57"/>
          <ac:spMkLst>
            <pc:docMk/>
            <pc:sldMk cId="1230235612" sldId="475"/>
            <ac:spMk id="2" creationId="{F8EC7AF3-7852-9DB8-DDBF-89EB4CF1179A}"/>
          </ac:spMkLst>
        </pc:spChg>
        <pc:spChg chg="mod">
          <ac:chgData name="Commodore St Germain" userId="420783ab-3e48-4f67-af00-cfba62042d5f" providerId="ADAL" clId="{5CFBCFCE-2BF9-427F-BF00-E9099D88084A}" dt="2026-06-04T19:04:28.439" v="5318" actId="20577"/>
          <ac:spMkLst>
            <pc:docMk/>
            <pc:sldMk cId="1230235612" sldId="475"/>
            <ac:spMk id="3" creationId="{B4A90A9A-B564-A2EE-5AE2-8F1FF968CA78}"/>
          </ac:spMkLst>
        </pc:spChg>
        <pc:spChg chg="add mod">
          <ac:chgData name="Commodore St Germain" userId="420783ab-3e48-4f67-af00-cfba62042d5f" providerId="ADAL" clId="{5CFBCFCE-2BF9-427F-BF00-E9099D88084A}" dt="2026-06-04T16:42:04.982" v="1555"/>
          <ac:spMkLst>
            <pc:docMk/>
            <pc:sldMk cId="1230235612" sldId="475"/>
            <ac:spMk id="4" creationId="{0C509D62-F44B-9E86-90FB-3E3AA2553252}"/>
          </ac:spMkLst>
        </pc:spChg>
        <pc:spChg chg="add mod">
          <ac:chgData name="Commodore St Germain" userId="420783ab-3e48-4f67-af00-cfba62042d5f" providerId="ADAL" clId="{5CFBCFCE-2BF9-427F-BF00-E9099D88084A}" dt="2026-06-04T19:04:23.598" v="5316" actId="1076"/>
          <ac:spMkLst>
            <pc:docMk/>
            <pc:sldMk cId="1230235612" sldId="475"/>
            <ac:spMk id="5" creationId="{9D24C285-4D7C-8869-9B4C-2CA4D7FC655C}"/>
          </ac:spMkLst>
        </pc:spChg>
        <pc:inkChg chg="add del">
          <ac:chgData name="Commodore St Germain" userId="420783ab-3e48-4f67-af00-cfba62042d5f" providerId="ADAL" clId="{5CFBCFCE-2BF9-427F-BF00-E9099D88084A}" dt="2026-06-12T16:02:49.148" v="12852" actId="478"/>
          <ac:inkMkLst>
            <pc:docMk/>
            <pc:sldMk cId="1230235612" sldId="475"/>
            <ac:inkMk id="6" creationId="{BAFB25EE-505E-D787-C443-CA77377680A7}"/>
          </ac:inkMkLst>
        </pc:inkChg>
      </pc:sldChg>
      <pc:sldChg chg="addSp delSp modSp new mod ord">
        <pc:chgData name="Commodore St Germain" userId="420783ab-3e48-4f67-af00-cfba62042d5f" providerId="ADAL" clId="{5CFBCFCE-2BF9-427F-BF00-E9099D88084A}" dt="2026-06-12T16:02:40.913" v="12850" actId="478"/>
        <pc:sldMkLst>
          <pc:docMk/>
          <pc:sldMk cId="3776016504" sldId="476"/>
        </pc:sldMkLst>
        <pc:spChg chg="mod">
          <ac:chgData name="Commodore St Germain" userId="420783ab-3e48-4f67-af00-cfba62042d5f" providerId="ADAL" clId="{5CFBCFCE-2BF9-427F-BF00-E9099D88084A}" dt="2026-06-04T16:35:09.168" v="1374" actId="20577"/>
          <ac:spMkLst>
            <pc:docMk/>
            <pc:sldMk cId="3776016504" sldId="476"/>
            <ac:spMk id="2" creationId="{DA3ECDA2-CCF6-C507-004F-2F818C460613}"/>
          </ac:spMkLst>
        </pc:spChg>
        <pc:spChg chg="del">
          <ac:chgData name="Commodore St Germain" userId="420783ab-3e48-4f67-af00-cfba62042d5f" providerId="ADAL" clId="{5CFBCFCE-2BF9-427F-BF00-E9099D88084A}" dt="2026-06-04T17:04:13.258" v="2211" actId="931"/>
          <ac:spMkLst>
            <pc:docMk/>
            <pc:sldMk cId="3776016504" sldId="476"/>
            <ac:spMk id="3" creationId="{80A82FD0-3D31-D1E1-8315-9433A25E180F}"/>
          </ac:spMkLst>
        </pc:spChg>
        <pc:spChg chg="add mod">
          <ac:chgData name="Commodore St Germain" userId="420783ab-3e48-4f67-af00-cfba62042d5f" providerId="ADAL" clId="{5CFBCFCE-2BF9-427F-BF00-E9099D88084A}" dt="2026-06-04T16:42:06.457" v="1557"/>
          <ac:spMkLst>
            <pc:docMk/>
            <pc:sldMk cId="3776016504" sldId="476"/>
            <ac:spMk id="4" creationId="{29560077-2784-5CF7-A2B0-99F569CACBCA}"/>
          </ac:spMkLst>
        </pc:spChg>
        <pc:spChg chg="add mod">
          <ac:chgData name="Commodore St Germain" userId="420783ab-3e48-4f67-af00-cfba62042d5f" providerId="ADAL" clId="{5CFBCFCE-2BF9-427F-BF00-E9099D88084A}" dt="2026-06-04T17:04:55.792" v="2220" actId="692"/>
          <ac:spMkLst>
            <pc:docMk/>
            <pc:sldMk cId="3776016504" sldId="476"/>
            <ac:spMk id="7" creationId="{09C7A791-7AA6-F8ED-01CE-65E2E53372E4}"/>
          </ac:spMkLst>
        </pc:spChg>
        <pc:spChg chg="add mod">
          <ac:chgData name="Commodore St Germain" userId="420783ab-3e48-4f67-af00-cfba62042d5f" providerId="ADAL" clId="{5CFBCFCE-2BF9-427F-BF00-E9099D88084A}" dt="2026-06-04T17:05:26.248" v="2237" actId="1076"/>
          <ac:spMkLst>
            <pc:docMk/>
            <pc:sldMk cId="3776016504" sldId="476"/>
            <ac:spMk id="8" creationId="{EFFAF976-4F95-9E7B-B077-2BE9A7D42D89}"/>
          </ac:spMkLst>
        </pc:spChg>
        <pc:picChg chg="add mod">
          <ac:chgData name="Commodore St Germain" userId="420783ab-3e48-4f67-af00-cfba62042d5f" providerId="ADAL" clId="{5CFBCFCE-2BF9-427F-BF00-E9099D88084A}" dt="2026-06-04T17:04:15.823" v="2212" actId="1076"/>
          <ac:picMkLst>
            <pc:docMk/>
            <pc:sldMk cId="3776016504" sldId="476"/>
            <ac:picMk id="6" creationId="{FFE67C00-A2CA-5111-F2AA-A7E2B02BFAC8}"/>
          </ac:picMkLst>
        </pc:picChg>
        <pc:inkChg chg="add del">
          <ac:chgData name="Commodore St Germain" userId="420783ab-3e48-4f67-af00-cfba62042d5f" providerId="ADAL" clId="{5CFBCFCE-2BF9-427F-BF00-E9099D88084A}" dt="2026-06-12T16:02:40.913" v="12850" actId="478"/>
          <ac:inkMkLst>
            <pc:docMk/>
            <pc:sldMk cId="3776016504" sldId="476"/>
            <ac:inkMk id="3" creationId="{8D0D19C8-4DCF-531C-8271-842B3BB83000}"/>
          </ac:inkMkLst>
        </pc:inkChg>
      </pc:sldChg>
      <pc:sldChg chg="addSp delSp modSp add mod ord">
        <pc:chgData name="Commodore St Germain" userId="420783ab-3e48-4f67-af00-cfba62042d5f" providerId="ADAL" clId="{5CFBCFCE-2BF9-427F-BF00-E9099D88084A}" dt="2026-06-12T16:02:33.313" v="12848" actId="478"/>
        <pc:sldMkLst>
          <pc:docMk/>
          <pc:sldMk cId="2281798079" sldId="477"/>
        </pc:sldMkLst>
        <pc:picChg chg="add del mod">
          <ac:chgData name="Commodore St Germain" userId="420783ab-3e48-4f67-af00-cfba62042d5f" providerId="ADAL" clId="{5CFBCFCE-2BF9-427F-BF00-E9099D88084A}" dt="2026-06-04T17:47:55.160" v="2803" actId="478"/>
          <ac:picMkLst>
            <pc:docMk/>
            <pc:sldMk cId="2281798079" sldId="477"/>
            <ac:picMk id="5" creationId="{EAADDF55-E332-89BC-3606-16B7A85AC629}"/>
          </ac:picMkLst>
        </pc:picChg>
        <pc:inkChg chg="add del">
          <ac:chgData name="Commodore St Germain" userId="420783ab-3e48-4f67-af00-cfba62042d5f" providerId="ADAL" clId="{5CFBCFCE-2BF9-427F-BF00-E9099D88084A}" dt="2026-06-12T16:02:33.313" v="12848" actId="478"/>
          <ac:inkMkLst>
            <pc:docMk/>
            <pc:sldMk cId="2281798079" sldId="477"/>
            <ac:inkMk id="4" creationId="{3F767DEC-CB6A-E391-8659-00AB4E756ED2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5:22.946" v="12856" actId="478"/>
        <pc:sldMkLst>
          <pc:docMk/>
          <pc:sldMk cId="4239169614" sldId="478"/>
        </pc:sldMkLst>
        <pc:spChg chg="mod">
          <ac:chgData name="Commodore St Germain" userId="420783ab-3e48-4f67-af00-cfba62042d5f" providerId="ADAL" clId="{5CFBCFCE-2BF9-427F-BF00-E9099D88084A}" dt="2026-06-04T19:17:55.021" v="5917" actId="13926"/>
          <ac:spMkLst>
            <pc:docMk/>
            <pc:sldMk cId="4239169614" sldId="478"/>
            <ac:spMk id="2" creationId="{4B9AD81E-C279-D2BC-B14F-E887F0F3F030}"/>
          </ac:spMkLst>
        </pc:spChg>
        <pc:spChg chg="add mod">
          <ac:chgData name="Commodore St Germain" userId="420783ab-3e48-4f67-af00-cfba62042d5f" providerId="ADAL" clId="{5CFBCFCE-2BF9-427F-BF00-E9099D88084A}" dt="2026-06-04T18:17:59.679" v="3742" actId="1037"/>
          <ac:spMkLst>
            <pc:docMk/>
            <pc:sldMk cId="4239169614" sldId="478"/>
            <ac:spMk id="4" creationId="{41A155D8-F6C0-540D-6809-9E0269644DBA}"/>
          </ac:spMkLst>
        </pc:spChg>
        <pc:spChg chg="add mod">
          <ac:chgData name="Commodore St Germain" userId="420783ab-3e48-4f67-af00-cfba62042d5f" providerId="ADAL" clId="{5CFBCFCE-2BF9-427F-BF00-E9099D88084A}" dt="2026-06-04T19:09:58.751" v="5341" actId="14100"/>
          <ac:spMkLst>
            <pc:docMk/>
            <pc:sldMk cId="4239169614" sldId="478"/>
            <ac:spMk id="8" creationId="{DB0386C7-190A-C977-99B9-8F5F715190EE}"/>
          </ac:spMkLst>
        </pc:spChg>
        <pc:spChg chg="add mod">
          <ac:chgData name="Commodore St Germain" userId="420783ab-3e48-4f67-af00-cfba62042d5f" providerId="ADAL" clId="{5CFBCFCE-2BF9-427F-BF00-E9099D88084A}" dt="2026-06-04T19:10:09.965" v="5345" actId="20577"/>
          <ac:spMkLst>
            <pc:docMk/>
            <pc:sldMk cId="4239169614" sldId="478"/>
            <ac:spMk id="11" creationId="{7718B938-53CF-C404-270C-0E4121236533}"/>
          </ac:spMkLst>
        </pc:spChg>
        <pc:spChg chg="del">
          <ac:chgData name="Commodore St Germain" userId="420783ab-3e48-4f67-af00-cfba62042d5f" providerId="ADAL" clId="{5CFBCFCE-2BF9-427F-BF00-E9099D88084A}" dt="2026-06-04T18:16:56.414" v="3714" actId="478"/>
          <ac:spMkLst>
            <pc:docMk/>
            <pc:sldMk cId="4239169614" sldId="478"/>
            <ac:spMk id="14" creationId="{1158C7E2-C69F-6419-99CC-26BE740F0BC7}"/>
          </ac:spMkLst>
        </pc:spChg>
        <pc:spChg chg="add mod">
          <ac:chgData name="Commodore St Germain" userId="420783ab-3e48-4f67-af00-cfba62042d5f" providerId="ADAL" clId="{5CFBCFCE-2BF9-427F-BF00-E9099D88084A}" dt="2026-06-04T19:10:47.369" v="5404" actId="14100"/>
          <ac:spMkLst>
            <pc:docMk/>
            <pc:sldMk cId="4239169614" sldId="478"/>
            <ac:spMk id="15" creationId="{57B260F8-AF67-819E-9813-0E3341798332}"/>
          </ac:spMkLst>
        </pc:spChg>
        <pc:spChg chg="del">
          <ac:chgData name="Commodore St Germain" userId="420783ab-3e48-4f67-af00-cfba62042d5f" providerId="ADAL" clId="{5CFBCFCE-2BF9-427F-BF00-E9099D88084A}" dt="2026-06-04T17:27:56.388" v="2516" actId="478"/>
          <ac:spMkLst>
            <pc:docMk/>
            <pc:sldMk cId="4239169614" sldId="478"/>
            <ac:spMk id="27" creationId="{86C67D57-D86F-F4A3-864C-D57863C90C24}"/>
          </ac:spMkLst>
        </pc:spChg>
        <pc:spChg chg="del">
          <ac:chgData name="Commodore St Germain" userId="420783ab-3e48-4f67-af00-cfba62042d5f" providerId="ADAL" clId="{5CFBCFCE-2BF9-427F-BF00-E9099D88084A}" dt="2026-06-04T17:28:02.836" v="2519" actId="478"/>
          <ac:spMkLst>
            <pc:docMk/>
            <pc:sldMk cId="4239169614" sldId="478"/>
            <ac:spMk id="30" creationId="{E7CF55D9-2047-7BB3-8E0A-222225A7C56A}"/>
          </ac:spMkLst>
        </pc:spChg>
        <pc:spChg chg="add mod">
          <ac:chgData name="Commodore St Germain" userId="420783ab-3e48-4f67-af00-cfba62042d5f" providerId="ADAL" clId="{5CFBCFCE-2BF9-427F-BF00-E9099D88084A}" dt="2026-06-04T19:14:17.237" v="5513" actId="1076"/>
          <ac:spMkLst>
            <pc:docMk/>
            <pc:sldMk cId="4239169614" sldId="478"/>
            <ac:spMk id="34" creationId="{074F8CDC-0D78-DEF4-D4FE-A670209296B4}"/>
          </ac:spMkLst>
        </pc:spChg>
        <pc:spChg chg="del">
          <ac:chgData name="Commodore St Germain" userId="420783ab-3e48-4f67-af00-cfba62042d5f" providerId="ADAL" clId="{5CFBCFCE-2BF9-427F-BF00-E9099D88084A}" dt="2026-06-04T17:27:54.573" v="2515" actId="478"/>
          <ac:spMkLst>
            <pc:docMk/>
            <pc:sldMk cId="4239169614" sldId="478"/>
            <ac:spMk id="37" creationId="{85C5574A-18DD-D502-90DC-177060DFAC43}"/>
          </ac:spMkLst>
        </pc:spChg>
        <pc:spChg chg="add mod">
          <ac:chgData name="Commodore St Germain" userId="420783ab-3e48-4f67-af00-cfba62042d5f" providerId="ADAL" clId="{5CFBCFCE-2BF9-427F-BF00-E9099D88084A}" dt="2026-06-04T19:14:59.630" v="5526" actId="20577"/>
          <ac:spMkLst>
            <pc:docMk/>
            <pc:sldMk cId="4239169614" sldId="478"/>
            <ac:spMk id="38" creationId="{8930B1DA-B788-E234-0D01-6381E733D91D}"/>
          </ac:spMkLst>
        </pc:spChg>
        <pc:spChg chg="add mod">
          <ac:chgData name="Commodore St Germain" userId="420783ab-3e48-4f67-af00-cfba62042d5f" providerId="ADAL" clId="{5CFBCFCE-2BF9-427F-BF00-E9099D88084A}" dt="2026-06-04T19:17:32.953" v="5916" actId="20577"/>
          <ac:spMkLst>
            <pc:docMk/>
            <pc:sldMk cId="4239169614" sldId="478"/>
            <ac:spMk id="39" creationId="{3249EDB9-52B6-E066-513D-C2E8F95B4A8A}"/>
          </ac:spMkLst>
        </pc:spChg>
        <pc:picChg chg="del">
          <ac:chgData name="Commodore St Germain" userId="420783ab-3e48-4f67-af00-cfba62042d5f" providerId="ADAL" clId="{5CFBCFCE-2BF9-427F-BF00-E9099D88084A}" dt="2026-06-04T17:27:50.227" v="2513" actId="478"/>
          <ac:picMkLst>
            <pc:docMk/>
            <pc:sldMk cId="4239169614" sldId="478"/>
            <ac:picMk id="5" creationId="{C35736C5-DDC6-DD53-E2E3-4B65C71A82E5}"/>
          </ac:picMkLst>
        </pc:picChg>
        <pc:picChg chg="add mod">
          <ac:chgData name="Commodore St Germain" userId="420783ab-3e48-4f67-af00-cfba62042d5f" providerId="ADAL" clId="{5CFBCFCE-2BF9-427F-BF00-E9099D88084A}" dt="2026-06-04T19:12:31.926" v="5471" actId="1076"/>
          <ac:picMkLst>
            <pc:docMk/>
            <pc:sldMk cId="4239169614" sldId="478"/>
            <ac:picMk id="7" creationId="{018BC296-D8B1-5CE2-0723-96773F4D9890}"/>
          </ac:picMkLst>
        </pc:picChg>
        <pc:inkChg chg="add del">
          <ac:chgData name="Commodore St Germain" userId="420783ab-3e48-4f67-af00-cfba62042d5f" providerId="ADAL" clId="{5CFBCFCE-2BF9-427F-BF00-E9099D88084A}" dt="2026-06-12T16:05:22.946" v="12856" actId="478"/>
          <ac:inkMkLst>
            <pc:docMk/>
            <pc:sldMk cId="4239169614" sldId="478"/>
            <ac:inkMk id="5" creationId="{59A22022-5F4C-577D-D68D-1A177176450A}"/>
          </ac:inkMkLst>
        </pc:inkChg>
        <pc:cxnChg chg="add mod">
          <ac:chgData name="Commodore St Germain" userId="420783ab-3e48-4f67-af00-cfba62042d5f" providerId="ADAL" clId="{5CFBCFCE-2BF9-427F-BF00-E9099D88084A}" dt="2026-06-04T19:16:46.981" v="5781" actId="692"/>
          <ac:cxnSpMkLst>
            <pc:docMk/>
            <pc:sldMk cId="4239169614" sldId="478"/>
            <ac:cxnSpMk id="13" creationId="{0B022371-0AE5-909A-19B4-EF1F0E886589}"/>
          </ac:cxnSpMkLst>
        </pc:cxnChg>
        <pc:cxnChg chg="del">
          <ac:chgData name="Commodore St Germain" userId="420783ab-3e48-4f67-af00-cfba62042d5f" providerId="ADAL" clId="{5CFBCFCE-2BF9-427F-BF00-E9099D88084A}" dt="2026-06-04T17:27:58.111" v="2517" actId="478"/>
          <ac:cxnSpMkLst>
            <pc:docMk/>
            <pc:sldMk cId="4239169614" sldId="478"/>
            <ac:cxnSpMk id="16" creationId="{FD7D742D-6654-E59A-3FDD-2EB747A8EF1B}"/>
          </ac:cxnSpMkLst>
        </pc:cxnChg>
        <pc:cxnChg chg="del">
          <ac:chgData name="Commodore St Germain" userId="420783ab-3e48-4f67-af00-cfba62042d5f" providerId="ADAL" clId="{5CFBCFCE-2BF9-427F-BF00-E9099D88084A}" dt="2026-06-04T17:27:52.817" v="2514" actId="478"/>
          <ac:cxnSpMkLst>
            <pc:docMk/>
            <pc:sldMk cId="4239169614" sldId="478"/>
            <ac:cxnSpMk id="17" creationId="{98FFBDF5-D24D-D62F-4036-4601FACBE887}"/>
          </ac:cxnSpMkLst>
        </pc:cxnChg>
        <pc:cxnChg chg="add mod">
          <ac:chgData name="Commodore St Germain" userId="420783ab-3e48-4f67-af00-cfba62042d5f" providerId="ADAL" clId="{5CFBCFCE-2BF9-427F-BF00-E9099D88084A}" dt="2026-06-04T19:14:31.349" v="5516" actId="14100"/>
          <ac:cxnSpMkLst>
            <pc:docMk/>
            <pc:sldMk cId="4239169614" sldId="478"/>
            <ac:cxnSpMk id="19" creationId="{61056BAB-3833-EE04-8A06-CC75E3590438}"/>
          </ac:cxnSpMkLst>
        </pc:cxnChg>
        <pc:cxnChg chg="del mod">
          <ac:chgData name="Commodore St Germain" userId="420783ab-3e48-4f67-af00-cfba62042d5f" providerId="ADAL" clId="{5CFBCFCE-2BF9-427F-BF00-E9099D88084A}" dt="2026-06-04T17:28:00.433" v="2518" actId="478"/>
          <ac:cxnSpMkLst>
            <pc:docMk/>
            <pc:sldMk cId="4239169614" sldId="478"/>
            <ac:cxnSpMk id="20" creationId="{25BB9A7A-BF43-9E29-89A3-E50CA8CA95C1}"/>
          </ac:cxnSpMkLst>
        </pc:cxnChg>
        <pc:cxnChg chg="add mod">
          <ac:chgData name="Commodore St Germain" userId="420783ab-3e48-4f67-af00-cfba62042d5f" providerId="ADAL" clId="{5CFBCFCE-2BF9-427F-BF00-E9099D88084A}" dt="2026-06-04T19:12:43.500" v="5480" actId="1035"/>
          <ac:cxnSpMkLst>
            <pc:docMk/>
            <pc:sldMk cId="4239169614" sldId="478"/>
            <ac:cxnSpMk id="22" creationId="{1E8A74B4-79C6-050B-6E8D-E253244B907A}"/>
          </ac:cxnSpMkLst>
        </pc:cxnChg>
        <pc:cxnChg chg="add mod">
          <ac:chgData name="Commodore St Germain" userId="420783ab-3e48-4f67-af00-cfba62042d5f" providerId="ADAL" clId="{5CFBCFCE-2BF9-427F-BF00-E9099D88084A}" dt="2026-06-04T19:12:37.267" v="5473" actId="1076"/>
          <ac:cxnSpMkLst>
            <pc:docMk/>
            <pc:sldMk cId="4239169614" sldId="478"/>
            <ac:cxnSpMk id="23" creationId="{0D965C8C-E4EC-9691-A1D5-80A46B847FC6}"/>
          </ac:cxnSpMkLst>
        </pc:cxnChg>
        <pc:cxnChg chg="add mod">
          <ac:chgData name="Commodore St Germain" userId="420783ab-3e48-4f67-af00-cfba62042d5f" providerId="ADAL" clId="{5CFBCFCE-2BF9-427F-BF00-E9099D88084A}" dt="2026-06-04T19:13:22.999" v="5494" actId="14100"/>
          <ac:cxnSpMkLst>
            <pc:docMk/>
            <pc:sldMk cId="4239169614" sldId="478"/>
            <ac:cxnSpMk id="24" creationId="{4E189974-C936-212E-DDE7-6D8F96A72994}"/>
          </ac:cxnSpMkLst>
        </pc:cxnChg>
        <pc:cxnChg chg="add del mod">
          <ac:chgData name="Commodore St Germain" userId="420783ab-3e48-4f67-af00-cfba62042d5f" providerId="ADAL" clId="{5CFBCFCE-2BF9-427F-BF00-E9099D88084A}" dt="2026-06-04T19:14:27.589" v="5515" actId="478"/>
          <ac:cxnSpMkLst>
            <pc:docMk/>
            <pc:sldMk cId="4239169614" sldId="478"/>
            <ac:cxnSpMk id="28" creationId="{FAB9D98A-5560-1E34-9749-020B4CA59404}"/>
          </ac:cxnSpMkLst>
        </pc:cxnChg>
        <pc:cxnChg chg="add del mod">
          <ac:chgData name="Commodore St Germain" userId="420783ab-3e48-4f67-af00-cfba62042d5f" providerId="ADAL" clId="{5CFBCFCE-2BF9-427F-BF00-E9099D88084A}" dt="2026-06-04T19:13:56.278" v="5505" actId="478"/>
          <ac:cxnSpMkLst>
            <pc:docMk/>
            <pc:sldMk cId="4239169614" sldId="478"/>
            <ac:cxnSpMk id="33" creationId="{27BFFC1D-E193-7035-939D-C320108E002A}"/>
          </ac:cxnSpMkLst>
        </pc:cxnChg>
      </pc:sldChg>
      <pc:sldChg chg="addSp delSp modSp add del mod">
        <pc:chgData name="Commodore St Germain" userId="420783ab-3e48-4f67-af00-cfba62042d5f" providerId="ADAL" clId="{5CFBCFCE-2BF9-427F-BF00-E9099D88084A}" dt="2026-06-04T19:08:05.222" v="5332" actId="47"/>
        <pc:sldMkLst>
          <pc:docMk/>
          <pc:sldMk cId="2749588426" sldId="479"/>
        </pc:sldMkLst>
        <pc:spChg chg="mod">
          <ac:chgData name="Commodore St Germain" userId="420783ab-3e48-4f67-af00-cfba62042d5f" providerId="ADAL" clId="{5CFBCFCE-2BF9-427F-BF00-E9099D88084A}" dt="2026-06-04T17:47:10.379" v="2794" actId="20577"/>
          <ac:spMkLst>
            <pc:docMk/>
            <pc:sldMk cId="2749588426" sldId="479"/>
            <ac:spMk id="3" creationId="{7CFA328D-C7FB-4B8A-3068-1C2F76703C29}"/>
          </ac:spMkLst>
        </pc:spChg>
        <pc:spChg chg="mod">
          <ac:chgData name="Commodore St Germain" userId="420783ab-3e48-4f67-af00-cfba62042d5f" providerId="ADAL" clId="{5CFBCFCE-2BF9-427F-BF00-E9099D88084A}" dt="2026-06-04T17:36:32.259" v="2609" actId="14100"/>
          <ac:spMkLst>
            <pc:docMk/>
            <pc:sldMk cId="2749588426" sldId="479"/>
            <ac:spMk id="4" creationId="{4DE8EBBD-5A0B-25D3-7A23-5685B9DEAABA}"/>
          </ac:spMkLst>
        </pc:spChg>
        <pc:spChg chg="mod">
          <ac:chgData name="Commodore St Germain" userId="420783ab-3e48-4f67-af00-cfba62042d5f" providerId="ADAL" clId="{5CFBCFCE-2BF9-427F-BF00-E9099D88084A}" dt="2026-06-04T17:37:29.801" v="2627" actId="14100"/>
          <ac:spMkLst>
            <pc:docMk/>
            <pc:sldMk cId="2749588426" sldId="479"/>
            <ac:spMk id="7" creationId="{BB1EC3E8-963E-6497-4F5E-6D62809BD0B0}"/>
          </ac:spMkLst>
        </pc:spChg>
        <pc:spChg chg="mod">
          <ac:chgData name="Commodore St Germain" userId="420783ab-3e48-4f67-af00-cfba62042d5f" providerId="ADAL" clId="{5CFBCFCE-2BF9-427F-BF00-E9099D88084A}" dt="2026-06-04T17:38:35.647" v="2639" actId="14100"/>
          <ac:spMkLst>
            <pc:docMk/>
            <pc:sldMk cId="2749588426" sldId="479"/>
            <ac:spMk id="9" creationId="{0E7DD7FE-7477-0A03-4BFF-44EE5985D1E4}"/>
          </ac:spMkLst>
        </pc:spChg>
        <pc:spChg chg="mod">
          <ac:chgData name="Commodore St Germain" userId="420783ab-3e48-4f67-af00-cfba62042d5f" providerId="ADAL" clId="{5CFBCFCE-2BF9-427F-BF00-E9099D88084A}" dt="2026-06-04T17:47:18.424" v="2801" actId="1037"/>
          <ac:spMkLst>
            <pc:docMk/>
            <pc:sldMk cId="2749588426" sldId="479"/>
            <ac:spMk id="10" creationId="{84A2A5C3-2BFE-B351-2833-BCA2DCB329E6}"/>
          </ac:spMkLst>
        </pc:spChg>
        <pc:spChg chg="mod">
          <ac:chgData name="Commodore St Germain" userId="420783ab-3e48-4f67-af00-cfba62042d5f" providerId="ADAL" clId="{5CFBCFCE-2BF9-427F-BF00-E9099D88084A}" dt="2026-06-04T17:38:45.605" v="2643" actId="14100"/>
          <ac:spMkLst>
            <pc:docMk/>
            <pc:sldMk cId="2749588426" sldId="479"/>
            <ac:spMk id="13" creationId="{0960A8CD-3AB6-E4B8-DBE3-817E1B5F50FD}"/>
          </ac:spMkLst>
        </pc:spChg>
        <pc:spChg chg="mod">
          <ac:chgData name="Commodore St Germain" userId="420783ab-3e48-4f67-af00-cfba62042d5f" providerId="ADAL" clId="{5CFBCFCE-2BF9-427F-BF00-E9099D88084A}" dt="2026-06-04T17:38:49.818" v="2644" actId="1076"/>
          <ac:spMkLst>
            <pc:docMk/>
            <pc:sldMk cId="2749588426" sldId="479"/>
            <ac:spMk id="14" creationId="{0C94E907-F543-C1E9-FBDF-60653EE53EE4}"/>
          </ac:spMkLst>
        </pc:spChg>
        <pc:spChg chg="mod">
          <ac:chgData name="Commodore St Germain" userId="420783ab-3e48-4f67-af00-cfba62042d5f" providerId="ADAL" clId="{5CFBCFCE-2BF9-427F-BF00-E9099D88084A}" dt="2026-06-04T17:42:34.146" v="2749" actId="20577"/>
          <ac:spMkLst>
            <pc:docMk/>
            <pc:sldMk cId="2749588426" sldId="479"/>
            <ac:spMk id="15" creationId="{EF837E4E-0575-3D71-BF66-0F851606EAEE}"/>
          </ac:spMkLst>
        </pc:spChg>
        <pc:spChg chg="add mod">
          <ac:chgData name="Commodore St Germain" userId="420783ab-3e48-4f67-af00-cfba62042d5f" providerId="ADAL" clId="{5CFBCFCE-2BF9-427F-BF00-E9099D88084A}" dt="2026-06-04T17:37:18.385" v="2624" actId="14100"/>
          <ac:spMkLst>
            <pc:docMk/>
            <pc:sldMk cId="2749588426" sldId="479"/>
            <ac:spMk id="16" creationId="{73DC4C40-74D9-FCE6-C0A2-A388A62A3893}"/>
          </ac:spMkLst>
        </pc:spChg>
        <pc:picChg chg="del">
          <ac:chgData name="Commodore St Germain" userId="420783ab-3e48-4f67-af00-cfba62042d5f" providerId="ADAL" clId="{5CFBCFCE-2BF9-427F-BF00-E9099D88084A}" dt="2026-06-04T17:34:13.316" v="2539" actId="478"/>
          <ac:picMkLst>
            <pc:docMk/>
            <pc:sldMk cId="2749588426" sldId="479"/>
            <ac:picMk id="6" creationId="{1D5BC039-1F34-C90B-587E-1E83AB411271}"/>
          </ac:picMkLst>
        </pc:picChg>
        <pc:picChg chg="add mod ord">
          <ac:chgData name="Commodore St Germain" userId="420783ab-3e48-4f67-af00-cfba62042d5f" providerId="ADAL" clId="{5CFBCFCE-2BF9-427F-BF00-E9099D88084A}" dt="2026-06-04T17:34:44.164" v="2551" actId="1038"/>
          <ac:picMkLst>
            <pc:docMk/>
            <pc:sldMk cId="2749588426" sldId="479"/>
            <ac:picMk id="12" creationId="{DCDE51B3-063F-6E2D-BAFC-DB980D09DAA5}"/>
          </ac:picMkLst>
        </pc:picChg>
      </pc:sldChg>
      <pc:sldChg chg="addSp delSp modSp add mod ord">
        <pc:chgData name="Commodore St Germain" userId="420783ab-3e48-4f67-af00-cfba62042d5f" providerId="ADAL" clId="{5CFBCFCE-2BF9-427F-BF00-E9099D88084A}" dt="2026-06-12T16:05:27.872" v="12857" actId="478"/>
        <pc:sldMkLst>
          <pc:docMk/>
          <pc:sldMk cId="1834219289" sldId="480"/>
        </pc:sldMkLst>
        <pc:spChg chg="mod">
          <ac:chgData name="Commodore St Germain" userId="420783ab-3e48-4f67-af00-cfba62042d5f" providerId="ADAL" clId="{5CFBCFCE-2BF9-427F-BF00-E9099D88084A}" dt="2026-06-04T19:26:28.604" v="6193" actId="13926"/>
          <ac:spMkLst>
            <pc:docMk/>
            <pc:sldMk cId="1834219289" sldId="480"/>
            <ac:spMk id="2" creationId="{4B9AD81E-C279-D2BC-B14F-E887F0F3F030}"/>
          </ac:spMkLst>
        </pc:spChg>
        <pc:spChg chg="mod">
          <ac:chgData name="Commodore St Germain" userId="420783ab-3e48-4f67-af00-cfba62042d5f" providerId="ADAL" clId="{5CFBCFCE-2BF9-427F-BF00-E9099D88084A}" dt="2026-06-04T19:23:35.731" v="6069" actId="1076"/>
          <ac:spMkLst>
            <pc:docMk/>
            <pc:sldMk cId="1834219289" sldId="480"/>
            <ac:spMk id="3" creationId="{F1AEFFA0-F61B-730E-874E-B6007B291B92}"/>
          </ac:spMkLst>
        </pc:spChg>
        <pc:spChg chg="add mod">
          <ac:chgData name="Commodore St Germain" userId="420783ab-3e48-4f67-af00-cfba62042d5f" providerId="ADAL" clId="{5CFBCFCE-2BF9-427F-BF00-E9099D88084A}" dt="2026-06-04T19:18:57.297" v="5925" actId="2085"/>
          <ac:spMkLst>
            <pc:docMk/>
            <pc:sldMk cId="1834219289" sldId="480"/>
            <ac:spMk id="6" creationId="{FC36DF28-EDA5-2A19-6A4B-48E8492C5910}"/>
          </ac:spMkLst>
        </pc:spChg>
        <pc:spChg chg="add del mod">
          <ac:chgData name="Commodore St Germain" userId="420783ab-3e48-4f67-af00-cfba62042d5f" providerId="ADAL" clId="{5CFBCFCE-2BF9-427F-BF00-E9099D88084A}" dt="2026-06-04T19:19:45.362" v="5947"/>
          <ac:spMkLst>
            <pc:docMk/>
            <pc:sldMk cId="1834219289" sldId="480"/>
            <ac:spMk id="11" creationId="{9479A6C1-5D3A-3479-C6C2-66B902407552}"/>
          </ac:spMkLst>
        </pc:spChg>
        <pc:spChg chg="del">
          <ac:chgData name="Commodore St Germain" userId="420783ab-3e48-4f67-af00-cfba62042d5f" providerId="ADAL" clId="{5CFBCFCE-2BF9-427F-BF00-E9099D88084A}" dt="2026-06-04T17:53:05.522" v="2924" actId="478"/>
          <ac:spMkLst>
            <pc:docMk/>
            <pc:sldMk cId="1834219289" sldId="480"/>
            <ac:spMk id="14" creationId="{1158C7E2-C69F-6419-99CC-26BE740F0BC7}"/>
          </ac:spMkLst>
        </pc:spChg>
        <pc:spChg chg="add del mod">
          <ac:chgData name="Commodore St Germain" userId="420783ab-3e48-4f67-af00-cfba62042d5f" providerId="ADAL" clId="{5CFBCFCE-2BF9-427F-BF00-E9099D88084A}" dt="2026-06-04T19:23:27.672" v="6067" actId="478"/>
          <ac:spMkLst>
            <pc:docMk/>
            <pc:sldMk cId="1834219289" sldId="480"/>
            <ac:spMk id="15" creationId="{3A92EF1A-E2B3-AFE0-970E-5C5479E13944}"/>
          </ac:spMkLst>
        </pc:spChg>
        <pc:spChg chg="add del mod">
          <ac:chgData name="Commodore St Germain" userId="420783ab-3e48-4f67-af00-cfba62042d5f" providerId="ADAL" clId="{5CFBCFCE-2BF9-427F-BF00-E9099D88084A}" dt="2026-06-04T19:23:27.672" v="6067" actId="478"/>
          <ac:spMkLst>
            <pc:docMk/>
            <pc:sldMk cId="1834219289" sldId="480"/>
            <ac:spMk id="16" creationId="{0D90A091-425F-FC5C-676B-E55680D83CE8}"/>
          </ac:spMkLst>
        </pc:spChg>
        <pc:spChg chg="add mod">
          <ac:chgData name="Commodore St Germain" userId="420783ab-3e48-4f67-af00-cfba62042d5f" providerId="ADAL" clId="{5CFBCFCE-2BF9-427F-BF00-E9099D88084A}" dt="2026-06-04T19:25:11.721" v="6131" actId="1076"/>
          <ac:spMkLst>
            <pc:docMk/>
            <pc:sldMk cId="1834219289" sldId="480"/>
            <ac:spMk id="18" creationId="{F60B9B76-D31E-406D-7FE8-4C5BF01F3FDB}"/>
          </ac:spMkLst>
        </pc:spChg>
        <pc:spChg chg="add mod">
          <ac:chgData name="Commodore St Germain" userId="420783ab-3e48-4f67-af00-cfba62042d5f" providerId="ADAL" clId="{5CFBCFCE-2BF9-427F-BF00-E9099D88084A}" dt="2026-06-04T19:24:00.660" v="6085" actId="1037"/>
          <ac:spMkLst>
            <pc:docMk/>
            <pc:sldMk cId="1834219289" sldId="480"/>
            <ac:spMk id="19" creationId="{6F556AAE-99FD-B241-F387-FD0BA51B26BA}"/>
          </ac:spMkLst>
        </pc:spChg>
        <pc:spChg chg="add mod">
          <ac:chgData name="Commodore St Germain" userId="420783ab-3e48-4f67-af00-cfba62042d5f" providerId="ADAL" clId="{5CFBCFCE-2BF9-427F-BF00-E9099D88084A}" dt="2026-06-04T19:21:34.943" v="6029"/>
          <ac:spMkLst>
            <pc:docMk/>
            <pc:sldMk cId="1834219289" sldId="480"/>
            <ac:spMk id="21" creationId="{F73CAB4B-53C0-509A-CCF3-5AFFD8960C39}"/>
          </ac:spMkLst>
        </pc:spChg>
        <pc:spChg chg="add mod">
          <ac:chgData name="Commodore St Germain" userId="420783ab-3e48-4f67-af00-cfba62042d5f" providerId="ADAL" clId="{5CFBCFCE-2BF9-427F-BF00-E9099D88084A}" dt="2026-06-04T19:21:34.943" v="6029"/>
          <ac:spMkLst>
            <pc:docMk/>
            <pc:sldMk cId="1834219289" sldId="480"/>
            <ac:spMk id="22" creationId="{98847B0A-1019-A40E-59F1-BC2538D381B9}"/>
          </ac:spMkLst>
        </pc:spChg>
        <pc:spChg chg="add mod">
          <ac:chgData name="Commodore St Germain" userId="420783ab-3e48-4f67-af00-cfba62042d5f" providerId="ADAL" clId="{5CFBCFCE-2BF9-427F-BF00-E9099D88084A}" dt="2026-06-04T19:24:00.660" v="6085" actId="1037"/>
          <ac:spMkLst>
            <pc:docMk/>
            <pc:sldMk cId="1834219289" sldId="480"/>
            <ac:spMk id="23" creationId="{6255F700-9551-3061-A00A-F0BA593306C1}"/>
          </ac:spMkLst>
        </pc:spChg>
        <pc:spChg chg="add mod">
          <ac:chgData name="Commodore St Germain" userId="420783ab-3e48-4f67-af00-cfba62042d5f" providerId="ADAL" clId="{5CFBCFCE-2BF9-427F-BF00-E9099D88084A}" dt="2026-06-04T19:24:00.660" v="6085" actId="1037"/>
          <ac:spMkLst>
            <pc:docMk/>
            <pc:sldMk cId="1834219289" sldId="480"/>
            <ac:spMk id="27" creationId="{145BC87A-2F65-C426-7A92-875ED5FE853B}"/>
          </ac:spMkLst>
        </pc:spChg>
        <pc:spChg chg="add mod">
          <ac:chgData name="Commodore St Germain" userId="420783ab-3e48-4f67-af00-cfba62042d5f" providerId="ADAL" clId="{5CFBCFCE-2BF9-427F-BF00-E9099D88084A}" dt="2026-06-04T19:25:32.662" v="6159" actId="1038"/>
          <ac:spMkLst>
            <pc:docMk/>
            <pc:sldMk cId="1834219289" sldId="480"/>
            <ac:spMk id="28" creationId="{C9DA92D6-D26C-E399-2D84-080CDE78591E}"/>
          </ac:spMkLst>
        </pc:spChg>
        <pc:spChg chg="add mod">
          <ac:chgData name="Commodore St Germain" userId="420783ab-3e48-4f67-af00-cfba62042d5f" providerId="ADAL" clId="{5CFBCFCE-2BF9-427F-BF00-E9099D88084A}" dt="2026-06-04T19:24:00.660" v="6085" actId="1037"/>
          <ac:spMkLst>
            <pc:docMk/>
            <pc:sldMk cId="1834219289" sldId="480"/>
            <ac:spMk id="31" creationId="{300E2CF0-16BA-0BAB-3237-AB9D2E8C73BE}"/>
          </ac:spMkLst>
        </pc:spChg>
        <pc:spChg chg="add mod">
          <ac:chgData name="Commodore St Germain" userId="420783ab-3e48-4f67-af00-cfba62042d5f" providerId="ADAL" clId="{5CFBCFCE-2BF9-427F-BF00-E9099D88084A}" dt="2026-06-04T19:25:07.379" v="6130" actId="1037"/>
          <ac:spMkLst>
            <pc:docMk/>
            <pc:sldMk cId="1834219289" sldId="480"/>
            <ac:spMk id="34" creationId="{45EFD5B0-FCC9-8723-5EC3-222BC0964F54}"/>
          </ac:spMkLst>
        </pc:spChg>
        <pc:spChg chg="add mod">
          <ac:chgData name="Commodore St Germain" userId="420783ab-3e48-4f67-af00-cfba62042d5f" providerId="ADAL" clId="{5CFBCFCE-2BF9-427F-BF00-E9099D88084A}" dt="2026-06-04T19:25:49.095" v="6163" actId="1076"/>
          <ac:spMkLst>
            <pc:docMk/>
            <pc:sldMk cId="1834219289" sldId="480"/>
            <ac:spMk id="35" creationId="{760B0C0D-EE12-8D97-5132-36ADFD1B97B1}"/>
          </ac:spMkLst>
        </pc:spChg>
        <pc:spChg chg="add mod">
          <ac:chgData name="Commodore St Germain" userId="420783ab-3e48-4f67-af00-cfba62042d5f" providerId="ADAL" clId="{5CFBCFCE-2BF9-427F-BF00-E9099D88084A}" dt="2026-06-04T19:26:06.677" v="6183" actId="1076"/>
          <ac:spMkLst>
            <pc:docMk/>
            <pc:sldMk cId="1834219289" sldId="480"/>
            <ac:spMk id="36" creationId="{B6857740-81E0-1AC2-69BF-DD0F60694F8F}"/>
          </ac:spMkLst>
        </pc:spChg>
        <pc:spChg chg="add mod">
          <ac:chgData name="Commodore St Germain" userId="420783ab-3e48-4f67-af00-cfba62042d5f" providerId="ADAL" clId="{5CFBCFCE-2BF9-427F-BF00-E9099D88084A}" dt="2026-06-04T19:25:07.379" v="6130" actId="1037"/>
          <ac:spMkLst>
            <pc:docMk/>
            <pc:sldMk cId="1834219289" sldId="480"/>
            <ac:spMk id="37" creationId="{070DF99F-F72B-72C2-6498-E3C96A090744}"/>
          </ac:spMkLst>
        </pc:spChg>
        <pc:spChg chg="add mod">
          <ac:chgData name="Commodore St Germain" userId="420783ab-3e48-4f67-af00-cfba62042d5f" providerId="ADAL" clId="{5CFBCFCE-2BF9-427F-BF00-E9099D88084A}" dt="2026-06-04T19:26:38.917" v="6194" actId="1076"/>
          <ac:spMkLst>
            <pc:docMk/>
            <pc:sldMk cId="1834219289" sldId="480"/>
            <ac:spMk id="38" creationId="{30397C0D-88F9-0594-470A-AFAE62FD5F46}"/>
          </ac:spMkLst>
        </pc:spChg>
        <pc:spChg chg="add mod">
          <ac:chgData name="Commodore St Germain" userId="420783ab-3e48-4f67-af00-cfba62042d5f" providerId="ADAL" clId="{5CFBCFCE-2BF9-427F-BF00-E9099D88084A}" dt="2026-06-04T19:25:45.858" v="6162" actId="571"/>
          <ac:spMkLst>
            <pc:docMk/>
            <pc:sldMk cId="1834219289" sldId="480"/>
            <ac:spMk id="42" creationId="{2DA679EF-7B54-0684-DB85-16B3DF938049}"/>
          </ac:spMkLst>
        </pc:spChg>
        <pc:spChg chg="add mod">
          <ac:chgData name="Commodore St Germain" userId="420783ab-3e48-4f67-af00-cfba62042d5f" providerId="ADAL" clId="{5CFBCFCE-2BF9-427F-BF00-E9099D88084A}" dt="2026-06-04T19:26:19.362" v="6192" actId="14100"/>
          <ac:spMkLst>
            <pc:docMk/>
            <pc:sldMk cId="1834219289" sldId="480"/>
            <ac:spMk id="45" creationId="{FE95A01D-5D51-88AC-8106-1A75C71E024B}"/>
          </ac:spMkLst>
        </pc:spChg>
        <pc:picChg chg="add mod">
          <ac:chgData name="Commodore St Germain" userId="420783ab-3e48-4f67-af00-cfba62042d5f" providerId="ADAL" clId="{5CFBCFCE-2BF9-427F-BF00-E9099D88084A}" dt="2026-06-04T19:18:38.443" v="5920" actId="14100"/>
          <ac:picMkLst>
            <pc:docMk/>
            <pc:sldMk cId="1834219289" sldId="480"/>
            <ac:picMk id="5" creationId="{0881191B-98AA-2ECA-5525-E516DA6E417D}"/>
          </ac:picMkLst>
        </pc:picChg>
        <pc:picChg chg="add del mod">
          <ac:chgData name="Commodore St Germain" userId="420783ab-3e48-4f67-af00-cfba62042d5f" providerId="ADAL" clId="{5CFBCFCE-2BF9-427F-BF00-E9099D88084A}" dt="2026-06-04T19:23:27.672" v="6067" actId="478"/>
          <ac:picMkLst>
            <pc:docMk/>
            <pc:sldMk cId="1834219289" sldId="480"/>
            <ac:picMk id="8" creationId="{9A0BBCEA-52B0-31FF-0251-4B6C2222279D}"/>
          </ac:picMkLst>
        </pc:picChg>
        <pc:picChg chg="del">
          <ac:chgData name="Commodore St Germain" userId="420783ab-3e48-4f67-af00-cfba62042d5f" providerId="ADAL" clId="{5CFBCFCE-2BF9-427F-BF00-E9099D88084A}" dt="2026-06-04T17:51:35.474" v="2913" actId="478"/>
          <ac:picMkLst>
            <pc:docMk/>
            <pc:sldMk cId="1834219289" sldId="480"/>
            <ac:picMk id="9" creationId="{9B728F19-829C-F892-FCAE-F5DD21223847}"/>
          </ac:picMkLst>
        </pc:picChg>
        <pc:picChg chg="add mod">
          <ac:chgData name="Commodore St Germain" userId="420783ab-3e48-4f67-af00-cfba62042d5f" providerId="ADAL" clId="{5CFBCFCE-2BF9-427F-BF00-E9099D88084A}" dt="2026-06-04T19:20:07.204" v="5952" actId="1076"/>
          <ac:picMkLst>
            <pc:docMk/>
            <pc:sldMk cId="1834219289" sldId="480"/>
            <ac:picMk id="13" creationId="{A7ABA94A-46F5-72E0-950A-40F27E09F335}"/>
          </ac:picMkLst>
        </pc:picChg>
        <pc:picChg chg="add mod">
          <ac:chgData name="Commodore St Germain" userId="420783ab-3e48-4f67-af00-cfba62042d5f" providerId="ADAL" clId="{5CFBCFCE-2BF9-427F-BF00-E9099D88084A}" dt="2026-06-04T19:24:00.660" v="6085" actId="1037"/>
          <ac:picMkLst>
            <pc:docMk/>
            <pc:sldMk cId="1834219289" sldId="480"/>
            <ac:picMk id="17" creationId="{AC2A1549-FBC1-FB99-6BE2-C840BBAC8EDD}"/>
          </ac:picMkLst>
        </pc:picChg>
        <pc:picChg chg="add mod">
          <ac:chgData name="Commodore St Germain" userId="420783ab-3e48-4f67-af00-cfba62042d5f" providerId="ADAL" clId="{5CFBCFCE-2BF9-427F-BF00-E9099D88084A}" dt="2026-06-04T19:21:34.943" v="6029"/>
          <ac:picMkLst>
            <pc:docMk/>
            <pc:sldMk cId="1834219289" sldId="480"/>
            <ac:picMk id="20" creationId="{F74B0859-0921-3BDC-F8EF-3FF976A73143}"/>
          </ac:picMkLst>
        </pc:picChg>
        <pc:inkChg chg="add del">
          <ac:chgData name="Commodore St Germain" userId="420783ab-3e48-4f67-af00-cfba62042d5f" providerId="ADAL" clId="{5CFBCFCE-2BF9-427F-BF00-E9099D88084A}" dt="2026-06-12T16:05:27.872" v="12857" actId="478"/>
          <ac:inkMkLst>
            <pc:docMk/>
            <pc:sldMk cId="1834219289" sldId="480"/>
            <ac:inkMk id="4" creationId="{5C318E56-D715-1F23-6BF6-544CB583F5F9}"/>
          </ac:inkMkLst>
        </pc:inkChg>
        <pc:cxnChg chg="add mod">
          <ac:chgData name="Commodore St Germain" userId="420783ab-3e48-4f67-af00-cfba62042d5f" providerId="ADAL" clId="{5CFBCFCE-2BF9-427F-BF00-E9099D88084A}" dt="2026-06-04T19:24:00.660" v="6085" actId="1037"/>
          <ac:cxnSpMkLst>
            <pc:docMk/>
            <pc:sldMk cId="1834219289" sldId="480"/>
            <ac:cxnSpMk id="25" creationId="{3477309E-6D02-84CB-9C18-BECCC795D939}"/>
          </ac:cxnSpMkLst>
        </pc:cxnChg>
        <pc:cxnChg chg="add mod">
          <ac:chgData name="Commodore St Germain" userId="420783ab-3e48-4f67-af00-cfba62042d5f" providerId="ADAL" clId="{5CFBCFCE-2BF9-427F-BF00-E9099D88084A}" dt="2026-06-04T19:25:23.237" v="6132" actId="14100"/>
          <ac:cxnSpMkLst>
            <pc:docMk/>
            <pc:sldMk cId="1834219289" sldId="480"/>
            <ac:cxnSpMk id="29" creationId="{766FC7B4-6819-706C-DD2C-077D3C28243A}"/>
          </ac:cxnSpMkLst>
        </pc:cxnChg>
        <pc:cxnChg chg="add mod">
          <ac:chgData name="Commodore St Germain" userId="420783ab-3e48-4f67-af00-cfba62042d5f" providerId="ADAL" clId="{5CFBCFCE-2BF9-427F-BF00-E9099D88084A}" dt="2026-06-04T19:25:42.073" v="6160" actId="14100"/>
          <ac:cxnSpMkLst>
            <pc:docMk/>
            <pc:sldMk cId="1834219289" sldId="480"/>
            <ac:cxnSpMk id="32" creationId="{6836B8B6-8A8A-8EA3-43B9-C432C05FE65F}"/>
          </ac:cxnSpMkLst>
        </pc:cxnChg>
        <pc:cxnChg chg="add mod">
          <ac:chgData name="Commodore St Germain" userId="420783ab-3e48-4f67-af00-cfba62042d5f" providerId="ADAL" clId="{5CFBCFCE-2BF9-427F-BF00-E9099D88084A}" dt="2026-06-04T19:26:02.882" v="6182" actId="1037"/>
          <ac:cxnSpMkLst>
            <pc:docMk/>
            <pc:sldMk cId="1834219289" sldId="480"/>
            <ac:cxnSpMk id="33" creationId="{DD2AADEF-ECFC-1CF1-563A-8F1DB8A1A182}"/>
          </ac:cxnSpMkLst>
        </pc:cxnChg>
        <pc:cxnChg chg="add mod">
          <ac:chgData name="Commodore St Germain" userId="420783ab-3e48-4f67-af00-cfba62042d5f" providerId="ADAL" clId="{5CFBCFCE-2BF9-427F-BF00-E9099D88084A}" dt="2026-06-04T19:25:45.858" v="6162" actId="571"/>
          <ac:cxnSpMkLst>
            <pc:docMk/>
            <pc:sldMk cId="1834219289" sldId="480"/>
            <ac:cxnSpMk id="41" creationId="{F327A247-6F80-7C6D-578B-A36D58097A20}"/>
          </ac:cxnSpMkLst>
        </pc:cxnChg>
      </pc:sldChg>
      <pc:sldChg chg="addSp delSp modSp add mod">
        <pc:chgData name="Commodore St Germain" userId="420783ab-3e48-4f67-af00-cfba62042d5f" providerId="ADAL" clId="{5CFBCFCE-2BF9-427F-BF00-E9099D88084A}" dt="2026-06-12T16:06:36.194" v="12870" actId="478"/>
        <pc:sldMkLst>
          <pc:docMk/>
          <pc:sldMk cId="142435221" sldId="481"/>
        </pc:sldMkLst>
        <pc:spChg chg="mod">
          <ac:chgData name="Commodore St Germain" userId="420783ab-3e48-4f67-af00-cfba62042d5f" providerId="ADAL" clId="{5CFBCFCE-2BF9-427F-BF00-E9099D88084A}" dt="2026-06-04T17:54:59.100" v="3054" actId="20577"/>
          <ac:spMkLst>
            <pc:docMk/>
            <pc:sldMk cId="142435221" sldId="481"/>
            <ac:spMk id="2" creationId="{D8414E9C-CC65-90E3-3B54-9318F02E1CCF}"/>
          </ac:spMkLst>
        </pc:spChg>
        <pc:spChg chg="mod">
          <ac:chgData name="Commodore St Germain" userId="420783ab-3e48-4f67-af00-cfba62042d5f" providerId="ADAL" clId="{5CFBCFCE-2BF9-427F-BF00-E9099D88084A}" dt="2026-06-04T18:02:00.239" v="3229" actId="14100"/>
          <ac:spMkLst>
            <pc:docMk/>
            <pc:sldMk cId="142435221" sldId="481"/>
            <ac:spMk id="3" creationId="{7CFA328D-C7FB-4B8A-3068-1C2F76703C29}"/>
          </ac:spMkLst>
        </pc:spChg>
        <pc:spChg chg="add del mod">
          <ac:chgData name="Commodore St Germain" userId="420783ab-3e48-4f67-af00-cfba62042d5f" providerId="ADAL" clId="{5CFBCFCE-2BF9-427F-BF00-E9099D88084A}" dt="2026-06-04T18:02:03.785" v="3230" actId="1076"/>
          <ac:spMkLst>
            <pc:docMk/>
            <pc:sldMk cId="142435221" sldId="481"/>
            <ac:spMk id="4" creationId="{4DE8EBBD-5A0B-25D3-7A23-5685B9DEAABA}"/>
          </ac:spMkLst>
        </pc:spChg>
        <pc:spChg chg="add del mod">
          <ac:chgData name="Commodore St Germain" userId="420783ab-3e48-4f67-af00-cfba62042d5f" providerId="ADAL" clId="{5CFBCFCE-2BF9-427F-BF00-E9099D88084A}" dt="2026-06-04T18:05:30.779" v="3300" actId="14100"/>
          <ac:spMkLst>
            <pc:docMk/>
            <pc:sldMk cId="142435221" sldId="481"/>
            <ac:spMk id="7" creationId="{BB1EC3E8-963E-6497-4F5E-6D62809BD0B0}"/>
          </ac:spMkLst>
        </pc:spChg>
        <pc:spChg chg="del">
          <ac:chgData name="Commodore St Germain" userId="420783ab-3e48-4f67-af00-cfba62042d5f" providerId="ADAL" clId="{5CFBCFCE-2BF9-427F-BF00-E9099D88084A}" dt="2026-06-04T17:55:10.276" v="3056" actId="478"/>
          <ac:spMkLst>
            <pc:docMk/>
            <pc:sldMk cId="142435221" sldId="481"/>
            <ac:spMk id="8" creationId="{75D474E8-4693-BB02-678F-9738C6809B61}"/>
          </ac:spMkLst>
        </pc:spChg>
        <pc:spChg chg="del">
          <ac:chgData name="Commodore St Germain" userId="420783ab-3e48-4f67-af00-cfba62042d5f" providerId="ADAL" clId="{5CFBCFCE-2BF9-427F-BF00-E9099D88084A}" dt="2026-06-04T17:59:35.871" v="3197" actId="478"/>
          <ac:spMkLst>
            <pc:docMk/>
            <pc:sldMk cId="142435221" sldId="481"/>
            <ac:spMk id="9" creationId="{0E7DD7FE-7477-0A03-4BFF-44EE5985D1E4}"/>
          </ac:spMkLst>
        </pc:spChg>
        <pc:spChg chg="add del mod">
          <ac:chgData name="Commodore St Germain" userId="420783ab-3e48-4f67-af00-cfba62042d5f" providerId="ADAL" clId="{5CFBCFCE-2BF9-427F-BF00-E9099D88084A}" dt="2026-06-04T18:06:02.508" v="3332" actId="1035"/>
          <ac:spMkLst>
            <pc:docMk/>
            <pc:sldMk cId="142435221" sldId="481"/>
            <ac:spMk id="10" creationId="{84A2A5C3-2BFE-B351-2833-BCA2DCB329E6}"/>
          </ac:spMkLst>
        </pc:spChg>
        <pc:spChg chg="del">
          <ac:chgData name="Commodore St Germain" userId="420783ab-3e48-4f67-af00-cfba62042d5f" providerId="ADAL" clId="{5CFBCFCE-2BF9-427F-BF00-E9099D88084A}" dt="2026-06-04T17:55:10.276" v="3056" actId="478"/>
          <ac:spMkLst>
            <pc:docMk/>
            <pc:sldMk cId="142435221" sldId="481"/>
            <ac:spMk id="11" creationId="{D378DA6B-2D2C-8F79-0D75-4FBEBE0A8F40}"/>
          </ac:spMkLst>
        </pc:spChg>
        <pc:spChg chg="del">
          <ac:chgData name="Commodore St Germain" userId="420783ab-3e48-4f67-af00-cfba62042d5f" providerId="ADAL" clId="{5CFBCFCE-2BF9-427F-BF00-E9099D88084A}" dt="2026-06-04T17:59:35.871" v="3197" actId="478"/>
          <ac:spMkLst>
            <pc:docMk/>
            <pc:sldMk cId="142435221" sldId="481"/>
            <ac:spMk id="13" creationId="{0960A8CD-3AB6-E4B8-DBE3-817E1B5F50FD}"/>
          </ac:spMkLst>
        </pc:spChg>
        <pc:spChg chg="del">
          <ac:chgData name="Commodore St Germain" userId="420783ab-3e48-4f67-af00-cfba62042d5f" providerId="ADAL" clId="{5CFBCFCE-2BF9-427F-BF00-E9099D88084A}" dt="2026-06-04T17:59:35.871" v="3197" actId="478"/>
          <ac:spMkLst>
            <pc:docMk/>
            <pc:sldMk cId="142435221" sldId="481"/>
            <ac:spMk id="14" creationId="{0C94E907-F543-C1E9-FBDF-60653EE53EE4}"/>
          </ac:spMkLst>
        </pc:spChg>
        <pc:spChg chg="del">
          <ac:chgData name="Commodore St Germain" userId="420783ab-3e48-4f67-af00-cfba62042d5f" providerId="ADAL" clId="{5CFBCFCE-2BF9-427F-BF00-E9099D88084A}" dt="2026-06-04T17:59:35.871" v="3197" actId="478"/>
          <ac:spMkLst>
            <pc:docMk/>
            <pc:sldMk cId="142435221" sldId="481"/>
            <ac:spMk id="15" creationId="{EF837E4E-0575-3D71-BF66-0F851606EAEE}"/>
          </ac:spMkLst>
        </pc:spChg>
        <pc:spChg chg="add mod">
          <ac:chgData name="Commodore St Germain" userId="420783ab-3e48-4f67-af00-cfba62042d5f" providerId="ADAL" clId="{5CFBCFCE-2BF9-427F-BF00-E9099D88084A}" dt="2026-06-04T18:05:37.372" v="3317" actId="1038"/>
          <ac:spMkLst>
            <pc:docMk/>
            <pc:sldMk cId="142435221" sldId="481"/>
            <ac:spMk id="20" creationId="{1DA9B468-F74A-B5BC-CB81-F9E595D2A038}"/>
          </ac:spMkLst>
        </pc:spChg>
        <pc:spChg chg="add mod">
          <ac:chgData name="Commodore St Germain" userId="420783ab-3e48-4f67-af00-cfba62042d5f" providerId="ADAL" clId="{5CFBCFCE-2BF9-427F-BF00-E9099D88084A}" dt="2026-06-04T18:05:44.327" v="3322" actId="1037"/>
          <ac:spMkLst>
            <pc:docMk/>
            <pc:sldMk cId="142435221" sldId="481"/>
            <ac:spMk id="21" creationId="{28747F00-724B-CB8F-C0B8-448567DFA86A}"/>
          </ac:spMkLst>
        </pc:spChg>
        <pc:spChg chg="add mod">
          <ac:chgData name="Commodore St Germain" userId="420783ab-3e48-4f67-af00-cfba62042d5f" providerId="ADAL" clId="{5CFBCFCE-2BF9-427F-BF00-E9099D88084A}" dt="2026-06-04T18:06:02.508" v="3332" actId="1035"/>
          <ac:spMkLst>
            <pc:docMk/>
            <pc:sldMk cId="142435221" sldId="481"/>
            <ac:spMk id="22" creationId="{98ABB60B-8498-CC1B-1F47-CEB884AC917A}"/>
          </ac:spMkLst>
        </pc:spChg>
        <pc:spChg chg="add mod">
          <ac:chgData name="Commodore St Germain" userId="420783ab-3e48-4f67-af00-cfba62042d5f" providerId="ADAL" clId="{5CFBCFCE-2BF9-427F-BF00-E9099D88084A}" dt="2026-06-04T18:10:02.012" v="3609" actId="14100"/>
          <ac:spMkLst>
            <pc:docMk/>
            <pc:sldMk cId="142435221" sldId="481"/>
            <ac:spMk id="23" creationId="{33F9CC4F-7E00-77D2-35C6-3D7831F798EC}"/>
          </ac:spMkLst>
        </pc:spChg>
        <pc:spChg chg="add mod">
          <ac:chgData name="Commodore St Germain" userId="420783ab-3e48-4f67-af00-cfba62042d5f" providerId="ADAL" clId="{5CFBCFCE-2BF9-427F-BF00-E9099D88084A}" dt="2026-06-04T18:09:53.670" v="3607" actId="1076"/>
          <ac:spMkLst>
            <pc:docMk/>
            <pc:sldMk cId="142435221" sldId="481"/>
            <ac:spMk id="24" creationId="{EE93DDE5-75E5-2F83-B5F7-838C8D5E0D0B}"/>
          </ac:spMkLst>
        </pc:spChg>
        <pc:spChg chg="add mod">
          <ac:chgData name="Commodore St Germain" userId="420783ab-3e48-4f67-af00-cfba62042d5f" providerId="ADAL" clId="{5CFBCFCE-2BF9-427F-BF00-E9099D88084A}" dt="2026-06-04T19:08:36.764" v="5335"/>
          <ac:spMkLst>
            <pc:docMk/>
            <pc:sldMk cId="142435221" sldId="481"/>
            <ac:spMk id="29" creationId="{8FB27082-5794-ADBD-B121-7FC0B31A598F}"/>
          </ac:spMkLst>
        </pc:spChg>
        <pc:picChg chg="del">
          <ac:chgData name="Commodore St Germain" userId="420783ab-3e48-4f67-af00-cfba62042d5f" providerId="ADAL" clId="{5CFBCFCE-2BF9-427F-BF00-E9099D88084A}" dt="2026-06-04T17:55:07.041" v="3055" actId="478"/>
          <ac:picMkLst>
            <pc:docMk/>
            <pc:sldMk cId="142435221" sldId="481"/>
            <ac:picMk id="6" creationId="{1D5BC039-1F34-C90B-587E-1E83AB411271}"/>
          </ac:picMkLst>
        </pc:picChg>
        <pc:picChg chg="add del mod">
          <ac:chgData name="Commodore St Germain" userId="420783ab-3e48-4f67-af00-cfba62042d5f" providerId="ADAL" clId="{5CFBCFCE-2BF9-427F-BF00-E9099D88084A}" dt="2026-06-04T18:52:46.782" v="4730" actId="478"/>
          <ac:picMkLst>
            <pc:docMk/>
            <pc:sldMk cId="142435221" sldId="481"/>
            <ac:picMk id="12" creationId="{7BA12151-F9E5-548D-3F02-934F651E6B6A}"/>
          </ac:picMkLst>
        </pc:picChg>
        <pc:picChg chg="add del mod">
          <ac:chgData name="Commodore St Germain" userId="420783ab-3e48-4f67-af00-cfba62042d5f" providerId="ADAL" clId="{5CFBCFCE-2BF9-427F-BF00-E9099D88084A}" dt="2026-06-04T18:01:17.856" v="3208" actId="478"/>
          <ac:picMkLst>
            <pc:docMk/>
            <pc:sldMk cId="142435221" sldId="481"/>
            <ac:picMk id="17" creationId="{0D5BBF8A-E406-6BA9-C60D-EC75BE6A752C}"/>
          </ac:picMkLst>
        </pc:picChg>
        <pc:picChg chg="add del mod">
          <ac:chgData name="Commodore St Germain" userId="420783ab-3e48-4f67-af00-cfba62042d5f" providerId="ADAL" clId="{5CFBCFCE-2BF9-427F-BF00-E9099D88084A}" dt="2026-06-04T18:09:46.623" v="3604" actId="478"/>
          <ac:picMkLst>
            <pc:docMk/>
            <pc:sldMk cId="142435221" sldId="481"/>
            <ac:picMk id="19" creationId="{96D0BA4E-3412-E1D4-ABA8-62638889B62F}"/>
          </ac:picMkLst>
        </pc:picChg>
        <pc:picChg chg="add mod">
          <ac:chgData name="Commodore St Germain" userId="420783ab-3e48-4f67-af00-cfba62042d5f" providerId="ADAL" clId="{5CFBCFCE-2BF9-427F-BF00-E9099D88084A}" dt="2026-06-04T18:09:37.326" v="3603"/>
          <ac:picMkLst>
            <pc:docMk/>
            <pc:sldMk cId="142435221" sldId="481"/>
            <ac:picMk id="25" creationId="{CA71A5EF-BA92-281A-710E-6F1A5A114A00}"/>
          </ac:picMkLst>
        </pc:picChg>
        <pc:picChg chg="add mod ord">
          <ac:chgData name="Commodore St Germain" userId="420783ab-3e48-4f67-af00-cfba62042d5f" providerId="ADAL" clId="{5CFBCFCE-2BF9-427F-BF00-E9099D88084A}" dt="2026-06-04T18:09:50.956" v="3606" actId="167"/>
          <ac:picMkLst>
            <pc:docMk/>
            <pc:sldMk cId="142435221" sldId="481"/>
            <ac:picMk id="26" creationId="{4854C55F-3F65-4C6D-C1A3-CFFC0AC0DF81}"/>
          </ac:picMkLst>
        </pc:picChg>
        <pc:picChg chg="add mod ord">
          <ac:chgData name="Commodore St Germain" userId="420783ab-3e48-4f67-af00-cfba62042d5f" providerId="ADAL" clId="{5CFBCFCE-2BF9-427F-BF00-E9099D88084A}" dt="2026-06-04T18:54:13.581" v="4761" actId="1037"/>
          <ac:picMkLst>
            <pc:docMk/>
            <pc:sldMk cId="142435221" sldId="481"/>
            <ac:picMk id="28" creationId="{8551EC58-05D5-D297-9F20-C26BB7E257A7}"/>
          </ac:picMkLst>
        </pc:picChg>
        <pc:inkChg chg="add del">
          <ac:chgData name="Commodore St Germain" userId="420783ab-3e48-4f67-af00-cfba62042d5f" providerId="ADAL" clId="{5CFBCFCE-2BF9-427F-BF00-E9099D88084A}" dt="2026-06-12T16:06:36.194" v="12870" actId="478"/>
          <ac:inkMkLst>
            <pc:docMk/>
            <pc:sldMk cId="142435221" sldId="481"/>
            <ac:inkMk id="5" creationId="{5F2513A9-BD49-F19D-6AFE-B29FA72909AC}"/>
          </ac:inkMkLst>
        </pc:inkChg>
      </pc:sldChg>
      <pc:sldChg chg="new del">
        <pc:chgData name="Commodore St Germain" userId="420783ab-3e48-4f67-af00-cfba62042d5f" providerId="ADAL" clId="{5CFBCFCE-2BF9-427F-BF00-E9099D88084A}" dt="2026-06-04T17:53:17.381" v="2927" actId="47"/>
        <pc:sldMkLst>
          <pc:docMk/>
          <pc:sldMk cId="2432161977" sldId="481"/>
        </pc:sldMkLst>
      </pc:sldChg>
      <pc:sldChg chg="addSp delSp modSp add mod ord">
        <pc:chgData name="Commodore St Germain" userId="420783ab-3e48-4f67-af00-cfba62042d5f" providerId="ADAL" clId="{5CFBCFCE-2BF9-427F-BF00-E9099D88084A}" dt="2026-06-12T16:06:33.054" v="12869" actId="478"/>
        <pc:sldMkLst>
          <pc:docMk/>
          <pc:sldMk cId="1334877995" sldId="482"/>
        </pc:sldMkLst>
        <pc:spChg chg="add mod">
          <ac:chgData name="Commodore St Germain" userId="420783ab-3e48-4f67-af00-cfba62042d5f" providerId="ADAL" clId="{5CFBCFCE-2BF9-427F-BF00-E9099D88084A}" dt="2026-06-04T18:53:50.284" v="4737" actId="478"/>
          <ac:spMkLst>
            <pc:docMk/>
            <pc:sldMk cId="1334877995" sldId="482"/>
            <ac:spMk id="4" creationId="{D9787B7F-F02A-71A0-D75E-D8D6636C4D75}"/>
          </ac:spMkLst>
        </pc:spChg>
        <pc:spChg chg="del">
          <ac:chgData name="Commodore St Germain" userId="420783ab-3e48-4f67-af00-cfba62042d5f" providerId="ADAL" clId="{5CFBCFCE-2BF9-427F-BF00-E9099D88084A}" dt="2026-06-04T18:53:50.284" v="4737" actId="478"/>
          <ac:spMkLst>
            <pc:docMk/>
            <pc:sldMk cId="1334877995" sldId="482"/>
            <ac:spMk id="9" creationId="{586428DB-97B9-07FA-9F94-86A6F53E9D3E}"/>
          </ac:spMkLst>
        </pc:spChg>
        <pc:spChg chg="del">
          <ac:chgData name="Commodore St Germain" userId="420783ab-3e48-4f67-af00-cfba62042d5f" providerId="ADAL" clId="{5CFBCFCE-2BF9-427F-BF00-E9099D88084A}" dt="2026-06-04T18:53:50.284" v="4737" actId="478"/>
          <ac:spMkLst>
            <pc:docMk/>
            <pc:sldMk cId="1334877995" sldId="482"/>
            <ac:spMk id="10" creationId="{FA40DDC6-9263-2414-8476-2446CC7A2D8E}"/>
          </ac:spMkLst>
        </pc:spChg>
        <pc:graphicFrameChg chg="del">
          <ac:chgData name="Commodore St Germain" userId="420783ab-3e48-4f67-af00-cfba62042d5f" providerId="ADAL" clId="{5CFBCFCE-2BF9-427F-BF00-E9099D88084A}" dt="2026-06-04T18:53:50.284" v="4737" actId="478"/>
          <ac:graphicFrameMkLst>
            <pc:docMk/>
            <pc:sldMk cId="1334877995" sldId="482"/>
            <ac:graphicFrameMk id="11" creationId="{F9D9B633-4752-2481-08DE-29A6744C1665}"/>
          </ac:graphicFrameMkLst>
        </pc:graphicFrameChg>
        <pc:picChg chg="del">
          <ac:chgData name="Commodore St Germain" userId="420783ab-3e48-4f67-af00-cfba62042d5f" providerId="ADAL" clId="{5CFBCFCE-2BF9-427F-BF00-E9099D88084A}" dt="2026-06-04T18:53:47.536" v="4736" actId="478"/>
          <ac:picMkLst>
            <pc:docMk/>
            <pc:sldMk cId="1334877995" sldId="482"/>
            <ac:picMk id="5" creationId="{62680FBA-7F91-0354-5845-CE94F7F9E985}"/>
          </ac:picMkLst>
        </pc:picChg>
        <pc:picChg chg="add mod">
          <ac:chgData name="Commodore St Germain" userId="420783ab-3e48-4f67-af00-cfba62042d5f" providerId="ADAL" clId="{5CFBCFCE-2BF9-427F-BF00-E9099D88084A}" dt="2026-06-04T18:53:55.610" v="4740" actId="1076"/>
          <ac:picMkLst>
            <pc:docMk/>
            <pc:sldMk cId="1334877995" sldId="482"/>
            <ac:picMk id="8" creationId="{5A187FBE-A89F-24DF-7CC0-F21CDA1371FC}"/>
          </ac:picMkLst>
        </pc:picChg>
        <pc:inkChg chg="add del">
          <ac:chgData name="Commodore St Germain" userId="420783ab-3e48-4f67-af00-cfba62042d5f" providerId="ADAL" clId="{5CFBCFCE-2BF9-427F-BF00-E9099D88084A}" dt="2026-06-12T16:06:33.054" v="12869" actId="478"/>
          <ac:inkMkLst>
            <pc:docMk/>
            <pc:sldMk cId="1334877995" sldId="482"/>
            <ac:inkMk id="3" creationId="{8754575A-6CBD-0E59-ACF2-490C521CD5CE}"/>
          </ac:inkMkLst>
        </pc:inkChg>
      </pc:sldChg>
      <pc:sldChg chg="new del">
        <pc:chgData name="Commodore St Germain" userId="420783ab-3e48-4f67-af00-cfba62042d5f" providerId="ADAL" clId="{5CFBCFCE-2BF9-427F-BF00-E9099D88084A}" dt="2026-06-04T17:53:17.381" v="2927" actId="47"/>
        <pc:sldMkLst>
          <pc:docMk/>
          <pc:sldMk cId="3113752079" sldId="482"/>
        </pc:sldMkLst>
      </pc:sldChg>
      <pc:sldChg chg="add del">
        <pc:chgData name="Commodore St Germain" userId="420783ab-3e48-4f67-af00-cfba62042d5f" providerId="ADAL" clId="{5CFBCFCE-2BF9-427F-BF00-E9099D88084A}" dt="2026-06-04T17:57:12.898" v="3116"/>
        <pc:sldMkLst>
          <pc:docMk/>
          <pc:sldMk cId="526879634" sldId="483"/>
        </pc:sldMkLst>
      </pc:sldChg>
      <pc:sldChg chg="addSp delSp modSp add mod">
        <pc:chgData name="Commodore St Germain" userId="420783ab-3e48-4f67-af00-cfba62042d5f" providerId="ADAL" clId="{5CFBCFCE-2BF9-427F-BF00-E9099D88084A}" dt="2026-06-12T16:02:58.908" v="12855" actId="478"/>
        <pc:sldMkLst>
          <pc:docMk/>
          <pc:sldMk cId="1721137488" sldId="483"/>
        </pc:sldMkLst>
        <pc:spChg chg="add mod">
          <ac:chgData name="Commodore St Germain" userId="420783ab-3e48-4f67-af00-cfba62042d5f" providerId="ADAL" clId="{5CFBCFCE-2BF9-427F-BF00-E9099D88084A}" dt="2026-06-04T17:59:03.328" v="3157" actId="1076"/>
          <ac:spMkLst>
            <pc:docMk/>
            <pc:sldMk cId="1721137488" sldId="483"/>
            <ac:spMk id="4" creationId="{50A648A1-8B1A-5F62-10D1-09BCC3724D9A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5" creationId="{AC2B6412-5615-597B-D8D2-F6CEE37BA1B4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7" creationId="{DE171D2F-90B4-3314-F64C-F6729A902326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9" creationId="{75F3F8FC-9D64-2C82-76BB-1BD39A9C2E12}"/>
          </ac:spMkLst>
        </pc:spChg>
        <pc:spChg chg="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1" creationId="{4E90CB58-3EED-6552-3C51-630D9F9F60D3}"/>
          </ac:spMkLst>
        </pc:spChg>
        <pc:spChg chg="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2" creationId="{FA43B2D7-24FF-DC61-9832-C349B30EB2F5}"/>
          </ac:spMkLst>
        </pc:spChg>
        <pc:spChg chg="del">
          <ac:chgData name="Commodore St Germain" userId="420783ab-3e48-4f67-af00-cfba62042d5f" providerId="ADAL" clId="{5CFBCFCE-2BF9-427F-BF00-E9099D88084A}" dt="2026-06-04T17:57:19.966" v="3118" actId="478"/>
          <ac:spMkLst>
            <pc:docMk/>
            <pc:sldMk cId="1721137488" sldId="483"/>
            <ac:spMk id="13" creationId="{2B10E2D8-2DA7-4C07-4EB3-85AEE8777E62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4" creationId="{BEF560B0-CDA1-EEBF-EF24-611F27E3EC1A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5" creationId="{DAFC37BC-1478-C097-6F97-54618C93C075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6" creationId="{BE644039-6339-4643-AAD3-3437392C5EBC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7" creationId="{72421284-CA69-B038-BBA5-32A012581007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8" creationId="{84D0A166-54F3-8263-386F-7614EB447B5F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19" creationId="{5A1E2C33-5AA5-C34C-C331-41618EEA317B}"/>
          </ac:spMkLst>
        </pc:spChg>
        <pc:spChg chg="add mod">
          <ac:chgData name="Commodore St Germain" userId="420783ab-3e48-4f67-af00-cfba62042d5f" providerId="ADAL" clId="{5CFBCFCE-2BF9-427F-BF00-E9099D88084A}" dt="2026-06-04T17:59:12.702" v="3196" actId="1035"/>
          <ac:spMkLst>
            <pc:docMk/>
            <pc:sldMk cId="1721137488" sldId="483"/>
            <ac:spMk id="20" creationId="{AE809EE9-740B-0744-D594-68C68920C004}"/>
          </ac:spMkLst>
        </pc:spChg>
        <pc:spChg chg="add mod">
          <ac:chgData name="Commodore St Germain" userId="420783ab-3e48-4f67-af00-cfba62042d5f" providerId="ADAL" clId="{5CFBCFCE-2BF9-427F-BF00-E9099D88084A}" dt="2026-06-04T18:41:10.048" v="4106" actId="207"/>
          <ac:spMkLst>
            <pc:docMk/>
            <pc:sldMk cId="1721137488" sldId="483"/>
            <ac:spMk id="24" creationId="{69DF9F7D-F7E1-D1A4-CEF8-3F2086422C9B}"/>
          </ac:spMkLst>
        </pc:spChg>
        <pc:spChg chg="add mod">
          <ac:chgData name="Commodore St Germain" userId="420783ab-3e48-4f67-af00-cfba62042d5f" providerId="ADAL" clId="{5CFBCFCE-2BF9-427F-BF00-E9099D88084A}" dt="2026-06-04T18:41:13.378" v="4107" actId="207"/>
          <ac:spMkLst>
            <pc:docMk/>
            <pc:sldMk cId="1721137488" sldId="483"/>
            <ac:spMk id="25" creationId="{EC47FB09-C49D-501A-646B-AFF2392F839C}"/>
          </ac:spMkLst>
        </pc:spChg>
        <pc:spChg chg="add mod">
          <ac:chgData name="Commodore St Germain" userId="420783ab-3e48-4f67-af00-cfba62042d5f" providerId="ADAL" clId="{5CFBCFCE-2BF9-427F-BF00-E9099D88084A}" dt="2026-06-04T18:39:49.039" v="4075" actId="1076"/>
          <ac:spMkLst>
            <pc:docMk/>
            <pc:sldMk cId="1721137488" sldId="483"/>
            <ac:spMk id="26" creationId="{27CE0EE0-046B-D191-4C27-EAD5AC673D8B}"/>
          </ac:spMkLst>
        </pc:spChg>
        <pc:spChg chg="add mod">
          <ac:chgData name="Commodore St Germain" userId="420783ab-3e48-4f67-af00-cfba62042d5f" providerId="ADAL" clId="{5CFBCFCE-2BF9-427F-BF00-E9099D88084A}" dt="2026-06-04T18:41:42.515" v="4114" actId="1076"/>
          <ac:spMkLst>
            <pc:docMk/>
            <pc:sldMk cId="1721137488" sldId="483"/>
            <ac:spMk id="27" creationId="{79D3E502-7F2C-B84B-0591-72A02CC82D4E}"/>
          </ac:spMkLst>
        </pc:spChg>
        <pc:spChg chg="add mod">
          <ac:chgData name="Commodore St Germain" userId="420783ab-3e48-4f67-af00-cfba62042d5f" providerId="ADAL" clId="{5CFBCFCE-2BF9-427F-BF00-E9099D88084A}" dt="2026-06-04T18:41:59.554" v="4117" actId="20577"/>
          <ac:spMkLst>
            <pc:docMk/>
            <pc:sldMk cId="1721137488" sldId="483"/>
            <ac:spMk id="28" creationId="{CF27F286-9ACE-E8F5-E74B-935259324B6A}"/>
          </ac:spMkLst>
        </pc:spChg>
        <pc:spChg chg="add mod">
          <ac:chgData name="Commodore St Germain" userId="420783ab-3e48-4f67-af00-cfba62042d5f" providerId="ADAL" clId="{5CFBCFCE-2BF9-427F-BF00-E9099D88084A}" dt="2026-06-04T18:44:03.601" v="4316" actId="20577"/>
          <ac:spMkLst>
            <pc:docMk/>
            <pc:sldMk cId="1721137488" sldId="483"/>
            <ac:spMk id="29" creationId="{E3B469CD-9F57-6D1B-B8D6-74388DCAE6F5}"/>
          </ac:spMkLst>
        </pc:spChg>
        <pc:picChg chg="add mod">
          <ac:chgData name="Commodore St Germain" userId="420783ab-3e48-4f67-af00-cfba62042d5f" providerId="ADAL" clId="{5CFBCFCE-2BF9-427F-BF00-E9099D88084A}" dt="2026-06-04T18:16:17.687" v="3687" actId="1038"/>
          <ac:picMkLst>
            <pc:docMk/>
            <pc:sldMk cId="1721137488" sldId="483"/>
            <ac:picMk id="3" creationId="{7A1533BC-6745-6DCE-ED4E-5F2E23DC5E40}"/>
          </ac:picMkLst>
        </pc:picChg>
        <pc:picChg chg="mod">
          <ac:chgData name="Commodore St Germain" userId="420783ab-3e48-4f67-af00-cfba62042d5f" providerId="ADAL" clId="{5CFBCFCE-2BF9-427F-BF00-E9099D88084A}" dt="2026-06-04T17:59:12.702" v="3196" actId="1035"/>
          <ac:picMkLst>
            <pc:docMk/>
            <pc:sldMk cId="1721137488" sldId="483"/>
            <ac:picMk id="8" creationId="{55656304-0F7F-EEB0-68A8-5A32CCBF2312}"/>
          </ac:picMkLst>
        </pc:picChg>
        <pc:picChg chg="del">
          <ac:chgData name="Commodore St Germain" userId="420783ab-3e48-4f67-af00-cfba62042d5f" providerId="ADAL" clId="{5CFBCFCE-2BF9-427F-BF00-E9099D88084A}" dt="2026-06-04T17:57:22.472" v="3119" actId="478"/>
          <ac:picMkLst>
            <pc:docMk/>
            <pc:sldMk cId="1721137488" sldId="483"/>
            <ac:picMk id="10" creationId="{BF4F4EC7-C480-C47A-B218-1829F07DE1B6}"/>
          </ac:picMkLst>
        </pc:picChg>
        <pc:inkChg chg="add del">
          <ac:chgData name="Commodore St Germain" userId="420783ab-3e48-4f67-af00-cfba62042d5f" providerId="ADAL" clId="{5CFBCFCE-2BF9-427F-BF00-E9099D88084A}" dt="2026-06-12T16:02:58.908" v="12855" actId="478"/>
          <ac:inkMkLst>
            <pc:docMk/>
            <pc:sldMk cId="1721137488" sldId="483"/>
            <ac:inkMk id="10" creationId="{9128BE6F-3EE5-CB5A-5784-EFB7D8782C9D}"/>
          </ac:inkMkLst>
        </pc:inkChg>
        <pc:cxnChg chg="add mod">
          <ac:chgData name="Commodore St Germain" userId="420783ab-3e48-4f67-af00-cfba62042d5f" providerId="ADAL" clId="{5CFBCFCE-2BF9-427F-BF00-E9099D88084A}" dt="2026-06-04T18:43:32.405" v="4220" actId="14100"/>
          <ac:cxnSpMkLst>
            <pc:docMk/>
            <pc:sldMk cId="1721137488" sldId="483"/>
            <ac:cxnSpMk id="22" creationId="{58BB91FB-0613-F354-0A25-E749FC42F1EF}"/>
          </ac:cxnSpMkLst>
        </pc:cxnChg>
        <pc:cxnChg chg="add mod">
          <ac:chgData name="Commodore St Germain" userId="420783ab-3e48-4f67-af00-cfba62042d5f" providerId="ADAL" clId="{5CFBCFCE-2BF9-427F-BF00-E9099D88084A}" dt="2026-06-04T18:43:38.815" v="4221" actId="14100"/>
          <ac:cxnSpMkLst>
            <pc:docMk/>
            <pc:sldMk cId="1721137488" sldId="483"/>
            <ac:cxnSpMk id="23" creationId="{35F2AD4F-3AA8-3355-0A28-4CD8BEBB2215}"/>
          </ac:cxnSpMkLst>
        </pc:cxnChg>
      </pc:sldChg>
      <pc:sldChg chg="addSp delSp modSp new mod">
        <pc:chgData name="Commodore St Germain" userId="420783ab-3e48-4f67-af00-cfba62042d5f" providerId="ADAL" clId="{5CFBCFCE-2BF9-427F-BF00-E9099D88084A}" dt="2026-06-12T16:05:32.229" v="12858" actId="478"/>
        <pc:sldMkLst>
          <pc:docMk/>
          <pc:sldMk cId="1924870965" sldId="484"/>
        </pc:sldMkLst>
        <pc:spChg chg="mod">
          <ac:chgData name="Commodore St Germain" userId="420783ab-3e48-4f67-af00-cfba62042d5f" providerId="ADAL" clId="{5CFBCFCE-2BF9-427F-BF00-E9099D88084A}" dt="2026-06-04T18:04:00.188" v="3286" actId="20577"/>
          <ac:spMkLst>
            <pc:docMk/>
            <pc:sldMk cId="1924870965" sldId="484"/>
            <ac:spMk id="2" creationId="{2E67072C-01AC-794C-4B9F-EA1D1E970B27}"/>
          </ac:spMkLst>
        </pc:spChg>
        <pc:picChg chg="add mod">
          <ac:chgData name="Commodore St Germain" userId="420783ab-3e48-4f67-af00-cfba62042d5f" providerId="ADAL" clId="{5CFBCFCE-2BF9-427F-BF00-E9099D88084A}" dt="2026-06-04T18:04:04.452" v="3288" actId="1076"/>
          <ac:picMkLst>
            <pc:docMk/>
            <pc:sldMk cId="1924870965" sldId="484"/>
            <ac:picMk id="5" creationId="{28C8C10D-54C6-7FC8-99FA-836D00835141}"/>
          </ac:picMkLst>
        </pc:picChg>
        <pc:inkChg chg="add del">
          <ac:chgData name="Commodore St Germain" userId="420783ab-3e48-4f67-af00-cfba62042d5f" providerId="ADAL" clId="{5CFBCFCE-2BF9-427F-BF00-E9099D88084A}" dt="2026-06-12T16:05:32.229" v="12858" actId="478"/>
          <ac:inkMkLst>
            <pc:docMk/>
            <pc:sldMk cId="1924870965" sldId="484"/>
            <ac:inkMk id="4" creationId="{6579B088-208F-DBAC-1D34-214277087EDA}"/>
          </ac:inkMkLst>
        </pc:inkChg>
      </pc:sldChg>
      <pc:sldChg chg="new del">
        <pc:chgData name="Commodore St Germain" userId="420783ab-3e48-4f67-af00-cfba62042d5f" providerId="ADAL" clId="{5CFBCFCE-2BF9-427F-BF00-E9099D88084A}" dt="2026-06-04T18:03:42.082" v="3243" actId="680"/>
        <pc:sldMkLst>
          <pc:docMk/>
          <pc:sldMk cId="3207065814" sldId="484"/>
        </pc:sldMkLst>
      </pc:sldChg>
      <pc:sldChg chg="addSp delSp modSp new del mod">
        <pc:chgData name="Commodore St Germain" userId="420783ab-3e48-4f67-af00-cfba62042d5f" providerId="ADAL" clId="{5CFBCFCE-2BF9-427F-BF00-E9099D88084A}" dt="2026-06-04T19:07:48.381" v="5331" actId="47"/>
        <pc:sldMkLst>
          <pc:docMk/>
          <pc:sldMk cId="855489119" sldId="485"/>
        </pc:sldMkLst>
        <pc:spChg chg="mod">
          <ac:chgData name="Commodore St Germain" userId="420783ab-3e48-4f67-af00-cfba62042d5f" providerId="ADAL" clId="{5CFBCFCE-2BF9-427F-BF00-E9099D88084A}" dt="2026-06-04T18:06:51.061" v="3365" actId="20577"/>
          <ac:spMkLst>
            <pc:docMk/>
            <pc:sldMk cId="855489119" sldId="485"/>
            <ac:spMk id="2" creationId="{803575A8-447E-C8D5-47E1-9FEFA7724B5D}"/>
          </ac:spMkLst>
        </pc:spChg>
        <pc:spChg chg="del mod">
          <ac:chgData name="Commodore St Germain" userId="420783ab-3e48-4f67-af00-cfba62042d5f" providerId="ADAL" clId="{5CFBCFCE-2BF9-427F-BF00-E9099D88084A}" dt="2026-06-04T18:07:14.986" v="3370"/>
          <ac:spMkLst>
            <pc:docMk/>
            <pc:sldMk cId="855489119" sldId="485"/>
            <ac:spMk id="3" creationId="{7D18E97D-4D14-6539-9A91-D5B30DD6F120}"/>
          </ac:spMkLst>
        </pc:spChg>
        <pc:spChg chg="add mod">
          <ac:chgData name="Commodore St Germain" userId="420783ab-3e48-4f67-af00-cfba62042d5f" providerId="ADAL" clId="{5CFBCFCE-2BF9-427F-BF00-E9099D88084A}" dt="2026-06-04T19:00:11.825" v="5036" actId="20577"/>
          <ac:spMkLst>
            <pc:docMk/>
            <pc:sldMk cId="855489119" sldId="485"/>
            <ac:spMk id="7" creationId="{58A4E8D2-527D-497F-6185-4E070BFAEBB5}"/>
          </ac:spMkLst>
        </pc:spChg>
        <pc:picChg chg="add del mod">
          <ac:chgData name="Commodore St Germain" userId="420783ab-3e48-4f67-af00-cfba62042d5f" providerId="ADAL" clId="{5CFBCFCE-2BF9-427F-BF00-E9099D88084A}" dt="2026-06-04T18:52:23.351" v="4729" actId="478"/>
          <ac:picMkLst>
            <pc:docMk/>
            <pc:sldMk cId="855489119" sldId="485"/>
            <ac:picMk id="4" creationId="{08E7A068-6AC1-080C-E865-F507BC88B9D0}"/>
          </ac:picMkLst>
        </pc:picChg>
        <pc:picChg chg="add del mod">
          <ac:chgData name="Commodore St Germain" userId="420783ab-3e48-4f67-af00-cfba62042d5f" providerId="ADAL" clId="{5CFBCFCE-2BF9-427F-BF00-E9099D88084A}" dt="2026-06-04T18:07:06.994" v="3369" actId="478"/>
          <ac:picMkLst>
            <pc:docMk/>
            <pc:sldMk cId="855489119" sldId="485"/>
            <ac:picMk id="5" creationId="{955F041A-CED4-D1CB-8581-AD9895884ACE}"/>
          </ac:picMkLst>
        </pc:picChg>
        <pc:picChg chg="add mod">
          <ac:chgData name="Commodore St Germain" userId="420783ab-3e48-4f67-af00-cfba62042d5f" providerId="ADAL" clId="{5CFBCFCE-2BF9-427F-BF00-E9099D88084A}" dt="2026-06-04T18:07:21.047" v="3372" actId="14100"/>
          <ac:picMkLst>
            <pc:docMk/>
            <pc:sldMk cId="855489119" sldId="485"/>
            <ac:picMk id="6" creationId="{E5AAE9AC-C253-F0B3-FE2E-598F947FEB31}"/>
          </ac:picMkLst>
        </pc:picChg>
        <pc:picChg chg="add mod">
          <ac:chgData name="Commodore St Germain" userId="420783ab-3e48-4f67-af00-cfba62042d5f" providerId="ADAL" clId="{5CFBCFCE-2BF9-427F-BF00-E9099D88084A}" dt="2026-06-04T18:54:23.114" v="4765"/>
          <ac:picMkLst>
            <pc:docMk/>
            <pc:sldMk cId="855489119" sldId="485"/>
            <ac:picMk id="8" creationId="{9BD7FD7F-893D-D050-83F1-D72F906620AE}"/>
          </ac:picMkLst>
        </pc:picChg>
      </pc:sldChg>
      <pc:sldChg chg="addSp delSp modSp add mod">
        <pc:chgData name="Commodore St Germain" userId="420783ab-3e48-4f67-af00-cfba62042d5f" providerId="ADAL" clId="{5CFBCFCE-2BF9-427F-BF00-E9099D88084A}" dt="2026-06-11T16:58:51.078" v="12436"/>
        <pc:sldMkLst>
          <pc:docMk/>
          <pc:sldMk cId="3280580299" sldId="486"/>
        </pc:sldMkLst>
        <pc:spChg chg="mod">
          <ac:chgData name="Commodore St Germain" userId="420783ab-3e48-4f67-af00-cfba62042d5f" providerId="ADAL" clId="{5CFBCFCE-2BF9-427F-BF00-E9099D88084A}" dt="2026-06-04T18:10:25.208" v="3636" actId="20577"/>
          <ac:spMkLst>
            <pc:docMk/>
            <pc:sldMk cId="3280580299" sldId="486"/>
            <ac:spMk id="2" creationId="{D8414E9C-CC65-90E3-3B54-9318F02E1CCF}"/>
          </ac:spMkLst>
        </pc:spChg>
        <pc:spChg chg="mod">
          <ac:chgData name="Commodore St Germain" userId="420783ab-3e48-4f67-af00-cfba62042d5f" providerId="ADAL" clId="{5CFBCFCE-2BF9-427F-BF00-E9099D88084A}" dt="2026-06-04T18:57:53.207" v="5020" actId="14100"/>
          <ac:spMkLst>
            <pc:docMk/>
            <pc:sldMk cId="3280580299" sldId="486"/>
            <ac:spMk id="3" creationId="{7CFA328D-C7FB-4B8A-3068-1C2F76703C29}"/>
          </ac:spMkLst>
        </pc:spChg>
        <pc:spChg chg="del">
          <ac:chgData name="Commodore St Germain" userId="420783ab-3e48-4f67-af00-cfba62042d5f" providerId="ADAL" clId="{5CFBCFCE-2BF9-427F-BF00-E9099D88084A}" dt="2026-06-04T18:10:35.204" v="3638" actId="478"/>
          <ac:spMkLst>
            <pc:docMk/>
            <pc:sldMk cId="3280580299" sldId="486"/>
            <ac:spMk id="4" creationId="{4DE8EBBD-5A0B-25D3-7A23-5685B9DEAABA}"/>
          </ac:spMkLst>
        </pc:spChg>
        <pc:spChg chg="add mod">
          <ac:chgData name="Commodore St Germain" userId="420783ab-3e48-4f67-af00-cfba62042d5f" providerId="ADAL" clId="{5CFBCFCE-2BF9-427F-BF00-E9099D88084A}" dt="2026-06-04T18:11:02.276" v="3645"/>
          <ac:spMkLst>
            <pc:docMk/>
            <pc:sldMk cId="3280580299" sldId="486"/>
            <ac:spMk id="6" creationId="{2AAB4361-9C7F-C50C-C27E-33161283A6DA}"/>
          </ac:spMkLst>
        </pc:spChg>
        <pc:spChg chg="del mod">
          <ac:chgData name="Commodore St Germain" userId="420783ab-3e48-4f67-af00-cfba62042d5f" providerId="ADAL" clId="{5CFBCFCE-2BF9-427F-BF00-E9099D88084A}" dt="2026-06-04T18:47:27.649" v="4423" actId="478"/>
          <ac:spMkLst>
            <pc:docMk/>
            <pc:sldMk cId="3280580299" sldId="486"/>
            <ac:spMk id="7" creationId="{BB1EC3E8-963E-6497-4F5E-6D62809BD0B0}"/>
          </ac:spMkLst>
        </pc:spChg>
        <pc:spChg chg="add mod">
          <ac:chgData name="Commodore St Germain" userId="420783ab-3e48-4f67-af00-cfba62042d5f" providerId="ADAL" clId="{5CFBCFCE-2BF9-427F-BF00-E9099D88084A}" dt="2026-06-04T18:49:06.573" v="4539" actId="1037"/>
          <ac:spMkLst>
            <pc:docMk/>
            <pc:sldMk cId="3280580299" sldId="486"/>
            <ac:spMk id="8" creationId="{1B7795E6-0278-8325-9932-CAD9AEA41D5B}"/>
          </ac:spMkLst>
        </pc:spChg>
        <pc:spChg chg="add mod">
          <ac:chgData name="Commodore St Germain" userId="420783ab-3e48-4f67-af00-cfba62042d5f" providerId="ADAL" clId="{5CFBCFCE-2BF9-427F-BF00-E9099D88084A}" dt="2026-06-04T18:49:22.592" v="4590" actId="1038"/>
          <ac:spMkLst>
            <pc:docMk/>
            <pc:sldMk cId="3280580299" sldId="486"/>
            <ac:spMk id="9" creationId="{9A93771E-8452-61B3-9881-7BBA4E13CC0C}"/>
          </ac:spMkLst>
        </pc:spChg>
        <pc:spChg chg="del mod">
          <ac:chgData name="Commodore St Germain" userId="420783ab-3e48-4f67-af00-cfba62042d5f" providerId="ADAL" clId="{5CFBCFCE-2BF9-427F-BF00-E9099D88084A}" dt="2026-06-04T18:47:27.649" v="4423" actId="478"/>
          <ac:spMkLst>
            <pc:docMk/>
            <pc:sldMk cId="3280580299" sldId="486"/>
            <ac:spMk id="10" creationId="{84A2A5C3-2BFE-B351-2833-BCA2DCB329E6}"/>
          </ac:spMkLst>
        </pc:spChg>
        <pc:spChg chg="add mod">
          <ac:chgData name="Commodore St Germain" userId="420783ab-3e48-4f67-af00-cfba62042d5f" providerId="ADAL" clId="{5CFBCFCE-2BF9-427F-BF00-E9099D88084A}" dt="2026-06-04T18:49:06.573" v="4539" actId="1037"/>
          <ac:spMkLst>
            <pc:docMk/>
            <pc:sldMk cId="3280580299" sldId="486"/>
            <ac:spMk id="11" creationId="{D5D8FFE7-6682-0250-2E93-8523322AA425}"/>
          </ac:spMkLst>
        </pc:spChg>
        <pc:spChg chg="add mod">
          <ac:chgData name="Commodore St Germain" userId="420783ab-3e48-4f67-af00-cfba62042d5f" providerId="ADAL" clId="{5CFBCFCE-2BF9-427F-BF00-E9099D88084A}" dt="2026-06-04T18:49:25.726" v="4591"/>
          <ac:spMkLst>
            <pc:docMk/>
            <pc:sldMk cId="3280580299" sldId="486"/>
            <ac:spMk id="13" creationId="{BEB09D3C-86A8-E013-D16F-121EFEF2C923}"/>
          </ac:spMkLst>
        </pc:spChg>
        <pc:spChg chg="add mod">
          <ac:chgData name="Commodore St Germain" userId="420783ab-3e48-4f67-af00-cfba62042d5f" providerId="ADAL" clId="{5CFBCFCE-2BF9-427F-BF00-E9099D88084A}" dt="2026-06-04T18:49:44.361" v="4595" actId="1076"/>
          <ac:spMkLst>
            <pc:docMk/>
            <pc:sldMk cId="3280580299" sldId="486"/>
            <ac:spMk id="14" creationId="{DF78C766-AF75-1467-3A9E-23C09989C1F5}"/>
          </ac:spMkLst>
        </pc:spChg>
        <pc:spChg chg="add mod">
          <ac:chgData name="Commodore St Germain" userId="420783ab-3e48-4f67-af00-cfba62042d5f" providerId="ADAL" clId="{5CFBCFCE-2BF9-427F-BF00-E9099D88084A}" dt="2026-06-04T18:49:51.438" v="4599" actId="1037"/>
          <ac:spMkLst>
            <pc:docMk/>
            <pc:sldMk cId="3280580299" sldId="486"/>
            <ac:spMk id="15" creationId="{136B12A7-FA74-164D-16D5-6CF8BFAE47F2}"/>
          </ac:spMkLst>
        </pc:spChg>
        <pc:spChg chg="add mod">
          <ac:chgData name="Commodore St Germain" userId="420783ab-3e48-4f67-af00-cfba62042d5f" providerId="ADAL" clId="{5CFBCFCE-2BF9-427F-BF00-E9099D88084A}" dt="2026-06-04T19:08:34.823" v="5334" actId="1076"/>
          <ac:spMkLst>
            <pc:docMk/>
            <pc:sldMk cId="3280580299" sldId="486"/>
            <ac:spMk id="17" creationId="{B9DEF483-E461-F1E1-38B8-C83552D77F88}"/>
          </ac:spMkLst>
        </pc:spChg>
        <pc:spChg chg="del mod">
          <ac:chgData name="Commodore St Germain" userId="420783ab-3e48-4f67-af00-cfba62042d5f" providerId="ADAL" clId="{5CFBCFCE-2BF9-427F-BF00-E9099D88084A}" dt="2026-06-04T18:47:27.649" v="4423" actId="478"/>
          <ac:spMkLst>
            <pc:docMk/>
            <pc:sldMk cId="3280580299" sldId="486"/>
            <ac:spMk id="20" creationId="{1DA9B468-F74A-B5BC-CB81-F9E595D2A038}"/>
          </ac:spMkLst>
        </pc:spChg>
        <pc:spChg chg="mod">
          <ac:chgData name="Commodore St Germain" userId="420783ab-3e48-4f67-af00-cfba62042d5f" providerId="ADAL" clId="{5CFBCFCE-2BF9-427F-BF00-E9099D88084A}" dt="2026-06-04T18:49:22.592" v="4590" actId="1038"/>
          <ac:spMkLst>
            <pc:docMk/>
            <pc:sldMk cId="3280580299" sldId="486"/>
            <ac:spMk id="21" creationId="{28747F00-724B-CB8F-C0B8-448567DFA86A}"/>
          </ac:spMkLst>
        </pc:spChg>
        <pc:spChg chg="del mod">
          <ac:chgData name="Commodore St Germain" userId="420783ab-3e48-4f67-af00-cfba62042d5f" providerId="ADAL" clId="{5CFBCFCE-2BF9-427F-BF00-E9099D88084A}" dt="2026-06-04T18:47:27.649" v="4423" actId="478"/>
          <ac:spMkLst>
            <pc:docMk/>
            <pc:sldMk cId="3280580299" sldId="486"/>
            <ac:spMk id="22" creationId="{98ABB60B-8498-CC1B-1F47-CEB884AC917A}"/>
          </ac:spMkLst>
        </pc:spChg>
        <pc:spChg chg="del">
          <ac:chgData name="Commodore St Germain" userId="420783ab-3e48-4f67-af00-cfba62042d5f" providerId="ADAL" clId="{5CFBCFCE-2BF9-427F-BF00-E9099D88084A}" dt="2026-06-04T18:10:56.037" v="3644" actId="478"/>
          <ac:spMkLst>
            <pc:docMk/>
            <pc:sldMk cId="3280580299" sldId="486"/>
            <ac:spMk id="24" creationId="{EE93DDE5-75E5-2F83-B5F7-838C8D5E0D0B}"/>
          </ac:spMkLst>
        </pc:spChg>
        <pc:picChg chg="add mod">
          <ac:chgData name="Commodore St Germain" userId="420783ab-3e48-4f67-af00-cfba62042d5f" providerId="ADAL" clId="{5CFBCFCE-2BF9-427F-BF00-E9099D88084A}" dt="2026-06-04T18:11:02.276" v="3645"/>
          <ac:picMkLst>
            <pc:docMk/>
            <pc:sldMk cId="3280580299" sldId="486"/>
            <ac:picMk id="5" creationId="{B2E700D7-4E38-E580-D798-8E6F0932C4D9}"/>
          </ac:picMkLst>
        </pc:picChg>
        <pc:picChg chg="del">
          <ac:chgData name="Commodore St Germain" userId="420783ab-3e48-4f67-af00-cfba62042d5f" providerId="ADAL" clId="{5CFBCFCE-2BF9-427F-BF00-E9099D88084A}" dt="2026-06-04T18:54:17.528" v="4762" actId="478"/>
          <ac:picMkLst>
            <pc:docMk/>
            <pc:sldMk cId="3280580299" sldId="486"/>
            <ac:picMk id="12" creationId="{7BA12151-F9E5-548D-3F02-934F651E6B6A}"/>
          </ac:picMkLst>
        </pc:picChg>
        <pc:picChg chg="add mod ord">
          <ac:chgData name="Commodore St Germain" userId="420783ab-3e48-4f67-af00-cfba62042d5f" providerId="ADAL" clId="{5CFBCFCE-2BF9-427F-BF00-E9099D88084A}" dt="2026-06-04T18:54:21.219" v="4764" actId="167"/>
          <ac:picMkLst>
            <pc:docMk/>
            <pc:sldMk cId="3280580299" sldId="486"/>
            <ac:picMk id="16" creationId="{9E28DB4E-D819-AF19-120B-E8880F1C1945}"/>
          </ac:picMkLst>
        </pc:picChg>
        <pc:picChg chg="del">
          <ac:chgData name="Commodore St Germain" userId="420783ab-3e48-4f67-af00-cfba62042d5f" providerId="ADAL" clId="{5CFBCFCE-2BF9-427F-BF00-E9099D88084A}" dt="2026-06-04T18:10:56.037" v="3644" actId="478"/>
          <ac:picMkLst>
            <pc:docMk/>
            <pc:sldMk cId="3280580299" sldId="486"/>
            <ac:picMk id="19" creationId="{96D0BA4E-3412-E1D4-ABA8-62638889B62F}"/>
          </ac:picMkLst>
        </pc:picChg>
        <pc:inkChg chg="add">
          <ac:chgData name="Commodore St Germain" userId="420783ab-3e48-4f67-af00-cfba62042d5f" providerId="ADAL" clId="{5CFBCFCE-2BF9-427F-BF00-E9099D88084A}" dt="2026-06-11T16:40:02.590" v="12435"/>
          <ac:inkMkLst>
            <pc:docMk/>
            <pc:sldMk cId="3280580299" sldId="486"/>
            <ac:inkMk id="4" creationId="{3057EC8C-87B7-7C2F-D328-05BF4EC22AD9}"/>
          </ac:inkMkLst>
        </pc:inkChg>
        <pc:inkChg chg="add">
          <ac:chgData name="Commodore St Germain" userId="420783ab-3e48-4f67-af00-cfba62042d5f" providerId="ADAL" clId="{5CFBCFCE-2BF9-427F-BF00-E9099D88084A}" dt="2026-06-11T16:58:51.078" v="12436"/>
          <ac:inkMkLst>
            <pc:docMk/>
            <pc:sldMk cId="3280580299" sldId="486"/>
            <ac:inkMk id="7" creationId="{59150687-3332-2427-2F3B-097A5EEAC5C1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6:11.497" v="12867" actId="478"/>
        <pc:sldMkLst>
          <pc:docMk/>
          <pc:sldMk cId="3988729229" sldId="487"/>
        </pc:sldMkLst>
        <pc:spChg chg="mod">
          <ac:chgData name="Commodore St Germain" userId="420783ab-3e48-4f67-af00-cfba62042d5f" providerId="ADAL" clId="{5CFBCFCE-2BF9-427F-BF00-E9099D88084A}" dt="2026-06-11T16:35:40.090" v="12421" actId="20577"/>
          <ac:spMkLst>
            <pc:docMk/>
            <pc:sldMk cId="3988729229" sldId="487"/>
            <ac:spMk id="3" creationId="{7CFA328D-C7FB-4B8A-3068-1C2F76703C29}"/>
          </ac:spMkLst>
        </pc:spChg>
        <pc:spChg chg="add mod">
          <ac:chgData name="Commodore St Germain" userId="420783ab-3e48-4f67-af00-cfba62042d5f" providerId="ADAL" clId="{5CFBCFCE-2BF9-427F-BF00-E9099D88084A}" dt="2026-06-04T18:32:23.315" v="3853"/>
          <ac:spMkLst>
            <pc:docMk/>
            <pc:sldMk cId="3988729229" sldId="487"/>
            <ac:spMk id="5" creationId="{1D34E29D-74AF-1F68-783B-F26ECD72D017}"/>
          </ac:spMkLst>
        </pc:spChg>
        <pc:spChg chg="mod">
          <ac:chgData name="Commodore St Germain" userId="420783ab-3e48-4f67-af00-cfba62042d5f" providerId="ADAL" clId="{5CFBCFCE-2BF9-427F-BF00-E9099D88084A}" dt="2026-06-11T16:35:53.278" v="12434" actId="1037"/>
          <ac:spMkLst>
            <pc:docMk/>
            <pc:sldMk cId="3988729229" sldId="487"/>
            <ac:spMk id="7" creationId="{BB1EC3E8-963E-6497-4F5E-6D62809BD0B0}"/>
          </ac:spMkLst>
        </pc:spChg>
        <pc:spChg chg="mod">
          <ac:chgData name="Commodore St Germain" userId="420783ab-3e48-4f67-af00-cfba62042d5f" providerId="ADAL" clId="{5CFBCFCE-2BF9-427F-BF00-E9099D88084A}" dt="2026-06-11T16:35:53.278" v="12434" actId="1037"/>
          <ac:spMkLst>
            <pc:docMk/>
            <pc:sldMk cId="3988729229" sldId="487"/>
            <ac:spMk id="10" creationId="{84A2A5C3-2BFE-B351-2833-BCA2DCB329E6}"/>
          </ac:spMkLst>
        </pc:spChg>
        <pc:inkChg chg="add del">
          <ac:chgData name="Commodore St Germain" userId="420783ab-3e48-4f67-af00-cfba62042d5f" providerId="ADAL" clId="{5CFBCFCE-2BF9-427F-BF00-E9099D88084A}" dt="2026-06-11T16:35:31.413" v="12416" actId="478"/>
          <ac:inkMkLst>
            <pc:docMk/>
            <pc:sldMk cId="3988729229" sldId="487"/>
            <ac:inkMk id="12" creationId="{685BF64B-03E4-7A0C-7BAB-05A90E105E7A}"/>
          </ac:inkMkLst>
        </pc:inkChg>
        <pc:inkChg chg="add del">
          <ac:chgData name="Commodore St Germain" userId="420783ab-3e48-4f67-af00-cfba62042d5f" providerId="ADAL" clId="{5CFBCFCE-2BF9-427F-BF00-E9099D88084A}" dt="2026-06-12T16:06:11.497" v="12867" actId="478"/>
          <ac:inkMkLst>
            <pc:docMk/>
            <pc:sldMk cId="3988729229" sldId="487"/>
            <ac:inkMk id="16" creationId="{3EA3ACD9-22BE-F375-AE9D-D62E761A10FF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6:17.489" v="12868" actId="478"/>
        <pc:sldMkLst>
          <pc:docMk/>
          <pc:sldMk cId="2235898062" sldId="488"/>
        </pc:sldMkLst>
        <pc:spChg chg="add mod">
          <ac:chgData name="Commodore St Germain" userId="420783ab-3e48-4f67-af00-cfba62042d5f" providerId="ADAL" clId="{5CFBCFCE-2BF9-427F-BF00-E9099D88084A}" dt="2026-06-04T18:32:25.377" v="3854"/>
          <ac:spMkLst>
            <pc:docMk/>
            <pc:sldMk cId="2235898062" sldId="488"/>
            <ac:spMk id="5" creationId="{68D77667-771D-0D11-6FBC-58D61220C33F}"/>
          </ac:spMkLst>
        </pc:spChg>
        <pc:inkChg chg="add del">
          <ac:chgData name="Commodore St Germain" userId="420783ab-3e48-4f67-af00-cfba62042d5f" providerId="ADAL" clId="{5CFBCFCE-2BF9-427F-BF00-E9099D88084A}" dt="2026-06-12T16:06:17.489" v="12868" actId="478"/>
          <ac:inkMkLst>
            <pc:docMk/>
            <pc:sldMk cId="2235898062" sldId="488"/>
            <ac:inkMk id="6" creationId="{51F43415-D4CC-3E2F-4872-51C0B082D53F}"/>
          </ac:inkMkLst>
        </pc:inkChg>
      </pc:sldChg>
      <pc:sldChg chg="new del">
        <pc:chgData name="Commodore St Germain" userId="420783ab-3e48-4f67-af00-cfba62042d5f" providerId="ADAL" clId="{5CFBCFCE-2BF9-427F-BF00-E9099D88084A}" dt="2026-06-04T19:27:48.976" v="6200" actId="47"/>
        <pc:sldMkLst>
          <pc:docMk/>
          <pc:sldMk cId="2132443450" sldId="489"/>
        </pc:sldMkLst>
      </pc:sldChg>
      <pc:sldChg chg="new del">
        <pc:chgData name="Commodore St Germain" userId="420783ab-3e48-4f67-af00-cfba62042d5f" providerId="ADAL" clId="{5CFBCFCE-2BF9-427F-BF00-E9099D88084A}" dt="2026-06-04T19:27:44.580" v="6199" actId="2696"/>
        <pc:sldMkLst>
          <pc:docMk/>
          <pc:sldMk cId="2618736552" sldId="490"/>
        </pc:sldMkLst>
      </pc:sldChg>
      <pc:sldChg chg="new del">
        <pc:chgData name="Commodore St Germain" userId="420783ab-3e48-4f67-af00-cfba62042d5f" providerId="ADAL" clId="{5CFBCFCE-2BF9-427F-BF00-E9099D88084A}" dt="2026-06-04T19:27:37.777" v="6197" actId="680"/>
        <pc:sldMkLst>
          <pc:docMk/>
          <pc:sldMk cId="3074356654" sldId="490"/>
        </pc:sldMkLst>
      </pc:sldChg>
      <pc:sldChg chg="addSp delSp modSp add mod">
        <pc:chgData name="Commodore St Germain" userId="420783ab-3e48-4f67-af00-cfba62042d5f" providerId="ADAL" clId="{5CFBCFCE-2BF9-427F-BF00-E9099D88084A}" dt="2026-06-11T22:58:59.359" v="12620" actId="20577"/>
        <pc:sldMkLst>
          <pc:docMk/>
          <pc:sldMk cId="3354119110" sldId="490"/>
        </pc:sldMkLst>
        <pc:spChg chg="mod">
          <ac:chgData name="Commodore St Germain" userId="420783ab-3e48-4f67-af00-cfba62042d5f" providerId="ADAL" clId="{5CFBCFCE-2BF9-427F-BF00-E9099D88084A}" dt="2026-06-04T19:29:27.308" v="6254" actId="6549"/>
          <ac:spMkLst>
            <pc:docMk/>
            <pc:sldMk cId="3354119110" sldId="490"/>
            <ac:spMk id="2" creationId="{7D326052-0F25-6F0E-586C-C3DEF4CF885A}"/>
          </ac:spMkLst>
        </pc:spChg>
        <pc:spChg chg="del">
          <ac:chgData name="Commodore St Germain" userId="420783ab-3e48-4f67-af00-cfba62042d5f" providerId="ADAL" clId="{5CFBCFCE-2BF9-427F-BF00-E9099D88084A}" dt="2026-06-04T19:28:54.628" v="6250" actId="22"/>
          <ac:spMkLst>
            <pc:docMk/>
            <pc:sldMk cId="3354119110" sldId="490"/>
            <ac:spMk id="3" creationId="{8F57BC37-B166-9A04-9A0F-9A9E1297AC70}"/>
          </ac:spMkLst>
        </pc:spChg>
        <pc:spChg chg="add mod">
          <ac:chgData name="Commodore St Germain" userId="420783ab-3e48-4f67-af00-cfba62042d5f" providerId="ADAL" clId="{5CFBCFCE-2BF9-427F-BF00-E9099D88084A}" dt="2026-06-11T22:58:59.359" v="12620" actId="20577"/>
          <ac:spMkLst>
            <pc:docMk/>
            <pc:sldMk cId="3354119110" sldId="490"/>
            <ac:spMk id="8" creationId="{429DDCB5-215B-6B2F-4738-9F444BF52F55}"/>
          </ac:spMkLst>
        </pc:spChg>
        <pc:spChg chg="add mod">
          <ac:chgData name="Commodore St Germain" userId="420783ab-3e48-4f67-af00-cfba62042d5f" providerId="ADAL" clId="{5CFBCFCE-2BF9-427F-BF00-E9099D88084A}" dt="2026-06-04T19:30:21.052" v="6353" actId="20577"/>
          <ac:spMkLst>
            <pc:docMk/>
            <pc:sldMk cId="3354119110" sldId="490"/>
            <ac:spMk id="9" creationId="{F27B7262-B524-1E19-6F4B-04DF23488671}"/>
          </ac:spMkLst>
        </pc:spChg>
        <pc:spChg chg="add del mod">
          <ac:chgData name="Commodore St Germain" userId="420783ab-3e48-4f67-af00-cfba62042d5f" providerId="ADAL" clId="{5CFBCFCE-2BF9-427F-BF00-E9099D88084A}" dt="2026-06-04T19:33:55.526" v="6383" actId="478"/>
          <ac:spMkLst>
            <pc:docMk/>
            <pc:sldMk cId="3354119110" sldId="490"/>
            <ac:spMk id="11" creationId="{28F9D3B7-7E27-24B8-73A9-6705D858AFD1}"/>
          </ac:spMkLst>
        </pc:spChg>
        <pc:picChg chg="add del mod">
          <ac:chgData name="Commodore St Germain" userId="420783ab-3e48-4f67-af00-cfba62042d5f" providerId="ADAL" clId="{5CFBCFCE-2BF9-427F-BF00-E9099D88084A}" dt="2026-06-04T19:33:47.784" v="6380" actId="478"/>
          <ac:picMkLst>
            <pc:docMk/>
            <pc:sldMk cId="3354119110" sldId="490"/>
            <ac:picMk id="5" creationId="{8AB84C64-2B2D-02F2-F619-0B4EE2181EA6}"/>
          </ac:picMkLst>
        </pc:picChg>
        <pc:picChg chg="add del mod ord">
          <ac:chgData name="Commodore St Germain" userId="420783ab-3e48-4f67-af00-cfba62042d5f" providerId="ADAL" clId="{5CFBCFCE-2BF9-427F-BF00-E9099D88084A}" dt="2026-06-04T19:33:46.292" v="6379" actId="478"/>
          <ac:picMkLst>
            <pc:docMk/>
            <pc:sldMk cId="3354119110" sldId="490"/>
            <ac:picMk id="7" creationId="{A29D5508-0647-0152-017C-D8994F70F879}"/>
          </ac:picMkLst>
        </pc:picChg>
        <pc:picChg chg="add mod">
          <ac:chgData name="Commodore St Germain" userId="420783ab-3e48-4f67-af00-cfba62042d5f" providerId="ADAL" clId="{5CFBCFCE-2BF9-427F-BF00-E9099D88084A}" dt="2026-06-04T19:45:02.317" v="6529" actId="1076"/>
          <ac:picMkLst>
            <pc:docMk/>
            <pc:sldMk cId="3354119110" sldId="490"/>
            <ac:picMk id="13" creationId="{4B300938-DDC0-7D63-BC1A-449AFFB66630}"/>
          </ac:picMkLst>
        </pc:picChg>
        <pc:inkChg chg="add del">
          <ac:chgData name="Commodore St Germain" userId="420783ab-3e48-4f67-af00-cfba62042d5f" providerId="ADAL" clId="{5CFBCFCE-2BF9-427F-BF00-E9099D88084A}" dt="2026-06-11T16:59:01.873" v="12440" actId="478"/>
          <ac:inkMkLst>
            <pc:docMk/>
            <pc:sldMk cId="3354119110" sldId="490"/>
            <ac:inkMk id="3" creationId="{66EBD553-C6A8-E462-41AF-2564E0002047}"/>
          </ac:inkMkLst>
        </pc:inkChg>
      </pc:sldChg>
      <pc:sldChg chg="add del">
        <pc:chgData name="Commodore St Germain" userId="420783ab-3e48-4f67-af00-cfba62042d5f" providerId="ADAL" clId="{5CFBCFCE-2BF9-427F-BF00-E9099D88084A}" dt="2026-06-04T19:45:25.315" v="6531" actId="47"/>
        <pc:sldMkLst>
          <pc:docMk/>
          <pc:sldMk cId="3832438937" sldId="491"/>
        </pc:sldMkLst>
      </pc:sldChg>
      <pc:sldChg chg="addSp delSp modSp add mod">
        <pc:chgData name="Commodore St Germain" userId="420783ab-3e48-4f67-af00-cfba62042d5f" providerId="ADAL" clId="{5CFBCFCE-2BF9-427F-BF00-E9099D88084A}" dt="2026-06-11T22:59:06.420" v="12622"/>
        <pc:sldMkLst>
          <pc:docMk/>
          <pc:sldMk cId="2717606520" sldId="492"/>
        </pc:sldMkLst>
        <pc:spChg chg="mod">
          <ac:chgData name="Commodore St Germain" userId="420783ab-3e48-4f67-af00-cfba62042d5f" providerId="ADAL" clId="{5CFBCFCE-2BF9-427F-BF00-E9099D88084A}" dt="2026-06-04T19:32:54.740" v="6370" actId="20577"/>
          <ac:spMkLst>
            <pc:docMk/>
            <pc:sldMk cId="2717606520" sldId="492"/>
            <ac:spMk id="2" creationId="{7D326052-0F25-6F0E-586C-C3DEF4CF885A}"/>
          </ac:spMkLst>
        </pc:spChg>
        <pc:spChg chg="add mod">
          <ac:chgData name="Commodore St Germain" userId="420783ab-3e48-4f67-af00-cfba62042d5f" providerId="ADAL" clId="{5CFBCFCE-2BF9-427F-BF00-E9099D88084A}" dt="2026-06-04T19:33:13.327" v="6373" actId="478"/>
          <ac:spMkLst>
            <pc:docMk/>
            <pc:sldMk cId="2717606520" sldId="492"/>
            <ac:spMk id="4" creationId="{BDD42D24-5546-728B-DC61-A14CFEA438F0}"/>
          </ac:spMkLst>
        </pc:spChg>
        <pc:spChg chg="add mod">
          <ac:chgData name="Commodore St Germain" userId="420783ab-3e48-4f67-af00-cfba62042d5f" providerId="ADAL" clId="{5CFBCFCE-2BF9-427F-BF00-E9099D88084A}" dt="2026-06-11T22:59:06.420" v="12622"/>
          <ac:spMkLst>
            <pc:docMk/>
            <pc:sldMk cId="2717606520" sldId="492"/>
            <ac:spMk id="5" creationId="{429B0DF6-FAA6-31C7-5566-01CF1BF83D52}"/>
          </ac:spMkLst>
        </pc:spChg>
        <pc:spChg chg="del">
          <ac:chgData name="Commodore St Germain" userId="420783ab-3e48-4f67-af00-cfba62042d5f" providerId="ADAL" clId="{5CFBCFCE-2BF9-427F-BF00-E9099D88084A}" dt="2026-06-11T22:59:06.036" v="12621" actId="478"/>
          <ac:spMkLst>
            <pc:docMk/>
            <pc:sldMk cId="2717606520" sldId="492"/>
            <ac:spMk id="8" creationId="{429DDCB5-215B-6B2F-4738-9F444BF52F55}"/>
          </ac:spMkLst>
        </pc:spChg>
        <pc:picChg chg="del mod">
          <ac:chgData name="Commodore St Germain" userId="420783ab-3e48-4f67-af00-cfba62042d5f" providerId="ADAL" clId="{5CFBCFCE-2BF9-427F-BF00-E9099D88084A}" dt="2026-06-04T19:33:13.327" v="6373" actId="478"/>
          <ac:picMkLst>
            <pc:docMk/>
            <pc:sldMk cId="2717606520" sldId="492"/>
            <ac:picMk id="5" creationId="{8AB84C64-2B2D-02F2-F619-0B4EE2181EA6}"/>
          </ac:picMkLst>
        </pc:picChg>
        <pc:picChg chg="del">
          <ac:chgData name="Commodore St Germain" userId="420783ab-3e48-4f67-af00-cfba62042d5f" providerId="ADAL" clId="{5CFBCFCE-2BF9-427F-BF00-E9099D88084A}" dt="2026-06-04T19:33:13.327" v="6373" actId="478"/>
          <ac:picMkLst>
            <pc:docMk/>
            <pc:sldMk cId="2717606520" sldId="492"/>
            <ac:picMk id="7" creationId="{A29D5508-0647-0152-017C-D8994F70F879}"/>
          </ac:picMkLst>
        </pc:picChg>
        <pc:picChg chg="add del mod">
          <ac:chgData name="Commodore St Germain" userId="420783ab-3e48-4f67-af00-cfba62042d5f" providerId="ADAL" clId="{5CFBCFCE-2BF9-427F-BF00-E9099D88084A}" dt="2026-06-04T19:33:39.662" v="6376" actId="478"/>
          <ac:picMkLst>
            <pc:docMk/>
            <pc:sldMk cId="2717606520" sldId="492"/>
            <ac:picMk id="10" creationId="{28FB0D27-048D-3A32-B6CE-FCA02C9638CF}"/>
          </ac:picMkLst>
        </pc:picChg>
        <pc:picChg chg="add del mod">
          <ac:chgData name="Commodore St Germain" userId="420783ab-3e48-4f67-af00-cfba62042d5f" providerId="ADAL" clId="{5CFBCFCE-2BF9-427F-BF00-E9099D88084A}" dt="2026-06-04T19:34:14.188" v="6385" actId="478"/>
          <ac:picMkLst>
            <pc:docMk/>
            <pc:sldMk cId="2717606520" sldId="492"/>
            <ac:picMk id="12" creationId="{A81DDBCE-DD66-BCFE-8937-AFBD4037F2DF}"/>
          </ac:picMkLst>
        </pc:picChg>
        <pc:picChg chg="add mod">
          <ac:chgData name="Commodore St Germain" userId="420783ab-3e48-4f67-af00-cfba62042d5f" providerId="ADAL" clId="{5CFBCFCE-2BF9-427F-BF00-E9099D88084A}" dt="2026-06-04T19:45:04.970" v="6530" actId="1076"/>
          <ac:picMkLst>
            <pc:docMk/>
            <pc:sldMk cId="2717606520" sldId="492"/>
            <ac:picMk id="14" creationId="{D5679CFE-6DDB-2B39-9F85-E833F9D12E40}"/>
          </ac:picMkLst>
        </pc:picChg>
        <pc:inkChg chg="add del">
          <ac:chgData name="Commodore St Germain" userId="420783ab-3e48-4f67-af00-cfba62042d5f" providerId="ADAL" clId="{5CFBCFCE-2BF9-427F-BF00-E9099D88084A}" dt="2026-06-11T16:59:00.125" v="12439" actId="478"/>
          <ac:inkMkLst>
            <pc:docMk/>
            <pc:sldMk cId="2717606520" sldId="492"/>
            <ac:inkMk id="3" creationId="{F940B6DD-6EE0-9054-C79C-35F4A43BA4CA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1T22:59:11.567" v="12624"/>
        <pc:sldMkLst>
          <pc:docMk/>
          <pc:sldMk cId="2023810596" sldId="493"/>
        </pc:sldMkLst>
        <pc:spChg chg="mod">
          <ac:chgData name="Commodore St Germain" userId="420783ab-3e48-4f67-af00-cfba62042d5f" providerId="ADAL" clId="{5CFBCFCE-2BF9-427F-BF00-E9099D88084A}" dt="2026-06-04T19:34:42.302" v="6401" actId="20577"/>
          <ac:spMkLst>
            <pc:docMk/>
            <pc:sldMk cId="2023810596" sldId="493"/>
            <ac:spMk id="2" creationId="{7D326052-0F25-6F0E-586C-C3DEF4CF885A}"/>
          </ac:spMkLst>
        </pc:spChg>
        <pc:spChg chg="add mod">
          <ac:chgData name="Commodore St Germain" userId="420783ab-3e48-4f67-af00-cfba62042d5f" providerId="ADAL" clId="{5CFBCFCE-2BF9-427F-BF00-E9099D88084A}" dt="2026-06-04T19:35:10.111" v="6411" actId="478"/>
          <ac:spMkLst>
            <pc:docMk/>
            <pc:sldMk cId="2023810596" sldId="493"/>
            <ac:spMk id="4" creationId="{30008FF6-6348-7F2D-B83F-F6894332F2AD}"/>
          </ac:spMkLst>
        </pc:spChg>
        <pc:spChg chg="add mod">
          <ac:chgData name="Commodore St Germain" userId="420783ab-3e48-4f67-af00-cfba62042d5f" providerId="ADAL" clId="{5CFBCFCE-2BF9-427F-BF00-E9099D88084A}" dt="2026-06-11T22:59:11.567" v="12624"/>
          <ac:spMkLst>
            <pc:docMk/>
            <pc:sldMk cId="2023810596" sldId="493"/>
            <ac:spMk id="5" creationId="{2226EFA0-7EA5-69BD-EF30-81BF4B0F4664}"/>
          </ac:spMkLst>
        </pc:spChg>
        <pc:spChg chg="del">
          <ac:chgData name="Commodore St Germain" userId="420783ab-3e48-4f67-af00-cfba62042d5f" providerId="ADAL" clId="{5CFBCFCE-2BF9-427F-BF00-E9099D88084A}" dt="2026-06-11T22:59:11.005" v="12623" actId="478"/>
          <ac:spMkLst>
            <pc:docMk/>
            <pc:sldMk cId="2023810596" sldId="493"/>
            <ac:spMk id="8" creationId="{429DDCB5-215B-6B2F-4738-9F444BF52F55}"/>
          </ac:spMkLst>
        </pc:spChg>
        <pc:picChg chg="del">
          <ac:chgData name="Commodore St Germain" userId="420783ab-3e48-4f67-af00-cfba62042d5f" providerId="ADAL" clId="{5CFBCFCE-2BF9-427F-BF00-E9099D88084A}" dt="2026-06-04T19:35:08.660" v="6410" actId="478"/>
          <ac:picMkLst>
            <pc:docMk/>
            <pc:sldMk cId="2023810596" sldId="493"/>
            <ac:picMk id="5" creationId="{8AB84C64-2B2D-02F2-F619-0B4EE2181EA6}"/>
          </ac:picMkLst>
        </pc:picChg>
        <pc:picChg chg="del">
          <ac:chgData name="Commodore St Germain" userId="420783ab-3e48-4f67-af00-cfba62042d5f" providerId="ADAL" clId="{5CFBCFCE-2BF9-427F-BF00-E9099D88084A}" dt="2026-06-04T19:35:10.111" v="6411" actId="478"/>
          <ac:picMkLst>
            <pc:docMk/>
            <pc:sldMk cId="2023810596" sldId="493"/>
            <ac:picMk id="7" creationId="{A29D5508-0647-0152-017C-D8994F70F879}"/>
          </ac:picMkLst>
        </pc:picChg>
        <pc:picChg chg="add mod">
          <ac:chgData name="Commodore St Germain" userId="420783ab-3e48-4f67-af00-cfba62042d5f" providerId="ADAL" clId="{5CFBCFCE-2BF9-427F-BF00-E9099D88084A}" dt="2026-06-04T19:44:53.217" v="6527" actId="1076"/>
          <ac:picMkLst>
            <pc:docMk/>
            <pc:sldMk cId="2023810596" sldId="493"/>
            <ac:picMk id="10" creationId="{4A4A6B0A-F239-3193-1AC0-94C863922A11}"/>
          </ac:picMkLst>
        </pc:picChg>
        <pc:inkChg chg="add del">
          <ac:chgData name="Commodore St Germain" userId="420783ab-3e48-4f67-af00-cfba62042d5f" providerId="ADAL" clId="{5CFBCFCE-2BF9-427F-BF00-E9099D88084A}" dt="2026-06-11T16:58:58.348" v="12438" actId="478"/>
          <ac:inkMkLst>
            <pc:docMk/>
            <pc:sldMk cId="2023810596" sldId="493"/>
            <ac:inkMk id="3" creationId="{A7C15616-5D1B-E955-AA32-7027528CCC41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1T22:59:14.980" v="12626"/>
        <pc:sldMkLst>
          <pc:docMk/>
          <pc:sldMk cId="3059919022" sldId="494"/>
        </pc:sldMkLst>
        <pc:spChg chg="mod">
          <ac:chgData name="Commodore St Germain" userId="420783ab-3e48-4f67-af00-cfba62042d5f" providerId="ADAL" clId="{5CFBCFCE-2BF9-427F-BF00-E9099D88084A}" dt="2026-06-04T19:34:47.368" v="6409" actId="20577"/>
          <ac:spMkLst>
            <pc:docMk/>
            <pc:sldMk cId="3059919022" sldId="494"/>
            <ac:spMk id="2" creationId="{7D326052-0F25-6F0E-586C-C3DEF4CF885A}"/>
          </ac:spMkLst>
        </pc:spChg>
        <pc:spChg chg="add mod">
          <ac:chgData name="Commodore St Germain" userId="420783ab-3e48-4f67-af00-cfba62042d5f" providerId="ADAL" clId="{5CFBCFCE-2BF9-427F-BF00-E9099D88084A}" dt="2026-06-04T19:35:35.745" v="6415" actId="478"/>
          <ac:spMkLst>
            <pc:docMk/>
            <pc:sldMk cId="3059919022" sldId="494"/>
            <ac:spMk id="4" creationId="{85544DB2-FAFD-59BC-853F-D1476AE8BDF5}"/>
          </ac:spMkLst>
        </pc:spChg>
        <pc:spChg chg="add mod">
          <ac:chgData name="Commodore St Germain" userId="420783ab-3e48-4f67-af00-cfba62042d5f" providerId="ADAL" clId="{5CFBCFCE-2BF9-427F-BF00-E9099D88084A}" dt="2026-06-11T22:59:14.980" v="12626"/>
          <ac:spMkLst>
            <pc:docMk/>
            <pc:sldMk cId="3059919022" sldId="494"/>
            <ac:spMk id="5" creationId="{5F0BFFBB-3ADC-6223-70C5-B3082E660FC1}"/>
          </ac:spMkLst>
        </pc:spChg>
        <pc:spChg chg="del">
          <ac:chgData name="Commodore St Germain" userId="420783ab-3e48-4f67-af00-cfba62042d5f" providerId="ADAL" clId="{5CFBCFCE-2BF9-427F-BF00-E9099D88084A}" dt="2026-06-11T22:59:14.616" v="12625" actId="478"/>
          <ac:spMkLst>
            <pc:docMk/>
            <pc:sldMk cId="3059919022" sldId="494"/>
            <ac:spMk id="8" creationId="{429DDCB5-215B-6B2F-4738-9F444BF52F55}"/>
          </ac:spMkLst>
        </pc:spChg>
        <pc:spChg chg="add del">
          <ac:chgData name="Commodore St Germain" userId="420783ab-3e48-4f67-af00-cfba62042d5f" providerId="ADAL" clId="{5CFBCFCE-2BF9-427F-BF00-E9099D88084A}" dt="2026-06-04T19:35:37.060" v="6417" actId="22"/>
          <ac:spMkLst>
            <pc:docMk/>
            <pc:sldMk cId="3059919022" sldId="494"/>
            <ac:spMk id="10" creationId="{1080DF4E-2B0C-F629-FB7F-B10ABFE7748A}"/>
          </ac:spMkLst>
        </pc:spChg>
        <pc:picChg chg="del">
          <ac:chgData name="Commodore St Germain" userId="420783ab-3e48-4f67-af00-cfba62042d5f" providerId="ADAL" clId="{5CFBCFCE-2BF9-427F-BF00-E9099D88084A}" dt="2026-06-04T19:35:35.745" v="6415" actId="478"/>
          <ac:picMkLst>
            <pc:docMk/>
            <pc:sldMk cId="3059919022" sldId="494"/>
            <ac:picMk id="5" creationId="{8AB84C64-2B2D-02F2-F619-0B4EE2181EA6}"/>
          </ac:picMkLst>
        </pc:picChg>
        <pc:picChg chg="del">
          <ac:chgData name="Commodore St Germain" userId="420783ab-3e48-4f67-af00-cfba62042d5f" providerId="ADAL" clId="{5CFBCFCE-2BF9-427F-BF00-E9099D88084A}" dt="2026-06-04T19:35:35.745" v="6415" actId="478"/>
          <ac:picMkLst>
            <pc:docMk/>
            <pc:sldMk cId="3059919022" sldId="494"/>
            <ac:picMk id="7" creationId="{A29D5508-0647-0152-017C-D8994F70F879}"/>
          </ac:picMkLst>
        </pc:picChg>
        <pc:picChg chg="add mod">
          <ac:chgData name="Commodore St Germain" userId="420783ab-3e48-4f67-af00-cfba62042d5f" providerId="ADAL" clId="{5CFBCFCE-2BF9-427F-BF00-E9099D88084A}" dt="2026-06-04T19:44:58.924" v="6528" actId="1076"/>
          <ac:picMkLst>
            <pc:docMk/>
            <pc:sldMk cId="3059919022" sldId="494"/>
            <ac:picMk id="12" creationId="{24EB8F75-EF7C-7699-D719-77018F7FD812}"/>
          </ac:picMkLst>
        </pc:picChg>
        <pc:inkChg chg="add del">
          <ac:chgData name="Commodore St Germain" userId="420783ab-3e48-4f67-af00-cfba62042d5f" providerId="ADAL" clId="{5CFBCFCE-2BF9-427F-BF00-E9099D88084A}" dt="2026-06-11T16:58:56.048" v="12437" actId="478"/>
          <ac:inkMkLst>
            <pc:docMk/>
            <pc:sldMk cId="3059919022" sldId="494"/>
            <ac:inkMk id="3" creationId="{E05E39D8-DB37-E27D-65EC-91B87A815623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6:58.880" v="12874" actId="478"/>
        <pc:sldMkLst>
          <pc:docMk/>
          <pc:sldMk cId="1189788877" sldId="495"/>
        </pc:sldMkLst>
        <pc:spChg chg="mod">
          <ac:chgData name="Commodore St Germain" userId="420783ab-3e48-4f67-af00-cfba62042d5f" providerId="ADAL" clId="{5CFBCFCE-2BF9-427F-BF00-E9099D88084A}" dt="2026-06-04T20:24:44.148" v="6608" actId="14100"/>
          <ac:spMkLst>
            <pc:docMk/>
            <pc:sldMk cId="1189788877" sldId="495"/>
            <ac:spMk id="2" creationId="{495677BF-4B17-0D76-3F77-6625B2C63429}"/>
          </ac:spMkLst>
        </pc:spChg>
        <pc:spChg chg="add mod">
          <ac:chgData name="Commodore St Germain" userId="420783ab-3e48-4f67-af00-cfba62042d5f" providerId="ADAL" clId="{5CFBCFCE-2BF9-427F-BF00-E9099D88084A}" dt="2026-06-12T00:12:07.755" v="12777" actId="20577"/>
          <ac:spMkLst>
            <pc:docMk/>
            <pc:sldMk cId="1189788877" sldId="495"/>
            <ac:spMk id="3" creationId="{4FE466A8-23B4-6225-51C4-271ED6AE2DDA}"/>
          </ac:spMkLst>
        </pc:spChg>
        <pc:spChg chg="del">
          <ac:chgData name="Commodore St Germain" userId="420783ab-3e48-4f67-af00-cfba62042d5f" providerId="ADAL" clId="{5CFBCFCE-2BF9-427F-BF00-E9099D88084A}" dt="2026-06-04T20:24:50" v="6609" actId="478"/>
          <ac:spMkLst>
            <pc:docMk/>
            <pc:sldMk cId="1189788877" sldId="495"/>
            <ac:spMk id="3" creationId="{ECB7AE94-D1D3-4FA9-AC48-F4D72B2F5240}"/>
          </ac:spMkLst>
        </pc:spChg>
        <pc:spChg chg="add del mod">
          <ac:chgData name="Commodore St Germain" userId="420783ab-3e48-4f67-af00-cfba62042d5f" providerId="ADAL" clId="{5CFBCFCE-2BF9-427F-BF00-E9099D88084A}" dt="2026-06-04T20:45:34.860" v="7113" actId="478"/>
          <ac:spMkLst>
            <pc:docMk/>
            <pc:sldMk cId="1189788877" sldId="495"/>
            <ac:spMk id="4" creationId="{23188FEE-922D-1752-2D51-E31FCEA92511}"/>
          </ac:spMkLst>
        </pc:spChg>
        <pc:spChg chg="add mod">
          <ac:chgData name="Commodore St Germain" userId="420783ab-3e48-4f67-af00-cfba62042d5f" providerId="ADAL" clId="{5CFBCFCE-2BF9-427F-BF00-E9099D88084A}" dt="2026-06-04T20:46:03.985" v="7152" actId="1037"/>
          <ac:spMkLst>
            <pc:docMk/>
            <pc:sldMk cId="1189788877" sldId="495"/>
            <ac:spMk id="5" creationId="{449358CD-7FE8-5F5A-CA21-E775F27C1227}"/>
          </ac:spMkLst>
        </pc:spChg>
        <pc:spChg chg="add mod">
          <ac:chgData name="Commodore St Germain" userId="420783ab-3e48-4f67-af00-cfba62042d5f" providerId="ADAL" clId="{5CFBCFCE-2BF9-427F-BF00-E9099D88084A}" dt="2026-06-04T20:46:26.261" v="7185" actId="20577"/>
          <ac:spMkLst>
            <pc:docMk/>
            <pc:sldMk cId="1189788877" sldId="495"/>
            <ac:spMk id="6" creationId="{659A8469-5E85-6A49-3CCC-FEC7B5217F2F}"/>
          </ac:spMkLst>
        </pc:spChg>
        <pc:spChg chg="add mod">
          <ac:chgData name="Commodore St Germain" userId="420783ab-3e48-4f67-af00-cfba62042d5f" providerId="ADAL" clId="{5CFBCFCE-2BF9-427F-BF00-E9099D88084A}" dt="2026-06-04T20:47:00.075" v="7248" actId="1036"/>
          <ac:spMkLst>
            <pc:docMk/>
            <pc:sldMk cId="1189788877" sldId="495"/>
            <ac:spMk id="7" creationId="{67536D12-3E35-C0E0-8196-88E03E614C01}"/>
          </ac:spMkLst>
        </pc:spChg>
        <pc:spChg chg="add mod">
          <ac:chgData name="Commodore St Germain" userId="420783ab-3e48-4f67-af00-cfba62042d5f" providerId="ADAL" clId="{5CFBCFCE-2BF9-427F-BF00-E9099D88084A}" dt="2026-06-04T20:51:47.384" v="7492" actId="1076"/>
          <ac:spMkLst>
            <pc:docMk/>
            <pc:sldMk cId="1189788877" sldId="495"/>
            <ac:spMk id="8" creationId="{0DCDB366-9AF3-36C5-B653-2F26FE518D36}"/>
          </ac:spMkLst>
        </pc:spChg>
        <pc:inkChg chg="add del">
          <ac:chgData name="Commodore St Germain" userId="420783ab-3e48-4f67-af00-cfba62042d5f" providerId="ADAL" clId="{5CFBCFCE-2BF9-427F-BF00-E9099D88084A}" dt="2026-06-12T16:06:58.880" v="12874" actId="478"/>
          <ac:inkMkLst>
            <pc:docMk/>
            <pc:sldMk cId="1189788877" sldId="495"/>
            <ac:inkMk id="4" creationId="{BE674720-0B2A-2B58-CCC5-3EA1346543AD}"/>
          </ac:inkMkLst>
        </pc:inkChg>
        <pc:cxnChg chg="add del mod">
          <ac:chgData name="Commodore St Germain" userId="420783ab-3e48-4f67-af00-cfba62042d5f" providerId="ADAL" clId="{5CFBCFCE-2BF9-427F-BF00-E9099D88084A}" dt="2026-06-04T20:54:23.784" v="7510" actId="21"/>
          <ac:cxnSpMkLst>
            <pc:docMk/>
            <pc:sldMk cId="1189788877" sldId="495"/>
            <ac:cxnSpMk id="10" creationId="{9939F377-2D07-A630-FD90-9F07D0BD3F9F}"/>
          </ac:cxnSpMkLst>
        </pc:cxnChg>
        <pc:cxnChg chg="add del mod">
          <ac:chgData name="Commodore St Germain" userId="420783ab-3e48-4f67-af00-cfba62042d5f" providerId="ADAL" clId="{5CFBCFCE-2BF9-427F-BF00-E9099D88084A}" dt="2026-06-04T20:54:23.784" v="7510" actId="21"/>
          <ac:cxnSpMkLst>
            <pc:docMk/>
            <pc:sldMk cId="1189788877" sldId="495"/>
            <ac:cxnSpMk id="11" creationId="{A06CA4AF-F6FA-D772-990C-1DF38FD87A22}"/>
          </ac:cxnSpMkLst>
        </pc:cxnChg>
      </pc:sldChg>
      <pc:sldChg chg="add del">
        <pc:chgData name="Commodore St Germain" userId="420783ab-3e48-4f67-af00-cfba62042d5f" providerId="ADAL" clId="{5CFBCFCE-2BF9-427F-BF00-E9099D88084A}" dt="2026-06-04T19:38:23.413" v="6420" actId="47"/>
        <pc:sldMkLst>
          <pc:docMk/>
          <pc:sldMk cId="2712037432" sldId="495"/>
        </pc:sldMkLst>
      </pc:sldChg>
      <pc:sldChg chg="delSp modSp add del mod">
        <pc:chgData name="Commodore St Germain" userId="420783ab-3e48-4f67-af00-cfba62042d5f" providerId="ADAL" clId="{5CFBCFCE-2BF9-427F-BF00-E9099D88084A}" dt="2026-06-04T19:41:45.706" v="6526" actId="47"/>
        <pc:sldMkLst>
          <pc:docMk/>
          <pc:sldMk cId="3548208191" sldId="495"/>
        </pc:sldMkLst>
        <pc:spChg chg="mod">
          <ac:chgData name="Commodore St Germain" userId="420783ab-3e48-4f67-af00-cfba62042d5f" providerId="ADAL" clId="{5CFBCFCE-2BF9-427F-BF00-E9099D88084A}" dt="2026-06-04T19:38:40.264" v="6428" actId="20577"/>
          <ac:spMkLst>
            <pc:docMk/>
            <pc:sldMk cId="3548208191" sldId="495"/>
            <ac:spMk id="2" creationId="{7D326052-0F25-6F0E-586C-C3DEF4CF885A}"/>
          </ac:spMkLst>
        </pc:spChg>
        <pc:picChg chg="del">
          <ac:chgData name="Commodore St Germain" userId="420783ab-3e48-4f67-af00-cfba62042d5f" providerId="ADAL" clId="{5CFBCFCE-2BF9-427F-BF00-E9099D88084A}" dt="2026-06-04T19:38:43.026" v="6429" actId="478"/>
          <ac:picMkLst>
            <pc:docMk/>
            <pc:sldMk cId="3548208191" sldId="495"/>
            <ac:picMk id="12" creationId="{24EB8F75-EF7C-7699-D719-77018F7FD812}"/>
          </ac:picMkLst>
        </pc:picChg>
      </pc:sldChg>
      <pc:sldChg chg="addSp delSp modSp new mod">
        <pc:chgData name="Commodore St Germain" userId="420783ab-3e48-4f67-af00-cfba62042d5f" providerId="ADAL" clId="{5CFBCFCE-2BF9-427F-BF00-E9099D88084A}" dt="2026-06-12T16:07:11.072" v="12877" actId="478"/>
        <pc:sldMkLst>
          <pc:docMk/>
          <pc:sldMk cId="909720361" sldId="496"/>
        </pc:sldMkLst>
        <pc:spChg chg="mod">
          <ac:chgData name="Commodore St Germain" userId="420783ab-3e48-4f67-af00-cfba62042d5f" providerId="ADAL" clId="{5CFBCFCE-2BF9-427F-BF00-E9099D88084A}" dt="2026-06-04T22:25:48.208" v="9717" actId="6549"/>
          <ac:spMkLst>
            <pc:docMk/>
            <pc:sldMk cId="909720361" sldId="496"/>
            <ac:spMk id="2" creationId="{78B2983E-231B-3A34-6976-A0768D9EECFE}"/>
          </ac:spMkLst>
        </pc:spChg>
        <pc:spChg chg="del">
          <ac:chgData name="Commodore St Germain" userId="420783ab-3e48-4f67-af00-cfba62042d5f" providerId="ADAL" clId="{5CFBCFCE-2BF9-427F-BF00-E9099D88084A}" dt="2026-06-04T21:04:33.301" v="7779" actId="22"/>
          <ac:spMkLst>
            <pc:docMk/>
            <pc:sldMk cId="909720361" sldId="496"/>
            <ac:spMk id="3" creationId="{66ED1119-752D-2456-780F-0F2C739E6C14}"/>
          </ac:spMkLst>
        </pc:spChg>
        <pc:spChg chg="add mod">
          <ac:chgData name="Commodore St Germain" userId="420783ab-3e48-4f67-af00-cfba62042d5f" providerId="ADAL" clId="{5CFBCFCE-2BF9-427F-BF00-E9099D88084A}" dt="2026-06-04T21:02:37.652" v="7761" actId="20577"/>
          <ac:spMkLst>
            <pc:docMk/>
            <pc:sldMk cId="909720361" sldId="496"/>
            <ac:spMk id="6" creationId="{02A5107B-15A6-75C8-8214-E583A98AECB2}"/>
          </ac:spMkLst>
        </pc:spChg>
        <pc:spChg chg="add mod">
          <ac:chgData name="Commodore St Germain" userId="420783ab-3e48-4f67-af00-cfba62042d5f" providerId="ADAL" clId="{5CFBCFCE-2BF9-427F-BF00-E9099D88084A}" dt="2026-06-04T22:06:48.271" v="9667" actId="20577"/>
          <ac:spMkLst>
            <pc:docMk/>
            <pc:sldMk cId="909720361" sldId="496"/>
            <ac:spMk id="11" creationId="{D9B7676F-EFC0-BC18-CD0E-9142B03D59F2}"/>
          </ac:spMkLst>
        </pc:spChg>
        <pc:picChg chg="add del mod">
          <ac:chgData name="Commodore St Germain" userId="420783ab-3e48-4f67-af00-cfba62042d5f" providerId="ADAL" clId="{5CFBCFCE-2BF9-427F-BF00-E9099D88084A}" dt="2026-06-04T21:04:15.917" v="7776" actId="478"/>
          <ac:picMkLst>
            <pc:docMk/>
            <pc:sldMk cId="909720361" sldId="496"/>
            <ac:picMk id="5" creationId="{59C6B884-2EBC-6588-679C-DE1FAD0BB795}"/>
          </ac:picMkLst>
        </pc:picChg>
        <pc:picChg chg="add mod">
          <ac:chgData name="Commodore St Germain" userId="420783ab-3e48-4f67-af00-cfba62042d5f" providerId="ADAL" clId="{5CFBCFCE-2BF9-427F-BF00-E9099D88084A}" dt="2026-06-04T21:04:19.989" v="7778" actId="1076"/>
          <ac:picMkLst>
            <pc:docMk/>
            <pc:sldMk cId="909720361" sldId="496"/>
            <ac:picMk id="8" creationId="{D2071882-9362-C1CB-BB7B-14D01420EAA9}"/>
          </ac:picMkLst>
        </pc:picChg>
        <pc:picChg chg="add mod ord">
          <ac:chgData name="Commodore St Germain" userId="420783ab-3e48-4f67-af00-cfba62042d5f" providerId="ADAL" clId="{5CFBCFCE-2BF9-427F-BF00-E9099D88084A}" dt="2026-06-04T22:06:55.706" v="9679" actId="1035"/>
          <ac:picMkLst>
            <pc:docMk/>
            <pc:sldMk cId="909720361" sldId="496"/>
            <ac:picMk id="10" creationId="{D8B61A65-2A9A-10D8-8199-5FB4CBEC1E1A}"/>
          </ac:picMkLst>
        </pc:picChg>
        <pc:inkChg chg="add del">
          <ac:chgData name="Commodore St Germain" userId="420783ab-3e48-4f67-af00-cfba62042d5f" providerId="ADAL" clId="{5CFBCFCE-2BF9-427F-BF00-E9099D88084A}" dt="2026-06-12T16:07:11.072" v="12877" actId="478"/>
          <ac:inkMkLst>
            <pc:docMk/>
            <pc:sldMk cId="909720361" sldId="496"/>
            <ac:inkMk id="3" creationId="{3BBFB1E2-EF90-74CA-D8F1-46CE58BFDD73}"/>
          </ac:inkMkLst>
        </pc:inkChg>
      </pc:sldChg>
      <pc:sldChg chg="add del">
        <pc:chgData name="Commodore St Germain" userId="420783ab-3e48-4f67-af00-cfba62042d5f" providerId="ADAL" clId="{5CFBCFCE-2BF9-427F-BF00-E9099D88084A}" dt="2026-06-04T19:38:23.413" v="6420" actId="47"/>
        <pc:sldMkLst>
          <pc:docMk/>
          <pc:sldMk cId="1762061375" sldId="496"/>
        </pc:sldMkLst>
      </pc:sldChg>
      <pc:sldChg chg="addSp delSp modSp new mod">
        <pc:chgData name="Commodore St Germain" userId="420783ab-3e48-4f67-af00-cfba62042d5f" providerId="ADAL" clId="{5CFBCFCE-2BF9-427F-BF00-E9099D88084A}" dt="2026-06-12T16:07:23.603" v="12879" actId="478"/>
        <pc:sldMkLst>
          <pc:docMk/>
          <pc:sldMk cId="583264510" sldId="497"/>
        </pc:sldMkLst>
        <pc:spChg chg="mod">
          <ac:chgData name="Commodore St Germain" userId="420783ab-3e48-4f67-af00-cfba62042d5f" providerId="ADAL" clId="{5CFBCFCE-2BF9-427F-BF00-E9099D88084A}" dt="2026-06-04T22:25:56.873" v="9728" actId="20577"/>
          <ac:spMkLst>
            <pc:docMk/>
            <pc:sldMk cId="583264510" sldId="497"/>
            <ac:spMk id="2" creationId="{9843F3B1-C7FA-FE72-472D-938EEAE13C55}"/>
          </ac:spMkLst>
        </pc:spChg>
        <pc:spChg chg="mod">
          <ac:chgData name="Commodore St Germain" userId="420783ab-3e48-4f67-af00-cfba62042d5f" providerId="ADAL" clId="{5CFBCFCE-2BF9-427F-BF00-E9099D88084A}" dt="2026-06-04T21:22:26.902" v="8192"/>
          <ac:spMkLst>
            <pc:docMk/>
            <pc:sldMk cId="583264510" sldId="497"/>
            <ac:spMk id="3" creationId="{9ACA4E2F-90B2-E4B3-EA5C-E44E42AE1947}"/>
          </ac:spMkLst>
        </pc:spChg>
        <pc:spChg chg="add mod">
          <ac:chgData name="Commodore St Germain" userId="420783ab-3e48-4f67-af00-cfba62042d5f" providerId="ADAL" clId="{5CFBCFCE-2BF9-427F-BF00-E9099D88084A}" dt="2026-06-04T21:18:43.300" v="8155" actId="20577"/>
          <ac:spMkLst>
            <pc:docMk/>
            <pc:sldMk cId="583264510" sldId="497"/>
            <ac:spMk id="7" creationId="{9B5193BC-FA1D-72D2-C00D-37922C94E1B4}"/>
          </ac:spMkLst>
        </pc:spChg>
        <pc:spChg chg="add mod">
          <ac:chgData name="Commodore St Germain" userId="420783ab-3e48-4f67-af00-cfba62042d5f" providerId="ADAL" clId="{5CFBCFCE-2BF9-427F-BF00-E9099D88084A}" dt="2026-06-04T21:22:20.156" v="8190" actId="1076"/>
          <ac:spMkLst>
            <pc:docMk/>
            <pc:sldMk cId="583264510" sldId="497"/>
            <ac:spMk id="8" creationId="{7B4A5F86-EA43-1243-6D7E-83D00DEA9DF8}"/>
          </ac:spMkLst>
        </pc:spChg>
        <pc:spChg chg="add mod">
          <ac:chgData name="Commodore St Germain" userId="420783ab-3e48-4f67-af00-cfba62042d5f" providerId="ADAL" clId="{5CFBCFCE-2BF9-427F-BF00-E9099D88084A}" dt="2026-06-04T21:22:49.931" v="8221" actId="1076"/>
          <ac:spMkLst>
            <pc:docMk/>
            <pc:sldMk cId="583264510" sldId="497"/>
            <ac:spMk id="10" creationId="{E6C187F5-44F9-61D4-71E4-5303C27E9F7F}"/>
          </ac:spMkLst>
        </pc:spChg>
        <pc:picChg chg="add mod">
          <ac:chgData name="Commodore St Germain" userId="420783ab-3e48-4f67-af00-cfba62042d5f" providerId="ADAL" clId="{5CFBCFCE-2BF9-427F-BF00-E9099D88084A}" dt="2026-06-04T21:05:59.899" v="7873" actId="1076"/>
          <ac:picMkLst>
            <pc:docMk/>
            <pc:sldMk cId="583264510" sldId="497"/>
            <ac:picMk id="5" creationId="{71D09724-2612-10B0-0C14-13CDFA9E83A7}"/>
          </ac:picMkLst>
        </pc:picChg>
        <pc:picChg chg="add mod">
          <ac:chgData name="Commodore St Germain" userId="420783ab-3e48-4f67-af00-cfba62042d5f" providerId="ADAL" clId="{5CFBCFCE-2BF9-427F-BF00-E9099D88084A}" dt="2026-06-04T21:07:36.139" v="7890" actId="1076"/>
          <ac:picMkLst>
            <pc:docMk/>
            <pc:sldMk cId="583264510" sldId="497"/>
            <ac:picMk id="6" creationId="{E8200F41-5094-2637-4A85-D8FAA747383B}"/>
          </ac:picMkLst>
        </pc:picChg>
        <pc:inkChg chg="add del">
          <ac:chgData name="Commodore St Germain" userId="420783ab-3e48-4f67-af00-cfba62042d5f" providerId="ADAL" clId="{5CFBCFCE-2BF9-427F-BF00-E9099D88084A}" dt="2026-06-12T16:07:23.603" v="12879" actId="478"/>
          <ac:inkMkLst>
            <pc:docMk/>
            <pc:sldMk cId="583264510" sldId="497"/>
            <ac:inkMk id="4" creationId="{4CF33E96-0887-6CC2-8AAD-875E46E829F6}"/>
          </ac:inkMkLst>
        </pc:inkChg>
      </pc:sldChg>
      <pc:sldChg chg="add del">
        <pc:chgData name="Commodore St Germain" userId="420783ab-3e48-4f67-af00-cfba62042d5f" providerId="ADAL" clId="{5CFBCFCE-2BF9-427F-BF00-E9099D88084A}" dt="2026-06-04T19:38:27.668" v="6421" actId="47"/>
        <pc:sldMkLst>
          <pc:docMk/>
          <pc:sldMk cId="4087798024" sldId="497"/>
        </pc:sldMkLst>
      </pc:sldChg>
      <pc:sldChg chg="addSp modSp new del mod">
        <pc:chgData name="Commodore St Germain" userId="420783ab-3e48-4f67-af00-cfba62042d5f" providerId="ADAL" clId="{5CFBCFCE-2BF9-427F-BF00-E9099D88084A}" dt="2026-06-04T21:21:03.321" v="8164" actId="2696"/>
        <pc:sldMkLst>
          <pc:docMk/>
          <pc:sldMk cId="893692368" sldId="498"/>
        </pc:sldMkLst>
        <pc:spChg chg="mod">
          <ac:chgData name="Commodore St Germain" userId="420783ab-3e48-4f67-af00-cfba62042d5f" providerId="ADAL" clId="{5CFBCFCE-2BF9-427F-BF00-E9099D88084A}" dt="2026-06-04T21:07:15.118" v="7887" actId="14100"/>
          <ac:spMkLst>
            <pc:docMk/>
            <pc:sldMk cId="893692368" sldId="498"/>
            <ac:spMk id="2" creationId="{C1A64C30-DDBB-FA73-E082-F717D57B6B2D}"/>
          </ac:spMkLst>
        </pc:spChg>
        <pc:picChg chg="add mod">
          <ac:chgData name="Commodore St Germain" userId="420783ab-3e48-4f67-af00-cfba62042d5f" providerId="ADAL" clId="{5CFBCFCE-2BF9-427F-BF00-E9099D88084A}" dt="2026-06-04T21:07:20.140" v="7888" actId="1076"/>
          <ac:picMkLst>
            <pc:docMk/>
            <pc:sldMk cId="893692368" sldId="498"/>
            <ac:picMk id="5" creationId="{D5670F41-DA5C-25E5-F091-327534B9E00F}"/>
          </ac:picMkLst>
        </pc:picChg>
      </pc:sldChg>
      <pc:sldChg chg="add">
        <pc:chgData name="Commodore St Germain" userId="420783ab-3e48-4f67-af00-cfba62042d5f" providerId="ADAL" clId="{5CFBCFCE-2BF9-427F-BF00-E9099D88084A}" dt="2026-06-04T21:21:08.776" v="8165"/>
        <pc:sldMkLst>
          <pc:docMk/>
          <pc:sldMk cId="2635017718" sldId="498"/>
        </pc:sldMkLst>
      </pc:sldChg>
      <pc:sldChg chg="add del">
        <pc:chgData name="Commodore St Germain" userId="420783ab-3e48-4f67-af00-cfba62042d5f" providerId="ADAL" clId="{5CFBCFCE-2BF9-427F-BF00-E9099D88084A}" dt="2026-06-04T20:48:49.459" v="7293" actId="47"/>
        <pc:sldMkLst>
          <pc:docMk/>
          <pc:sldMk cId="3271426146" sldId="499"/>
        </pc:sldMkLst>
      </pc:sldChg>
      <pc:sldChg chg="addSp delSp modSp add mod ord">
        <pc:chgData name="Commodore St Germain" userId="420783ab-3e48-4f67-af00-cfba62042d5f" providerId="ADAL" clId="{5CFBCFCE-2BF9-427F-BF00-E9099D88084A}" dt="2026-06-12T16:07:01.748" v="12875" actId="478"/>
        <pc:sldMkLst>
          <pc:docMk/>
          <pc:sldMk cId="3406566351" sldId="499"/>
        </pc:sldMkLst>
        <pc:spChg chg="mod">
          <ac:chgData name="Commodore St Germain" userId="420783ab-3e48-4f67-af00-cfba62042d5f" providerId="ADAL" clId="{5CFBCFCE-2BF9-427F-BF00-E9099D88084A}" dt="2026-06-12T00:11:54.508" v="12773" actId="20577"/>
          <ac:spMkLst>
            <pc:docMk/>
            <pc:sldMk cId="3406566351" sldId="499"/>
            <ac:spMk id="3" creationId="{4FE466A8-23B4-6225-51C4-271ED6AE2DDA}"/>
          </ac:spMkLst>
        </pc:spChg>
        <pc:spChg chg="add mod">
          <ac:chgData name="Commodore St Germain" userId="420783ab-3e48-4f67-af00-cfba62042d5f" providerId="ADAL" clId="{5CFBCFCE-2BF9-427F-BF00-E9099D88084A}" dt="2026-06-04T20:51:54.891" v="7494" actId="1076"/>
          <ac:spMkLst>
            <pc:docMk/>
            <pc:sldMk cId="3406566351" sldId="499"/>
            <ac:spMk id="4" creationId="{DFD79029-983F-35C0-AE99-4F5A0DB72DDD}"/>
          </ac:spMkLst>
        </pc:spChg>
        <pc:spChg chg="mod">
          <ac:chgData name="Commodore St Germain" userId="420783ab-3e48-4f67-af00-cfba62042d5f" providerId="ADAL" clId="{5CFBCFCE-2BF9-427F-BF00-E9099D88084A}" dt="2026-06-04T20:49:52.296" v="7325" actId="1037"/>
          <ac:spMkLst>
            <pc:docMk/>
            <pc:sldMk cId="3406566351" sldId="499"/>
            <ac:spMk id="5" creationId="{449358CD-7FE8-5F5A-CA21-E775F27C1227}"/>
          </ac:spMkLst>
        </pc:spChg>
        <pc:spChg chg="mod">
          <ac:chgData name="Commodore St Germain" userId="420783ab-3e48-4f67-af00-cfba62042d5f" providerId="ADAL" clId="{5CFBCFCE-2BF9-427F-BF00-E9099D88084A}" dt="2026-06-04T20:49:52.296" v="7325" actId="1037"/>
          <ac:spMkLst>
            <pc:docMk/>
            <pc:sldMk cId="3406566351" sldId="499"/>
            <ac:spMk id="6" creationId="{659A8469-5E85-6A49-3CCC-FEC7B5217F2F}"/>
          </ac:spMkLst>
        </pc:spChg>
        <pc:spChg chg="mod">
          <ac:chgData name="Commodore St Germain" userId="420783ab-3e48-4f67-af00-cfba62042d5f" providerId="ADAL" clId="{5CFBCFCE-2BF9-427F-BF00-E9099D88084A}" dt="2026-06-04T20:49:52.296" v="7325" actId="1037"/>
          <ac:spMkLst>
            <pc:docMk/>
            <pc:sldMk cId="3406566351" sldId="499"/>
            <ac:spMk id="7" creationId="{67536D12-3E35-C0E0-8196-88E03E614C01}"/>
          </ac:spMkLst>
        </pc:spChg>
        <pc:spChg chg="add del mod">
          <ac:chgData name="Commodore St Germain" userId="420783ab-3e48-4f67-af00-cfba62042d5f" providerId="ADAL" clId="{5CFBCFCE-2BF9-427F-BF00-E9099D88084A}" dt="2026-06-04T20:54:34.754" v="7524" actId="1076"/>
          <ac:spMkLst>
            <pc:docMk/>
            <pc:sldMk cId="3406566351" sldId="499"/>
            <ac:spMk id="8" creationId="{4D676D46-BE87-E67A-8B53-BB63B977252B}"/>
          </ac:spMkLst>
        </pc:spChg>
        <pc:spChg chg="add mod">
          <ac:chgData name="Commodore St Germain" userId="420783ab-3e48-4f67-af00-cfba62042d5f" providerId="ADAL" clId="{5CFBCFCE-2BF9-427F-BF00-E9099D88084A}" dt="2026-06-04T20:54:06.756" v="7508"/>
          <ac:spMkLst>
            <pc:docMk/>
            <pc:sldMk cId="3406566351" sldId="499"/>
            <ac:spMk id="9" creationId="{4D676D46-BE87-E67A-8B53-BB63B977252B}"/>
          </ac:spMkLst>
        </pc:spChg>
        <pc:spChg chg="add mod">
          <ac:chgData name="Commodore St Germain" userId="420783ab-3e48-4f67-af00-cfba62042d5f" providerId="ADAL" clId="{5CFBCFCE-2BF9-427F-BF00-E9099D88084A}" dt="2026-06-04T20:54:43.607" v="7527" actId="14100"/>
          <ac:spMkLst>
            <pc:docMk/>
            <pc:sldMk cId="3406566351" sldId="499"/>
            <ac:spMk id="12" creationId="{0F5393B9-C4EC-187C-B6B6-B5C574006C2C}"/>
          </ac:spMkLst>
        </pc:spChg>
        <pc:inkChg chg="add del">
          <ac:chgData name="Commodore St Germain" userId="420783ab-3e48-4f67-af00-cfba62042d5f" providerId="ADAL" clId="{5CFBCFCE-2BF9-427F-BF00-E9099D88084A}" dt="2026-06-12T16:07:01.748" v="12875" actId="478"/>
          <ac:inkMkLst>
            <pc:docMk/>
            <pc:sldMk cId="3406566351" sldId="499"/>
            <ac:inkMk id="9" creationId="{CEF74D2D-6E65-C3D1-8668-E06959304298}"/>
          </ac:inkMkLst>
        </pc:inkChg>
        <pc:cxnChg chg="add mod">
          <ac:chgData name="Commodore St Germain" userId="420783ab-3e48-4f67-af00-cfba62042d5f" providerId="ADAL" clId="{5CFBCFCE-2BF9-427F-BF00-E9099D88084A}" dt="2026-06-04T20:54:27.931" v="7523" actId="1037"/>
          <ac:cxnSpMkLst>
            <pc:docMk/>
            <pc:sldMk cId="3406566351" sldId="499"/>
            <ac:cxnSpMk id="10" creationId="{9939F377-2D07-A630-FD90-9F07D0BD3F9F}"/>
          </ac:cxnSpMkLst>
        </pc:cxnChg>
        <pc:cxnChg chg="add mod">
          <ac:chgData name="Commodore St Germain" userId="420783ab-3e48-4f67-af00-cfba62042d5f" providerId="ADAL" clId="{5CFBCFCE-2BF9-427F-BF00-E9099D88084A}" dt="2026-06-04T20:54:27.931" v="7523" actId="1037"/>
          <ac:cxnSpMkLst>
            <pc:docMk/>
            <pc:sldMk cId="3406566351" sldId="499"/>
            <ac:cxnSpMk id="11" creationId="{A06CA4AF-F6FA-D772-990C-1DF38FD87A22}"/>
          </ac:cxnSpMkLst>
        </pc:cxnChg>
      </pc:sldChg>
      <pc:sldChg chg="addSp delSp modSp add mod">
        <pc:chgData name="Commodore St Germain" userId="420783ab-3e48-4f67-af00-cfba62042d5f" providerId="ADAL" clId="{5CFBCFCE-2BF9-427F-BF00-E9099D88084A}" dt="2026-06-12T16:07:05.680" v="12876" actId="478"/>
        <pc:sldMkLst>
          <pc:docMk/>
          <pc:sldMk cId="196352976" sldId="500"/>
        </pc:sldMkLst>
        <pc:spChg chg="mod">
          <ac:chgData name="Commodore St Germain" userId="420783ab-3e48-4f67-af00-cfba62042d5f" providerId="ADAL" clId="{5CFBCFCE-2BF9-427F-BF00-E9099D88084A}" dt="2026-06-12T00:12:19.419" v="12781" actId="20577"/>
          <ac:spMkLst>
            <pc:docMk/>
            <pc:sldMk cId="196352976" sldId="500"/>
            <ac:spMk id="3" creationId="{4FE466A8-23B4-6225-51C4-271ED6AE2DDA}"/>
          </ac:spMkLst>
        </pc:spChg>
        <pc:spChg chg="mod">
          <ac:chgData name="Commodore St Germain" userId="420783ab-3e48-4f67-af00-cfba62042d5f" providerId="ADAL" clId="{5CFBCFCE-2BF9-427F-BF00-E9099D88084A}" dt="2026-06-04T20:57:02.345" v="7642" actId="1076"/>
          <ac:spMkLst>
            <pc:docMk/>
            <pc:sldMk cId="196352976" sldId="500"/>
            <ac:spMk id="8" creationId="{4D676D46-BE87-E67A-8B53-BB63B977252B}"/>
          </ac:spMkLst>
        </pc:spChg>
        <pc:spChg chg="mod">
          <ac:chgData name="Commodore St Germain" userId="420783ab-3e48-4f67-af00-cfba62042d5f" providerId="ADAL" clId="{5CFBCFCE-2BF9-427F-BF00-E9099D88084A}" dt="2026-06-04T20:56:59.442" v="7641" actId="1076"/>
          <ac:spMkLst>
            <pc:docMk/>
            <pc:sldMk cId="196352976" sldId="500"/>
            <ac:spMk id="12" creationId="{0F5393B9-C4EC-187C-B6B6-B5C574006C2C}"/>
          </ac:spMkLst>
        </pc:spChg>
        <pc:inkChg chg="add del">
          <ac:chgData name="Commodore St Germain" userId="420783ab-3e48-4f67-af00-cfba62042d5f" providerId="ADAL" clId="{5CFBCFCE-2BF9-427F-BF00-E9099D88084A}" dt="2026-06-12T16:07:05.680" v="12876" actId="478"/>
          <ac:inkMkLst>
            <pc:docMk/>
            <pc:sldMk cId="196352976" sldId="500"/>
            <ac:inkMk id="9" creationId="{3B856B5B-7F28-A180-ACF7-F30DDADB00DB}"/>
          </ac:inkMkLst>
        </pc:inkChg>
        <pc:cxnChg chg="mod">
          <ac:chgData name="Commodore St Germain" userId="420783ab-3e48-4f67-af00-cfba62042d5f" providerId="ADAL" clId="{5CFBCFCE-2BF9-427F-BF00-E9099D88084A}" dt="2026-06-04T20:56:13.120" v="7621" actId="1037"/>
          <ac:cxnSpMkLst>
            <pc:docMk/>
            <pc:sldMk cId="196352976" sldId="500"/>
            <ac:cxnSpMk id="10" creationId="{9939F377-2D07-A630-FD90-9F07D0BD3F9F}"/>
          </ac:cxnSpMkLst>
        </pc:cxnChg>
        <pc:cxnChg chg="mod">
          <ac:chgData name="Commodore St Germain" userId="420783ab-3e48-4f67-af00-cfba62042d5f" providerId="ADAL" clId="{5CFBCFCE-2BF9-427F-BF00-E9099D88084A}" dt="2026-06-04T20:56:18.126" v="7630" actId="1037"/>
          <ac:cxnSpMkLst>
            <pc:docMk/>
            <pc:sldMk cId="196352976" sldId="500"/>
            <ac:cxnSpMk id="11" creationId="{A06CA4AF-F6FA-D772-990C-1DF38FD87A22}"/>
          </ac:cxnSpMkLst>
        </pc:cxnChg>
      </pc:sldChg>
      <pc:sldChg chg="add del">
        <pc:chgData name="Commodore St Germain" userId="420783ab-3e48-4f67-af00-cfba62042d5f" providerId="ADAL" clId="{5CFBCFCE-2BF9-427F-BF00-E9099D88084A}" dt="2026-06-04T20:48:49.459" v="7293" actId="47"/>
        <pc:sldMkLst>
          <pc:docMk/>
          <pc:sldMk cId="2133600211" sldId="500"/>
        </pc:sldMkLst>
      </pc:sldChg>
      <pc:sldChg chg="add">
        <pc:chgData name="Commodore St Germain" userId="420783ab-3e48-4f67-af00-cfba62042d5f" providerId="ADAL" clId="{5CFBCFCE-2BF9-427F-BF00-E9099D88084A}" dt="2026-06-04T21:21:08.776" v="8165"/>
        <pc:sldMkLst>
          <pc:docMk/>
          <pc:sldMk cId="510367849" sldId="501"/>
        </pc:sldMkLst>
      </pc:sldChg>
      <pc:sldChg chg="addSp delSp modSp add del mod ord">
        <pc:chgData name="Commodore St Germain" userId="420783ab-3e48-4f67-af00-cfba62042d5f" providerId="ADAL" clId="{5CFBCFCE-2BF9-427F-BF00-E9099D88084A}" dt="2026-06-04T21:21:03.321" v="8164" actId="2696"/>
        <pc:sldMkLst>
          <pc:docMk/>
          <pc:sldMk cId="1504315725" sldId="501"/>
        </pc:sldMkLst>
        <pc:spChg chg="mod">
          <ac:chgData name="Commodore St Germain" userId="420783ab-3e48-4f67-af00-cfba62042d5f" providerId="ADAL" clId="{5CFBCFCE-2BF9-427F-BF00-E9099D88084A}" dt="2026-06-04T21:02:44.941" v="7775" actId="20577"/>
          <ac:spMkLst>
            <pc:docMk/>
            <pc:sldMk cId="1504315725" sldId="501"/>
            <ac:spMk id="2" creationId="{78B2983E-231B-3A34-6976-A0768D9EECFE}"/>
          </ac:spMkLst>
        </pc:spChg>
        <pc:spChg chg="add mod">
          <ac:chgData name="Commodore St Germain" userId="420783ab-3e48-4f67-af00-cfba62042d5f" providerId="ADAL" clId="{5CFBCFCE-2BF9-427F-BF00-E9099D88084A}" dt="2026-06-04T21:02:30.227" v="7749"/>
          <ac:spMkLst>
            <pc:docMk/>
            <pc:sldMk cId="1504315725" sldId="501"/>
            <ac:spMk id="7" creationId="{3EDAFA92-2BB1-D8E1-680E-8CB3B7D41B03}"/>
          </ac:spMkLst>
        </pc:spChg>
        <pc:spChg chg="add mod">
          <ac:chgData name="Commodore St Germain" userId="420783ab-3e48-4f67-af00-cfba62042d5f" providerId="ADAL" clId="{5CFBCFCE-2BF9-427F-BF00-E9099D88084A}" dt="2026-06-04T21:17:36.858" v="8149" actId="1076"/>
          <ac:spMkLst>
            <pc:docMk/>
            <pc:sldMk cId="1504315725" sldId="501"/>
            <ac:spMk id="8" creationId="{97DE3E98-AFBB-9FE5-1D00-2CD3F76B7487}"/>
          </ac:spMkLst>
        </pc:spChg>
        <pc:spChg chg="add mod">
          <ac:chgData name="Commodore St Germain" userId="420783ab-3e48-4f67-af00-cfba62042d5f" providerId="ADAL" clId="{5CFBCFCE-2BF9-427F-BF00-E9099D88084A}" dt="2026-06-04T21:18:52.780" v="8157"/>
          <ac:spMkLst>
            <pc:docMk/>
            <pc:sldMk cId="1504315725" sldId="501"/>
            <ac:spMk id="9" creationId="{218C2C63-E49C-8102-8275-A646357629C8}"/>
          </ac:spMkLst>
        </pc:spChg>
        <pc:picChg chg="del">
          <ac:chgData name="Commodore St Germain" userId="420783ab-3e48-4f67-af00-cfba62042d5f" providerId="ADAL" clId="{5CFBCFCE-2BF9-427F-BF00-E9099D88084A}" dt="2026-06-04T21:01:57.814" v="7745" actId="478"/>
          <ac:picMkLst>
            <pc:docMk/>
            <pc:sldMk cId="1504315725" sldId="501"/>
            <ac:picMk id="5" creationId="{59C6B884-2EBC-6588-679C-DE1FAD0BB795}"/>
          </ac:picMkLst>
        </pc:picChg>
        <pc:picChg chg="add mod">
          <ac:chgData name="Commodore St Germain" userId="420783ab-3e48-4f67-af00-cfba62042d5f" providerId="ADAL" clId="{5CFBCFCE-2BF9-427F-BF00-E9099D88084A}" dt="2026-06-04T21:02:18.669" v="7748" actId="1076"/>
          <ac:picMkLst>
            <pc:docMk/>
            <pc:sldMk cId="1504315725" sldId="501"/>
            <ac:picMk id="6" creationId="{1D4E3BAC-8572-D3A2-262F-D3324D292759}"/>
          </ac:picMkLst>
        </pc:picChg>
      </pc:sldChg>
      <pc:sldChg chg="addSp delSp modSp new mod">
        <pc:chgData name="Commodore St Germain" userId="420783ab-3e48-4f67-af00-cfba62042d5f" providerId="ADAL" clId="{5CFBCFCE-2BF9-427F-BF00-E9099D88084A}" dt="2026-06-12T16:07:15.481" v="12878" actId="478"/>
        <pc:sldMkLst>
          <pc:docMk/>
          <pc:sldMk cId="4057525220" sldId="502"/>
        </pc:sldMkLst>
        <pc:spChg chg="mod">
          <ac:chgData name="Commodore St Germain" userId="420783ab-3e48-4f67-af00-cfba62042d5f" providerId="ADAL" clId="{5CFBCFCE-2BF9-427F-BF00-E9099D88084A}" dt="2026-06-04T22:26:03.600" v="9739" actId="20577"/>
          <ac:spMkLst>
            <pc:docMk/>
            <pc:sldMk cId="4057525220" sldId="502"/>
            <ac:spMk id="2" creationId="{A779D58C-CBD6-8F2A-0F7B-5E5015ECB659}"/>
          </ac:spMkLst>
        </pc:spChg>
        <pc:spChg chg="add del mod">
          <ac:chgData name="Commodore St Germain" userId="420783ab-3e48-4f67-af00-cfba62042d5f" providerId="ADAL" clId="{5CFBCFCE-2BF9-427F-BF00-E9099D88084A}" dt="2026-06-04T21:34:38.793" v="8653" actId="20577"/>
          <ac:spMkLst>
            <pc:docMk/>
            <pc:sldMk cId="4057525220" sldId="502"/>
            <ac:spMk id="3" creationId="{093C3748-E7EA-223F-06FD-47BC3D1C5172}"/>
          </ac:spMkLst>
        </pc:spChg>
        <pc:spChg chg="add mod">
          <ac:chgData name="Commodore St Germain" userId="420783ab-3e48-4f67-af00-cfba62042d5f" providerId="ADAL" clId="{5CFBCFCE-2BF9-427F-BF00-E9099D88084A}" dt="2026-06-04T21:18:51.636" v="8156"/>
          <ac:spMkLst>
            <pc:docMk/>
            <pc:sldMk cId="4057525220" sldId="502"/>
            <ac:spMk id="8" creationId="{7CF45E47-0CBD-FDA1-863F-F9612D41750B}"/>
          </ac:spMkLst>
        </pc:spChg>
        <pc:picChg chg="add del mod ord">
          <ac:chgData name="Commodore St Germain" userId="420783ab-3e48-4f67-af00-cfba62042d5f" providerId="ADAL" clId="{5CFBCFCE-2BF9-427F-BF00-E9099D88084A}" dt="2026-06-04T21:08:53.861" v="7971" actId="22"/>
          <ac:picMkLst>
            <pc:docMk/>
            <pc:sldMk cId="4057525220" sldId="502"/>
            <ac:picMk id="5" creationId="{DCED1D91-9258-7F5C-6431-B17E12F75FAD}"/>
          </ac:picMkLst>
        </pc:picChg>
        <pc:picChg chg="add mod">
          <ac:chgData name="Commodore St Germain" userId="420783ab-3e48-4f67-af00-cfba62042d5f" providerId="ADAL" clId="{5CFBCFCE-2BF9-427F-BF00-E9099D88084A}" dt="2026-06-04T21:09:02.631" v="7975" actId="1076"/>
          <ac:picMkLst>
            <pc:docMk/>
            <pc:sldMk cId="4057525220" sldId="502"/>
            <ac:picMk id="7" creationId="{984FA044-BD45-C038-9CD8-92C0E73A832A}"/>
          </ac:picMkLst>
        </pc:picChg>
        <pc:inkChg chg="add del">
          <ac:chgData name="Commodore St Germain" userId="420783ab-3e48-4f67-af00-cfba62042d5f" providerId="ADAL" clId="{5CFBCFCE-2BF9-427F-BF00-E9099D88084A}" dt="2026-06-12T16:07:15.481" v="12878" actId="478"/>
          <ac:inkMkLst>
            <pc:docMk/>
            <pc:sldMk cId="4057525220" sldId="502"/>
            <ac:inkMk id="4" creationId="{D7814CB6-9D3E-3413-9ABA-A3ED09CEFFA3}"/>
          </ac:inkMkLst>
        </pc:inkChg>
      </pc:sldChg>
      <pc:sldChg chg="add">
        <pc:chgData name="Commodore St Germain" userId="420783ab-3e48-4f67-af00-cfba62042d5f" providerId="ADAL" clId="{5CFBCFCE-2BF9-427F-BF00-E9099D88084A}" dt="2026-06-04T21:21:08.776" v="8165"/>
        <pc:sldMkLst>
          <pc:docMk/>
          <pc:sldMk cId="3466153949" sldId="503"/>
        </pc:sldMkLst>
      </pc:sldChg>
      <pc:sldChg chg="addSp delSp modSp add del mod">
        <pc:chgData name="Commodore St Germain" userId="420783ab-3e48-4f67-af00-cfba62042d5f" providerId="ADAL" clId="{5CFBCFCE-2BF9-427F-BF00-E9099D88084A}" dt="2026-06-04T21:21:03.321" v="8164" actId="2696"/>
        <pc:sldMkLst>
          <pc:docMk/>
          <pc:sldMk cId="4221031192" sldId="503"/>
        </pc:sldMkLst>
        <pc:spChg chg="mod">
          <ac:chgData name="Commodore St Germain" userId="420783ab-3e48-4f67-af00-cfba62042d5f" providerId="ADAL" clId="{5CFBCFCE-2BF9-427F-BF00-E9099D88084A}" dt="2026-06-04T21:09:15.263" v="7982" actId="20577"/>
          <ac:spMkLst>
            <pc:docMk/>
            <pc:sldMk cId="4221031192" sldId="503"/>
            <ac:spMk id="2" creationId="{A779D58C-CBD6-8F2A-0F7B-5E5015ECB659}"/>
          </ac:spMkLst>
        </pc:spChg>
        <pc:spChg chg="add del mod">
          <ac:chgData name="Commodore St Germain" userId="420783ab-3e48-4f67-af00-cfba62042d5f" providerId="ADAL" clId="{5CFBCFCE-2BF9-427F-BF00-E9099D88084A}" dt="2026-06-04T21:15:17.105" v="8068" actId="478"/>
          <ac:spMkLst>
            <pc:docMk/>
            <pc:sldMk cId="4221031192" sldId="503"/>
            <ac:spMk id="6" creationId="{8FCF5693-F49F-D189-D50D-5E9889180895}"/>
          </ac:spMkLst>
        </pc:spChg>
        <pc:spChg chg="add mod">
          <ac:chgData name="Commodore St Germain" userId="420783ab-3e48-4f67-af00-cfba62042d5f" providerId="ADAL" clId="{5CFBCFCE-2BF9-427F-BF00-E9099D88084A}" dt="2026-06-04T21:10:54.362" v="7996" actId="1035"/>
          <ac:spMkLst>
            <pc:docMk/>
            <pc:sldMk cId="4221031192" sldId="503"/>
            <ac:spMk id="8" creationId="{A3C4910C-BAC0-5DC5-58E7-9553B66FA792}"/>
          </ac:spMkLst>
        </pc:spChg>
        <pc:spChg chg="add mod">
          <ac:chgData name="Commodore St Germain" userId="420783ab-3e48-4f67-af00-cfba62042d5f" providerId="ADAL" clId="{5CFBCFCE-2BF9-427F-BF00-E9099D88084A}" dt="2026-06-04T21:11:27.689" v="8002" actId="14100"/>
          <ac:spMkLst>
            <pc:docMk/>
            <pc:sldMk cId="4221031192" sldId="503"/>
            <ac:spMk id="9" creationId="{31427E79-85E5-2896-65F0-1A8D664E82C4}"/>
          </ac:spMkLst>
        </pc:spChg>
        <pc:spChg chg="add del mod">
          <ac:chgData name="Commodore St Germain" userId="420783ab-3e48-4f67-af00-cfba62042d5f" providerId="ADAL" clId="{5CFBCFCE-2BF9-427F-BF00-E9099D88084A}" dt="2026-06-04T21:11:35.023" v="8005" actId="478"/>
          <ac:spMkLst>
            <pc:docMk/>
            <pc:sldMk cId="4221031192" sldId="503"/>
            <ac:spMk id="10" creationId="{564B16FD-2692-339E-E33A-79C1805BBAAF}"/>
          </ac:spMkLst>
        </pc:spChg>
        <pc:spChg chg="add mod">
          <ac:chgData name="Commodore St Germain" userId="420783ab-3e48-4f67-af00-cfba62042d5f" providerId="ADAL" clId="{5CFBCFCE-2BF9-427F-BF00-E9099D88084A}" dt="2026-06-04T21:13:00.102" v="8023" actId="14100"/>
          <ac:spMkLst>
            <pc:docMk/>
            <pc:sldMk cId="4221031192" sldId="503"/>
            <ac:spMk id="11" creationId="{98C05ED1-1A4D-6521-36F9-57B8A920EC52}"/>
          </ac:spMkLst>
        </pc:spChg>
        <pc:spChg chg="add mod">
          <ac:chgData name="Commodore St Germain" userId="420783ab-3e48-4f67-af00-cfba62042d5f" providerId="ADAL" clId="{5CFBCFCE-2BF9-427F-BF00-E9099D88084A}" dt="2026-06-04T21:13:14.162" v="8031" actId="1037"/>
          <ac:spMkLst>
            <pc:docMk/>
            <pc:sldMk cId="4221031192" sldId="503"/>
            <ac:spMk id="12" creationId="{7452695D-4498-6E11-939B-427CFB0BAC0C}"/>
          </ac:spMkLst>
        </pc:spChg>
        <pc:spChg chg="add del mod">
          <ac:chgData name="Commodore St Germain" userId="420783ab-3e48-4f67-af00-cfba62042d5f" providerId="ADAL" clId="{5CFBCFCE-2BF9-427F-BF00-E9099D88084A}" dt="2026-06-04T21:13:27.891" v="8035" actId="478"/>
          <ac:spMkLst>
            <pc:docMk/>
            <pc:sldMk cId="4221031192" sldId="503"/>
            <ac:spMk id="13" creationId="{392CF556-8D85-20D2-17B5-33E62B8D6486}"/>
          </ac:spMkLst>
        </pc:spChg>
        <pc:spChg chg="add mod">
          <ac:chgData name="Commodore St Germain" userId="420783ab-3e48-4f67-af00-cfba62042d5f" providerId="ADAL" clId="{5CFBCFCE-2BF9-427F-BF00-E9099D88084A}" dt="2026-06-04T21:14:21.211" v="8051" actId="692"/>
          <ac:spMkLst>
            <pc:docMk/>
            <pc:sldMk cId="4221031192" sldId="503"/>
            <ac:spMk id="14" creationId="{DC179CF2-09EA-7E0E-045E-B3D2D62C1953}"/>
          </ac:spMkLst>
        </pc:spChg>
        <pc:spChg chg="add mod">
          <ac:chgData name="Commodore St Germain" userId="420783ab-3e48-4f67-af00-cfba62042d5f" providerId="ADAL" clId="{5CFBCFCE-2BF9-427F-BF00-E9099D88084A}" dt="2026-06-04T21:14:38.906" v="8063" actId="14100"/>
          <ac:spMkLst>
            <pc:docMk/>
            <pc:sldMk cId="4221031192" sldId="503"/>
            <ac:spMk id="15" creationId="{C6E3DB96-8F83-1333-D2EB-C4E96F0AE4BD}"/>
          </ac:spMkLst>
        </pc:spChg>
        <pc:spChg chg="add mod">
          <ac:chgData name="Commodore St Germain" userId="420783ab-3e48-4f67-af00-cfba62042d5f" providerId="ADAL" clId="{5CFBCFCE-2BF9-427F-BF00-E9099D88084A}" dt="2026-06-04T21:15:11.739" v="8067" actId="14100"/>
          <ac:spMkLst>
            <pc:docMk/>
            <pc:sldMk cId="4221031192" sldId="503"/>
            <ac:spMk id="16" creationId="{A6A2CDF5-19A5-C873-CB79-D929D6F56161}"/>
          </ac:spMkLst>
        </pc:spChg>
        <pc:picChg chg="add mod">
          <ac:chgData name="Commodore St Germain" userId="420783ab-3e48-4f67-af00-cfba62042d5f" providerId="ADAL" clId="{5CFBCFCE-2BF9-427F-BF00-E9099D88084A}" dt="2026-06-04T21:09:54.417" v="7987" actId="1076"/>
          <ac:picMkLst>
            <pc:docMk/>
            <pc:sldMk cId="4221031192" sldId="503"/>
            <ac:picMk id="5" creationId="{D60F89A4-99B0-D06D-2F18-8B9234C1441D}"/>
          </ac:picMkLst>
        </pc:picChg>
        <pc:picChg chg="del">
          <ac:chgData name="Commodore St Germain" userId="420783ab-3e48-4f67-af00-cfba62042d5f" providerId="ADAL" clId="{5CFBCFCE-2BF9-427F-BF00-E9099D88084A}" dt="2026-06-04T21:09:17.016" v="7983" actId="478"/>
          <ac:picMkLst>
            <pc:docMk/>
            <pc:sldMk cId="4221031192" sldId="503"/>
            <ac:picMk id="7" creationId="{984FA044-BD45-C038-9CD8-92C0E73A832A}"/>
          </ac:picMkLst>
        </pc:picChg>
        <pc:cxnChg chg="add mod">
          <ac:chgData name="Commodore St Germain" userId="420783ab-3e48-4f67-af00-cfba62042d5f" providerId="ADAL" clId="{5CFBCFCE-2BF9-427F-BF00-E9099D88084A}" dt="2026-06-04T21:15:48.745" v="8076" actId="692"/>
          <ac:cxnSpMkLst>
            <pc:docMk/>
            <pc:sldMk cId="4221031192" sldId="503"/>
            <ac:cxnSpMk id="18" creationId="{EDF8C548-308B-1D4C-B9BA-E0D5DCDFA463}"/>
          </ac:cxnSpMkLst>
        </pc:cxnChg>
        <pc:cxnChg chg="add mod">
          <ac:chgData name="Commodore St Germain" userId="420783ab-3e48-4f67-af00-cfba62042d5f" providerId="ADAL" clId="{5CFBCFCE-2BF9-427F-BF00-E9099D88084A}" dt="2026-06-04T21:16:06.352" v="8083" actId="1035"/>
          <ac:cxnSpMkLst>
            <pc:docMk/>
            <pc:sldMk cId="4221031192" sldId="503"/>
            <ac:cxnSpMk id="20" creationId="{25DE6C1C-792B-EB5E-85C4-FF08CEED3DEC}"/>
          </ac:cxnSpMkLst>
        </pc:cxnChg>
        <pc:cxnChg chg="add mod">
          <ac:chgData name="Commodore St Germain" userId="420783ab-3e48-4f67-af00-cfba62042d5f" providerId="ADAL" clId="{5CFBCFCE-2BF9-427F-BF00-E9099D88084A}" dt="2026-06-04T21:16:15.600" v="8091" actId="1037"/>
          <ac:cxnSpMkLst>
            <pc:docMk/>
            <pc:sldMk cId="4221031192" sldId="503"/>
            <ac:cxnSpMk id="23" creationId="{E3131760-EA08-FF72-DCE2-7376802428A0}"/>
          </ac:cxnSpMkLst>
        </pc:cxnChg>
      </pc:sldChg>
      <pc:sldChg chg="addSp delSp modSp new mod">
        <pc:chgData name="Commodore St Germain" userId="420783ab-3e48-4f67-af00-cfba62042d5f" providerId="ADAL" clId="{5CFBCFCE-2BF9-427F-BF00-E9099D88084A}" dt="2026-06-12T16:07:27.220" v="12880" actId="478"/>
        <pc:sldMkLst>
          <pc:docMk/>
          <pc:sldMk cId="1918442713" sldId="504"/>
        </pc:sldMkLst>
        <pc:spChg chg="mod">
          <ac:chgData name="Commodore St Germain" userId="420783ab-3e48-4f67-af00-cfba62042d5f" providerId="ADAL" clId="{5CFBCFCE-2BF9-427F-BF00-E9099D88084A}" dt="2026-06-04T21:33:19.233" v="8462" actId="20577"/>
          <ac:spMkLst>
            <pc:docMk/>
            <pc:sldMk cId="1918442713" sldId="504"/>
            <ac:spMk id="2" creationId="{911E3A24-F6F0-9E9F-B19B-1536B9B41494}"/>
          </ac:spMkLst>
        </pc:spChg>
        <pc:spChg chg="del">
          <ac:chgData name="Commodore St Germain" userId="420783ab-3e48-4f67-af00-cfba62042d5f" providerId="ADAL" clId="{5CFBCFCE-2BF9-427F-BF00-E9099D88084A}" dt="2026-06-04T21:27:45.192" v="8278" actId="478"/>
          <ac:spMkLst>
            <pc:docMk/>
            <pc:sldMk cId="1918442713" sldId="504"/>
            <ac:spMk id="3" creationId="{EFEAE5F6-C8E5-62DD-E24D-482C8D8DC5B8}"/>
          </ac:spMkLst>
        </pc:spChg>
        <pc:spChg chg="add mod">
          <ac:chgData name="Commodore St Germain" userId="420783ab-3e48-4f67-af00-cfba62042d5f" providerId="ADAL" clId="{5CFBCFCE-2BF9-427F-BF00-E9099D88084A}" dt="2026-06-04T21:33:25.234" v="8467" actId="20577"/>
          <ac:spMkLst>
            <pc:docMk/>
            <pc:sldMk cId="1918442713" sldId="504"/>
            <ac:spMk id="6" creationId="{73EDBDAC-C7F4-F813-F241-4B485618F10C}"/>
          </ac:spMkLst>
        </pc:spChg>
        <pc:spChg chg="add mod">
          <ac:chgData name="Commodore St Germain" userId="420783ab-3e48-4f67-af00-cfba62042d5f" providerId="ADAL" clId="{5CFBCFCE-2BF9-427F-BF00-E9099D88084A}" dt="2026-06-04T21:34:56.999" v="8655" actId="1076"/>
          <ac:spMkLst>
            <pc:docMk/>
            <pc:sldMk cId="1918442713" sldId="504"/>
            <ac:spMk id="7" creationId="{395202E2-109D-A935-B799-6CFABA6BCD04}"/>
          </ac:spMkLst>
        </pc:spChg>
        <pc:spChg chg="add mod">
          <ac:chgData name="Commodore St Germain" userId="420783ab-3e48-4f67-af00-cfba62042d5f" providerId="ADAL" clId="{5CFBCFCE-2BF9-427F-BF00-E9099D88084A}" dt="2026-06-04T21:35:01.820" v="8656" actId="1076"/>
          <ac:spMkLst>
            <pc:docMk/>
            <pc:sldMk cId="1918442713" sldId="504"/>
            <ac:spMk id="8" creationId="{6E05FEED-3BBA-C4A4-2813-9579283BCCCD}"/>
          </ac:spMkLst>
        </pc:spChg>
        <pc:spChg chg="add mod">
          <ac:chgData name="Commodore St Germain" userId="420783ab-3e48-4f67-af00-cfba62042d5f" providerId="ADAL" clId="{5CFBCFCE-2BF9-427F-BF00-E9099D88084A}" dt="2026-06-04T21:56:06.165" v="9476" actId="1036"/>
          <ac:spMkLst>
            <pc:docMk/>
            <pc:sldMk cId="1918442713" sldId="504"/>
            <ac:spMk id="9" creationId="{DF5A5FF7-8285-0FF9-C780-30D8D1FA7685}"/>
          </ac:spMkLst>
        </pc:spChg>
        <pc:spChg chg="add del">
          <ac:chgData name="Commodore St Germain" userId="420783ab-3e48-4f67-af00-cfba62042d5f" providerId="ADAL" clId="{5CFBCFCE-2BF9-427F-BF00-E9099D88084A}" dt="2026-06-04T22:16:08.655" v="9681" actId="22"/>
          <ac:spMkLst>
            <pc:docMk/>
            <pc:sldMk cId="1918442713" sldId="504"/>
            <ac:spMk id="13" creationId="{25552E68-A211-8473-5E2A-A6EE75B24A58}"/>
          </ac:spMkLst>
        </pc:spChg>
        <pc:spChg chg="add mod">
          <ac:chgData name="Commodore St Germain" userId="420783ab-3e48-4f67-af00-cfba62042d5f" providerId="ADAL" clId="{5CFBCFCE-2BF9-427F-BF00-E9099D88084A}" dt="2026-06-04T22:16:21.457" v="9685" actId="20577"/>
          <ac:spMkLst>
            <pc:docMk/>
            <pc:sldMk cId="1918442713" sldId="504"/>
            <ac:spMk id="14" creationId="{30033051-AE00-B9F4-5DCD-7AA334BB78D5}"/>
          </ac:spMkLst>
        </pc:spChg>
        <pc:picChg chg="add mod modCrop">
          <ac:chgData name="Commodore St Germain" userId="420783ab-3e48-4f67-af00-cfba62042d5f" providerId="ADAL" clId="{5CFBCFCE-2BF9-427F-BF00-E9099D88084A}" dt="2026-06-04T21:29:08.314" v="8286" actId="1076"/>
          <ac:picMkLst>
            <pc:docMk/>
            <pc:sldMk cId="1918442713" sldId="504"/>
            <ac:picMk id="4" creationId="{6CEF70E2-418E-6DB1-DE9A-1825A6D5A6F1}"/>
          </ac:picMkLst>
        </pc:picChg>
        <pc:picChg chg="add mod modCrop">
          <ac:chgData name="Commodore St Germain" userId="420783ab-3e48-4f67-af00-cfba62042d5f" providerId="ADAL" clId="{5CFBCFCE-2BF9-427F-BF00-E9099D88084A}" dt="2026-06-04T21:29:04.848" v="8285" actId="732"/>
          <ac:picMkLst>
            <pc:docMk/>
            <pc:sldMk cId="1918442713" sldId="504"/>
            <ac:picMk id="5" creationId="{540002FD-1DE6-1BC0-C747-9E6E8A827190}"/>
          </ac:picMkLst>
        </pc:picChg>
        <pc:inkChg chg="add del">
          <ac:chgData name="Commodore St Germain" userId="420783ab-3e48-4f67-af00-cfba62042d5f" providerId="ADAL" clId="{5CFBCFCE-2BF9-427F-BF00-E9099D88084A}" dt="2026-06-12T16:07:27.220" v="12880" actId="478"/>
          <ac:inkMkLst>
            <pc:docMk/>
            <pc:sldMk cId="1918442713" sldId="504"/>
            <ac:inkMk id="3" creationId="{B49A9341-FF08-F3EB-FF7B-5127ED72B67D}"/>
          </ac:inkMkLst>
        </pc:inkChg>
        <pc:cxnChg chg="add mod">
          <ac:chgData name="Commodore St Germain" userId="420783ab-3e48-4f67-af00-cfba62042d5f" providerId="ADAL" clId="{5CFBCFCE-2BF9-427F-BF00-E9099D88084A}" dt="2026-06-04T21:54:13.356" v="9328" actId="1076"/>
          <ac:cxnSpMkLst>
            <pc:docMk/>
            <pc:sldMk cId="1918442713" sldId="504"/>
            <ac:cxnSpMk id="10" creationId="{364474BA-9E08-4D1E-1010-AC96E65AEBDA}"/>
          </ac:cxnSpMkLst>
        </pc:cxnChg>
        <pc:cxnChg chg="add mod">
          <ac:chgData name="Commodore St Germain" userId="420783ab-3e48-4f67-af00-cfba62042d5f" providerId="ADAL" clId="{5CFBCFCE-2BF9-427F-BF00-E9099D88084A}" dt="2026-06-04T21:54:16.936" v="9329" actId="1076"/>
          <ac:cxnSpMkLst>
            <pc:docMk/>
            <pc:sldMk cId="1918442713" sldId="504"/>
            <ac:cxnSpMk id="11" creationId="{1D48589E-85AF-79E0-57E4-F40204F4ACF0}"/>
          </ac:cxnSpMkLst>
        </pc:cxnChg>
      </pc:sldChg>
      <pc:sldChg chg="addSp delSp modSp new mod">
        <pc:chgData name="Commodore St Germain" userId="420783ab-3e48-4f67-af00-cfba62042d5f" providerId="ADAL" clId="{5CFBCFCE-2BF9-427F-BF00-E9099D88084A}" dt="2026-06-12T16:07:36.410" v="12882" actId="478"/>
        <pc:sldMkLst>
          <pc:docMk/>
          <pc:sldMk cId="3053010070" sldId="505"/>
        </pc:sldMkLst>
        <pc:spChg chg="add mod">
          <ac:chgData name="Commodore St Germain" userId="420783ab-3e48-4f67-af00-cfba62042d5f" providerId="ADAL" clId="{5CFBCFCE-2BF9-427F-BF00-E9099D88084A}" dt="2026-06-04T22:16:40.299" v="9700" actId="14100"/>
          <ac:spMkLst>
            <pc:docMk/>
            <pc:sldMk cId="3053010070" sldId="505"/>
            <ac:spMk id="6" creationId="{5C8FD23D-4119-D554-1D01-5CBA78314359}"/>
          </ac:spMkLst>
        </pc:spChg>
        <pc:picChg chg="add mod">
          <ac:chgData name="Commodore St Germain" userId="420783ab-3e48-4f67-af00-cfba62042d5f" providerId="ADAL" clId="{5CFBCFCE-2BF9-427F-BF00-E9099D88084A}" dt="2026-06-04T22:17:07.475" v="9705" actId="1076"/>
          <ac:picMkLst>
            <pc:docMk/>
            <pc:sldMk cId="3053010070" sldId="505"/>
            <ac:picMk id="5" creationId="{C2A3167E-B1E0-22BC-3B68-88F01ED5F3E5}"/>
          </ac:picMkLst>
        </pc:picChg>
        <pc:picChg chg="add mod">
          <ac:chgData name="Commodore St Germain" userId="420783ab-3e48-4f67-af00-cfba62042d5f" providerId="ADAL" clId="{5CFBCFCE-2BF9-427F-BF00-E9099D88084A}" dt="2026-06-04T22:17:03.018" v="9703" actId="1076"/>
          <ac:picMkLst>
            <pc:docMk/>
            <pc:sldMk cId="3053010070" sldId="505"/>
            <ac:picMk id="8" creationId="{32B7060B-73B7-F67F-E3B3-173390EA5F4E}"/>
          </ac:picMkLst>
        </pc:picChg>
        <pc:inkChg chg="add del">
          <ac:chgData name="Commodore St Germain" userId="420783ab-3e48-4f67-af00-cfba62042d5f" providerId="ADAL" clId="{5CFBCFCE-2BF9-427F-BF00-E9099D88084A}" dt="2026-06-12T16:07:36.410" v="12882" actId="478"/>
          <ac:inkMkLst>
            <pc:docMk/>
            <pc:sldMk cId="3053010070" sldId="505"/>
            <ac:inkMk id="4" creationId="{F853EF91-C6E0-B597-153F-D36040F706C5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7:40.694" v="12883" actId="478"/>
        <pc:sldMkLst>
          <pc:docMk/>
          <pc:sldMk cId="1124540282" sldId="506"/>
        </pc:sldMkLst>
        <pc:spChg chg="add mod">
          <ac:chgData name="Commodore St Germain" userId="420783ab-3e48-4f67-af00-cfba62042d5f" providerId="ADAL" clId="{5CFBCFCE-2BF9-427F-BF00-E9099D88084A}" dt="2026-06-04T22:19:41.818" v="9711" actId="6549"/>
          <ac:spMkLst>
            <pc:docMk/>
            <pc:sldMk cId="1124540282" sldId="506"/>
            <ac:spMk id="6" creationId="{F614B897-FADD-FE1F-5156-6975D20AB84C}"/>
          </ac:spMkLst>
        </pc:spChg>
        <pc:picChg chg="add mod">
          <ac:chgData name="Commodore St Germain" userId="420783ab-3e48-4f67-af00-cfba62042d5f" providerId="ADAL" clId="{5CFBCFCE-2BF9-427F-BF00-E9099D88084A}" dt="2026-06-04T22:17:33.891" v="9709" actId="1076"/>
          <ac:picMkLst>
            <pc:docMk/>
            <pc:sldMk cId="1124540282" sldId="506"/>
            <ac:picMk id="5" creationId="{DF2766AD-8892-BC34-4A31-ECAEE6A6DE14}"/>
          </ac:picMkLst>
        </pc:picChg>
        <pc:picChg chg="add del mod">
          <ac:chgData name="Commodore St Germain" userId="420783ab-3e48-4f67-af00-cfba62042d5f" providerId="ADAL" clId="{5CFBCFCE-2BF9-427F-BF00-E9099D88084A}" dt="2026-06-04T22:28:22.449" v="9766" actId="21"/>
          <ac:picMkLst>
            <pc:docMk/>
            <pc:sldMk cId="1124540282" sldId="506"/>
            <ac:picMk id="8" creationId="{F4EBDA3C-61AD-5B79-1011-68502ADA9F22}"/>
          </ac:picMkLst>
        </pc:picChg>
        <pc:inkChg chg="add del">
          <ac:chgData name="Commodore St Germain" userId="420783ab-3e48-4f67-af00-cfba62042d5f" providerId="ADAL" clId="{5CFBCFCE-2BF9-427F-BF00-E9099D88084A}" dt="2026-06-12T16:07:40.694" v="12883" actId="478"/>
          <ac:inkMkLst>
            <pc:docMk/>
            <pc:sldMk cId="1124540282" sldId="506"/>
            <ac:inkMk id="4" creationId="{3166060C-7BFF-010B-593F-C88C29B0B172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7:44.143" v="12884" actId="478"/>
        <pc:sldMkLst>
          <pc:docMk/>
          <pc:sldMk cId="257264047" sldId="507"/>
        </pc:sldMkLst>
        <pc:spChg chg="add mod">
          <ac:chgData name="Commodore St Germain" userId="420783ab-3e48-4f67-af00-cfba62042d5f" providerId="ADAL" clId="{5CFBCFCE-2BF9-427F-BF00-E9099D88084A}" dt="2026-06-04T22:27:32.992" v="9763" actId="20577"/>
          <ac:spMkLst>
            <pc:docMk/>
            <pc:sldMk cId="257264047" sldId="507"/>
            <ac:spMk id="6" creationId="{78078819-9BAE-9858-D7DD-B73381F4A4EB}"/>
          </ac:spMkLst>
        </pc:spChg>
        <pc:spChg chg="add mod">
          <ac:chgData name="Commodore St Germain" userId="420783ab-3e48-4f67-af00-cfba62042d5f" providerId="ADAL" clId="{5CFBCFCE-2BF9-427F-BF00-E9099D88084A}" dt="2026-06-04T22:29:58.954" v="9792" actId="1076"/>
          <ac:spMkLst>
            <pc:docMk/>
            <pc:sldMk cId="257264047" sldId="507"/>
            <ac:spMk id="7" creationId="{BB81286C-B2F5-A8D6-F542-B909F05DDD50}"/>
          </ac:spMkLst>
        </pc:spChg>
        <pc:picChg chg="add mod">
          <ac:chgData name="Commodore St Germain" userId="420783ab-3e48-4f67-af00-cfba62042d5f" providerId="ADAL" clId="{5CFBCFCE-2BF9-427F-BF00-E9099D88084A}" dt="2026-06-04T22:27:25.426" v="9741" actId="1076"/>
          <ac:picMkLst>
            <pc:docMk/>
            <pc:sldMk cId="257264047" sldId="507"/>
            <ac:picMk id="5" creationId="{B2D88BEC-98ED-451F-A548-972AD2226FCD}"/>
          </ac:picMkLst>
        </pc:picChg>
        <pc:picChg chg="add mod">
          <ac:chgData name="Commodore St Germain" userId="420783ab-3e48-4f67-af00-cfba62042d5f" providerId="ADAL" clId="{5CFBCFCE-2BF9-427F-BF00-E9099D88084A}" dt="2026-06-04T22:29:55.731" v="9791" actId="14100"/>
          <ac:picMkLst>
            <pc:docMk/>
            <pc:sldMk cId="257264047" sldId="507"/>
            <ac:picMk id="8" creationId="{F4EBDA3C-61AD-5B79-1011-68502ADA9F22}"/>
          </ac:picMkLst>
        </pc:picChg>
        <pc:inkChg chg="add del">
          <ac:chgData name="Commodore St Germain" userId="420783ab-3e48-4f67-af00-cfba62042d5f" providerId="ADAL" clId="{5CFBCFCE-2BF9-427F-BF00-E9099D88084A}" dt="2026-06-12T16:07:44.143" v="12884" actId="478"/>
          <ac:inkMkLst>
            <pc:docMk/>
            <pc:sldMk cId="257264047" sldId="507"/>
            <ac:inkMk id="4" creationId="{67414C81-C8BB-48A3-9978-C14ABCE064A4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7:47.550" v="12885" actId="478"/>
        <pc:sldMkLst>
          <pc:docMk/>
          <pc:sldMk cId="371738810" sldId="508"/>
        </pc:sldMkLst>
        <pc:spChg chg="mod">
          <ac:chgData name="Commodore St Germain" userId="420783ab-3e48-4f67-af00-cfba62042d5f" providerId="ADAL" clId="{5CFBCFCE-2BF9-427F-BF00-E9099D88084A}" dt="2026-06-04T22:32:07.213" v="9830" actId="20577"/>
          <ac:spMkLst>
            <pc:docMk/>
            <pc:sldMk cId="371738810" sldId="508"/>
            <ac:spMk id="2" creationId="{13D38C9A-A01D-FC36-BFC2-36B0818B4B13}"/>
          </ac:spMkLst>
        </pc:spChg>
        <pc:spChg chg="mod">
          <ac:chgData name="Commodore St Germain" userId="420783ab-3e48-4f67-af00-cfba62042d5f" providerId="ADAL" clId="{5CFBCFCE-2BF9-427F-BF00-E9099D88084A}" dt="2026-06-04T22:32:57.711" v="9941" actId="20577"/>
          <ac:spMkLst>
            <pc:docMk/>
            <pc:sldMk cId="371738810" sldId="508"/>
            <ac:spMk id="3" creationId="{56640401-90A1-19B8-1BEE-72C8E128C49A}"/>
          </ac:spMkLst>
        </pc:spChg>
        <pc:spChg chg="add mod">
          <ac:chgData name="Commodore St Germain" userId="420783ab-3e48-4f67-af00-cfba62042d5f" providerId="ADAL" clId="{5CFBCFCE-2BF9-427F-BF00-E9099D88084A}" dt="2026-06-04T22:31:30.672" v="9806" actId="20577"/>
          <ac:spMkLst>
            <pc:docMk/>
            <pc:sldMk cId="371738810" sldId="508"/>
            <ac:spMk id="6" creationId="{639AA512-B6D9-1D97-150D-5DCD4C7ECFAF}"/>
          </ac:spMkLst>
        </pc:spChg>
        <pc:spChg chg="add mod">
          <ac:chgData name="Commodore St Germain" userId="420783ab-3e48-4f67-af00-cfba62042d5f" providerId="ADAL" clId="{5CFBCFCE-2BF9-427F-BF00-E9099D88084A}" dt="2026-06-04T22:34:26.977" v="10063" actId="1037"/>
          <ac:spMkLst>
            <pc:docMk/>
            <pc:sldMk cId="371738810" sldId="508"/>
            <ac:spMk id="7" creationId="{F15C4B08-13CE-41D3-7BC9-A77EFFDDAB70}"/>
          </ac:spMkLst>
        </pc:spChg>
        <pc:spChg chg="add mod">
          <ac:chgData name="Commodore St Germain" userId="420783ab-3e48-4f67-af00-cfba62042d5f" providerId="ADAL" clId="{5CFBCFCE-2BF9-427F-BF00-E9099D88084A}" dt="2026-06-04T22:34:35.881" v="10065" actId="14100"/>
          <ac:spMkLst>
            <pc:docMk/>
            <pc:sldMk cId="371738810" sldId="508"/>
            <ac:spMk id="8" creationId="{6954DA8B-0685-4E6B-8C32-D241807A99E4}"/>
          </ac:spMkLst>
        </pc:spChg>
        <pc:spChg chg="add mod">
          <ac:chgData name="Commodore St Germain" userId="420783ab-3e48-4f67-af00-cfba62042d5f" providerId="ADAL" clId="{5CFBCFCE-2BF9-427F-BF00-E9099D88084A}" dt="2026-06-04T22:35:25.404" v="10095" actId="1076"/>
          <ac:spMkLst>
            <pc:docMk/>
            <pc:sldMk cId="371738810" sldId="508"/>
            <ac:spMk id="9" creationId="{CF11CB97-CA2F-5297-C39B-0B963FA96DED}"/>
          </ac:spMkLst>
        </pc:spChg>
        <pc:spChg chg="add mod">
          <ac:chgData name="Commodore St Germain" userId="420783ab-3e48-4f67-af00-cfba62042d5f" providerId="ADAL" clId="{5CFBCFCE-2BF9-427F-BF00-E9099D88084A}" dt="2026-06-04T22:36:37.733" v="10140" actId="1076"/>
          <ac:spMkLst>
            <pc:docMk/>
            <pc:sldMk cId="371738810" sldId="508"/>
            <ac:spMk id="10" creationId="{2E338F11-27C8-83BD-0467-CE12048FE973}"/>
          </ac:spMkLst>
        </pc:spChg>
        <pc:spChg chg="add mod">
          <ac:chgData name="Commodore St Germain" userId="420783ab-3e48-4f67-af00-cfba62042d5f" providerId="ADAL" clId="{5CFBCFCE-2BF9-427F-BF00-E9099D88084A}" dt="2026-06-04T22:36:29.379" v="10138" actId="20577"/>
          <ac:spMkLst>
            <pc:docMk/>
            <pc:sldMk cId="371738810" sldId="508"/>
            <ac:spMk id="12" creationId="{1ED9C89A-12CA-71A2-A1D8-E919240AB1C6}"/>
          </ac:spMkLst>
        </pc:spChg>
        <pc:picChg chg="add mod">
          <ac:chgData name="Commodore St Germain" userId="420783ab-3e48-4f67-af00-cfba62042d5f" providerId="ADAL" clId="{5CFBCFCE-2BF9-427F-BF00-E9099D88084A}" dt="2026-06-04T22:34:18.179" v="10055" actId="1076"/>
          <ac:picMkLst>
            <pc:docMk/>
            <pc:sldMk cId="371738810" sldId="508"/>
            <ac:picMk id="5" creationId="{F8858CA4-2AA5-4837-508A-0ECC3BEE70C8}"/>
          </ac:picMkLst>
        </pc:picChg>
        <pc:inkChg chg="add del">
          <ac:chgData name="Commodore St Germain" userId="420783ab-3e48-4f67-af00-cfba62042d5f" providerId="ADAL" clId="{5CFBCFCE-2BF9-427F-BF00-E9099D88084A}" dt="2026-06-12T16:07:47.550" v="12885" actId="478"/>
          <ac:inkMkLst>
            <pc:docMk/>
            <pc:sldMk cId="371738810" sldId="508"/>
            <ac:inkMk id="4" creationId="{3468AE7D-F998-6273-BFB0-81939B7E272C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7:55.120" v="12887" actId="478"/>
        <pc:sldMkLst>
          <pc:docMk/>
          <pc:sldMk cId="3490009447" sldId="509"/>
        </pc:sldMkLst>
        <pc:spChg chg="mod">
          <ac:chgData name="Commodore St Germain" userId="420783ab-3e48-4f67-af00-cfba62042d5f" providerId="ADAL" clId="{5CFBCFCE-2BF9-427F-BF00-E9099D88084A}" dt="2026-06-04T22:46:05.131" v="10375" actId="20577"/>
          <ac:spMkLst>
            <pc:docMk/>
            <pc:sldMk cId="3490009447" sldId="509"/>
            <ac:spMk id="2" creationId="{711328E0-77ED-6BD3-FEC7-4859ED18E5B3}"/>
          </ac:spMkLst>
        </pc:spChg>
        <pc:spChg chg="del">
          <ac:chgData name="Commodore St Germain" userId="420783ab-3e48-4f67-af00-cfba62042d5f" providerId="ADAL" clId="{5CFBCFCE-2BF9-427F-BF00-E9099D88084A}" dt="2026-06-04T22:49:24.944" v="10376" actId="478"/>
          <ac:spMkLst>
            <pc:docMk/>
            <pc:sldMk cId="3490009447" sldId="509"/>
            <ac:spMk id="3" creationId="{C3C9F104-B1D1-E260-ABCC-AFC94A7068E4}"/>
          </ac:spMkLst>
        </pc:spChg>
        <pc:spChg chg="add mod">
          <ac:chgData name="Commodore St Germain" userId="420783ab-3e48-4f67-af00-cfba62042d5f" providerId="ADAL" clId="{5CFBCFCE-2BF9-427F-BF00-E9099D88084A}" dt="2026-06-04T22:51:18.207" v="10389"/>
          <ac:spMkLst>
            <pc:docMk/>
            <pc:sldMk cId="3490009447" sldId="509"/>
            <ac:spMk id="10" creationId="{DB240348-C39E-0DF6-9115-C3CFBB5F6F1C}"/>
          </ac:spMkLst>
        </pc:spChg>
        <pc:spChg chg="add mod">
          <ac:chgData name="Commodore St Germain" userId="420783ab-3e48-4f67-af00-cfba62042d5f" providerId="ADAL" clId="{5CFBCFCE-2BF9-427F-BF00-E9099D88084A}" dt="2026-06-04T22:51:54.571" v="10410" actId="57"/>
          <ac:spMkLst>
            <pc:docMk/>
            <pc:sldMk cId="3490009447" sldId="509"/>
            <ac:spMk id="11" creationId="{5887FEC5-391C-F8D3-6DA7-B9AED3A00B80}"/>
          </ac:spMkLst>
        </pc:spChg>
        <pc:spChg chg="add mod">
          <ac:chgData name="Commodore St Germain" userId="420783ab-3e48-4f67-af00-cfba62042d5f" providerId="ADAL" clId="{5CFBCFCE-2BF9-427F-BF00-E9099D88084A}" dt="2026-06-04T22:52:11.112" v="10422" actId="20577"/>
          <ac:spMkLst>
            <pc:docMk/>
            <pc:sldMk cId="3490009447" sldId="509"/>
            <ac:spMk id="12" creationId="{9A521E18-14CA-B11A-91E7-39056C7BC41F}"/>
          </ac:spMkLst>
        </pc:spChg>
        <pc:spChg chg="add mod">
          <ac:chgData name="Commodore St Germain" userId="420783ab-3e48-4f67-af00-cfba62042d5f" providerId="ADAL" clId="{5CFBCFCE-2BF9-427F-BF00-E9099D88084A}" dt="2026-06-04T22:52:27.361" v="10426" actId="20577"/>
          <ac:spMkLst>
            <pc:docMk/>
            <pc:sldMk cId="3490009447" sldId="509"/>
            <ac:spMk id="13" creationId="{933D9FE9-DAB0-8EA6-CE8C-0B58FAA00626}"/>
          </ac:spMkLst>
        </pc:spChg>
        <pc:spChg chg="add mod">
          <ac:chgData name="Commodore St Germain" userId="420783ab-3e48-4f67-af00-cfba62042d5f" providerId="ADAL" clId="{5CFBCFCE-2BF9-427F-BF00-E9099D88084A}" dt="2026-06-04T22:52:44.656" v="10438" actId="20577"/>
          <ac:spMkLst>
            <pc:docMk/>
            <pc:sldMk cId="3490009447" sldId="509"/>
            <ac:spMk id="14" creationId="{5F84D990-E66E-261B-B645-66BEE8E36AE2}"/>
          </ac:spMkLst>
        </pc:spChg>
        <pc:picChg chg="add mod">
          <ac:chgData name="Commodore St Germain" userId="420783ab-3e48-4f67-af00-cfba62042d5f" providerId="ADAL" clId="{5CFBCFCE-2BF9-427F-BF00-E9099D88084A}" dt="2026-06-04T22:49:32.604" v="10379" actId="1076"/>
          <ac:picMkLst>
            <pc:docMk/>
            <pc:sldMk cId="3490009447" sldId="509"/>
            <ac:picMk id="5" creationId="{B9513183-8A60-289A-77DE-F1F6DC7B5396}"/>
          </ac:picMkLst>
        </pc:picChg>
        <pc:picChg chg="add mod">
          <ac:chgData name="Commodore St Germain" userId="420783ab-3e48-4f67-af00-cfba62042d5f" providerId="ADAL" clId="{5CFBCFCE-2BF9-427F-BF00-E9099D88084A}" dt="2026-06-04T22:50:40.573" v="10384" actId="1076"/>
          <ac:picMkLst>
            <pc:docMk/>
            <pc:sldMk cId="3490009447" sldId="509"/>
            <ac:picMk id="7" creationId="{49DD1487-683A-827A-467B-B1C52D484AAF}"/>
          </ac:picMkLst>
        </pc:picChg>
        <pc:picChg chg="add mod">
          <ac:chgData name="Commodore St Germain" userId="420783ab-3e48-4f67-af00-cfba62042d5f" providerId="ADAL" clId="{5CFBCFCE-2BF9-427F-BF00-E9099D88084A}" dt="2026-06-04T22:51:04.390" v="10388" actId="14100"/>
          <ac:picMkLst>
            <pc:docMk/>
            <pc:sldMk cId="3490009447" sldId="509"/>
            <ac:picMk id="9" creationId="{8AF52E64-F1E0-476E-86C4-1B74173FA606}"/>
          </ac:picMkLst>
        </pc:picChg>
        <pc:inkChg chg="add del">
          <ac:chgData name="Commodore St Germain" userId="420783ab-3e48-4f67-af00-cfba62042d5f" providerId="ADAL" clId="{5CFBCFCE-2BF9-427F-BF00-E9099D88084A}" dt="2026-06-12T16:07:55.120" v="12887" actId="478"/>
          <ac:inkMkLst>
            <pc:docMk/>
            <pc:sldMk cId="3490009447" sldId="509"/>
            <ac:inkMk id="3" creationId="{8EFD1A2E-7CF5-D7F8-7D02-E40A2BD720D7}"/>
          </ac:inkMkLst>
        </pc:inkChg>
      </pc:sldChg>
      <pc:sldChg chg="add del">
        <pc:chgData name="Commodore St Germain" userId="420783ab-3e48-4f67-af00-cfba62042d5f" providerId="ADAL" clId="{5CFBCFCE-2BF9-427F-BF00-E9099D88084A}" dt="2026-06-04T21:22:13.651" v="8189"/>
        <pc:sldMkLst>
          <pc:docMk/>
          <pc:sldMk cId="3294537783" sldId="510"/>
        </pc:sldMkLst>
      </pc:sldChg>
      <pc:sldChg chg="addSp delSp modSp add mod">
        <pc:chgData name="Commodore St Germain" userId="420783ab-3e48-4f67-af00-cfba62042d5f" providerId="ADAL" clId="{5CFBCFCE-2BF9-427F-BF00-E9099D88084A}" dt="2026-06-12T16:07:32.387" v="12881" actId="478"/>
        <pc:sldMkLst>
          <pc:docMk/>
          <pc:sldMk cId="3370116187" sldId="510"/>
        </pc:sldMkLst>
        <pc:spChg chg="mod">
          <ac:chgData name="Commodore St Germain" userId="420783ab-3e48-4f67-af00-cfba62042d5f" providerId="ADAL" clId="{5CFBCFCE-2BF9-427F-BF00-E9099D88084A}" dt="2026-06-04T21:35:26.998" v="8659" actId="20577"/>
          <ac:spMkLst>
            <pc:docMk/>
            <pc:sldMk cId="3370116187" sldId="510"/>
            <ac:spMk id="2" creationId="{911E3A24-F6F0-9E9F-B19B-1536B9B41494}"/>
          </ac:spMkLst>
        </pc:spChg>
        <pc:spChg chg="add mod">
          <ac:chgData name="Commodore St Germain" userId="420783ab-3e48-4f67-af00-cfba62042d5f" providerId="ADAL" clId="{5CFBCFCE-2BF9-427F-BF00-E9099D88084A}" dt="2026-06-04T21:51:12.827" v="9279" actId="1036"/>
          <ac:spMkLst>
            <pc:docMk/>
            <pc:sldMk cId="3370116187" sldId="510"/>
            <ac:spMk id="3" creationId="{CF4F9D66-B6FA-F679-CB6E-41D3C3972405}"/>
          </ac:spMkLst>
        </pc:spChg>
        <pc:spChg chg="mod ord">
          <ac:chgData name="Commodore St Germain" userId="420783ab-3e48-4f67-af00-cfba62042d5f" providerId="ADAL" clId="{5CFBCFCE-2BF9-427F-BF00-E9099D88084A}" dt="2026-06-04T21:53:49.749" v="9325" actId="16959"/>
          <ac:spMkLst>
            <pc:docMk/>
            <pc:sldMk cId="3370116187" sldId="510"/>
            <ac:spMk id="6" creationId="{73EDBDAC-C7F4-F813-F241-4B485618F10C}"/>
          </ac:spMkLst>
        </pc:spChg>
        <pc:spChg chg="mod">
          <ac:chgData name="Commodore St Germain" userId="420783ab-3e48-4f67-af00-cfba62042d5f" providerId="ADAL" clId="{5CFBCFCE-2BF9-427F-BF00-E9099D88084A}" dt="2026-06-04T21:51:12.827" v="9279" actId="1036"/>
          <ac:spMkLst>
            <pc:docMk/>
            <pc:sldMk cId="3370116187" sldId="510"/>
            <ac:spMk id="7" creationId="{395202E2-109D-A935-B799-6CFABA6BCD04}"/>
          </ac:spMkLst>
        </pc:spChg>
        <pc:spChg chg="mod">
          <ac:chgData name="Commodore St Germain" userId="420783ab-3e48-4f67-af00-cfba62042d5f" providerId="ADAL" clId="{5CFBCFCE-2BF9-427F-BF00-E9099D88084A}" dt="2026-06-04T21:51:12.827" v="9279" actId="1036"/>
          <ac:spMkLst>
            <pc:docMk/>
            <pc:sldMk cId="3370116187" sldId="510"/>
            <ac:spMk id="8" creationId="{6E05FEED-3BBA-C4A4-2813-9579283BCCCD}"/>
          </ac:spMkLst>
        </pc:spChg>
        <pc:spChg chg="mod">
          <ac:chgData name="Commodore St Germain" userId="420783ab-3e48-4f67-af00-cfba62042d5f" providerId="ADAL" clId="{5CFBCFCE-2BF9-427F-BF00-E9099D88084A}" dt="2026-06-04T21:55:32.681" v="9463" actId="20577"/>
          <ac:spMkLst>
            <pc:docMk/>
            <pc:sldMk cId="3370116187" sldId="510"/>
            <ac:spMk id="9" creationId="{DF5A5FF7-8285-0FF9-C780-30D8D1FA7685}"/>
          </ac:spMkLst>
        </pc:spChg>
        <pc:spChg chg="add mod">
          <ac:chgData name="Commodore St Germain" userId="420783ab-3e48-4f67-af00-cfba62042d5f" providerId="ADAL" clId="{5CFBCFCE-2BF9-427F-BF00-E9099D88084A}" dt="2026-06-04T21:51:12.827" v="9279" actId="1036"/>
          <ac:spMkLst>
            <pc:docMk/>
            <pc:sldMk cId="3370116187" sldId="510"/>
            <ac:spMk id="10" creationId="{4BBC8CCF-F9CE-949C-B2D7-015A2284EF57}"/>
          </ac:spMkLst>
        </pc:spChg>
        <pc:spChg chg="add mod">
          <ac:chgData name="Commodore St Germain" userId="420783ab-3e48-4f67-af00-cfba62042d5f" providerId="ADAL" clId="{5CFBCFCE-2BF9-427F-BF00-E9099D88084A}" dt="2026-06-04T22:16:30.451" v="9686"/>
          <ac:spMkLst>
            <pc:docMk/>
            <pc:sldMk cId="3370116187" sldId="510"/>
            <ac:spMk id="20" creationId="{C98DC1FB-3655-6814-F8EE-577379F6F020}"/>
          </ac:spMkLst>
        </pc:spChg>
        <pc:picChg chg="mod modCrop">
          <ac:chgData name="Commodore St Germain" userId="420783ab-3e48-4f67-af00-cfba62042d5f" providerId="ADAL" clId="{5CFBCFCE-2BF9-427F-BF00-E9099D88084A}" dt="2026-06-04T21:51:12.827" v="9279" actId="1036"/>
          <ac:picMkLst>
            <pc:docMk/>
            <pc:sldMk cId="3370116187" sldId="510"/>
            <ac:picMk id="4" creationId="{6CEF70E2-418E-6DB1-DE9A-1825A6D5A6F1}"/>
          </ac:picMkLst>
        </pc:picChg>
        <pc:picChg chg="mod modCrop">
          <ac:chgData name="Commodore St Germain" userId="420783ab-3e48-4f67-af00-cfba62042d5f" providerId="ADAL" clId="{5CFBCFCE-2BF9-427F-BF00-E9099D88084A}" dt="2026-06-04T21:51:12.827" v="9279" actId="1036"/>
          <ac:picMkLst>
            <pc:docMk/>
            <pc:sldMk cId="3370116187" sldId="510"/>
            <ac:picMk id="5" creationId="{540002FD-1DE6-1BC0-C747-9E6E8A827190}"/>
          </ac:picMkLst>
        </pc:picChg>
        <pc:inkChg chg="add del">
          <ac:chgData name="Commodore St Germain" userId="420783ab-3e48-4f67-af00-cfba62042d5f" providerId="ADAL" clId="{5CFBCFCE-2BF9-427F-BF00-E9099D88084A}" dt="2026-06-12T16:07:32.387" v="12881" actId="478"/>
          <ac:inkMkLst>
            <pc:docMk/>
            <pc:sldMk cId="3370116187" sldId="510"/>
            <ac:inkMk id="12" creationId="{3C2F757A-9B6A-4B27-1061-B21C42F65D92}"/>
          </ac:inkMkLst>
        </pc:inkChg>
        <pc:cxnChg chg="add mod">
          <ac:chgData name="Commodore St Germain" userId="420783ab-3e48-4f67-af00-cfba62042d5f" providerId="ADAL" clId="{5CFBCFCE-2BF9-427F-BF00-E9099D88084A}" dt="2026-06-04T21:54:49.798" v="9342" actId="692"/>
          <ac:cxnSpMkLst>
            <pc:docMk/>
            <pc:sldMk cId="3370116187" sldId="510"/>
            <ac:cxnSpMk id="11" creationId="{26ADF2AF-422C-6812-0119-09DB3A5EFB01}"/>
          </ac:cxnSpMkLst>
        </pc:cxnChg>
        <pc:cxnChg chg="add del mod">
          <ac:chgData name="Commodore St Germain" userId="420783ab-3e48-4f67-af00-cfba62042d5f" providerId="ADAL" clId="{5CFBCFCE-2BF9-427F-BF00-E9099D88084A}" dt="2026-06-04T21:54:37.498" v="9336" actId="478"/>
          <ac:cxnSpMkLst>
            <pc:docMk/>
            <pc:sldMk cId="3370116187" sldId="510"/>
            <ac:cxnSpMk id="12" creationId="{4E6377D3-6520-8BE9-DDA4-CCF8B5649A12}"/>
          </ac:cxnSpMkLst>
        </pc:cxnChg>
        <pc:cxnChg chg="add del mod">
          <ac:chgData name="Commodore St Germain" userId="420783ab-3e48-4f67-af00-cfba62042d5f" providerId="ADAL" clId="{5CFBCFCE-2BF9-427F-BF00-E9099D88084A}" dt="2026-06-04T21:54:52.839" v="9343" actId="478"/>
          <ac:cxnSpMkLst>
            <pc:docMk/>
            <pc:sldMk cId="3370116187" sldId="510"/>
            <ac:cxnSpMk id="15" creationId="{4B4B56F3-27E9-5A73-EF2A-18E58A5F333E}"/>
          </ac:cxnSpMkLst>
        </pc:cxnChg>
        <pc:cxnChg chg="add mod">
          <ac:chgData name="Commodore St Germain" userId="420783ab-3e48-4f67-af00-cfba62042d5f" providerId="ADAL" clId="{5CFBCFCE-2BF9-427F-BF00-E9099D88084A}" dt="2026-06-04T21:56:16.228" v="9478" actId="1076"/>
          <ac:cxnSpMkLst>
            <pc:docMk/>
            <pc:sldMk cId="3370116187" sldId="510"/>
            <ac:cxnSpMk id="16" creationId="{64A77454-1C74-216F-0A1D-752F7D5B36BF}"/>
          </ac:cxnSpMkLst>
        </pc:cxnChg>
        <pc:cxnChg chg="add mod">
          <ac:chgData name="Commodore St Germain" userId="420783ab-3e48-4f67-af00-cfba62042d5f" providerId="ADAL" clId="{5CFBCFCE-2BF9-427F-BF00-E9099D88084A}" dt="2026-06-04T21:56:20.355" v="9480" actId="1076"/>
          <ac:cxnSpMkLst>
            <pc:docMk/>
            <pc:sldMk cId="3370116187" sldId="510"/>
            <ac:cxnSpMk id="17" creationId="{5B37324D-C4C5-C28C-54FC-12199D574DC8}"/>
          </ac:cxnSpMkLst>
        </pc:cxnChg>
        <pc:cxnChg chg="add mod">
          <ac:chgData name="Commodore St Germain" userId="420783ab-3e48-4f67-af00-cfba62042d5f" providerId="ADAL" clId="{5CFBCFCE-2BF9-427F-BF00-E9099D88084A}" dt="2026-06-04T21:56:30.569" v="9490" actId="14100"/>
          <ac:cxnSpMkLst>
            <pc:docMk/>
            <pc:sldMk cId="3370116187" sldId="510"/>
            <ac:cxnSpMk id="18" creationId="{5D5A0283-3192-BC9A-380F-F824826BE7E8}"/>
          </ac:cxnSpMkLst>
        </pc:cxnChg>
      </pc:sldChg>
      <pc:sldChg chg="addSp delSp modSp add mod ord">
        <pc:chgData name="Commodore St Germain" userId="420783ab-3e48-4f67-af00-cfba62042d5f" providerId="ADAL" clId="{5CFBCFCE-2BF9-427F-BF00-E9099D88084A}" dt="2026-06-12T16:07:50.781" v="12886" actId="478"/>
        <pc:sldMkLst>
          <pc:docMk/>
          <pc:sldMk cId="178628471" sldId="511"/>
        </pc:sldMkLst>
        <pc:spChg chg="mod">
          <ac:chgData name="Commodore St Germain" userId="420783ab-3e48-4f67-af00-cfba62042d5f" providerId="ADAL" clId="{5CFBCFCE-2BF9-427F-BF00-E9099D88084A}" dt="2026-06-04T22:38:54.132" v="10194" actId="20577"/>
          <ac:spMkLst>
            <pc:docMk/>
            <pc:sldMk cId="178628471" sldId="511"/>
            <ac:spMk id="3" creationId="{56640401-90A1-19B8-1BEE-72C8E128C49A}"/>
          </ac:spMkLst>
        </pc:spChg>
        <pc:spChg chg="mod">
          <ac:chgData name="Commodore St Germain" userId="420783ab-3e48-4f67-af00-cfba62042d5f" providerId="ADAL" clId="{5CFBCFCE-2BF9-427F-BF00-E9099D88084A}" dt="2026-06-04T22:39:39.292" v="10250" actId="14100"/>
          <ac:spMkLst>
            <pc:docMk/>
            <pc:sldMk cId="178628471" sldId="511"/>
            <ac:spMk id="7" creationId="{F15C4B08-13CE-41D3-7BC9-A77EFFDDAB70}"/>
          </ac:spMkLst>
        </pc:spChg>
        <pc:spChg chg="mod">
          <ac:chgData name="Commodore St Germain" userId="420783ab-3e48-4f67-af00-cfba62042d5f" providerId="ADAL" clId="{5CFBCFCE-2BF9-427F-BF00-E9099D88084A}" dt="2026-06-04T22:39:46.772" v="10252" actId="14100"/>
          <ac:spMkLst>
            <pc:docMk/>
            <pc:sldMk cId="178628471" sldId="511"/>
            <ac:spMk id="8" creationId="{6954DA8B-0685-4E6B-8C32-D241807A99E4}"/>
          </ac:spMkLst>
        </pc:spChg>
        <pc:spChg chg="mod">
          <ac:chgData name="Commodore St Germain" userId="420783ab-3e48-4f67-af00-cfba62042d5f" providerId="ADAL" clId="{5CFBCFCE-2BF9-427F-BF00-E9099D88084A}" dt="2026-06-04T22:41:58.878" v="10253" actId="57"/>
          <ac:spMkLst>
            <pc:docMk/>
            <pc:sldMk cId="178628471" sldId="511"/>
            <ac:spMk id="9" creationId="{CF11CB97-CA2F-5297-C39B-0B963FA96DED}"/>
          </ac:spMkLst>
        </pc:spChg>
        <pc:spChg chg="mod">
          <ac:chgData name="Commodore St Germain" userId="420783ab-3e48-4f67-af00-cfba62042d5f" providerId="ADAL" clId="{5CFBCFCE-2BF9-427F-BF00-E9099D88084A}" dt="2026-06-04T22:42:30.343" v="10263" actId="20577"/>
          <ac:spMkLst>
            <pc:docMk/>
            <pc:sldMk cId="178628471" sldId="511"/>
            <ac:spMk id="10" creationId="{2E338F11-27C8-83BD-0467-CE12048FE973}"/>
          </ac:spMkLst>
        </pc:spChg>
        <pc:spChg chg="mod">
          <ac:chgData name="Commodore St Germain" userId="420783ab-3e48-4f67-af00-cfba62042d5f" providerId="ADAL" clId="{5CFBCFCE-2BF9-427F-BF00-E9099D88084A}" dt="2026-06-04T22:43:35.591" v="10307" actId="1076"/>
          <ac:spMkLst>
            <pc:docMk/>
            <pc:sldMk cId="178628471" sldId="511"/>
            <ac:spMk id="12" creationId="{1ED9C89A-12CA-71A2-A1D8-E919240AB1C6}"/>
          </ac:spMkLst>
        </pc:spChg>
        <pc:picChg chg="mod ord">
          <ac:chgData name="Commodore St Germain" userId="420783ab-3e48-4f67-af00-cfba62042d5f" providerId="ADAL" clId="{5CFBCFCE-2BF9-427F-BF00-E9099D88084A}" dt="2026-06-04T22:39:30.998" v="10248" actId="167"/>
          <ac:picMkLst>
            <pc:docMk/>
            <pc:sldMk cId="178628471" sldId="511"/>
            <ac:picMk id="5" creationId="{F8858CA4-2AA5-4837-508A-0ECC3BEE70C8}"/>
          </ac:picMkLst>
        </pc:picChg>
        <pc:inkChg chg="add del">
          <ac:chgData name="Commodore St Germain" userId="420783ab-3e48-4f67-af00-cfba62042d5f" providerId="ADAL" clId="{5CFBCFCE-2BF9-427F-BF00-E9099D88084A}" dt="2026-06-12T16:07:50.781" v="12886" actId="478"/>
          <ac:inkMkLst>
            <pc:docMk/>
            <pc:sldMk cId="178628471" sldId="511"/>
            <ac:inkMk id="4" creationId="{E8501F63-46AF-417A-D830-08852013A755}"/>
          </ac:inkMkLst>
        </pc:inkChg>
      </pc:sldChg>
      <pc:sldChg chg="add del">
        <pc:chgData name="Commodore St Germain" userId="420783ab-3e48-4f67-af00-cfba62042d5f" providerId="ADAL" clId="{5CFBCFCE-2BF9-427F-BF00-E9099D88084A}" dt="2026-06-04T21:22:13.651" v="8189"/>
        <pc:sldMkLst>
          <pc:docMk/>
          <pc:sldMk cId="3451853107" sldId="511"/>
        </pc:sldMkLst>
      </pc:sldChg>
      <pc:sldChg chg="add del">
        <pc:chgData name="Commodore St Germain" userId="420783ab-3e48-4f67-af00-cfba62042d5f" providerId="ADAL" clId="{5CFBCFCE-2BF9-427F-BF00-E9099D88084A}" dt="2026-06-04T21:22:13.651" v="8189"/>
        <pc:sldMkLst>
          <pc:docMk/>
          <pc:sldMk cId="1340936074" sldId="512"/>
        </pc:sldMkLst>
      </pc:sldChg>
      <pc:sldChg chg="addSp delSp modSp add mod">
        <pc:chgData name="Commodore St Germain" userId="420783ab-3e48-4f67-af00-cfba62042d5f" providerId="ADAL" clId="{5CFBCFCE-2BF9-427F-BF00-E9099D88084A}" dt="2026-06-12T16:06:56.057" v="12873" actId="478"/>
        <pc:sldMkLst>
          <pc:docMk/>
          <pc:sldMk cId="3817779411" sldId="512"/>
        </pc:sldMkLst>
        <pc:spChg chg="add del">
          <ac:chgData name="Commodore St Germain" userId="420783ab-3e48-4f67-af00-cfba62042d5f" providerId="ADAL" clId="{5CFBCFCE-2BF9-427F-BF00-E9099D88084A}" dt="2026-06-04T22:44:09.349" v="10311" actId="478"/>
          <ac:spMkLst>
            <pc:docMk/>
            <pc:sldMk cId="3817779411" sldId="512"/>
            <ac:spMk id="3" creationId="{4FE466A8-23B4-6225-51C4-271ED6AE2DDA}"/>
          </ac:spMkLst>
        </pc:spChg>
        <pc:spChg chg="mod">
          <ac:chgData name="Commodore St Germain" userId="420783ab-3e48-4f67-af00-cfba62042d5f" providerId="ADAL" clId="{5CFBCFCE-2BF9-427F-BF00-E9099D88084A}" dt="2026-06-04T22:45:12.923" v="10347" actId="1037"/>
          <ac:spMkLst>
            <pc:docMk/>
            <pc:sldMk cId="3817779411" sldId="512"/>
            <ac:spMk id="5" creationId="{449358CD-7FE8-5F5A-CA21-E775F27C1227}"/>
          </ac:spMkLst>
        </pc:spChg>
        <pc:spChg chg="mod">
          <ac:chgData name="Commodore St Germain" userId="420783ab-3e48-4f67-af00-cfba62042d5f" providerId="ADAL" clId="{5CFBCFCE-2BF9-427F-BF00-E9099D88084A}" dt="2026-06-04T22:44:36.433" v="10341" actId="14100"/>
          <ac:spMkLst>
            <pc:docMk/>
            <pc:sldMk cId="3817779411" sldId="512"/>
            <ac:spMk id="6" creationId="{659A8469-5E85-6A49-3CCC-FEC7B5217F2F}"/>
          </ac:spMkLst>
        </pc:spChg>
        <pc:spChg chg="mod">
          <ac:chgData name="Commodore St Germain" userId="420783ab-3e48-4f67-af00-cfba62042d5f" providerId="ADAL" clId="{5CFBCFCE-2BF9-427F-BF00-E9099D88084A}" dt="2026-06-04T22:44:58.165" v="10344" actId="14100"/>
          <ac:spMkLst>
            <pc:docMk/>
            <pc:sldMk cId="3817779411" sldId="512"/>
            <ac:spMk id="7" creationId="{67536D12-3E35-C0E0-8196-88E03E614C01}"/>
          </ac:spMkLst>
        </pc:spChg>
        <pc:spChg chg="del">
          <ac:chgData name="Commodore St Germain" userId="420783ab-3e48-4f67-af00-cfba62042d5f" providerId="ADAL" clId="{5CFBCFCE-2BF9-427F-BF00-E9099D88084A}" dt="2026-06-04T22:44:11.969" v="10312" actId="478"/>
          <ac:spMkLst>
            <pc:docMk/>
            <pc:sldMk cId="3817779411" sldId="512"/>
            <ac:spMk id="8" creationId="{0DCDB366-9AF3-36C5-B653-2F26FE518D36}"/>
          </ac:spMkLst>
        </pc:spChg>
        <pc:spChg chg="add del mod">
          <ac:chgData name="Commodore St Germain" userId="420783ab-3e48-4f67-af00-cfba62042d5f" providerId="ADAL" clId="{5CFBCFCE-2BF9-427F-BF00-E9099D88084A}" dt="2026-06-04T22:44:08.168" v="10310" actId="478"/>
          <ac:spMkLst>
            <pc:docMk/>
            <pc:sldMk cId="3817779411" sldId="512"/>
            <ac:spMk id="9" creationId="{9EE102EE-0386-95FA-2C75-A6453385508E}"/>
          </ac:spMkLst>
        </pc:spChg>
        <pc:spChg chg="add del mod">
          <ac:chgData name="Commodore St Germain" userId="420783ab-3e48-4f67-af00-cfba62042d5f" providerId="ADAL" clId="{5CFBCFCE-2BF9-427F-BF00-E9099D88084A}" dt="2026-06-04T22:44:16.255" v="10313" actId="478"/>
          <ac:spMkLst>
            <pc:docMk/>
            <pc:sldMk cId="3817779411" sldId="512"/>
            <ac:spMk id="11" creationId="{6966E974-5918-BE49-04BE-9CBCE60C8096}"/>
          </ac:spMkLst>
        </pc:spChg>
        <pc:inkChg chg="add del">
          <ac:chgData name="Commodore St Germain" userId="420783ab-3e48-4f67-af00-cfba62042d5f" providerId="ADAL" clId="{5CFBCFCE-2BF9-427F-BF00-E9099D88084A}" dt="2026-06-12T16:06:56.057" v="12873" actId="478"/>
          <ac:inkMkLst>
            <pc:docMk/>
            <pc:sldMk cId="3817779411" sldId="512"/>
            <ac:inkMk id="3" creationId="{DF5D49D6-AF78-0DBA-A762-999D447F0456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7:59.899" v="12888" actId="478"/>
        <pc:sldMkLst>
          <pc:docMk/>
          <pc:sldMk cId="3734831353" sldId="513"/>
        </pc:sldMkLst>
        <pc:spChg chg="add mod">
          <ac:chgData name="Commodore St Germain" userId="420783ab-3e48-4f67-af00-cfba62042d5f" providerId="ADAL" clId="{5CFBCFCE-2BF9-427F-BF00-E9099D88084A}" dt="2026-06-04T22:53:37.368" v="10446"/>
          <ac:spMkLst>
            <pc:docMk/>
            <pc:sldMk cId="3734831353" sldId="513"/>
            <ac:spMk id="8" creationId="{28EBB79C-E34C-8523-CE3F-F61C31889A84}"/>
          </ac:spMkLst>
        </pc:spChg>
        <pc:picChg chg="add mod">
          <ac:chgData name="Commodore St Germain" userId="420783ab-3e48-4f67-af00-cfba62042d5f" providerId="ADAL" clId="{5CFBCFCE-2BF9-427F-BF00-E9099D88084A}" dt="2026-06-04T22:53:10.806" v="10441" actId="14100"/>
          <ac:picMkLst>
            <pc:docMk/>
            <pc:sldMk cId="3734831353" sldId="513"/>
            <ac:picMk id="5" creationId="{AAE47AFB-3AFB-C1E9-D836-43DC16469377}"/>
          </ac:picMkLst>
        </pc:picChg>
        <pc:picChg chg="add mod">
          <ac:chgData name="Commodore St Germain" userId="420783ab-3e48-4f67-af00-cfba62042d5f" providerId="ADAL" clId="{5CFBCFCE-2BF9-427F-BF00-E9099D88084A}" dt="2026-06-04T22:53:32.656" v="10445" actId="1076"/>
          <ac:picMkLst>
            <pc:docMk/>
            <pc:sldMk cId="3734831353" sldId="513"/>
            <ac:picMk id="7" creationId="{4427E8A4-2865-5A80-D0E4-094E10535510}"/>
          </ac:picMkLst>
        </pc:picChg>
        <pc:inkChg chg="add del">
          <ac:chgData name="Commodore St Germain" userId="420783ab-3e48-4f67-af00-cfba62042d5f" providerId="ADAL" clId="{5CFBCFCE-2BF9-427F-BF00-E9099D88084A}" dt="2026-06-12T16:07:59.899" v="12888" actId="478"/>
          <ac:inkMkLst>
            <pc:docMk/>
            <pc:sldMk cId="3734831353" sldId="513"/>
            <ac:inkMk id="4" creationId="{C2DCAD31-0A14-001F-D5D9-31C2B221423E}"/>
          </ac:inkMkLst>
        </pc:inkChg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3939314872" sldId="514"/>
        </pc:sldMkLst>
      </pc:sldChg>
      <pc:sldChg chg="new del">
        <pc:chgData name="Commodore St Germain" userId="420783ab-3e48-4f67-af00-cfba62042d5f" providerId="ADAL" clId="{5CFBCFCE-2BF9-427F-BF00-E9099D88084A}" dt="2026-06-04T22:54:56.364" v="10450" actId="47"/>
        <pc:sldMkLst>
          <pc:docMk/>
          <pc:sldMk cId="4014942015" sldId="514"/>
        </pc:sldMkLst>
      </pc:sldChg>
      <pc:sldChg chg="new del">
        <pc:chgData name="Commodore St Germain" userId="420783ab-3e48-4f67-af00-cfba62042d5f" providerId="ADAL" clId="{5CFBCFCE-2BF9-427F-BF00-E9099D88084A}" dt="2026-06-04T22:54:52.691" v="10449" actId="47"/>
        <pc:sldMkLst>
          <pc:docMk/>
          <pc:sldMk cId="564289409" sldId="515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1291064997" sldId="515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3775181053" sldId="516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2821452139" sldId="517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661782046" sldId="518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1555293389" sldId="519"/>
        </pc:sldMkLst>
      </pc:sldChg>
      <pc:sldChg chg="modSp add mod">
        <pc:chgData name="Commodore St Germain" userId="420783ab-3e48-4f67-af00-cfba62042d5f" providerId="ADAL" clId="{5CFBCFCE-2BF9-427F-BF00-E9099D88084A}" dt="2026-06-05T03:09:33.540" v="10573" actId="27636"/>
        <pc:sldMkLst>
          <pc:docMk/>
          <pc:sldMk cId="2188028480" sldId="520"/>
        </pc:sldMkLst>
        <pc:spChg chg="mod">
          <ac:chgData name="Commodore St Germain" userId="420783ab-3e48-4f67-af00-cfba62042d5f" providerId="ADAL" clId="{5CFBCFCE-2BF9-427F-BF00-E9099D88084A}" dt="2026-06-05T03:09:21.250" v="10536" actId="1035"/>
          <ac:spMkLst>
            <pc:docMk/>
            <pc:sldMk cId="2188028480" sldId="520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5T03:09:33.540" v="10573" actId="27636"/>
          <ac:spMkLst>
            <pc:docMk/>
            <pc:sldMk cId="2188028480" sldId="520"/>
            <ac:spMk id="3" creationId="{FAE6C167-8755-0957-EC44-727CF70712E3}"/>
          </ac:spMkLst>
        </pc:spChg>
      </pc:sldChg>
      <pc:sldChg chg="modSp add mod">
        <pc:chgData name="Commodore St Germain" userId="420783ab-3e48-4f67-af00-cfba62042d5f" providerId="ADAL" clId="{5CFBCFCE-2BF9-427F-BF00-E9099D88084A}" dt="2026-06-05T03:08:37.854" v="10511" actId="20577"/>
        <pc:sldMkLst>
          <pc:docMk/>
          <pc:sldMk cId="3812754875" sldId="521"/>
        </pc:sldMkLst>
        <pc:spChg chg="mod">
          <ac:chgData name="Commodore St Germain" userId="420783ab-3e48-4f67-af00-cfba62042d5f" providerId="ADAL" clId="{5CFBCFCE-2BF9-427F-BF00-E9099D88084A}" dt="2026-06-05T03:08:37.854" v="10511" actId="20577"/>
          <ac:spMkLst>
            <pc:docMk/>
            <pc:sldMk cId="3812754875" sldId="521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5CFBCFCE-2BF9-427F-BF00-E9099D88084A}" dt="2026-06-05T03:03:34.722" v="10480" actId="20577"/>
          <ac:spMkLst>
            <pc:docMk/>
            <pc:sldMk cId="3812754875" sldId="521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5CFBCFCE-2BF9-427F-BF00-E9099D88084A}" dt="2026-06-05T03:09:46.327" v="10574"/>
        <pc:sldMkLst>
          <pc:docMk/>
          <pc:sldMk cId="1254396451" sldId="522"/>
        </pc:sldMkLst>
      </pc:sldChg>
      <pc:sldChg chg="add">
        <pc:chgData name="Commodore St Germain" userId="420783ab-3e48-4f67-af00-cfba62042d5f" providerId="ADAL" clId="{5CFBCFCE-2BF9-427F-BF00-E9099D88084A}" dt="2026-06-05T03:09:53.830" v="10577"/>
        <pc:sldMkLst>
          <pc:docMk/>
          <pc:sldMk cId="3613005843" sldId="523"/>
        </pc:sldMkLst>
      </pc:sldChg>
      <pc:sldChg chg="add">
        <pc:chgData name="Commodore St Germain" userId="420783ab-3e48-4f67-af00-cfba62042d5f" providerId="ADAL" clId="{5CFBCFCE-2BF9-427F-BF00-E9099D88084A}" dt="2026-06-05T03:09:58.927" v="10579"/>
        <pc:sldMkLst>
          <pc:docMk/>
          <pc:sldMk cId="1235549792" sldId="524"/>
        </pc:sldMkLst>
      </pc:sldChg>
      <pc:sldChg chg="new del">
        <pc:chgData name="Commodore St Germain" userId="420783ab-3e48-4f67-af00-cfba62042d5f" providerId="ADAL" clId="{5CFBCFCE-2BF9-427F-BF00-E9099D88084A}" dt="2026-06-05T03:10:46.138" v="10583" actId="47"/>
        <pc:sldMkLst>
          <pc:docMk/>
          <pc:sldMk cId="1351493711" sldId="525"/>
        </pc:sldMkLst>
      </pc:sldChg>
      <pc:sldChg chg="new del">
        <pc:chgData name="Commodore St Germain" userId="420783ab-3e48-4f67-af00-cfba62042d5f" providerId="ADAL" clId="{5CFBCFCE-2BF9-427F-BF00-E9099D88084A}" dt="2026-06-05T03:11:35.822" v="10620" actId="47"/>
        <pc:sldMkLst>
          <pc:docMk/>
          <pc:sldMk cId="221465668" sldId="526"/>
        </pc:sldMkLst>
      </pc:sldChg>
      <pc:sldChg chg="modSp add mod">
        <pc:chgData name="Commodore St Germain" userId="420783ab-3e48-4f67-af00-cfba62042d5f" providerId="ADAL" clId="{5CFBCFCE-2BF9-427F-BF00-E9099D88084A}" dt="2026-06-05T03:11:10.807" v="10616" actId="20577"/>
        <pc:sldMkLst>
          <pc:docMk/>
          <pc:sldMk cId="2792066975" sldId="527"/>
        </pc:sldMkLst>
        <pc:spChg chg="mod">
          <ac:chgData name="Commodore St Germain" userId="420783ab-3e48-4f67-af00-cfba62042d5f" providerId="ADAL" clId="{5CFBCFCE-2BF9-427F-BF00-E9099D88084A}" dt="2026-06-05T03:11:10.807" v="10616" actId="20577"/>
          <ac:spMkLst>
            <pc:docMk/>
            <pc:sldMk cId="2792066975" sldId="527"/>
            <ac:spMk id="2" creationId="{47641DBE-2009-958F-48F4-9C3B50118109}"/>
          </ac:spMkLst>
        </pc:spChg>
      </pc:sldChg>
      <pc:sldChg chg="add">
        <pc:chgData name="Commodore St Germain" userId="420783ab-3e48-4f67-af00-cfba62042d5f" providerId="ADAL" clId="{5CFBCFCE-2BF9-427F-BF00-E9099D88084A}" dt="2026-06-05T03:10:57.147" v="10585"/>
        <pc:sldMkLst>
          <pc:docMk/>
          <pc:sldMk cId="208004239" sldId="528"/>
        </pc:sldMkLst>
      </pc:sldChg>
      <pc:sldChg chg="addSp delSp modSp new del mod">
        <pc:chgData name="Commodore St Germain" userId="420783ab-3e48-4f67-af00-cfba62042d5f" providerId="ADAL" clId="{5CFBCFCE-2BF9-427F-BF00-E9099D88084A}" dt="2026-06-05T03:58:31.138" v="11676" actId="47"/>
        <pc:sldMkLst>
          <pc:docMk/>
          <pc:sldMk cId="1809911259" sldId="529"/>
        </pc:sldMkLst>
        <pc:picChg chg="add del mod">
          <ac:chgData name="Commodore St Germain" userId="420783ab-3e48-4f67-af00-cfba62042d5f" providerId="ADAL" clId="{5CFBCFCE-2BF9-427F-BF00-E9099D88084A}" dt="2026-06-05T03:34:37.876" v="10811" actId="478"/>
          <ac:picMkLst>
            <pc:docMk/>
            <pc:sldMk cId="1809911259" sldId="529"/>
            <ac:picMk id="5" creationId="{DBF03AAD-34EA-8278-BA6C-D4410B1F089C}"/>
          </ac:picMkLst>
        </pc:picChg>
      </pc:sldChg>
      <pc:sldChg chg="new del">
        <pc:chgData name="Commodore St Germain" userId="420783ab-3e48-4f67-af00-cfba62042d5f" providerId="ADAL" clId="{5CFBCFCE-2BF9-427F-BF00-E9099D88084A}" dt="2026-06-05T03:11:25.209" v="10618" actId="47"/>
        <pc:sldMkLst>
          <pc:docMk/>
          <pc:sldMk cId="1414639031" sldId="530"/>
        </pc:sldMkLst>
      </pc:sldChg>
      <pc:sldChg chg="add del">
        <pc:chgData name="Commodore St Germain" userId="420783ab-3e48-4f67-af00-cfba62042d5f" providerId="ADAL" clId="{5CFBCFCE-2BF9-427F-BF00-E9099D88084A}" dt="2026-06-05T04:33:00.431" v="12010" actId="47"/>
        <pc:sldMkLst>
          <pc:docMk/>
          <pc:sldMk cId="2670414368" sldId="530"/>
        </pc:sldMkLst>
      </pc:sldChg>
      <pc:sldChg chg="addSp delSp modSp new mod">
        <pc:chgData name="Commodore St Germain" userId="420783ab-3e48-4f67-af00-cfba62042d5f" providerId="ADAL" clId="{5CFBCFCE-2BF9-427F-BF00-E9099D88084A}" dt="2026-06-12T16:08:45.112" v="12902" actId="478"/>
        <pc:sldMkLst>
          <pc:docMk/>
          <pc:sldMk cId="2816682944" sldId="531"/>
        </pc:sldMkLst>
        <pc:spChg chg="mod">
          <ac:chgData name="Commodore St Germain" userId="420783ab-3e48-4f67-af00-cfba62042d5f" providerId="ADAL" clId="{5CFBCFCE-2BF9-427F-BF00-E9099D88084A}" dt="2026-06-05T03:55:59.131" v="11563" actId="20577"/>
          <ac:spMkLst>
            <pc:docMk/>
            <pc:sldMk cId="2816682944" sldId="531"/>
            <ac:spMk id="2" creationId="{A9D3B8F5-1C91-96BC-CB30-E151A6EC4BB3}"/>
          </ac:spMkLst>
        </pc:spChg>
        <pc:spChg chg="del">
          <ac:chgData name="Commodore St Germain" userId="420783ab-3e48-4f67-af00-cfba62042d5f" providerId="ADAL" clId="{5CFBCFCE-2BF9-427F-BF00-E9099D88084A}" dt="2026-06-05T03:35:46.709" v="10901" actId="478"/>
          <ac:spMkLst>
            <pc:docMk/>
            <pc:sldMk cId="2816682944" sldId="531"/>
            <ac:spMk id="3" creationId="{115000C8-4DF9-D5DC-86BE-2B6DE9168C81}"/>
          </ac:spMkLst>
        </pc:spChg>
        <pc:spChg chg="add mod">
          <ac:chgData name="Commodore St Germain" userId="420783ab-3e48-4f67-af00-cfba62042d5f" providerId="ADAL" clId="{5CFBCFCE-2BF9-427F-BF00-E9099D88084A}" dt="2026-06-05T03:36:41.203" v="10920" actId="1038"/>
          <ac:spMkLst>
            <pc:docMk/>
            <pc:sldMk cId="2816682944" sldId="531"/>
            <ac:spMk id="5" creationId="{D3659808-96E6-E0D4-87ED-ED2D744F840D}"/>
          </ac:spMkLst>
        </pc:spChg>
        <pc:spChg chg="add mod">
          <ac:chgData name="Commodore St Germain" userId="420783ab-3e48-4f67-af00-cfba62042d5f" providerId="ADAL" clId="{5CFBCFCE-2BF9-427F-BF00-E9099D88084A}" dt="2026-06-05T03:41:22.990" v="11188" actId="1038"/>
          <ac:spMkLst>
            <pc:docMk/>
            <pc:sldMk cId="2816682944" sldId="531"/>
            <ac:spMk id="6" creationId="{D74C1C3F-36E7-08E8-F9EB-6656EDF2F909}"/>
          </ac:spMkLst>
        </pc:spChg>
        <pc:spChg chg="add mod">
          <ac:chgData name="Commodore St Germain" userId="420783ab-3e48-4f67-af00-cfba62042d5f" providerId="ADAL" clId="{5CFBCFCE-2BF9-427F-BF00-E9099D88084A}" dt="2026-06-05T03:41:22.990" v="11188" actId="1038"/>
          <ac:spMkLst>
            <pc:docMk/>
            <pc:sldMk cId="2816682944" sldId="531"/>
            <ac:spMk id="7" creationId="{FBDBCE75-C46C-EBFD-7BE7-775AC0D873F9}"/>
          </ac:spMkLst>
        </pc:spChg>
        <pc:spChg chg="add mod">
          <ac:chgData name="Commodore St Germain" userId="420783ab-3e48-4f67-af00-cfba62042d5f" providerId="ADAL" clId="{5CFBCFCE-2BF9-427F-BF00-E9099D88084A}" dt="2026-06-05T03:43:56.859" v="11238" actId="20577"/>
          <ac:spMkLst>
            <pc:docMk/>
            <pc:sldMk cId="2816682944" sldId="531"/>
            <ac:spMk id="8" creationId="{6E0A9AAB-FA22-1594-2BAB-22B57355C5D7}"/>
          </ac:spMkLst>
        </pc:spChg>
        <pc:spChg chg="add mod">
          <ac:chgData name="Commodore St Germain" userId="420783ab-3e48-4f67-af00-cfba62042d5f" providerId="ADAL" clId="{5CFBCFCE-2BF9-427F-BF00-E9099D88084A}" dt="2026-06-05T03:41:22.990" v="11188" actId="1038"/>
          <ac:spMkLst>
            <pc:docMk/>
            <pc:sldMk cId="2816682944" sldId="531"/>
            <ac:spMk id="9" creationId="{C13759D9-C765-E3B4-4992-913514E304E7}"/>
          </ac:spMkLst>
        </pc:spChg>
        <pc:spChg chg="add mod">
          <ac:chgData name="Commodore St Germain" userId="420783ab-3e48-4f67-af00-cfba62042d5f" providerId="ADAL" clId="{5CFBCFCE-2BF9-427F-BF00-E9099D88084A}" dt="2026-06-05T03:41:22.990" v="11188" actId="1038"/>
          <ac:spMkLst>
            <pc:docMk/>
            <pc:sldMk cId="2816682944" sldId="531"/>
            <ac:spMk id="10" creationId="{251B797E-48F1-B4A5-2C00-489EFC947D25}"/>
          </ac:spMkLst>
        </pc:spChg>
        <pc:spChg chg="add del mod">
          <ac:chgData name="Commodore St Germain" userId="420783ab-3e48-4f67-af00-cfba62042d5f" providerId="ADAL" clId="{5CFBCFCE-2BF9-427F-BF00-E9099D88084A}" dt="2026-06-12T01:16:02.337" v="12837" actId="478"/>
          <ac:spMkLst>
            <pc:docMk/>
            <pc:sldMk cId="2816682944" sldId="531"/>
            <ac:spMk id="12" creationId="{833F65D4-E62E-35F9-4F94-C2CE8805D258}"/>
          </ac:spMkLst>
        </pc:spChg>
        <pc:spChg chg="add del mod">
          <ac:chgData name="Commodore St Germain" userId="420783ab-3e48-4f67-af00-cfba62042d5f" providerId="ADAL" clId="{5CFBCFCE-2BF9-427F-BF00-E9099D88084A}" dt="2026-06-12T01:16:17.842" v="12840" actId="478"/>
          <ac:spMkLst>
            <pc:docMk/>
            <pc:sldMk cId="2816682944" sldId="531"/>
            <ac:spMk id="13" creationId="{01C61356-F9A4-91E4-7A77-E2BC32A9B334}"/>
          </ac:spMkLst>
        </pc:spChg>
        <pc:spChg chg="add del mod">
          <ac:chgData name="Commodore St Germain" userId="420783ab-3e48-4f67-af00-cfba62042d5f" providerId="ADAL" clId="{5CFBCFCE-2BF9-427F-BF00-E9099D88084A}" dt="2026-06-12T01:16:15.326" v="12839" actId="478"/>
          <ac:spMkLst>
            <pc:docMk/>
            <pc:sldMk cId="2816682944" sldId="531"/>
            <ac:spMk id="15" creationId="{A3060DB1-DDFE-C62B-F2C2-50F18CAB4857}"/>
          </ac:spMkLst>
        </pc:spChg>
        <pc:spChg chg="add del mod">
          <ac:chgData name="Commodore St Germain" userId="420783ab-3e48-4f67-af00-cfba62042d5f" providerId="ADAL" clId="{5CFBCFCE-2BF9-427F-BF00-E9099D88084A}" dt="2026-06-12T01:16:15.326" v="12839" actId="478"/>
          <ac:spMkLst>
            <pc:docMk/>
            <pc:sldMk cId="2816682944" sldId="531"/>
            <ac:spMk id="16" creationId="{D116F77E-3F80-455E-7DA6-33E0E36C009A}"/>
          </ac:spMkLst>
        </pc:spChg>
        <pc:spChg chg="add del mod">
          <ac:chgData name="Commodore St Germain" userId="420783ab-3e48-4f67-af00-cfba62042d5f" providerId="ADAL" clId="{5CFBCFCE-2BF9-427F-BF00-E9099D88084A}" dt="2026-06-12T01:16:15.326" v="12839" actId="478"/>
          <ac:spMkLst>
            <pc:docMk/>
            <pc:sldMk cId="2816682944" sldId="531"/>
            <ac:spMk id="17" creationId="{C2418BA0-AC6A-BAE0-32FB-11FBA9106765}"/>
          </ac:spMkLst>
        </pc:spChg>
        <pc:spChg chg="add del mod">
          <ac:chgData name="Commodore St Germain" userId="420783ab-3e48-4f67-af00-cfba62042d5f" providerId="ADAL" clId="{5CFBCFCE-2BF9-427F-BF00-E9099D88084A}" dt="2026-06-12T01:16:15.326" v="12839" actId="478"/>
          <ac:spMkLst>
            <pc:docMk/>
            <pc:sldMk cId="2816682944" sldId="531"/>
            <ac:spMk id="18" creationId="{A43FEE5E-F067-75CC-DB7A-EB5F9429A18F}"/>
          </ac:spMkLst>
        </pc:spChg>
        <pc:spChg chg="add del mod">
          <ac:chgData name="Commodore St Germain" userId="420783ab-3e48-4f67-af00-cfba62042d5f" providerId="ADAL" clId="{5CFBCFCE-2BF9-427F-BF00-E9099D88084A}" dt="2026-06-12T01:16:02.337" v="12837" actId="478"/>
          <ac:spMkLst>
            <pc:docMk/>
            <pc:sldMk cId="2816682944" sldId="531"/>
            <ac:spMk id="19" creationId="{3FEC1243-0938-DCB0-F597-0C28F40787D7}"/>
          </ac:spMkLst>
        </pc:spChg>
        <pc:spChg chg="add del mod">
          <ac:chgData name="Commodore St Germain" userId="420783ab-3e48-4f67-af00-cfba62042d5f" providerId="ADAL" clId="{5CFBCFCE-2BF9-427F-BF00-E9099D88084A}" dt="2026-06-12T01:15:58.900" v="12836" actId="478"/>
          <ac:spMkLst>
            <pc:docMk/>
            <pc:sldMk cId="2816682944" sldId="531"/>
            <ac:spMk id="20" creationId="{0C328F63-2610-28C8-0417-AC4BE1537CCD}"/>
          </ac:spMkLst>
        </pc:spChg>
        <pc:spChg chg="add del mod">
          <ac:chgData name="Commodore St Germain" userId="420783ab-3e48-4f67-af00-cfba62042d5f" providerId="ADAL" clId="{5CFBCFCE-2BF9-427F-BF00-E9099D88084A}" dt="2026-06-12T01:16:15.326" v="12839" actId="478"/>
          <ac:spMkLst>
            <pc:docMk/>
            <pc:sldMk cId="2816682944" sldId="531"/>
            <ac:spMk id="21" creationId="{FA0A6B24-B167-0981-12BE-AF28D4605637}"/>
          </ac:spMkLst>
        </pc:spChg>
        <pc:spChg chg="add mod">
          <ac:chgData name="Commodore St Germain" userId="420783ab-3e48-4f67-af00-cfba62042d5f" providerId="ADAL" clId="{5CFBCFCE-2BF9-427F-BF00-E9099D88084A}" dt="2026-06-05T04:33:41.629" v="12022" actId="20577"/>
          <ac:spMkLst>
            <pc:docMk/>
            <pc:sldMk cId="2816682944" sldId="531"/>
            <ac:spMk id="29" creationId="{A3D03482-D99B-6383-4AB0-28DB1B990253}"/>
          </ac:spMkLst>
        </pc:spChg>
        <pc:picChg chg="add mod modCrop">
          <ac:chgData name="Commodore St Germain" userId="420783ab-3e48-4f67-af00-cfba62042d5f" providerId="ADAL" clId="{5CFBCFCE-2BF9-427F-BF00-E9099D88084A}" dt="2026-06-05T03:38:50.256" v="10977" actId="1076"/>
          <ac:picMkLst>
            <pc:docMk/>
            <pc:sldMk cId="2816682944" sldId="531"/>
            <ac:picMk id="4" creationId="{0DD3AB76-E729-A7A7-3824-90E29F452AF3}"/>
          </ac:picMkLst>
        </pc:picChg>
        <pc:picChg chg="add mod">
          <ac:chgData name="Commodore St Germain" userId="420783ab-3e48-4f67-af00-cfba62042d5f" providerId="ADAL" clId="{5CFBCFCE-2BF9-427F-BF00-E9099D88084A}" dt="2026-06-05T03:39:49.794" v="10996" actId="571"/>
          <ac:picMkLst>
            <pc:docMk/>
            <pc:sldMk cId="2816682944" sldId="531"/>
            <ac:picMk id="11" creationId="{E5235FC2-6E5E-C960-BF7E-D53647491487}"/>
          </ac:picMkLst>
        </pc:picChg>
        <pc:picChg chg="add mod">
          <ac:chgData name="Commodore St Germain" userId="420783ab-3e48-4f67-af00-cfba62042d5f" providerId="ADAL" clId="{5CFBCFCE-2BF9-427F-BF00-E9099D88084A}" dt="2026-06-05T03:41:41.666" v="11192" actId="571"/>
          <ac:picMkLst>
            <pc:docMk/>
            <pc:sldMk cId="2816682944" sldId="531"/>
            <ac:picMk id="14" creationId="{2B2F2AF0-1AEC-18E4-A635-6D6DBD0344BB}"/>
          </ac:picMkLst>
        </pc:picChg>
        <pc:inkChg chg="add del">
          <ac:chgData name="Commodore St Germain" userId="420783ab-3e48-4f67-af00-cfba62042d5f" providerId="ADAL" clId="{5CFBCFCE-2BF9-427F-BF00-E9099D88084A}" dt="2026-06-12T16:08:45.112" v="12902" actId="478"/>
          <ac:inkMkLst>
            <pc:docMk/>
            <pc:sldMk cId="2816682944" sldId="531"/>
            <ac:inkMk id="3" creationId="{C4475F22-0B9F-917B-0EF7-5DDB39373DCD}"/>
          </ac:inkMkLst>
        </pc:inkChg>
        <pc:cxnChg chg="add mod">
          <ac:chgData name="Commodore St Germain" userId="420783ab-3e48-4f67-af00-cfba62042d5f" providerId="ADAL" clId="{5CFBCFCE-2BF9-427F-BF00-E9099D88084A}" dt="2026-06-05T03:45:19.443" v="11260" actId="692"/>
          <ac:cxnSpMkLst>
            <pc:docMk/>
            <pc:sldMk cId="2816682944" sldId="531"/>
            <ac:cxnSpMk id="23" creationId="{3BCE52A5-84F0-71FE-9EFC-53DEC546BAC2}"/>
          </ac:cxnSpMkLst>
        </pc:cxnChg>
        <pc:cxnChg chg="add del mod">
          <ac:chgData name="Commodore St Germain" userId="420783ab-3e48-4f67-af00-cfba62042d5f" providerId="ADAL" clId="{5CFBCFCE-2BF9-427F-BF00-E9099D88084A}" dt="2026-06-12T01:16:15.326" v="12839" actId="478"/>
          <ac:cxnSpMkLst>
            <pc:docMk/>
            <pc:sldMk cId="2816682944" sldId="531"/>
            <ac:cxnSpMk id="24" creationId="{3B43A050-E38A-24A8-79CD-15FFA89CC71E}"/>
          </ac:cxnSpMkLst>
        </pc:cxnChg>
        <pc:cxnChg chg="add del mod">
          <ac:chgData name="Commodore St Germain" userId="420783ab-3e48-4f67-af00-cfba62042d5f" providerId="ADAL" clId="{5CFBCFCE-2BF9-427F-BF00-E9099D88084A}" dt="2026-06-12T01:16:06.412" v="12838" actId="478"/>
          <ac:cxnSpMkLst>
            <pc:docMk/>
            <pc:sldMk cId="2816682944" sldId="531"/>
            <ac:cxnSpMk id="27" creationId="{A0F0D696-41CC-4175-CDF0-E8594A752E7C}"/>
          </ac:cxnSpMkLst>
        </pc:cxnChg>
      </pc:sldChg>
      <pc:sldChg chg="addSp delSp modSp new mod">
        <pc:chgData name="Commodore St Germain" userId="420783ab-3e48-4f67-af00-cfba62042d5f" providerId="ADAL" clId="{5CFBCFCE-2BF9-427F-BF00-E9099D88084A}" dt="2026-06-12T16:08:54.604" v="12904" actId="478"/>
        <pc:sldMkLst>
          <pc:docMk/>
          <pc:sldMk cId="2562567968" sldId="532"/>
        </pc:sldMkLst>
        <pc:spChg chg="mod">
          <ac:chgData name="Commodore St Germain" userId="420783ab-3e48-4f67-af00-cfba62042d5f" providerId="ADAL" clId="{5CFBCFCE-2BF9-427F-BF00-E9099D88084A}" dt="2026-06-05T03:58:12.333" v="11674" actId="20577"/>
          <ac:spMkLst>
            <pc:docMk/>
            <pc:sldMk cId="2562567968" sldId="532"/>
            <ac:spMk id="2" creationId="{EAD4D538-A20C-2210-69DC-93B1787E8304}"/>
          </ac:spMkLst>
        </pc:spChg>
        <pc:spChg chg="del">
          <ac:chgData name="Commodore St Germain" userId="420783ab-3e48-4f67-af00-cfba62042d5f" providerId="ADAL" clId="{5CFBCFCE-2BF9-427F-BF00-E9099D88084A}" dt="2026-06-05T03:34:47.750" v="10815" actId="478"/>
          <ac:spMkLst>
            <pc:docMk/>
            <pc:sldMk cId="2562567968" sldId="532"/>
            <ac:spMk id="3" creationId="{C75CA16C-A74B-F373-2F31-78869C32E167}"/>
          </ac:spMkLst>
        </pc:spChg>
        <pc:spChg chg="add mod">
          <ac:chgData name="Commodore St Germain" userId="420783ab-3e48-4f67-af00-cfba62042d5f" providerId="ADAL" clId="{5CFBCFCE-2BF9-427F-BF00-E9099D88084A}" dt="2026-06-05T03:50:07.653" v="11334"/>
          <ac:spMkLst>
            <pc:docMk/>
            <pc:sldMk cId="2562567968" sldId="532"/>
            <ac:spMk id="5" creationId="{873EA4D7-FF40-C368-5452-FB81DF045A91}"/>
          </ac:spMkLst>
        </pc:spChg>
        <pc:spChg chg="add mod">
          <ac:chgData name="Commodore St Germain" userId="420783ab-3e48-4f67-af00-cfba62042d5f" providerId="ADAL" clId="{5CFBCFCE-2BF9-427F-BF00-E9099D88084A}" dt="2026-06-05T03:58:24.282" v="11675"/>
          <ac:spMkLst>
            <pc:docMk/>
            <pc:sldMk cId="2562567968" sldId="532"/>
            <ac:spMk id="6" creationId="{34F2BFDF-58E0-CDCE-721F-0D02F6FE5063}"/>
          </ac:spMkLst>
        </pc:spChg>
        <pc:picChg chg="add mod">
          <ac:chgData name="Commodore St Germain" userId="420783ab-3e48-4f67-af00-cfba62042d5f" providerId="ADAL" clId="{5CFBCFCE-2BF9-427F-BF00-E9099D88084A}" dt="2026-06-05T03:57:51.432" v="11614" actId="1076"/>
          <ac:picMkLst>
            <pc:docMk/>
            <pc:sldMk cId="2562567968" sldId="532"/>
            <ac:picMk id="4" creationId="{A2D184AA-B2CE-E861-17FF-F6974A60FF1C}"/>
          </ac:picMkLst>
        </pc:picChg>
        <pc:inkChg chg="add del">
          <ac:chgData name="Commodore St Germain" userId="420783ab-3e48-4f67-af00-cfba62042d5f" providerId="ADAL" clId="{5CFBCFCE-2BF9-427F-BF00-E9099D88084A}" dt="2026-06-12T16:08:54.604" v="12904" actId="478"/>
          <ac:inkMkLst>
            <pc:docMk/>
            <pc:sldMk cId="2562567968" sldId="532"/>
            <ac:inkMk id="3" creationId="{FFB06018-96B9-5314-2A68-2CF7DCF0BBE1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8:58.393" v="12905" actId="478"/>
        <pc:sldMkLst>
          <pc:docMk/>
          <pc:sldMk cId="1543869188" sldId="533"/>
        </pc:sldMkLst>
        <pc:spChg chg="add mod">
          <ac:chgData name="Commodore St Germain" userId="420783ab-3e48-4f67-af00-cfba62042d5f" providerId="ADAL" clId="{5CFBCFCE-2BF9-427F-BF00-E9099D88084A}" dt="2026-06-05T03:18:13.297" v="10643" actId="20577"/>
          <ac:spMkLst>
            <pc:docMk/>
            <pc:sldMk cId="1543869188" sldId="533"/>
            <ac:spMk id="8" creationId="{DE3491F2-FFC5-B73B-1E07-09FCBF5B8BAF}"/>
          </ac:spMkLst>
        </pc:spChg>
        <pc:picChg chg="add mod">
          <ac:chgData name="Commodore St Germain" userId="420783ab-3e48-4f67-af00-cfba62042d5f" providerId="ADAL" clId="{5CFBCFCE-2BF9-427F-BF00-E9099D88084A}" dt="2026-06-05T03:13:12.968" v="10632" actId="14100"/>
          <ac:picMkLst>
            <pc:docMk/>
            <pc:sldMk cId="1543869188" sldId="533"/>
            <ac:picMk id="5" creationId="{170A6949-D47D-12EE-6969-26ECD2E599AF}"/>
          </ac:picMkLst>
        </pc:picChg>
        <pc:picChg chg="add del mod">
          <ac:chgData name="Commodore St Germain" userId="420783ab-3e48-4f67-af00-cfba62042d5f" providerId="ADAL" clId="{5CFBCFCE-2BF9-427F-BF00-E9099D88084A}" dt="2026-06-05T03:14:45.453" v="10635" actId="478"/>
          <ac:picMkLst>
            <pc:docMk/>
            <pc:sldMk cId="1543869188" sldId="533"/>
            <ac:picMk id="7" creationId="{A63DFE7E-1A4A-B720-AD7F-173D962146E8}"/>
          </ac:picMkLst>
        </pc:picChg>
        <pc:picChg chg="add del">
          <ac:chgData name="Commodore St Germain" userId="420783ab-3e48-4f67-af00-cfba62042d5f" providerId="ADAL" clId="{5CFBCFCE-2BF9-427F-BF00-E9099D88084A}" dt="2026-06-05T03:18:49.714" v="10649" actId="478"/>
          <ac:picMkLst>
            <pc:docMk/>
            <pc:sldMk cId="1543869188" sldId="533"/>
            <ac:picMk id="10" creationId="{B9F9E1DB-52C1-90FA-E1B8-4B26D0ECFF19}"/>
          </ac:picMkLst>
        </pc:picChg>
        <pc:picChg chg="add mod">
          <ac:chgData name="Commodore St Germain" userId="420783ab-3e48-4f67-af00-cfba62042d5f" providerId="ADAL" clId="{5CFBCFCE-2BF9-427F-BF00-E9099D88084A}" dt="2026-06-05T03:18:36.257" v="10647" actId="14100"/>
          <ac:picMkLst>
            <pc:docMk/>
            <pc:sldMk cId="1543869188" sldId="533"/>
            <ac:picMk id="12" creationId="{92849522-FDF9-DE33-7003-B362C6677603}"/>
          </ac:picMkLst>
        </pc:picChg>
        <pc:picChg chg="add del mod">
          <ac:chgData name="Commodore St Germain" userId="420783ab-3e48-4f67-af00-cfba62042d5f" providerId="ADAL" clId="{5CFBCFCE-2BF9-427F-BF00-E9099D88084A}" dt="2026-06-05T03:21:42.413" v="10654" actId="478"/>
          <ac:picMkLst>
            <pc:docMk/>
            <pc:sldMk cId="1543869188" sldId="533"/>
            <ac:picMk id="13" creationId="{6EF666A2-D5E4-A5B9-0983-C1F4A4EEAA8E}"/>
          </ac:picMkLst>
        </pc:picChg>
        <pc:picChg chg="add mod">
          <ac:chgData name="Commodore St Germain" userId="420783ab-3e48-4f67-af00-cfba62042d5f" providerId="ADAL" clId="{5CFBCFCE-2BF9-427F-BF00-E9099D88084A}" dt="2026-06-05T03:22:08.847" v="10657" actId="692"/>
          <ac:picMkLst>
            <pc:docMk/>
            <pc:sldMk cId="1543869188" sldId="533"/>
            <ac:picMk id="15" creationId="{6328F7C0-6F8B-97FC-F041-BF8EC71AB40C}"/>
          </ac:picMkLst>
        </pc:picChg>
        <pc:inkChg chg="add del">
          <ac:chgData name="Commodore St Germain" userId="420783ab-3e48-4f67-af00-cfba62042d5f" providerId="ADAL" clId="{5CFBCFCE-2BF9-427F-BF00-E9099D88084A}" dt="2026-06-12T16:08:58.393" v="12905" actId="478"/>
          <ac:inkMkLst>
            <pc:docMk/>
            <pc:sldMk cId="1543869188" sldId="533"/>
            <ac:inkMk id="4" creationId="{93BAAA33-7C5E-7120-B12C-1521FEDBE612}"/>
          </ac:inkMkLst>
        </pc:inkChg>
      </pc:sldChg>
      <pc:sldChg chg="addSp new del mod ord">
        <pc:chgData name="Commodore St Germain" userId="420783ab-3e48-4f67-af00-cfba62042d5f" providerId="ADAL" clId="{5CFBCFCE-2BF9-427F-BF00-E9099D88084A}" dt="2026-06-05T04:33:00.431" v="12010" actId="47"/>
        <pc:sldMkLst>
          <pc:docMk/>
          <pc:sldMk cId="3449292318" sldId="534"/>
        </pc:sldMkLst>
        <pc:spChg chg="add">
          <ac:chgData name="Commodore St Germain" userId="420783ab-3e48-4f67-af00-cfba62042d5f" providerId="ADAL" clId="{5CFBCFCE-2BF9-427F-BF00-E9099D88084A}" dt="2026-06-05T03:14:55.277" v="10636"/>
          <ac:spMkLst>
            <pc:docMk/>
            <pc:sldMk cId="3449292318" sldId="534"/>
            <ac:spMk id="4" creationId="{0D99DF5A-6A8D-5348-A436-BC938B9DE182}"/>
          </ac:spMkLst>
        </pc:spChg>
        <pc:picChg chg="add">
          <ac:chgData name="Commodore St Germain" userId="420783ab-3e48-4f67-af00-cfba62042d5f" providerId="ADAL" clId="{5CFBCFCE-2BF9-427F-BF00-E9099D88084A}" dt="2026-06-05T03:15:20.828" v="10637" actId="22"/>
          <ac:picMkLst>
            <pc:docMk/>
            <pc:sldMk cId="3449292318" sldId="534"/>
            <ac:picMk id="6" creationId="{B8458048-C286-C9F2-FD5A-392195D19021}"/>
          </ac:picMkLst>
        </pc:picChg>
      </pc:sldChg>
      <pc:sldChg chg="new del">
        <pc:chgData name="Commodore St Germain" userId="420783ab-3e48-4f67-af00-cfba62042d5f" providerId="ADAL" clId="{5CFBCFCE-2BF9-427F-BF00-E9099D88084A}" dt="2026-06-05T03:28:36.857" v="10729" actId="47"/>
        <pc:sldMkLst>
          <pc:docMk/>
          <pc:sldMk cId="1748085728" sldId="535"/>
        </pc:sldMkLst>
      </pc:sldChg>
      <pc:sldChg chg="new del">
        <pc:chgData name="Commodore St Germain" userId="420783ab-3e48-4f67-af00-cfba62042d5f" providerId="ADAL" clId="{5CFBCFCE-2BF9-427F-BF00-E9099D88084A}" dt="2026-06-05T03:28:36.857" v="10729" actId="47"/>
        <pc:sldMkLst>
          <pc:docMk/>
          <pc:sldMk cId="166420590" sldId="536"/>
        </pc:sldMkLst>
      </pc:sldChg>
      <pc:sldChg chg="addSp delSp modSp add mod">
        <pc:chgData name="Commodore St Germain" userId="420783ab-3e48-4f67-af00-cfba62042d5f" providerId="ADAL" clId="{5CFBCFCE-2BF9-427F-BF00-E9099D88084A}" dt="2026-06-12T16:09:02.257" v="12906" actId="478"/>
        <pc:sldMkLst>
          <pc:docMk/>
          <pc:sldMk cId="1313168834" sldId="537"/>
        </pc:sldMkLst>
        <pc:picChg chg="del">
          <ac:chgData name="Commodore St Germain" userId="420783ab-3e48-4f67-af00-cfba62042d5f" providerId="ADAL" clId="{5CFBCFCE-2BF9-427F-BF00-E9099D88084A}" dt="2026-06-05T03:24:11.271" v="10668" actId="478"/>
          <ac:picMkLst>
            <pc:docMk/>
            <pc:sldMk cId="1313168834" sldId="537"/>
            <ac:picMk id="5" creationId="{170A6949-D47D-12EE-6969-26ECD2E599AF}"/>
          </ac:picMkLst>
        </pc:picChg>
        <pc:picChg chg="add mod">
          <ac:chgData name="Commodore St Germain" userId="420783ab-3e48-4f67-af00-cfba62042d5f" providerId="ADAL" clId="{5CFBCFCE-2BF9-427F-BF00-E9099D88084A}" dt="2026-06-05T03:22:41.006" v="10662" actId="14100"/>
          <ac:picMkLst>
            <pc:docMk/>
            <pc:sldMk cId="1313168834" sldId="537"/>
            <ac:picMk id="6" creationId="{339849BC-25F8-1989-F90E-01F0B1514546}"/>
          </ac:picMkLst>
        </pc:picChg>
        <pc:picChg chg="add mod">
          <ac:chgData name="Commodore St Germain" userId="420783ab-3e48-4f67-af00-cfba62042d5f" providerId="ADAL" clId="{5CFBCFCE-2BF9-427F-BF00-E9099D88084A}" dt="2026-06-05T03:24:33.361" v="10671" actId="14100"/>
          <ac:picMkLst>
            <pc:docMk/>
            <pc:sldMk cId="1313168834" sldId="537"/>
            <ac:picMk id="9" creationId="{C599F1F3-0D02-FD0C-FD71-7CAF665325A0}"/>
          </ac:picMkLst>
        </pc:picChg>
        <pc:picChg chg="del">
          <ac:chgData name="Commodore St Germain" userId="420783ab-3e48-4f67-af00-cfba62042d5f" providerId="ADAL" clId="{5CFBCFCE-2BF9-427F-BF00-E9099D88084A}" dt="2026-06-05T03:22:17.387" v="10659" actId="478"/>
          <ac:picMkLst>
            <pc:docMk/>
            <pc:sldMk cId="1313168834" sldId="537"/>
            <ac:picMk id="12" creationId="{92849522-FDF9-DE33-7003-B362C6677603}"/>
          </ac:picMkLst>
        </pc:picChg>
        <pc:inkChg chg="add del">
          <ac:chgData name="Commodore St Germain" userId="420783ab-3e48-4f67-af00-cfba62042d5f" providerId="ADAL" clId="{5CFBCFCE-2BF9-427F-BF00-E9099D88084A}" dt="2026-06-12T16:09:02.257" v="12906" actId="478"/>
          <ac:inkMkLst>
            <pc:docMk/>
            <pc:sldMk cId="1313168834" sldId="537"/>
            <ac:inkMk id="4" creationId="{B9B54BDC-BE61-A36F-F522-02C3FFACC29E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9:08.083" v="12907" actId="478"/>
        <pc:sldMkLst>
          <pc:docMk/>
          <pc:sldMk cId="753067038" sldId="538"/>
        </pc:sldMkLst>
        <pc:picChg chg="del">
          <ac:chgData name="Commodore St Germain" userId="420783ab-3e48-4f67-af00-cfba62042d5f" providerId="ADAL" clId="{5CFBCFCE-2BF9-427F-BF00-E9099D88084A}" dt="2026-06-05T03:23:08.858" v="10665" actId="478"/>
          <ac:picMkLst>
            <pc:docMk/>
            <pc:sldMk cId="753067038" sldId="538"/>
            <ac:picMk id="5" creationId="{170A6949-D47D-12EE-6969-26ECD2E599AF}"/>
          </ac:picMkLst>
        </pc:picChg>
        <pc:picChg chg="add mod">
          <ac:chgData name="Commodore St Germain" userId="420783ab-3e48-4f67-af00-cfba62042d5f" providerId="ADAL" clId="{5CFBCFCE-2BF9-427F-BF00-E9099D88084A}" dt="2026-06-05T03:23:18.618" v="10667" actId="14100"/>
          <ac:picMkLst>
            <pc:docMk/>
            <pc:sldMk cId="753067038" sldId="538"/>
            <ac:picMk id="7" creationId="{215449DC-E512-30C3-EC39-F04E526CF1A2}"/>
          </ac:picMkLst>
        </pc:picChg>
        <pc:inkChg chg="add del">
          <ac:chgData name="Commodore St Germain" userId="420783ab-3e48-4f67-af00-cfba62042d5f" providerId="ADAL" clId="{5CFBCFCE-2BF9-427F-BF00-E9099D88084A}" dt="2026-06-12T16:09:08.083" v="12907" actId="478"/>
          <ac:inkMkLst>
            <pc:docMk/>
            <pc:sldMk cId="753067038" sldId="538"/>
            <ac:inkMk id="4" creationId="{B92F54C1-6E51-98EE-1E0D-11EB2F75541C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9:15.716" v="12908" actId="478"/>
        <pc:sldMkLst>
          <pc:docMk/>
          <pc:sldMk cId="2742341767" sldId="539"/>
        </pc:sldMkLst>
        <pc:picChg chg="add mod">
          <ac:chgData name="Commodore St Germain" userId="420783ab-3e48-4f67-af00-cfba62042d5f" providerId="ADAL" clId="{5CFBCFCE-2BF9-427F-BF00-E9099D88084A}" dt="2026-06-05T03:25:16.592" v="10680" actId="1076"/>
          <ac:picMkLst>
            <pc:docMk/>
            <pc:sldMk cId="2742341767" sldId="539"/>
            <ac:picMk id="5" creationId="{46B09F9E-BC55-0CBA-E9FD-4AFA6CFA79A1}"/>
          </ac:picMkLst>
        </pc:picChg>
        <pc:picChg chg="del">
          <ac:chgData name="Commodore St Germain" userId="420783ab-3e48-4f67-af00-cfba62042d5f" providerId="ADAL" clId="{5CFBCFCE-2BF9-427F-BF00-E9099D88084A}" dt="2026-06-05T03:25:08.171" v="10676" actId="478"/>
          <ac:picMkLst>
            <pc:docMk/>
            <pc:sldMk cId="2742341767" sldId="539"/>
            <ac:picMk id="6" creationId="{339849BC-25F8-1989-F90E-01F0B1514546}"/>
          </ac:picMkLst>
        </pc:picChg>
        <pc:picChg chg="del">
          <ac:chgData name="Commodore St Germain" userId="420783ab-3e48-4f67-af00-cfba62042d5f" providerId="ADAL" clId="{5CFBCFCE-2BF9-427F-BF00-E9099D88084A}" dt="2026-06-05T03:25:03.494" v="10673" actId="478"/>
          <ac:picMkLst>
            <pc:docMk/>
            <pc:sldMk cId="2742341767" sldId="539"/>
            <ac:picMk id="7" creationId="{215449DC-E512-30C3-EC39-F04E526CF1A2}"/>
          </ac:picMkLst>
        </pc:picChg>
        <pc:picChg chg="add mod">
          <ac:chgData name="Commodore St Germain" userId="420783ab-3e48-4f67-af00-cfba62042d5f" providerId="ADAL" clId="{5CFBCFCE-2BF9-427F-BF00-E9099D88084A}" dt="2026-06-05T03:25:46.335" v="10683" actId="14100"/>
          <ac:picMkLst>
            <pc:docMk/>
            <pc:sldMk cId="2742341767" sldId="539"/>
            <ac:picMk id="10" creationId="{8D30A099-2785-3CA6-E272-FFE4988D9B7E}"/>
          </ac:picMkLst>
        </pc:picChg>
        <pc:picChg chg="add mod">
          <ac:chgData name="Commodore St Germain" userId="420783ab-3e48-4f67-af00-cfba62042d5f" providerId="ADAL" clId="{5CFBCFCE-2BF9-427F-BF00-E9099D88084A}" dt="2026-06-05T03:26:02.946" v="10686" actId="14100"/>
          <ac:picMkLst>
            <pc:docMk/>
            <pc:sldMk cId="2742341767" sldId="539"/>
            <ac:picMk id="12" creationId="{C9C906A7-1B59-17C2-78BC-51AF8DCAC0CE}"/>
          </ac:picMkLst>
        </pc:picChg>
        <pc:picChg chg="add mod">
          <ac:chgData name="Commodore St Germain" userId="420783ab-3e48-4f67-af00-cfba62042d5f" providerId="ADAL" clId="{5CFBCFCE-2BF9-427F-BF00-E9099D88084A}" dt="2026-06-05T03:26:21.710" v="10689" actId="14100"/>
          <ac:picMkLst>
            <pc:docMk/>
            <pc:sldMk cId="2742341767" sldId="539"/>
            <ac:picMk id="14" creationId="{A14B0E2E-0783-6663-D519-6B7656D8C4DB}"/>
          </ac:picMkLst>
        </pc:picChg>
        <pc:inkChg chg="add del">
          <ac:chgData name="Commodore St Germain" userId="420783ab-3e48-4f67-af00-cfba62042d5f" providerId="ADAL" clId="{5CFBCFCE-2BF9-427F-BF00-E9099D88084A}" dt="2026-06-12T16:09:15.716" v="12908" actId="478"/>
          <ac:inkMkLst>
            <pc:docMk/>
            <pc:sldMk cId="2742341767" sldId="539"/>
            <ac:inkMk id="4" creationId="{3A9D6228-7279-B5CC-BCDA-EAC887BA082E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9:19.835" v="12909" actId="478"/>
        <pc:sldMkLst>
          <pc:docMk/>
          <pc:sldMk cId="3461387573" sldId="540"/>
        </pc:sldMkLst>
        <pc:picChg chg="del">
          <ac:chgData name="Commodore St Germain" userId="420783ab-3e48-4f67-af00-cfba62042d5f" providerId="ADAL" clId="{5CFBCFCE-2BF9-427F-BF00-E9099D88084A}" dt="2026-06-05T03:27:04.906" v="10691" actId="478"/>
          <ac:picMkLst>
            <pc:docMk/>
            <pc:sldMk cId="3461387573" sldId="540"/>
            <ac:picMk id="5" creationId="{46B09F9E-BC55-0CBA-E9FD-4AFA6CFA79A1}"/>
          </ac:picMkLst>
        </pc:picChg>
        <pc:picChg chg="add mod">
          <ac:chgData name="Commodore St Germain" userId="420783ab-3e48-4f67-af00-cfba62042d5f" providerId="ADAL" clId="{5CFBCFCE-2BF9-427F-BF00-E9099D88084A}" dt="2026-06-05T03:27:10.192" v="10695" actId="1076"/>
          <ac:picMkLst>
            <pc:docMk/>
            <pc:sldMk cId="3461387573" sldId="540"/>
            <ac:picMk id="6" creationId="{A349B596-A88C-8833-8081-634D96FCB626}"/>
          </ac:picMkLst>
        </pc:picChg>
        <pc:picChg chg="add mod">
          <ac:chgData name="Commodore St Germain" userId="420783ab-3e48-4f67-af00-cfba62042d5f" providerId="ADAL" clId="{5CFBCFCE-2BF9-427F-BF00-E9099D88084A}" dt="2026-06-05T03:27:31.540" v="10700" actId="1076"/>
          <ac:picMkLst>
            <pc:docMk/>
            <pc:sldMk cId="3461387573" sldId="540"/>
            <ac:picMk id="9" creationId="{60A80191-5E37-0C18-7387-7DA855F85AAE}"/>
          </ac:picMkLst>
        </pc:picChg>
        <pc:picChg chg="del">
          <ac:chgData name="Commodore St Germain" userId="420783ab-3e48-4f67-af00-cfba62042d5f" providerId="ADAL" clId="{5CFBCFCE-2BF9-427F-BF00-E9099D88084A}" dt="2026-06-05T03:27:22.705" v="10696" actId="478"/>
          <ac:picMkLst>
            <pc:docMk/>
            <pc:sldMk cId="3461387573" sldId="540"/>
            <ac:picMk id="10" creationId="{8D30A099-2785-3CA6-E272-FFE4988D9B7E}"/>
          </ac:picMkLst>
        </pc:picChg>
        <pc:picChg chg="del">
          <ac:chgData name="Commodore St Germain" userId="420783ab-3e48-4f67-af00-cfba62042d5f" providerId="ADAL" clId="{5CFBCFCE-2BF9-427F-BF00-E9099D88084A}" dt="2026-06-05T03:27:22.705" v="10696" actId="478"/>
          <ac:picMkLst>
            <pc:docMk/>
            <pc:sldMk cId="3461387573" sldId="540"/>
            <ac:picMk id="14" creationId="{A14B0E2E-0783-6663-D519-6B7656D8C4DB}"/>
          </ac:picMkLst>
        </pc:picChg>
        <pc:inkChg chg="add del">
          <ac:chgData name="Commodore St Germain" userId="420783ab-3e48-4f67-af00-cfba62042d5f" providerId="ADAL" clId="{5CFBCFCE-2BF9-427F-BF00-E9099D88084A}" dt="2026-06-12T16:09:19.835" v="12909" actId="478"/>
          <ac:inkMkLst>
            <pc:docMk/>
            <pc:sldMk cId="3461387573" sldId="540"/>
            <ac:inkMk id="4" creationId="{1BA2D6CB-3730-B394-E65C-8A987D47A0AE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9:32.250" v="12912" actId="478"/>
        <pc:sldMkLst>
          <pc:docMk/>
          <pc:sldMk cId="2733088106" sldId="541"/>
        </pc:sldMkLst>
        <pc:spChg chg="del">
          <ac:chgData name="Commodore St Germain" userId="420783ab-3e48-4f67-af00-cfba62042d5f" providerId="ADAL" clId="{5CFBCFCE-2BF9-427F-BF00-E9099D88084A}" dt="2026-06-05T04:13:05.861" v="12009" actId="478"/>
          <ac:spMkLst>
            <pc:docMk/>
            <pc:sldMk cId="2733088106" sldId="541"/>
            <ac:spMk id="3" creationId="{3B185B6F-BA10-1B43-9416-C94B12B6503C}"/>
          </ac:spMkLst>
        </pc:spChg>
        <pc:picChg chg="add mod">
          <ac:chgData name="Commodore St Germain" userId="420783ab-3e48-4f67-af00-cfba62042d5f" providerId="ADAL" clId="{5CFBCFCE-2BF9-427F-BF00-E9099D88084A}" dt="2026-06-05T03:28:18.759" v="10724" actId="1076"/>
          <ac:picMkLst>
            <pc:docMk/>
            <pc:sldMk cId="2733088106" sldId="541"/>
            <ac:picMk id="5" creationId="{D81BB9FF-BC00-779B-375D-D6BE5F0708B1}"/>
          </ac:picMkLst>
        </pc:picChg>
        <pc:picChg chg="del">
          <ac:chgData name="Commodore St Germain" userId="420783ab-3e48-4f67-af00-cfba62042d5f" providerId="ADAL" clId="{5CFBCFCE-2BF9-427F-BF00-E9099D88084A}" dt="2026-06-05T03:28:03.524" v="10703" actId="478"/>
          <ac:picMkLst>
            <pc:docMk/>
            <pc:sldMk cId="2733088106" sldId="541"/>
            <ac:picMk id="6" creationId="{A349B596-A88C-8833-8081-634D96FCB626}"/>
          </ac:picMkLst>
        </pc:picChg>
        <pc:picChg chg="add mod">
          <ac:chgData name="Commodore St Germain" userId="420783ab-3e48-4f67-af00-cfba62042d5f" providerId="ADAL" clId="{5CFBCFCE-2BF9-427F-BF00-E9099D88084A}" dt="2026-06-05T03:28:28.403" v="10727" actId="1076"/>
          <ac:picMkLst>
            <pc:docMk/>
            <pc:sldMk cId="2733088106" sldId="541"/>
            <ac:picMk id="7" creationId="{86F716B9-9E30-C598-A7B6-6EDB17351AB4}"/>
          </ac:picMkLst>
        </pc:picChg>
        <pc:picChg chg="del">
          <ac:chgData name="Commodore St Germain" userId="420783ab-3e48-4f67-af00-cfba62042d5f" providerId="ADAL" clId="{5CFBCFCE-2BF9-427F-BF00-E9099D88084A}" dt="2026-06-05T03:28:09.843" v="10706" actId="478"/>
          <ac:picMkLst>
            <pc:docMk/>
            <pc:sldMk cId="2733088106" sldId="541"/>
            <ac:picMk id="9" creationId="{60A80191-5E37-0C18-7387-7DA855F85AAE}"/>
          </ac:picMkLst>
        </pc:picChg>
        <pc:picChg chg="add mod">
          <ac:chgData name="Commodore St Germain" userId="420783ab-3e48-4f67-af00-cfba62042d5f" providerId="ADAL" clId="{5CFBCFCE-2BF9-427F-BF00-E9099D88084A}" dt="2026-06-05T04:07:47.616" v="11856" actId="14100"/>
          <ac:picMkLst>
            <pc:docMk/>
            <pc:sldMk cId="2733088106" sldId="541"/>
            <ac:picMk id="10" creationId="{1B507CF3-76D9-09DA-47FA-C7211CDFBDD0}"/>
          </ac:picMkLst>
        </pc:picChg>
        <pc:picChg chg="mod">
          <ac:chgData name="Commodore St Germain" userId="420783ab-3e48-4f67-af00-cfba62042d5f" providerId="ADAL" clId="{5CFBCFCE-2BF9-427F-BF00-E9099D88084A}" dt="2026-06-05T03:28:20.729" v="10725" actId="1076"/>
          <ac:picMkLst>
            <pc:docMk/>
            <pc:sldMk cId="2733088106" sldId="541"/>
            <ac:picMk id="12" creationId="{C9C906A7-1B59-17C2-78BC-51AF8DCAC0CE}"/>
          </ac:picMkLst>
        </pc:picChg>
        <pc:picChg chg="del mod">
          <ac:chgData name="Commodore St Germain" userId="420783ab-3e48-4f67-af00-cfba62042d5f" providerId="ADAL" clId="{5CFBCFCE-2BF9-427F-BF00-E9099D88084A}" dt="2026-06-05T04:07:33.780" v="11852" actId="478"/>
          <ac:picMkLst>
            <pc:docMk/>
            <pc:sldMk cId="2733088106" sldId="541"/>
            <ac:picMk id="15" creationId="{6328F7C0-6F8B-97FC-F041-BF8EC71AB40C}"/>
          </ac:picMkLst>
        </pc:picChg>
        <pc:inkChg chg="add del">
          <ac:chgData name="Commodore St Germain" userId="420783ab-3e48-4f67-af00-cfba62042d5f" providerId="ADAL" clId="{5CFBCFCE-2BF9-427F-BF00-E9099D88084A}" dt="2026-06-12T16:09:32.250" v="12912" actId="478"/>
          <ac:inkMkLst>
            <pc:docMk/>
            <pc:sldMk cId="2733088106" sldId="541"/>
            <ac:inkMk id="3" creationId="{BFB5B5D4-4B18-E76B-E606-9F6AC44BC586}"/>
          </ac:inkMkLst>
        </pc:inkChg>
      </pc:sldChg>
      <pc:sldChg chg="addSp delSp modSp new del mod">
        <pc:chgData name="Commodore St Germain" userId="420783ab-3e48-4f67-af00-cfba62042d5f" providerId="ADAL" clId="{5CFBCFCE-2BF9-427F-BF00-E9099D88084A}" dt="2026-06-05T03:57:37.896" v="11612" actId="47"/>
        <pc:sldMkLst>
          <pc:docMk/>
          <pc:sldMk cId="26243384" sldId="542"/>
        </pc:sldMkLst>
        <pc:spChg chg="mod">
          <ac:chgData name="Commodore St Germain" userId="420783ab-3e48-4f67-af00-cfba62042d5f" providerId="ADAL" clId="{5CFBCFCE-2BF9-427F-BF00-E9099D88084A}" dt="2026-06-05T03:35:24.498" v="10897" actId="14100"/>
          <ac:spMkLst>
            <pc:docMk/>
            <pc:sldMk cId="26243384" sldId="542"/>
            <ac:spMk id="2" creationId="{FFFBC6EA-57B1-1301-6AB1-65411867A18C}"/>
          </ac:spMkLst>
        </pc:spChg>
        <pc:spChg chg="del">
          <ac:chgData name="Commodore St Germain" userId="420783ab-3e48-4f67-af00-cfba62042d5f" providerId="ADAL" clId="{5CFBCFCE-2BF9-427F-BF00-E9099D88084A}" dt="2026-06-05T03:35:29.546" v="10898" actId="478"/>
          <ac:spMkLst>
            <pc:docMk/>
            <pc:sldMk cId="26243384" sldId="542"/>
            <ac:spMk id="3" creationId="{E95B95F8-B815-1B4B-E6DC-7B0BAB4B070B}"/>
          </ac:spMkLst>
        </pc:spChg>
        <pc:spChg chg="add del mod">
          <ac:chgData name="Commodore St Germain" userId="420783ab-3e48-4f67-af00-cfba62042d5f" providerId="ADAL" clId="{5CFBCFCE-2BF9-427F-BF00-E9099D88084A}" dt="2026-06-05T03:52:54.072" v="11449" actId="21"/>
          <ac:spMkLst>
            <pc:docMk/>
            <pc:sldMk cId="26243384" sldId="542"/>
            <ac:spMk id="4" creationId="{D9604D9E-2F54-4F48-E01A-0572E56F97F1}"/>
          </ac:spMkLst>
        </pc:spChg>
        <pc:spChg chg="add mod">
          <ac:chgData name="Commodore St Germain" userId="420783ab-3e48-4f67-af00-cfba62042d5f" providerId="ADAL" clId="{5CFBCFCE-2BF9-427F-BF00-E9099D88084A}" dt="2026-06-05T03:51:17.757" v="11416" actId="20577"/>
          <ac:spMkLst>
            <pc:docMk/>
            <pc:sldMk cId="26243384" sldId="542"/>
            <ac:spMk id="5" creationId="{0EB2E40C-740D-CA91-EF2D-F8AC581B6776}"/>
          </ac:spMkLst>
        </pc:spChg>
        <pc:spChg chg="add mod">
          <ac:chgData name="Commodore St Germain" userId="420783ab-3e48-4f67-af00-cfba62042d5f" providerId="ADAL" clId="{5CFBCFCE-2BF9-427F-BF00-E9099D88084A}" dt="2026-06-05T03:51:32.562" v="11419" actId="20577"/>
          <ac:spMkLst>
            <pc:docMk/>
            <pc:sldMk cId="26243384" sldId="542"/>
            <ac:spMk id="6" creationId="{9B591C69-1CF8-71D0-7FDD-8A1EF9103B6D}"/>
          </ac:spMkLst>
        </pc:spChg>
        <pc:spChg chg="add mod">
          <ac:chgData name="Commodore St Germain" userId="420783ab-3e48-4f67-af00-cfba62042d5f" providerId="ADAL" clId="{5CFBCFCE-2BF9-427F-BF00-E9099D88084A}" dt="2026-06-05T03:50:02.589" v="11333"/>
          <ac:spMkLst>
            <pc:docMk/>
            <pc:sldMk cId="26243384" sldId="542"/>
            <ac:spMk id="7" creationId="{15FD136F-4AED-9BC5-EFAF-DBBA9882ABCA}"/>
          </ac:spMkLst>
        </pc:spChg>
        <pc:spChg chg="add mod">
          <ac:chgData name="Commodore St Germain" userId="420783ab-3e48-4f67-af00-cfba62042d5f" providerId="ADAL" clId="{5CFBCFCE-2BF9-427F-BF00-E9099D88084A}" dt="2026-06-05T03:50:44.870" v="11411" actId="1076"/>
          <ac:spMkLst>
            <pc:docMk/>
            <pc:sldMk cId="26243384" sldId="542"/>
            <ac:spMk id="8" creationId="{35184D42-400D-8B49-ABE3-2060D617C086}"/>
          </ac:spMkLst>
        </pc:spChg>
      </pc:sldChg>
      <pc:sldChg chg="new del">
        <pc:chgData name="Commodore St Germain" userId="420783ab-3e48-4f67-af00-cfba62042d5f" providerId="ADAL" clId="{5CFBCFCE-2BF9-427F-BF00-E9099D88084A}" dt="2026-06-05T03:28:32.618" v="10728" actId="47"/>
        <pc:sldMkLst>
          <pc:docMk/>
          <pc:sldMk cId="3065749079" sldId="542"/>
        </pc:sldMkLst>
      </pc:sldChg>
      <pc:sldChg chg="addSp delSp modSp add mod">
        <pc:chgData name="Commodore St Germain" userId="420783ab-3e48-4f67-af00-cfba62042d5f" providerId="ADAL" clId="{5CFBCFCE-2BF9-427F-BF00-E9099D88084A}" dt="2026-06-12T16:08:10.928" v="12899" actId="20577"/>
        <pc:sldMkLst>
          <pc:docMk/>
          <pc:sldMk cId="3801255328" sldId="543"/>
        </pc:sldMkLst>
        <pc:spChg chg="mod">
          <ac:chgData name="Commodore St Germain" userId="420783ab-3e48-4f67-af00-cfba62042d5f" providerId="ADAL" clId="{5CFBCFCE-2BF9-427F-BF00-E9099D88084A}" dt="2026-06-12T16:08:10.928" v="12899" actId="20577"/>
          <ac:spMkLst>
            <pc:docMk/>
            <pc:sldMk cId="3801255328" sldId="543"/>
            <ac:spMk id="3" creationId="{4FE466A8-23B4-6225-51C4-271ED6AE2DDA}"/>
          </ac:spMkLst>
        </pc:spChg>
        <pc:spChg chg="mod">
          <ac:chgData name="Commodore St Germain" userId="420783ab-3e48-4f67-af00-cfba62042d5f" providerId="ADAL" clId="{5CFBCFCE-2BF9-427F-BF00-E9099D88084A}" dt="2026-06-12T01:14:46.362" v="12796" actId="255"/>
          <ac:spMkLst>
            <pc:docMk/>
            <pc:sldMk cId="3801255328" sldId="543"/>
            <ac:spMk id="7" creationId="{67536D12-3E35-C0E0-8196-88E03E614C01}"/>
          </ac:spMkLst>
        </pc:spChg>
        <pc:inkChg chg="add del">
          <ac:chgData name="Commodore St Germain" userId="420783ab-3e48-4f67-af00-cfba62042d5f" providerId="ADAL" clId="{5CFBCFCE-2BF9-427F-BF00-E9099D88084A}" dt="2026-06-12T16:08:04.533" v="12889" actId="478"/>
          <ac:inkMkLst>
            <pc:docMk/>
            <pc:sldMk cId="3801255328" sldId="543"/>
            <ac:inkMk id="9" creationId="{F274E43A-A506-2C96-68C8-4B26F86B398D}"/>
          </ac:inkMkLst>
        </pc:inkChg>
      </pc:sldChg>
      <pc:sldChg chg="addSp delSp modSp add mod">
        <pc:chgData name="Commodore St Germain" userId="420783ab-3e48-4f67-af00-cfba62042d5f" providerId="ADAL" clId="{5CFBCFCE-2BF9-427F-BF00-E9099D88084A}" dt="2026-06-12T16:08:17.924" v="12900" actId="478"/>
        <pc:sldMkLst>
          <pc:docMk/>
          <pc:sldMk cId="1222945445" sldId="544"/>
        </pc:sldMkLst>
        <pc:spChg chg="mod">
          <ac:chgData name="Commodore St Germain" userId="420783ab-3e48-4f67-af00-cfba62042d5f" providerId="ADAL" clId="{5CFBCFCE-2BF9-427F-BF00-E9099D88084A}" dt="2026-06-05T03:55:02.344" v="11503" actId="20577"/>
          <ac:spMkLst>
            <pc:docMk/>
            <pc:sldMk cId="1222945445" sldId="544"/>
            <ac:spMk id="2" creationId="{495677BF-4B17-0D76-3F77-6625B2C63429}"/>
          </ac:spMkLst>
        </pc:spChg>
        <pc:spChg chg="mod">
          <ac:chgData name="Commodore St Germain" userId="420783ab-3e48-4f67-af00-cfba62042d5f" providerId="ADAL" clId="{5CFBCFCE-2BF9-427F-BF00-E9099D88084A}" dt="2026-06-12T01:14:03.167" v="12793" actId="20577"/>
          <ac:spMkLst>
            <pc:docMk/>
            <pc:sldMk cId="1222945445" sldId="544"/>
            <ac:spMk id="3" creationId="{4FE466A8-23B4-6225-51C4-271ED6AE2DDA}"/>
          </ac:spMkLst>
        </pc:spChg>
        <pc:spChg chg="add mod">
          <ac:chgData name="Commodore St Germain" userId="420783ab-3e48-4f67-af00-cfba62042d5f" providerId="ADAL" clId="{5CFBCFCE-2BF9-427F-BF00-E9099D88084A}" dt="2026-06-12T01:15:00.881" v="12813" actId="1036"/>
          <ac:spMkLst>
            <pc:docMk/>
            <pc:sldMk cId="1222945445" sldId="544"/>
            <ac:spMk id="4" creationId="{A636C2E4-95F1-F682-7F28-AFEE76AB29CC}"/>
          </ac:spMkLst>
        </pc:spChg>
        <pc:spChg chg="del mod">
          <ac:chgData name="Commodore St Germain" userId="420783ab-3e48-4f67-af00-cfba62042d5f" providerId="ADAL" clId="{5CFBCFCE-2BF9-427F-BF00-E9099D88084A}" dt="2026-06-05T03:52:24.650" v="11433" actId="478"/>
          <ac:spMkLst>
            <pc:docMk/>
            <pc:sldMk cId="1222945445" sldId="544"/>
            <ac:spMk id="4" creationId="{DFD79029-983F-35C0-AE99-4F5A0DB72DDD}"/>
          </ac:spMkLst>
        </pc:spChg>
        <pc:spChg chg="mod">
          <ac:chgData name="Commodore St Germain" userId="420783ab-3e48-4f67-af00-cfba62042d5f" providerId="ADAL" clId="{5CFBCFCE-2BF9-427F-BF00-E9099D88084A}" dt="2026-06-12T01:15:04.013" v="12820" actId="1035"/>
          <ac:spMkLst>
            <pc:docMk/>
            <pc:sldMk cId="1222945445" sldId="544"/>
            <ac:spMk id="6" creationId="{659A8469-5E85-6A49-3CCC-FEC7B5217F2F}"/>
          </ac:spMkLst>
        </pc:spChg>
        <pc:spChg chg="del mod">
          <ac:chgData name="Commodore St Germain" userId="420783ab-3e48-4f67-af00-cfba62042d5f" providerId="ADAL" clId="{5CFBCFCE-2BF9-427F-BF00-E9099D88084A}" dt="2026-06-12T01:14:56.995" v="12797" actId="478"/>
          <ac:spMkLst>
            <pc:docMk/>
            <pc:sldMk cId="1222945445" sldId="544"/>
            <ac:spMk id="7" creationId="{67536D12-3E35-C0E0-8196-88E03E614C01}"/>
          </ac:spMkLst>
        </pc:spChg>
        <pc:spChg chg="del">
          <ac:chgData name="Commodore St Germain" userId="420783ab-3e48-4f67-af00-cfba62042d5f" providerId="ADAL" clId="{5CFBCFCE-2BF9-427F-BF00-E9099D88084A}" dt="2026-06-05T03:52:15.026" v="11428" actId="478"/>
          <ac:spMkLst>
            <pc:docMk/>
            <pc:sldMk cId="1222945445" sldId="544"/>
            <ac:spMk id="8" creationId="{4D676D46-BE87-E67A-8B53-BB63B977252B}"/>
          </ac:spMkLst>
        </pc:spChg>
        <pc:spChg chg="add mod">
          <ac:chgData name="Commodore St Germain" userId="420783ab-3e48-4f67-af00-cfba62042d5f" providerId="ADAL" clId="{5CFBCFCE-2BF9-427F-BF00-E9099D88084A}" dt="2026-06-12T01:13:21.205" v="12783" actId="57"/>
          <ac:spMkLst>
            <pc:docMk/>
            <pc:sldMk cId="1222945445" sldId="544"/>
            <ac:spMk id="9" creationId="{D9604D9E-2F54-4F48-E01A-0572E56F97F1}"/>
          </ac:spMkLst>
        </pc:spChg>
        <pc:spChg chg="del">
          <ac:chgData name="Commodore St Germain" userId="420783ab-3e48-4f67-af00-cfba62042d5f" providerId="ADAL" clId="{5CFBCFCE-2BF9-427F-BF00-E9099D88084A}" dt="2026-06-05T03:52:16.768" v="11429" actId="478"/>
          <ac:spMkLst>
            <pc:docMk/>
            <pc:sldMk cId="1222945445" sldId="544"/>
            <ac:spMk id="12" creationId="{0F5393B9-C4EC-187C-B6B6-B5C574006C2C}"/>
          </ac:spMkLst>
        </pc:spChg>
        <pc:spChg chg="add mod">
          <ac:chgData name="Commodore St Germain" userId="420783ab-3e48-4f67-af00-cfba62042d5f" providerId="ADAL" clId="{5CFBCFCE-2BF9-427F-BF00-E9099D88084A}" dt="2026-06-12T01:13:24.362" v="12784" actId="57"/>
          <ac:spMkLst>
            <pc:docMk/>
            <pc:sldMk cId="1222945445" sldId="544"/>
            <ac:spMk id="13" creationId="{D097352E-29B3-EA28-BF8C-1480F5C69F39}"/>
          </ac:spMkLst>
        </pc:spChg>
        <pc:spChg chg="add mod">
          <ac:chgData name="Commodore St Germain" userId="420783ab-3e48-4f67-af00-cfba62042d5f" providerId="ADAL" clId="{5CFBCFCE-2BF9-427F-BF00-E9099D88084A}" dt="2026-06-12T01:13:29.633" v="12785" actId="57"/>
          <ac:spMkLst>
            <pc:docMk/>
            <pc:sldMk cId="1222945445" sldId="544"/>
            <ac:spMk id="14" creationId="{40D79CC5-F310-CB16-08A4-B8DF2AD181C9}"/>
          </ac:spMkLst>
        </pc:spChg>
        <pc:spChg chg="add mod">
          <ac:chgData name="Commodore St Germain" userId="420783ab-3e48-4f67-af00-cfba62042d5f" providerId="ADAL" clId="{5CFBCFCE-2BF9-427F-BF00-E9099D88084A}" dt="2026-06-05T03:54:16.029" v="11471" actId="1076"/>
          <ac:spMkLst>
            <pc:docMk/>
            <pc:sldMk cId="1222945445" sldId="544"/>
            <ac:spMk id="15" creationId="{C81FB3D1-8434-BA43-6D01-7999AC47238E}"/>
          </ac:spMkLst>
        </pc:spChg>
        <pc:spChg chg="add mod">
          <ac:chgData name="Commodore St Germain" userId="420783ab-3e48-4f67-af00-cfba62042d5f" providerId="ADAL" clId="{5CFBCFCE-2BF9-427F-BF00-E9099D88084A}" dt="2026-06-05T03:54:32.760" v="11474" actId="1076"/>
          <ac:spMkLst>
            <pc:docMk/>
            <pc:sldMk cId="1222945445" sldId="544"/>
            <ac:spMk id="16" creationId="{F488CE9B-B6B8-B266-758B-B067DCF22E9E}"/>
          </ac:spMkLst>
        </pc:spChg>
        <pc:inkChg chg="add del">
          <ac:chgData name="Commodore St Germain" userId="420783ab-3e48-4f67-af00-cfba62042d5f" providerId="ADAL" clId="{5CFBCFCE-2BF9-427F-BF00-E9099D88084A}" dt="2026-06-12T16:08:17.924" v="12900" actId="478"/>
          <ac:inkMkLst>
            <pc:docMk/>
            <pc:sldMk cId="1222945445" sldId="544"/>
            <ac:inkMk id="8" creationId="{E830C7C0-4F64-9F01-B419-7D689653FE13}"/>
          </ac:inkMkLst>
        </pc:inkChg>
        <pc:cxnChg chg="del">
          <ac:chgData name="Commodore St Germain" userId="420783ab-3e48-4f67-af00-cfba62042d5f" providerId="ADAL" clId="{5CFBCFCE-2BF9-427F-BF00-E9099D88084A}" dt="2026-06-05T03:52:11.059" v="11426" actId="478"/>
          <ac:cxnSpMkLst>
            <pc:docMk/>
            <pc:sldMk cId="1222945445" sldId="544"/>
            <ac:cxnSpMk id="10" creationId="{9939F377-2D07-A630-FD90-9F07D0BD3F9F}"/>
          </ac:cxnSpMkLst>
        </pc:cxnChg>
        <pc:cxnChg chg="del">
          <ac:chgData name="Commodore St Germain" userId="420783ab-3e48-4f67-af00-cfba62042d5f" providerId="ADAL" clId="{5CFBCFCE-2BF9-427F-BF00-E9099D88084A}" dt="2026-06-05T03:52:13.364" v="11427" actId="478"/>
          <ac:cxnSpMkLst>
            <pc:docMk/>
            <pc:sldMk cId="1222945445" sldId="544"/>
            <ac:cxnSpMk id="11" creationId="{A06CA4AF-F6FA-D772-990C-1DF38FD87A22}"/>
          </ac:cxnSpMkLst>
        </pc:cxnChg>
      </pc:sldChg>
      <pc:sldChg chg="addSp delSp modSp add mod ord">
        <pc:chgData name="Commodore St Germain" userId="420783ab-3e48-4f67-af00-cfba62042d5f" providerId="ADAL" clId="{5CFBCFCE-2BF9-427F-BF00-E9099D88084A}" dt="2026-06-12T16:08:22.694" v="12901" actId="478"/>
        <pc:sldMkLst>
          <pc:docMk/>
          <pc:sldMk cId="3176344502" sldId="545"/>
        </pc:sldMkLst>
        <pc:spChg chg="mod">
          <ac:chgData name="Commodore St Germain" userId="420783ab-3e48-4f67-af00-cfba62042d5f" providerId="ADAL" clId="{5CFBCFCE-2BF9-427F-BF00-E9099D88084A}" dt="2026-06-05T03:55:45.714" v="11507"/>
          <ac:spMkLst>
            <pc:docMk/>
            <pc:sldMk cId="3176344502" sldId="545"/>
            <ac:spMk id="2" creationId="{495677BF-4B17-0D76-3F77-6625B2C63429}"/>
          </ac:spMkLst>
        </pc:spChg>
        <pc:spChg chg="mod">
          <ac:chgData name="Commodore St Germain" userId="420783ab-3e48-4f67-af00-cfba62042d5f" providerId="ADAL" clId="{5CFBCFCE-2BF9-427F-BF00-E9099D88084A}" dt="2026-06-12T01:15:12.453" v="12822" actId="20577"/>
          <ac:spMkLst>
            <pc:docMk/>
            <pc:sldMk cId="3176344502" sldId="545"/>
            <ac:spMk id="3" creationId="{4FE466A8-23B4-6225-51C4-271ED6AE2DDA}"/>
          </ac:spMkLst>
        </pc:spChg>
        <pc:spChg chg="add mod">
          <ac:chgData name="Commodore St Germain" userId="420783ab-3e48-4f67-af00-cfba62042d5f" providerId="ADAL" clId="{5CFBCFCE-2BF9-427F-BF00-E9099D88084A}" dt="2026-06-05T03:56:51.720" v="11573" actId="1076"/>
          <ac:spMkLst>
            <pc:docMk/>
            <pc:sldMk cId="3176344502" sldId="545"/>
            <ac:spMk id="4" creationId="{CC7E2E2F-4125-3877-889B-BAD77923E900}"/>
          </ac:spMkLst>
        </pc:spChg>
        <pc:spChg chg="del">
          <ac:chgData name="Commodore St Germain" userId="420783ab-3e48-4f67-af00-cfba62042d5f" providerId="ADAL" clId="{5CFBCFCE-2BF9-427F-BF00-E9099D88084A}" dt="2026-06-12T01:15:18.251" v="12824" actId="478"/>
          <ac:spMkLst>
            <pc:docMk/>
            <pc:sldMk cId="3176344502" sldId="545"/>
            <ac:spMk id="7" creationId="{67536D12-3E35-C0E0-8196-88E03E614C01}"/>
          </ac:spMkLst>
        </pc:spChg>
        <pc:spChg chg="add mod">
          <ac:chgData name="Commodore St Germain" userId="420783ab-3e48-4f67-af00-cfba62042d5f" providerId="ADAL" clId="{5CFBCFCE-2BF9-427F-BF00-E9099D88084A}" dt="2026-06-05T03:56:38.031" v="11569" actId="1076"/>
          <ac:spMkLst>
            <pc:docMk/>
            <pc:sldMk cId="3176344502" sldId="545"/>
            <ac:spMk id="8" creationId="{0C42AEC2-F593-9438-EEC5-4826D3184242}"/>
          </ac:spMkLst>
        </pc:spChg>
        <pc:spChg chg="add mod">
          <ac:chgData name="Commodore St Germain" userId="420783ab-3e48-4f67-af00-cfba62042d5f" providerId="ADAL" clId="{5CFBCFCE-2BF9-427F-BF00-E9099D88084A}" dt="2026-06-12T01:15:15.229" v="12823"/>
          <ac:spMkLst>
            <pc:docMk/>
            <pc:sldMk cId="3176344502" sldId="545"/>
            <ac:spMk id="9" creationId="{50BD2610-774E-6B22-C916-B3944D6AEDC1}"/>
          </ac:spMkLst>
        </pc:spChg>
        <pc:spChg chg="del">
          <ac:chgData name="Commodore St Germain" userId="420783ab-3e48-4f67-af00-cfba62042d5f" providerId="ADAL" clId="{5CFBCFCE-2BF9-427F-BF00-E9099D88084A}" dt="2026-06-05T03:56:20.623" v="11564" actId="478"/>
          <ac:spMkLst>
            <pc:docMk/>
            <pc:sldMk cId="3176344502" sldId="545"/>
            <ac:spMk id="9" creationId="{D9604D9E-2F54-4F48-E01A-0572E56F97F1}"/>
          </ac:spMkLst>
        </pc:spChg>
        <pc:spChg chg="add mod">
          <ac:chgData name="Commodore St Germain" userId="420783ab-3e48-4f67-af00-cfba62042d5f" providerId="ADAL" clId="{5CFBCFCE-2BF9-427F-BF00-E9099D88084A}" dt="2026-06-05T03:56:38.031" v="11569" actId="1076"/>
          <ac:spMkLst>
            <pc:docMk/>
            <pc:sldMk cId="3176344502" sldId="545"/>
            <ac:spMk id="10" creationId="{41F5E4B3-DF22-7F33-1676-84F9513F6BEF}"/>
          </ac:spMkLst>
        </pc:spChg>
        <pc:spChg chg="add mod">
          <ac:chgData name="Commodore St Germain" userId="420783ab-3e48-4f67-af00-cfba62042d5f" providerId="ADAL" clId="{5CFBCFCE-2BF9-427F-BF00-E9099D88084A}" dt="2026-06-12T01:15:22.152" v="12826" actId="1076"/>
          <ac:spMkLst>
            <pc:docMk/>
            <pc:sldMk cId="3176344502" sldId="545"/>
            <ac:spMk id="11" creationId="{1249D8E6-E845-F22C-E66E-F877AD43B88E}"/>
          </ac:spMkLst>
        </pc:spChg>
        <pc:spChg chg="add del mod">
          <ac:chgData name="Commodore St Germain" userId="420783ab-3e48-4f67-af00-cfba62042d5f" providerId="ADAL" clId="{5CFBCFCE-2BF9-427F-BF00-E9099D88084A}" dt="2026-06-05T03:56:42.081" v="11570" actId="478"/>
          <ac:spMkLst>
            <pc:docMk/>
            <pc:sldMk cId="3176344502" sldId="545"/>
            <ac:spMk id="11" creationId="{74F73540-F9E8-CD72-71A9-9BA9DE2BB0B5}"/>
          </ac:spMkLst>
        </pc:spChg>
        <pc:spChg chg="del">
          <ac:chgData name="Commodore St Germain" userId="420783ab-3e48-4f67-af00-cfba62042d5f" providerId="ADAL" clId="{5CFBCFCE-2BF9-427F-BF00-E9099D88084A}" dt="2026-06-05T03:56:23.984" v="11565" actId="478"/>
          <ac:spMkLst>
            <pc:docMk/>
            <pc:sldMk cId="3176344502" sldId="545"/>
            <ac:spMk id="13" creationId="{D097352E-29B3-EA28-BF8C-1480F5C69F39}"/>
          </ac:spMkLst>
        </pc:spChg>
        <pc:spChg chg="del">
          <ac:chgData name="Commodore St Germain" userId="420783ab-3e48-4f67-af00-cfba62042d5f" providerId="ADAL" clId="{5CFBCFCE-2BF9-427F-BF00-E9099D88084A}" dt="2026-06-05T03:56:26.601" v="11566" actId="478"/>
          <ac:spMkLst>
            <pc:docMk/>
            <pc:sldMk cId="3176344502" sldId="545"/>
            <ac:spMk id="14" creationId="{40D79CC5-F310-CB16-08A4-B8DF2AD181C9}"/>
          </ac:spMkLst>
        </pc:spChg>
        <pc:spChg chg="del">
          <ac:chgData name="Commodore St Germain" userId="420783ab-3e48-4f67-af00-cfba62042d5f" providerId="ADAL" clId="{5CFBCFCE-2BF9-427F-BF00-E9099D88084A}" dt="2026-06-05T03:56:43.890" v="11571" actId="478"/>
          <ac:spMkLst>
            <pc:docMk/>
            <pc:sldMk cId="3176344502" sldId="545"/>
            <ac:spMk id="16" creationId="{F488CE9B-B6B8-B266-758B-B067DCF22E9E}"/>
          </ac:spMkLst>
        </pc:spChg>
        <pc:inkChg chg="add del">
          <ac:chgData name="Commodore St Germain" userId="420783ab-3e48-4f67-af00-cfba62042d5f" providerId="ADAL" clId="{5CFBCFCE-2BF9-427F-BF00-E9099D88084A}" dt="2026-06-12T16:08:22.694" v="12901" actId="478"/>
          <ac:inkMkLst>
            <pc:docMk/>
            <pc:sldMk cId="3176344502" sldId="545"/>
            <ac:inkMk id="12" creationId="{689349CF-F456-CEB4-F6A8-BD773038BA37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09:26.231" v="12911" actId="478"/>
        <pc:sldMkLst>
          <pc:docMk/>
          <pc:sldMk cId="1351365853" sldId="546"/>
        </pc:sldMkLst>
        <pc:spChg chg="mod">
          <ac:chgData name="Commodore St Germain" userId="420783ab-3e48-4f67-af00-cfba62042d5f" providerId="ADAL" clId="{5CFBCFCE-2BF9-427F-BF00-E9099D88084A}" dt="2026-06-05T04:11:12.358" v="11919" actId="20577"/>
          <ac:spMkLst>
            <pc:docMk/>
            <pc:sldMk cId="1351365853" sldId="546"/>
            <ac:spMk id="2" creationId="{C8D65D12-11DB-F730-AA67-B3E0C2C09781}"/>
          </ac:spMkLst>
        </pc:spChg>
        <pc:spChg chg="del">
          <ac:chgData name="Commodore St Germain" userId="420783ab-3e48-4f67-af00-cfba62042d5f" providerId="ADAL" clId="{5CFBCFCE-2BF9-427F-BF00-E9099D88084A}" dt="2026-06-05T04:11:25.424" v="11935" actId="478"/>
          <ac:spMkLst>
            <pc:docMk/>
            <pc:sldMk cId="1351365853" sldId="546"/>
            <ac:spMk id="3" creationId="{C5EAEF44-884A-B069-8160-04EAA4F1483A}"/>
          </ac:spMkLst>
        </pc:spChg>
        <pc:spChg chg="add mod">
          <ac:chgData name="Commodore St Germain" userId="420783ab-3e48-4f67-af00-cfba62042d5f" providerId="ADAL" clId="{5CFBCFCE-2BF9-427F-BF00-E9099D88084A}" dt="2026-06-05T04:12:20.497" v="11995" actId="1037"/>
          <ac:spMkLst>
            <pc:docMk/>
            <pc:sldMk cId="1351365853" sldId="546"/>
            <ac:spMk id="6" creationId="{083E52AC-D734-9DFF-FCF4-0A42CF283B0B}"/>
          </ac:spMkLst>
        </pc:spChg>
        <pc:spChg chg="add mod">
          <ac:chgData name="Commodore St Germain" userId="420783ab-3e48-4f67-af00-cfba62042d5f" providerId="ADAL" clId="{5CFBCFCE-2BF9-427F-BF00-E9099D88084A}" dt="2026-06-12T01:54:51.550" v="12843" actId="58"/>
          <ac:spMkLst>
            <pc:docMk/>
            <pc:sldMk cId="1351365853" sldId="546"/>
            <ac:spMk id="7" creationId="{5AD2F47F-8BF8-95F2-A031-56DD714EDEE4}"/>
          </ac:spMkLst>
        </pc:spChg>
        <pc:spChg chg="add mod">
          <ac:chgData name="Commodore St Germain" userId="420783ab-3e48-4f67-af00-cfba62042d5f" providerId="ADAL" clId="{5CFBCFCE-2BF9-427F-BF00-E9099D88084A}" dt="2026-06-05T04:12:20.497" v="11995" actId="1037"/>
          <ac:spMkLst>
            <pc:docMk/>
            <pc:sldMk cId="1351365853" sldId="546"/>
            <ac:spMk id="8" creationId="{05647C9A-C61E-5096-7CB0-A11E61856F3F}"/>
          </ac:spMkLst>
        </pc:spChg>
        <pc:spChg chg="add mod">
          <ac:chgData name="Commodore St Germain" userId="420783ab-3e48-4f67-af00-cfba62042d5f" providerId="ADAL" clId="{5CFBCFCE-2BF9-427F-BF00-E9099D88084A}" dt="2026-06-05T04:12:20.497" v="11995" actId="1037"/>
          <ac:spMkLst>
            <pc:docMk/>
            <pc:sldMk cId="1351365853" sldId="546"/>
            <ac:spMk id="9" creationId="{DC01ECC2-2332-0691-A354-B36FC3E03B76}"/>
          </ac:spMkLst>
        </pc:spChg>
        <pc:spChg chg="add mod">
          <ac:chgData name="Commodore St Germain" userId="420783ab-3e48-4f67-af00-cfba62042d5f" providerId="ADAL" clId="{5CFBCFCE-2BF9-427F-BF00-E9099D88084A}" dt="2026-06-12T01:54:57.740" v="12844" actId="58"/>
          <ac:spMkLst>
            <pc:docMk/>
            <pc:sldMk cId="1351365853" sldId="546"/>
            <ac:spMk id="10" creationId="{08618EF6-22BF-7512-3445-0359EC47037D}"/>
          </ac:spMkLst>
        </pc:spChg>
        <pc:spChg chg="add mod">
          <ac:chgData name="Commodore St Germain" userId="420783ab-3e48-4f67-af00-cfba62042d5f" providerId="ADAL" clId="{5CFBCFCE-2BF9-427F-BF00-E9099D88084A}" dt="2026-06-05T04:12:41.691" v="11998" actId="1076"/>
          <ac:spMkLst>
            <pc:docMk/>
            <pc:sldMk cId="1351365853" sldId="546"/>
            <ac:spMk id="11" creationId="{A17EA78D-89CE-7CF7-92BC-9D86C844D270}"/>
          </ac:spMkLst>
        </pc:spChg>
        <pc:spChg chg="add mod">
          <ac:chgData name="Commodore St Germain" userId="420783ab-3e48-4f67-af00-cfba62042d5f" providerId="ADAL" clId="{5CFBCFCE-2BF9-427F-BF00-E9099D88084A}" dt="2026-06-05T04:12:48.460" v="12004" actId="20577"/>
          <ac:spMkLst>
            <pc:docMk/>
            <pc:sldMk cId="1351365853" sldId="546"/>
            <ac:spMk id="12" creationId="{A7765BAA-B2C3-5B01-905A-70FDBBAAB5BA}"/>
          </ac:spMkLst>
        </pc:spChg>
        <pc:spChg chg="add mod">
          <ac:chgData name="Commodore St Germain" userId="420783ab-3e48-4f67-af00-cfba62042d5f" providerId="ADAL" clId="{5CFBCFCE-2BF9-427F-BF00-E9099D88084A}" dt="2026-06-05T04:12:53.340" v="12008" actId="20577"/>
          <ac:spMkLst>
            <pc:docMk/>
            <pc:sldMk cId="1351365853" sldId="546"/>
            <ac:spMk id="13" creationId="{70C1E1ED-CE69-B096-7C81-BE26567A26C8}"/>
          </ac:spMkLst>
        </pc:spChg>
        <pc:picChg chg="add mod">
          <ac:chgData name="Commodore St Germain" userId="420783ab-3e48-4f67-af00-cfba62042d5f" providerId="ADAL" clId="{5CFBCFCE-2BF9-427F-BF00-E9099D88084A}" dt="2026-06-05T04:07:30.244" v="11851" actId="1076"/>
          <ac:picMkLst>
            <pc:docMk/>
            <pc:sldMk cId="1351365853" sldId="546"/>
            <ac:picMk id="5" creationId="{058956D4-B61D-2CE5-E58C-1F168651F197}"/>
          </ac:picMkLst>
        </pc:picChg>
        <pc:inkChg chg="add del">
          <ac:chgData name="Commodore St Germain" userId="420783ab-3e48-4f67-af00-cfba62042d5f" providerId="ADAL" clId="{5CFBCFCE-2BF9-427F-BF00-E9099D88084A}" dt="2026-06-12T16:09:23.998" v="12910" actId="478"/>
          <ac:inkMkLst>
            <pc:docMk/>
            <pc:sldMk cId="1351365853" sldId="546"/>
            <ac:inkMk id="3" creationId="{ACB6D110-C4AE-223E-7E55-59A60B13D809}"/>
          </ac:inkMkLst>
        </pc:inkChg>
        <pc:inkChg chg="add del">
          <ac:chgData name="Commodore St Germain" userId="420783ab-3e48-4f67-af00-cfba62042d5f" providerId="ADAL" clId="{5CFBCFCE-2BF9-427F-BF00-E9099D88084A}" dt="2026-06-12T16:09:26.231" v="12911" actId="478"/>
          <ac:inkMkLst>
            <pc:docMk/>
            <pc:sldMk cId="1351365853" sldId="546"/>
            <ac:inkMk id="4" creationId="{1C4A2DB5-9325-48BC-1D44-71560D6C1F84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40:48.536" v="12917" actId="20577"/>
        <pc:sldMkLst>
          <pc:docMk/>
          <pc:sldMk cId="3979800489" sldId="547"/>
        </pc:sldMkLst>
        <pc:spChg chg="mod">
          <ac:chgData name="Commodore St Germain" userId="420783ab-3e48-4f67-af00-cfba62042d5f" providerId="ADAL" clId="{5CFBCFCE-2BF9-427F-BF00-E9099D88084A}" dt="2026-06-11T15:13:39.481" v="12064" actId="20577"/>
          <ac:spMkLst>
            <pc:docMk/>
            <pc:sldMk cId="3979800489" sldId="547"/>
            <ac:spMk id="2" creationId="{C4400265-2BCB-3DFE-FF35-FDE5EDD2B34E}"/>
          </ac:spMkLst>
        </pc:spChg>
        <pc:spChg chg="mod">
          <ac:chgData name="Commodore St Germain" userId="420783ab-3e48-4f67-af00-cfba62042d5f" providerId="ADAL" clId="{5CFBCFCE-2BF9-427F-BF00-E9099D88084A}" dt="2026-06-12T16:40:48.536" v="12917" actId="20577"/>
          <ac:spMkLst>
            <pc:docMk/>
            <pc:sldMk cId="3979800489" sldId="547"/>
            <ac:spMk id="3" creationId="{ADC9298D-805F-D0AC-FE4A-5A802179EE76}"/>
          </ac:spMkLst>
        </pc:spChg>
        <pc:picChg chg="add del mod">
          <ac:chgData name="Commodore St Germain" userId="420783ab-3e48-4f67-af00-cfba62042d5f" providerId="ADAL" clId="{5CFBCFCE-2BF9-427F-BF00-E9099D88084A}" dt="2026-06-11T15:17:12.702" v="12325" actId="478"/>
          <ac:picMkLst>
            <pc:docMk/>
            <pc:sldMk cId="3979800489" sldId="547"/>
            <ac:picMk id="5" creationId="{80517EE2-35BD-28E4-3058-7220BA0EDC83}"/>
          </ac:picMkLst>
        </pc:picChg>
        <pc:inkChg chg="add del">
          <ac:chgData name="Commodore St Germain" userId="420783ab-3e48-4f67-af00-cfba62042d5f" providerId="ADAL" clId="{5CFBCFCE-2BF9-427F-BF00-E9099D88084A}" dt="2026-06-12T16:06:01.652" v="12864" actId="478"/>
          <ac:inkMkLst>
            <pc:docMk/>
            <pc:sldMk cId="3979800489" sldId="547"/>
            <ac:inkMk id="6" creationId="{0ADE9679-AD8E-A4F7-4D81-84B5B0F3FBE6}"/>
          </ac:inkMkLst>
        </pc:inkChg>
      </pc:sldChg>
      <pc:sldChg chg="addSp delSp modSp new del mod">
        <pc:chgData name="Commodore St Germain" userId="420783ab-3e48-4f67-af00-cfba62042d5f" providerId="ADAL" clId="{5CFBCFCE-2BF9-427F-BF00-E9099D88084A}" dt="2026-06-12T16:05:57.250" v="12863" actId="47"/>
        <pc:sldMkLst>
          <pc:docMk/>
          <pc:sldMk cId="913539363" sldId="548"/>
        </pc:sldMkLst>
        <pc:picChg chg="add del mod">
          <ac:chgData name="Commodore St Germain" userId="420783ab-3e48-4f67-af00-cfba62042d5f" providerId="ADAL" clId="{5CFBCFCE-2BF9-427F-BF00-E9099D88084A}" dt="2026-06-12T16:05:48.722" v="12861" actId="478"/>
          <ac:picMkLst>
            <pc:docMk/>
            <pc:sldMk cId="913539363" sldId="548"/>
            <ac:picMk id="5" creationId="{6B63C4D3-18B1-AEFE-3659-6A777462B1E4}"/>
          </ac:picMkLst>
        </pc:picChg>
        <pc:inkChg chg="add del">
          <ac:chgData name="Commodore St Germain" userId="420783ab-3e48-4f67-af00-cfba62042d5f" providerId="ADAL" clId="{5CFBCFCE-2BF9-427F-BF00-E9099D88084A}" dt="2026-06-12T16:05:54.727" v="12862" actId="478"/>
          <ac:inkMkLst>
            <pc:docMk/>
            <pc:sldMk cId="913539363" sldId="548"/>
            <ac:inkMk id="6" creationId="{BCA9673A-5FC0-DCE6-1D03-AF3BF8180162}"/>
          </ac:inkMkLst>
        </pc:inkChg>
      </pc:sldChg>
      <pc:sldChg chg="addSp delSp modSp new mod">
        <pc:chgData name="Commodore St Germain" userId="420783ab-3e48-4f67-af00-cfba62042d5f" providerId="ADAL" clId="{5CFBCFCE-2BF9-427F-BF00-E9099D88084A}" dt="2026-06-12T16:47:10.733" v="13080" actId="255"/>
        <pc:sldMkLst>
          <pc:docMk/>
          <pc:sldMk cId="467404505" sldId="549"/>
        </pc:sldMkLst>
        <pc:spChg chg="mod">
          <ac:chgData name="Commodore St Germain" userId="420783ab-3e48-4f67-af00-cfba62042d5f" providerId="ADAL" clId="{5CFBCFCE-2BF9-427F-BF00-E9099D88084A}" dt="2026-06-11T22:58:30.145" v="12561" actId="14100"/>
          <ac:spMkLst>
            <pc:docMk/>
            <pc:sldMk cId="467404505" sldId="549"/>
            <ac:spMk id="2" creationId="{3CD4A3EA-8A53-52E6-D28B-5F520BC78BCB}"/>
          </ac:spMkLst>
        </pc:spChg>
        <pc:spChg chg="mod">
          <ac:chgData name="Commodore St Germain" userId="420783ab-3e48-4f67-af00-cfba62042d5f" providerId="ADAL" clId="{5CFBCFCE-2BF9-427F-BF00-E9099D88084A}" dt="2026-06-12T16:47:10.733" v="13080" actId="255"/>
          <ac:spMkLst>
            <pc:docMk/>
            <pc:sldMk cId="467404505" sldId="549"/>
            <ac:spMk id="3" creationId="{E1DF2207-1712-5D7C-EDC1-0E8341301AEC}"/>
          </ac:spMkLst>
        </pc:spChg>
        <pc:spChg chg="add mod">
          <ac:chgData name="Commodore St Germain" userId="420783ab-3e48-4f67-af00-cfba62042d5f" providerId="ADAL" clId="{5CFBCFCE-2BF9-427F-BF00-E9099D88084A}" dt="2026-06-12T16:46:44.330" v="13060" actId="1076"/>
          <ac:spMkLst>
            <pc:docMk/>
            <pc:sldMk cId="467404505" sldId="549"/>
            <ac:spMk id="22" creationId="{34E23E32-53D7-56F7-732D-36B51F1858A7}"/>
          </ac:spMkLst>
        </pc:spChg>
        <pc:picChg chg="add mod">
          <ac:chgData name="Commodore St Germain" userId="420783ab-3e48-4f67-af00-cfba62042d5f" providerId="ADAL" clId="{5CFBCFCE-2BF9-427F-BF00-E9099D88084A}" dt="2026-06-12T16:43:32.979" v="12954" actId="1076"/>
          <ac:picMkLst>
            <pc:docMk/>
            <pc:sldMk cId="467404505" sldId="549"/>
            <ac:picMk id="5" creationId="{B8553D49-6244-6821-4FF1-1AA556CD97BF}"/>
          </ac:picMkLst>
        </pc:picChg>
        <pc:picChg chg="add mod">
          <ac:chgData name="Commodore St Germain" userId="420783ab-3e48-4f67-af00-cfba62042d5f" providerId="ADAL" clId="{5CFBCFCE-2BF9-427F-BF00-E9099D88084A}" dt="2026-06-12T16:44:51.473" v="12957" actId="1076"/>
          <ac:picMkLst>
            <pc:docMk/>
            <pc:sldMk cId="467404505" sldId="549"/>
            <ac:picMk id="7" creationId="{665183A8-6130-4829-2345-8AACE3591BE2}"/>
          </ac:picMkLst>
        </pc:picChg>
        <pc:picChg chg="add del">
          <ac:chgData name="Commodore St Germain" userId="420783ab-3e48-4f67-af00-cfba62042d5f" providerId="ADAL" clId="{5CFBCFCE-2BF9-427F-BF00-E9099D88084A}" dt="2026-06-12T16:45:38.712" v="12965" actId="478"/>
          <ac:picMkLst>
            <pc:docMk/>
            <pc:sldMk cId="467404505" sldId="549"/>
            <ac:picMk id="11" creationId="{68D49D15-3F43-1054-A0A7-0AA4952B165A}"/>
          </ac:picMkLst>
        </pc:picChg>
        <pc:cxnChg chg="add mod">
          <ac:chgData name="Commodore St Germain" userId="420783ab-3e48-4f67-af00-cfba62042d5f" providerId="ADAL" clId="{5CFBCFCE-2BF9-427F-BF00-E9099D88084A}" dt="2026-06-12T16:46:06.779" v="12975" actId="14100"/>
          <ac:cxnSpMkLst>
            <pc:docMk/>
            <pc:sldMk cId="467404505" sldId="549"/>
            <ac:cxnSpMk id="9" creationId="{498E06D7-2F2F-6C95-8CCF-65BB122EAD29}"/>
          </ac:cxnSpMkLst>
        </pc:cxnChg>
        <pc:cxnChg chg="add mod">
          <ac:chgData name="Commodore St Germain" userId="420783ab-3e48-4f67-af00-cfba62042d5f" providerId="ADAL" clId="{5CFBCFCE-2BF9-427F-BF00-E9099D88084A}" dt="2026-06-12T16:46:10.845" v="12976" actId="14100"/>
          <ac:cxnSpMkLst>
            <pc:docMk/>
            <pc:sldMk cId="467404505" sldId="549"/>
            <ac:cxnSpMk id="13" creationId="{BC7725B5-FBAE-7900-BC0F-CF8331584C1C}"/>
          </ac:cxnSpMkLst>
        </pc:cxnChg>
        <pc:cxnChg chg="add mod">
          <ac:chgData name="Commodore St Germain" userId="420783ab-3e48-4f67-af00-cfba62042d5f" providerId="ADAL" clId="{5CFBCFCE-2BF9-427F-BF00-E9099D88084A}" dt="2026-06-12T16:45:54.481" v="12971" actId="14100"/>
          <ac:cxnSpMkLst>
            <pc:docMk/>
            <pc:sldMk cId="467404505" sldId="549"/>
            <ac:cxnSpMk id="15" creationId="{D452AC27-347B-633A-7F71-0650909F0DE7}"/>
          </ac:cxnSpMkLst>
        </pc:cxnChg>
        <pc:cxnChg chg="add mod">
          <ac:chgData name="Commodore St Germain" userId="420783ab-3e48-4f67-af00-cfba62042d5f" providerId="ADAL" clId="{5CFBCFCE-2BF9-427F-BF00-E9099D88084A}" dt="2026-06-12T16:46:01.391" v="12974" actId="14100"/>
          <ac:cxnSpMkLst>
            <pc:docMk/>
            <pc:sldMk cId="467404505" sldId="549"/>
            <ac:cxnSpMk id="18" creationId="{FE1F2CD7-7B79-A817-3D60-2A2483A954F9}"/>
          </ac:cxnSpMkLst>
        </pc:cxnChg>
      </pc:sldChg>
      <pc:sldChg chg="addSp delSp modSp add mod ord">
        <pc:chgData name="Commodore St Germain" userId="420783ab-3e48-4f67-af00-cfba62042d5f" providerId="ADAL" clId="{5CFBCFCE-2BF9-427F-BF00-E9099D88084A}" dt="2026-06-12T16:41:02.280" v="12918" actId="6549"/>
        <pc:sldMkLst>
          <pc:docMk/>
          <pc:sldMk cId="1348586274" sldId="550"/>
        </pc:sldMkLst>
        <pc:spChg chg="mod">
          <ac:chgData name="Commodore St Germain" userId="420783ab-3e48-4f67-af00-cfba62042d5f" providerId="ADAL" clId="{5CFBCFCE-2BF9-427F-BF00-E9099D88084A}" dt="2026-06-12T16:41:02.280" v="12918" actId="6549"/>
          <ac:spMkLst>
            <pc:docMk/>
            <pc:sldMk cId="1348586274" sldId="550"/>
            <ac:spMk id="3" creationId="{ADC9298D-805F-D0AC-FE4A-5A802179EE76}"/>
          </ac:spMkLst>
        </pc:spChg>
        <pc:inkChg chg="add del">
          <ac:chgData name="Commodore St Germain" userId="420783ab-3e48-4f67-af00-cfba62042d5f" providerId="ADAL" clId="{5CFBCFCE-2BF9-427F-BF00-E9099D88084A}" dt="2026-06-12T16:06:51.249" v="12872" actId="478"/>
          <ac:inkMkLst>
            <pc:docMk/>
            <pc:sldMk cId="1348586274" sldId="550"/>
            <ac:inkMk id="4" creationId="{CDE57941-B8DE-E5B4-BAA0-6DA2F25CFADC}"/>
          </ac:inkMkLst>
        </pc:inkChg>
        <pc:inkChg chg="del">
          <ac:chgData name="Commodore St Germain" userId="420783ab-3e48-4f67-af00-cfba62042d5f" providerId="ADAL" clId="{5CFBCFCE-2BF9-427F-BF00-E9099D88084A}" dt="2026-06-11T23:02:30.499" v="12628" actId="478"/>
          <ac:inkMkLst>
            <pc:docMk/>
            <pc:sldMk cId="1348586274" sldId="550"/>
            <ac:inkMk id="6" creationId="{0ADE9679-AD8E-A4F7-4D81-84B5B0F3FBE6}"/>
          </ac:inkMkLst>
        </pc:inkChg>
      </pc:sldChg>
      <pc:sldChg chg="modSp add mod">
        <pc:chgData name="Commodore St Germain" userId="420783ab-3e48-4f67-af00-cfba62042d5f" providerId="ADAL" clId="{5CFBCFCE-2BF9-427F-BF00-E9099D88084A}" dt="2026-06-12T16:41:10.010" v="12919" actId="6549"/>
        <pc:sldMkLst>
          <pc:docMk/>
          <pc:sldMk cId="4200625495" sldId="551"/>
        </pc:sldMkLst>
        <pc:spChg chg="mod">
          <ac:chgData name="Commodore St Germain" userId="420783ab-3e48-4f67-af00-cfba62042d5f" providerId="ADAL" clId="{5CFBCFCE-2BF9-427F-BF00-E9099D88084A}" dt="2026-06-12T16:41:10.010" v="12919" actId="6549"/>
          <ac:spMkLst>
            <pc:docMk/>
            <pc:sldMk cId="4200625495" sldId="551"/>
            <ac:spMk id="3" creationId="{ADC9298D-805F-D0AC-FE4A-5A802179EE76}"/>
          </ac:spMkLst>
        </pc:spChg>
      </pc:sldChg>
      <pc:sldChg chg="addSp delSp modSp add mod">
        <pc:chgData name="Commodore St Germain" userId="420783ab-3e48-4f67-af00-cfba62042d5f" providerId="ADAL" clId="{5CFBCFCE-2BF9-427F-BF00-E9099D88084A}" dt="2026-06-12T16:08:49.932" v="12903" actId="478"/>
        <pc:sldMkLst>
          <pc:docMk/>
          <pc:sldMk cId="1414915842" sldId="552"/>
        </pc:sldMkLst>
        <pc:spChg chg="del">
          <ac:chgData name="Commodore St Germain" userId="420783ab-3e48-4f67-af00-cfba62042d5f" providerId="ADAL" clId="{5CFBCFCE-2BF9-427F-BF00-E9099D88084A}" dt="2026-06-12T01:15:51.686" v="12834" actId="478"/>
          <ac:spMkLst>
            <pc:docMk/>
            <pc:sldMk cId="1414915842" sldId="552"/>
            <ac:spMk id="5" creationId="{D3659808-96E6-E0D4-87ED-ED2D744F840D}"/>
          </ac:spMkLst>
        </pc:spChg>
        <pc:spChg chg="del mod">
          <ac:chgData name="Commodore St Germain" userId="420783ab-3e48-4f67-af00-cfba62042d5f" providerId="ADAL" clId="{5CFBCFCE-2BF9-427F-BF00-E9099D88084A}" dt="2026-06-12T01:15:43.113" v="12831" actId="478"/>
          <ac:spMkLst>
            <pc:docMk/>
            <pc:sldMk cId="1414915842" sldId="552"/>
            <ac:spMk id="6" creationId="{D74C1C3F-36E7-08E8-F9EB-6656EDF2F909}"/>
          </ac:spMkLst>
        </pc:spChg>
        <pc:spChg chg="del">
          <ac:chgData name="Commodore St Germain" userId="420783ab-3e48-4f67-af00-cfba62042d5f" providerId="ADAL" clId="{5CFBCFCE-2BF9-427F-BF00-E9099D88084A}" dt="2026-06-12T01:15:38.952" v="12829" actId="478"/>
          <ac:spMkLst>
            <pc:docMk/>
            <pc:sldMk cId="1414915842" sldId="552"/>
            <ac:spMk id="7" creationId="{FBDBCE75-C46C-EBFD-7BE7-775AC0D873F9}"/>
          </ac:spMkLst>
        </pc:spChg>
        <pc:spChg chg="del">
          <ac:chgData name="Commodore St Germain" userId="420783ab-3e48-4f67-af00-cfba62042d5f" providerId="ADAL" clId="{5CFBCFCE-2BF9-427F-BF00-E9099D88084A}" dt="2026-06-12T01:15:45.528" v="12832" actId="478"/>
          <ac:spMkLst>
            <pc:docMk/>
            <pc:sldMk cId="1414915842" sldId="552"/>
            <ac:spMk id="8" creationId="{6E0A9AAB-FA22-1594-2BAB-22B57355C5D7}"/>
          </ac:spMkLst>
        </pc:spChg>
        <pc:spChg chg="del">
          <ac:chgData name="Commodore St Germain" userId="420783ab-3e48-4f67-af00-cfba62042d5f" providerId="ADAL" clId="{5CFBCFCE-2BF9-427F-BF00-E9099D88084A}" dt="2026-06-12T01:15:54.256" v="12835" actId="478"/>
          <ac:spMkLst>
            <pc:docMk/>
            <pc:sldMk cId="1414915842" sldId="552"/>
            <ac:spMk id="9" creationId="{C13759D9-C765-E3B4-4992-913514E304E7}"/>
          </ac:spMkLst>
        </pc:spChg>
        <pc:spChg chg="del">
          <ac:chgData name="Commodore St Germain" userId="420783ab-3e48-4f67-af00-cfba62042d5f" providerId="ADAL" clId="{5CFBCFCE-2BF9-427F-BF00-E9099D88084A}" dt="2026-06-12T01:15:36.576" v="12828" actId="478"/>
          <ac:spMkLst>
            <pc:docMk/>
            <pc:sldMk cId="1414915842" sldId="552"/>
            <ac:spMk id="10" creationId="{251B797E-48F1-B4A5-2C00-489EFC947D25}"/>
          </ac:spMkLst>
        </pc:spChg>
        <pc:inkChg chg="add del">
          <ac:chgData name="Commodore St Germain" userId="420783ab-3e48-4f67-af00-cfba62042d5f" providerId="ADAL" clId="{5CFBCFCE-2BF9-427F-BF00-E9099D88084A}" dt="2026-06-12T16:08:49.932" v="12903" actId="478"/>
          <ac:inkMkLst>
            <pc:docMk/>
            <pc:sldMk cId="1414915842" sldId="552"/>
            <ac:inkMk id="3" creationId="{91DDF16D-A60A-C81D-B50D-854B6DE38EC3}"/>
          </ac:inkMkLst>
        </pc:inkChg>
        <pc:cxnChg chg="del mod">
          <ac:chgData name="Commodore St Germain" userId="420783ab-3e48-4f67-af00-cfba62042d5f" providerId="ADAL" clId="{5CFBCFCE-2BF9-427F-BF00-E9099D88084A}" dt="2026-06-12T01:15:47.076" v="12833" actId="478"/>
          <ac:cxnSpMkLst>
            <pc:docMk/>
            <pc:sldMk cId="1414915842" sldId="552"/>
            <ac:cxnSpMk id="23" creationId="{3BCE52A5-84F0-71FE-9EFC-53DEC546BAC2}"/>
          </ac:cxnSpMkLst>
        </pc:cxnChg>
      </pc:sldChg>
      <pc:sldChg chg="add del">
        <pc:chgData name="Commodore St Germain" userId="420783ab-3e48-4f67-af00-cfba62042d5f" providerId="ADAL" clId="{5CFBCFCE-2BF9-427F-BF00-E9099D88084A}" dt="2026-06-12T01:14:27.132" v="12794" actId="47"/>
        <pc:sldMkLst>
          <pc:docMk/>
          <pc:sldMk cId="3011699687" sldId="552"/>
        </pc:sldMkLst>
      </pc:sldChg>
    </pc:docChg>
  </pc:docChgLst>
  <pc:docChgLst>
    <pc:chgData name="Commodore St Germain" userId="420783ab-3e48-4f67-af00-cfba62042d5f" providerId="ADAL" clId="{DD1B7A10-BE32-4CF4-AD88-DA6C9D899118}"/>
    <pc:docChg chg="undo custSel addSld delSld modSld sldOrd">
      <pc:chgData name="Commodore St Germain" userId="420783ab-3e48-4f67-af00-cfba62042d5f" providerId="ADAL" clId="{DD1B7A10-BE32-4CF4-AD88-DA6C9D899118}" dt="2026-06-02T15:59:39.905" v="5084" actId="478"/>
      <pc:docMkLst>
        <pc:docMk/>
      </pc:docMkLst>
      <pc:sldChg chg="modSp mod">
        <pc:chgData name="Commodore St Germain" userId="420783ab-3e48-4f67-af00-cfba62042d5f" providerId="ADAL" clId="{DD1B7A10-BE32-4CF4-AD88-DA6C9D899118}" dt="2026-04-02T22:31:26.866" v="3116" actId="20577"/>
        <pc:sldMkLst>
          <pc:docMk/>
          <pc:sldMk cId="490152429" sldId="256"/>
        </pc:sldMkLst>
        <pc:spChg chg="mod">
          <ac:chgData name="Commodore St Germain" userId="420783ab-3e48-4f67-af00-cfba62042d5f" providerId="ADAL" clId="{DD1B7A10-BE32-4CF4-AD88-DA6C9D899118}" dt="2026-04-02T21:38:02.149" v="2988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DD1B7A10-BE32-4CF4-AD88-DA6C9D899118}" dt="2026-04-02T22:31:26.866" v="3116" actId="20577"/>
          <ac:spMkLst>
            <pc:docMk/>
            <pc:sldMk cId="490152429" sldId="256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3618327651" sldId="261"/>
        </pc:sldMkLst>
      </pc:sldChg>
      <pc:sldChg chg="addSp delSp modSp del mod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1726688188" sldId="269"/>
        </pc:sldMkLst>
        <pc:spChg chg="add del">
          <ac:chgData name="Commodore St Germain" userId="420783ab-3e48-4f67-af00-cfba62042d5f" providerId="ADAL" clId="{DD1B7A10-BE32-4CF4-AD88-DA6C9D899118}" dt="2026-03-25T17:15:43.113" v="25" actId="22"/>
          <ac:spMkLst>
            <pc:docMk/>
            <pc:sldMk cId="1726688188" sldId="269"/>
            <ac:spMk id="6" creationId="{9F863737-C65B-9FC9-5B22-6B7C6EA6C8AA}"/>
          </ac:spMkLst>
        </pc:spChg>
        <pc:spChg chg="add del mod">
          <ac:chgData name="Commodore St Germain" userId="420783ab-3e48-4f67-af00-cfba62042d5f" providerId="ADAL" clId="{DD1B7A10-BE32-4CF4-AD88-DA6C9D899118}" dt="2026-03-25T17:16:22.937" v="41" actId="478"/>
          <ac:spMkLst>
            <pc:docMk/>
            <pc:sldMk cId="1726688188" sldId="269"/>
            <ac:spMk id="7" creationId="{89D7B06D-ACF1-5DB8-FBC5-DEB55B6C7042}"/>
          </ac:spMkLst>
        </pc:spChg>
        <pc:spChg chg="add del mod">
          <ac:chgData name="Commodore St Germain" userId="420783ab-3e48-4f67-af00-cfba62042d5f" providerId="ADAL" clId="{DD1B7A10-BE32-4CF4-AD88-DA6C9D899118}" dt="2026-03-25T17:16:31.113" v="50" actId="20577"/>
          <ac:spMkLst>
            <pc:docMk/>
            <pc:sldMk cId="1726688188" sldId="269"/>
            <ac:spMk id="8" creationId="{E959DF26-E62F-E676-CCB0-ED307E7ABFB1}"/>
          </ac:spMkLst>
        </pc:spChg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2529775196" sldId="269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2529775196" sldId="269"/>
            <ac:inkMk id="4" creationId="{7862C9D4-FFC2-4093-0575-3F19CD1C7F20}"/>
          </ac:inkMkLst>
        </pc:ink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1333781969" sldId="270"/>
        </pc:sldMkLst>
        <pc:spChg chg="add mod">
          <ac:chgData name="Commodore St Germain" userId="420783ab-3e48-4f67-af00-cfba62042d5f" providerId="ADAL" clId="{DD1B7A10-BE32-4CF4-AD88-DA6C9D899118}" dt="2026-03-25T17:16:34.462" v="51"/>
          <ac:spMkLst>
            <pc:docMk/>
            <pc:sldMk cId="1333781969" sldId="270"/>
            <ac:spMk id="4" creationId="{D22D2F82-231C-8B4C-3C4B-5623BCCEE91E}"/>
          </ac:spMkLst>
        </pc:spChg>
      </pc:sldChg>
      <pc:sldChg chg="addSp del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3663225097" sldId="270"/>
        </pc:sldMkLst>
        <pc:spChg chg="del">
          <ac:chgData name="Commodore St Germain" userId="420783ab-3e48-4f67-af00-cfba62042d5f" providerId="ADAL" clId="{DD1B7A10-BE32-4CF4-AD88-DA6C9D899118}" dt="2026-04-02T21:21:20.736" v="1995" actId="478"/>
          <ac:spMkLst>
            <pc:docMk/>
            <pc:sldMk cId="3663225097" sldId="270"/>
            <ac:spMk id="3" creationId="{8909739A-2F63-895E-4AB2-3F1C4FA07A54}"/>
          </ac:spMkLst>
        </pc:spChg>
        <pc:spChg chg="add mod">
          <ac:chgData name="Commodore St Germain" userId="420783ab-3e48-4f67-af00-cfba62042d5f" providerId="ADAL" clId="{DD1B7A10-BE32-4CF4-AD88-DA6C9D899118}" dt="2026-04-02T21:21:01.409" v="1977" actId="692"/>
          <ac:spMkLst>
            <pc:docMk/>
            <pc:sldMk cId="3663225097" sldId="270"/>
            <ac:spMk id="6" creationId="{7B023B2C-5F9C-498B-F231-1135E9B7C9C6}"/>
          </ac:spMkLst>
        </pc:spChg>
        <pc:spChg chg="add mod">
          <ac:chgData name="Commodore St Germain" userId="420783ab-3e48-4f67-af00-cfba62042d5f" providerId="ADAL" clId="{DD1B7A10-BE32-4CF4-AD88-DA6C9D899118}" dt="2026-04-02T21:22:09.851" v="2022" actId="20577"/>
          <ac:spMkLst>
            <pc:docMk/>
            <pc:sldMk cId="3663225097" sldId="270"/>
            <ac:spMk id="7" creationId="{E57DD77E-1738-1E6C-0D75-938F8CDBA97A}"/>
          </ac:spMkLst>
        </pc:spChg>
        <pc:spChg chg="add mod">
          <ac:chgData name="Commodore St Germain" userId="420783ab-3e48-4f67-af00-cfba62042d5f" providerId="ADAL" clId="{DD1B7A10-BE32-4CF4-AD88-DA6C9D899118}" dt="2026-04-02T21:21:33.337" v="1999" actId="1076"/>
          <ac:spMkLst>
            <pc:docMk/>
            <pc:sldMk cId="3663225097" sldId="270"/>
            <ac:spMk id="8" creationId="{D8F61BB8-E4B2-C9E6-07AF-BB451A8A816F}"/>
          </ac:spMkLst>
        </pc:spChg>
        <pc:spChg chg="add mod">
          <ac:chgData name="Commodore St Germain" userId="420783ab-3e48-4f67-af00-cfba62042d5f" providerId="ADAL" clId="{DD1B7A10-BE32-4CF4-AD88-DA6C9D899118}" dt="2026-04-02T21:21:43.248" v="2001" actId="1076"/>
          <ac:spMkLst>
            <pc:docMk/>
            <pc:sldMk cId="3663225097" sldId="270"/>
            <ac:spMk id="9" creationId="{BE1F2BA6-F242-B64E-6FF8-12F595574D94}"/>
          </ac:spMkLst>
        </pc:spChg>
        <pc:spChg chg="add mod">
          <ac:chgData name="Commodore St Germain" userId="420783ab-3e48-4f67-af00-cfba62042d5f" providerId="ADAL" clId="{DD1B7A10-BE32-4CF4-AD88-DA6C9D899118}" dt="2026-04-02T21:21:58.891" v="2009" actId="1076"/>
          <ac:spMkLst>
            <pc:docMk/>
            <pc:sldMk cId="3663225097" sldId="270"/>
            <ac:spMk id="10" creationId="{B4A0D96B-EA95-CFC2-1A71-FAE119781FAD}"/>
          </ac:spMkLst>
        </pc:spChg>
        <pc:spChg chg="add mod">
          <ac:chgData name="Commodore St Germain" userId="420783ab-3e48-4f67-af00-cfba62042d5f" providerId="ADAL" clId="{DD1B7A10-BE32-4CF4-AD88-DA6C9D899118}" dt="2026-04-02T21:24:37.451" v="2200" actId="20577"/>
          <ac:spMkLst>
            <pc:docMk/>
            <pc:sldMk cId="3663225097" sldId="270"/>
            <ac:spMk id="11" creationId="{6C22946A-D837-DFAC-1C00-C065D74D5C1B}"/>
          </ac:spMkLst>
        </pc:spChg>
        <pc:picChg chg="mod">
          <ac:chgData name="Commodore St Germain" userId="420783ab-3e48-4f67-af00-cfba62042d5f" providerId="ADAL" clId="{DD1B7A10-BE32-4CF4-AD88-DA6C9D899118}" dt="2026-04-02T21:21:11.883" v="1994" actId="1038"/>
          <ac:picMkLst>
            <pc:docMk/>
            <pc:sldMk cId="3663225097" sldId="270"/>
            <ac:picMk id="5" creationId="{1DEC929C-88BC-B7A5-D2AA-7C7668CBB030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663225097" sldId="270"/>
            <ac:inkMk id="3" creationId="{2FDCBE6C-CD7A-3718-B167-9032928B54C5}"/>
          </ac:inkMkLst>
        </pc:inkChg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2621071" sldId="271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2621071" sldId="271"/>
            <ac:inkMk id="6" creationId="{BDBE5D9C-43A9-6742-8C27-823B595B3BBB}"/>
          </ac:inkMkLst>
        </pc:ink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1187105507" sldId="271"/>
        </pc:sldMkLst>
        <pc:spChg chg="add mod">
          <ac:chgData name="Commodore St Germain" userId="420783ab-3e48-4f67-af00-cfba62042d5f" providerId="ADAL" clId="{DD1B7A10-BE32-4CF4-AD88-DA6C9D899118}" dt="2026-03-25T17:16:42.671" v="55"/>
          <ac:spMkLst>
            <pc:docMk/>
            <pc:sldMk cId="1187105507" sldId="271"/>
            <ac:spMk id="4" creationId="{B4CF0730-99DD-1A55-D12C-7E26A288FCED}"/>
          </ac:spMkLst>
        </pc:spChg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731291704" sldId="272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731291704" sldId="272"/>
            <ac:inkMk id="6" creationId="{1168F267-B83A-9A68-14C2-E911433E1B14}"/>
          </ac:inkMkLst>
        </pc:ink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1205457803" sldId="272"/>
        </pc:sldMkLst>
        <pc:spChg chg="add mod">
          <ac:chgData name="Commodore St Germain" userId="420783ab-3e48-4f67-af00-cfba62042d5f" providerId="ADAL" clId="{DD1B7A10-BE32-4CF4-AD88-DA6C9D899118}" dt="2026-03-25T17:16:41.693" v="54"/>
          <ac:spMkLst>
            <pc:docMk/>
            <pc:sldMk cId="1205457803" sldId="272"/>
            <ac:spMk id="4" creationId="{0F04799A-AE63-6636-6DFE-B10F9B068054}"/>
          </ac:spMkLst>
        </pc:spChg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822954819" sldId="273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1039283715" sldId="274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4224144324" sldId="275"/>
        </pc:sldMkLst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1939850931" sldId="286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1939850931" sldId="286"/>
            <ac:inkMk id="6" creationId="{8051193F-B32C-23D7-1E8C-F8CF0ADE1FE8}"/>
          </ac:inkMkLst>
        </pc:ink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3138853666" sldId="286"/>
        </pc:sldMkLst>
        <pc:spChg chg="add mod">
          <ac:chgData name="Commodore St Germain" userId="420783ab-3e48-4f67-af00-cfba62042d5f" providerId="ADAL" clId="{DD1B7A10-BE32-4CF4-AD88-DA6C9D899118}" dt="2026-03-25T17:16:35.336" v="52"/>
          <ac:spMkLst>
            <pc:docMk/>
            <pc:sldMk cId="3138853666" sldId="286"/>
            <ac:spMk id="4" creationId="{E60A7076-85B0-37C7-B6BD-71716611C70D}"/>
          </ac:spMkLst>
        </pc:sp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830999383" sldId="287"/>
        </pc:sldMkLst>
        <pc:spChg chg="add mod">
          <ac:chgData name="Commodore St Germain" userId="420783ab-3e48-4f67-af00-cfba62042d5f" providerId="ADAL" clId="{DD1B7A10-BE32-4CF4-AD88-DA6C9D899118}" dt="2026-03-25T17:16:36.886" v="53"/>
          <ac:spMkLst>
            <pc:docMk/>
            <pc:sldMk cId="830999383" sldId="287"/>
            <ac:spMk id="3" creationId="{CC88CCF2-1B44-5727-DD5D-D50EC191B3AB}"/>
          </ac:spMkLst>
        </pc:spChg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1697549984" sldId="287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1697549984" sldId="287"/>
            <ac:inkMk id="5" creationId="{50F71FC2-9669-D855-1844-F95569F70597}"/>
          </ac:inkMkLst>
        </pc:inkChg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969642395" sldId="288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3229496810" sldId="289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593251253" sldId="290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1039702203" sldId="291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3609744906" sldId="293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048587846" sldId="294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576210207" sldId="295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1171624760" sldId="296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812790301" sldId="297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1141021235" sldId="298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3406647448" sldId="299"/>
        </pc:sldMkLst>
      </pc:sldChg>
      <pc:sldChg chg="del">
        <pc:chgData name="Commodore St Germain" userId="420783ab-3e48-4f67-af00-cfba62042d5f" providerId="ADAL" clId="{DD1B7A10-BE32-4CF4-AD88-DA6C9D899118}" dt="2026-04-02T21:35:40.360" v="2926" actId="47"/>
        <pc:sldMkLst>
          <pc:docMk/>
          <pc:sldMk cId="1505214996" sldId="300"/>
        </pc:sldMkLst>
      </pc:sldChg>
      <pc:sldChg chg="add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3740031918" sldId="301"/>
        </pc:sldMkLst>
        <pc:spChg chg="mod">
          <ac:chgData name="Commodore St Germain" userId="420783ab-3e48-4f67-af00-cfba62042d5f" providerId="ADAL" clId="{DD1B7A10-BE32-4CF4-AD88-DA6C9D899118}" dt="2026-04-02T22:03:04.983" v="3079"/>
          <ac:spMkLst>
            <pc:docMk/>
            <pc:sldMk cId="3740031918" sldId="301"/>
            <ac:spMk id="2" creationId="{89CFA028-A444-F5A5-D31A-09AC3A39A1DF}"/>
          </ac:spMkLst>
        </pc:spChg>
        <pc:spChg chg="mod">
          <ac:chgData name="Commodore St Germain" userId="420783ab-3e48-4f67-af00-cfba62042d5f" providerId="ADAL" clId="{DD1B7A10-BE32-4CF4-AD88-DA6C9D899118}" dt="2026-04-02T22:03:19.013" v="3098" actId="20577"/>
          <ac:spMkLst>
            <pc:docMk/>
            <pc:sldMk cId="3740031918" sldId="301"/>
            <ac:spMk id="3" creationId="{92FD7851-841A-85C7-1753-9C54024F3468}"/>
          </ac:spMkLst>
        </pc:spChg>
        <pc:picChg chg="add mod modCrop">
          <ac:chgData name="Commodore St Germain" userId="420783ab-3e48-4f67-af00-cfba62042d5f" providerId="ADAL" clId="{DD1B7A10-BE32-4CF4-AD88-DA6C9D899118}" dt="2026-04-02T22:04:32.914" v="3109" actId="1076"/>
          <ac:picMkLst>
            <pc:docMk/>
            <pc:sldMk cId="3740031918" sldId="301"/>
            <ac:picMk id="5" creationId="{7D2F569E-12D7-904B-B591-051ED4F3703B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740031918" sldId="301"/>
            <ac:inkMk id="6" creationId="{7028AAA8-5B5D-87CD-6979-F190DD7F08B6}"/>
          </ac:inkMkLst>
        </pc:inkChg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4246797346" sldId="301"/>
        </pc:sldMkLst>
      </pc:sldChg>
      <pc:sldChg chg="modSp del mod">
        <pc:chgData name="Commodore St Germain" userId="420783ab-3e48-4f67-af00-cfba62042d5f" providerId="ADAL" clId="{DD1B7A10-BE32-4CF4-AD88-DA6C9D899118}" dt="2026-04-02T21:42:07.226" v="3044" actId="2696"/>
        <pc:sldMkLst>
          <pc:docMk/>
          <pc:sldMk cId="2320277183" sldId="303"/>
        </pc:sldMkLst>
        <pc:spChg chg="mod">
          <ac:chgData name="Commodore St Germain" userId="420783ab-3e48-4f67-af00-cfba62042d5f" providerId="ADAL" clId="{DD1B7A10-BE32-4CF4-AD88-DA6C9D899118}" dt="2026-04-02T21:40:20.630" v="3043" actId="20577"/>
          <ac:spMkLst>
            <pc:docMk/>
            <pc:sldMk cId="2320277183" sldId="303"/>
            <ac:spMk id="3" creationId="{268459E8-78B7-D55E-5167-733DBF77B426}"/>
          </ac:spMkLst>
        </pc:spChg>
      </pc:sldChg>
      <pc:sldChg chg="addSp delSp modSp new mod">
        <pc:chgData name="Commodore St Germain" userId="420783ab-3e48-4f67-af00-cfba62042d5f" providerId="ADAL" clId="{DD1B7A10-BE32-4CF4-AD88-DA6C9D899118}" dt="2026-06-02T15:59:39.905" v="5084" actId="478"/>
        <pc:sldMkLst>
          <pc:docMk/>
          <pc:sldMk cId="1851643530" sldId="304"/>
        </pc:sldMkLst>
        <pc:spChg chg="mod">
          <ac:chgData name="Commodore St Germain" userId="420783ab-3e48-4f67-af00-cfba62042d5f" providerId="ADAL" clId="{DD1B7A10-BE32-4CF4-AD88-DA6C9D899118}" dt="2026-03-25T17:18:48.416" v="135" actId="20577"/>
          <ac:spMkLst>
            <pc:docMk/>
            <pc:sldMk cId="1851643530" sldId="304"/>
            <ac:spMk id="2" creationId="{AE2D8282-7434-39EC-19E0-9E85000D9629}"/>
          </ac:spMkLst>
        </pc:spChg>
        <pc:spChg chg="add mod">
          <ac:chgData name="Commodore St Germain" userId="420783ab-3e48-4f67-af00-cfba62042d5f" providerId="ADAL" clId="{DD1B7A10-BE32-4CF4-AD88-DA6C9D899118}" dt="2026-03-25T17:22:22.308" v="189" actId="20577"/>
          <ac:spMkLst>
            <pc:docMk/>
            <pc:sldMk cId="1851643530" sldId="304"/>
            <ac:spMk id="6" creationId="{D5BA4817-F922-BA1A-61CD-722C28311856}"/>
          </ac:spMkLst>
        </pc:spChg>
        <pc:picChg chg="add mod">
          <ac:chgData name="Commodore St Germain" userId="420783ab-3e48-4f67-af00-cfba62042d5f" providerId="ADAL" clId="{DD1B7A10-BE32-4CF4-AD88-DA6C9D899118}" dt="2026-03-25T17:18:51.612" v="136" actId="1076"/>
          <ac:picMkLst>
            <pc:docMk/>
            <pc:sldMk cId="1851643530" sldId="304"/>
            <ac:picMk id="5" creationId="{31615202-EDCC-E358-E921-351F6643569B}"/>
          </ac:picMkLst>
        </pc:picChg>
        <pc:inkChg chg="add del">
          <ac:chgData name="Commodore St Germain" userId="420783ab-3e48-4f67-af00-cfba62042d5f" providerId="ADAL" clId="{DD1B7A10-BE32-4CF4-AD88-DA6C9D899118}" dt="2026-06-02T15:59:39.905" v="5084" actId="478"/>
          <ac:inkMkLst>
            <pc:docMk/>
            <pc:sldMk cId="1851643530" sldId="304"/>
            <ac:inkMk id="4" creationId="{24A5E96E-67B9-0846-2DB4-F1FBA6F9601B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0:58:54.642" v="5077"/>
        <pc:sldMkLst>
          <pc:docMk/>
          <pc:sldMk cId="2667079879" sldId="305"/>
        </pc:sldMkLst>
        <pc:spChg chg="mod">
          <ac:chgData name="Commodore St Germain" userId="420783ab-3e48-4f67-af00-cfba62042d5f" providerId="ADAL" clId="{DD1B7A10-BE32-4CF4-AD88-DA6C9D899118}" dt="2026-04-02T20:36:17.098" v="983" actId="20577"/>
          <ac:spMkLst>
            <pc:docMk/>
            <pc:sldMk cId="2667079879" sldId="305"/>
            <ac:spMk id="2" creationId="{C4F1FAD2-E5DC-809E-B276-6BC44D925994}"/>
          </ac:spMkLst>
        </pc:spChg>
        <pc:spChg chg="mod">
          <ac:chgData name="Commodore St Germain" userId="420783ab-3e48-4f67-af00-cfba62042d5f" providerId="ADAL" clId="{DD1B7A10-BE32-4CF4-AD88-DA6C9D899118}" dt="2026-04-02T20:23:41.285" v="795" actId="20577"/>
          <ac:spMkLst>
            <pc:docMk/>
            <pc:sldMk cId="2667079879" sldId="305"/>
            <ac:spMk id="3" creationId="{8C5565C2-A0DB-8117-CBDF-EBCDE04CFC4B}"/>
          </ac:spMkLst>
        </pc:spChg>
        <pc:spChg chg="add mod">
          <ac:chgData name="Commodore St Germain" userId="420783ab-3e48-4f67-af00-cfba62042d5f" providerId="ADAL" clId="{DD1B7A10-BE32-4CF4-AD88-DA6C9D899118}" dt="2026-04-02T20:29:33.421" v="881" actId="20577"/>
          <ac:spMkLst>
            <pc:docMk/>
            <pc:sldMk cId="2667079879" sldId="305"/>
            <ac:spMk id="4" creationId="{8DBA5B64-6DB9-8B1F-7818-C048CB0DEF38}"/>
          </ac:spMkLst>
        </pc:spChg>
        <pc:picChg chg="add mod">
          <ac:chgData name="Commodore St Germain" userId="420783ab-3e48-4f67-af00-cfba62042d5f" providerId="ADAL" clId="{DD1B7A10-BE32-4CF4-AD88-DA6C9D899118}" dt="2026-04-02T20:22:14.629" v="713" actId="1076"/>
          <ac:picMkLst>
            <pc:docMk/>
            <pc:sldMk cId="2667079879" sldId="305"/>
            <ac:picMk id="6" creationId="{ABD73FC5-A035-AB7F-4B1F-614DAB42D2D6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2667079879" sldId="305"/>
            <ac:inkMk id="5" creationId="{9E212D68-8412-4FAC-EA3B-11B0DCD33EC5}"/>
          </ac:inkMkLst>
        </pc:inkChg>
      </pc:sldChg>
      <pc:sldChg chg="addSp delSp modSp new del mod ord">
        <pc:chgData name="Commodore St Germain" userId="420783ab-3e48-4f67-af00-cfba62042d5f" providerId="ADAL" clId="{DD1B7A10-BE32-4CF4-AD88-DA6C9D899118}" dt="2026-04-02T20:29:43.418" v="885" actId="47"/>
        <pc:sldMkLst>
          <pc:docMk/>
          <pc:sldMk cId="1917962766" sldId="306"/>
        </pc:sldMkLst>
        <pc:spChg chg="mod">
          <ac:chgData name="Commodore St Germain" userId="420783ab-3e48-4f67-af00-cfba62042d5f" providerId="ADAL" clId="{DD1B7A10-BE32-4CF4-AD88-DA6C9D899118}" dt="2026-04-02T20:28:53.952" v="875"/>
          <ac:spMkLst>
            <pc:docMk/>
            <pc:sldMk cId="1917962766" sldId="306"/>
            <ac:spMk id="2" creationId="{E7DE6C03-200F-2D3A-32E9-12356E89A175}"/>
          </ac:spMkLst>
        </pc:spChg>
        <pc:spChg chg="add del">
          <ac:chgData name="Commodore St Germain" userId="420783ab-3e48-4f67-af00-cfba62042d5f" providerId="ADAL" clId="{DD1B7A10-BE32-4CF4-AD88-DA6C9D899118}" dt="2026-04-02T20:28:52.985" v="874" actId="22"/>
          <ac:spMkLst>
            <pc:docMk/>
            <pc:sldMk cId="1917962766" sldId="306"/>
            <ac:spMk id="5" creationId="{1B091F34-A1EA-E122-B72B-0B3AA5794F6F}"/>
          </ac:spMkLst>
        </pc:spChg>
      </pc:sldChg>
      <pc:sldChg chg="addSp modSp add mo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2970130952" sldId="311"/>
        </pc:sldMkLst>
        <pc:picChg chg="mod modCrop">
          <ac:chgData name="Commodore St Germain" userId="420783ab-3e48-4f67-af00-cfba62042d5f" providerId="ADAL" clId="{DD1B7A10-BE32-4CF4-AD88-DA6C9D899118}" dt="2026-04-02T20:25:54.091" v="825" actId="1076"/>
          <ac:picMkLst>
            <pc:docMk/>
            <pc:sldMk cId="2970130952" sldId="311"/>
            <ac:picMk id="6" creationId="{739C4116-F9CE-4DA7-732D-44BFDEA59027}"/>
          </ac:picMkLst>
        </pc:picChg>
        <pc:picChg chg="mod">
          <ac:chgData name="Commodore St Germain" userId="420783ab-3e48-4f67-af00-cfba62042d5f" providerId="ADAL" clId="{DD1B7A10-BE32-4CF4-AD88-DA6C9D899118}" dt="2026-04-02T20:24:42.089" v="817" actId="1076"/>
          <ac:picMkLst>
            <pc:docMk/>
            <pc:sldMk cId="2970130952" sldId="311"/>
            <ac:picMk id="7" creationId="{C41878C2-2A9E-DF7F-31EA-86C82016BCF3}"/>
          </ac:picMkLst>
        </pc:picChg>
        <pc:picChg chg="mod">
          <ac:chgData name="Commodore St Germain" userId="420783ab-3e48-4f67-af00-cfba62042d5f" providerId="ADAL" clId="{DD1B7A10-BE32-4CF4-AD88-DA6C9D899118}" dt="2026-04-02T20:24:47.535" v="819" actId="14100"/>
          <ac:picMkLst>
            <pc:docMk/>
            <pc:sldMk cId="2970130952" sldId="311"/>
            <ac:picMk id="8" creationId="{4122F450-E118-827D-E538-1DB5DCD1CA7F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2970130952" sldId="311"/>
            <ac:inkMk id="4" creationId="{BF3AAE47-765F-B550-A56A-8B495894DDED}"/>
          </ac:inkMkLst>
        </pc:inkChg>
      </pc:sldChg>
      <pc:sldChg chg="addSp modSp add mo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3920571133" sldId="312"/>
        </pc:sldMkLst>
        <pc:picChg chg="mod modCrop">
          <ac:chgData name="Commodore St Germain" userId="420783ab-3e48-4f67-af00-cfba62042d5f" providerId="ADAL" clId="{DD1B7A10-BE32-4CF4-AD88-DA6C9D899118}" dt="2026-04-02T20:27:06.093" v="831" actId="1076"/>
          <ac:picMkLst>
            <pc:docMk/>
            <pc:sldMk cId="3920571133" sldId="312"/>
            <ac:picMk id="5" creationId="{046073BD-3A7B-596C-0148-32620D29BDAE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3920571133" sldId="312"/>
            <ac:inkMk id="4" creationId="{B2597406-6A3F-ACD5-6A44-CBA57C384E07}"/>
          </ac:inkMkLst>
        </pc:inkChg>
      </pc:sldChg>
      <pc:sldChg chg="addSp modSp add mod or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1717343445" sldId="316"/>
        </pc:sldMkLst>
        <pc:spChg chg="mod">
          <ac:chgData name="Commodore St Germain" userId="420783ab-3e48-4f67-af00-cfba62042d5f" providerId="ADAL" clId="{DD1B7A10-BE32-4CF4-AD88-DA6C9D899118}" dt="2026-03-25T17:21:30.799" v="171" actId="20577"/>
          <ac:spMkLst>
            <pc:docMk/>
            <pc:sldMk cId="1717343445" sldId="316"/>
            <ac:spMk id="2" creationId="{33BD3291-323E-7527-03B5-88CBDF123819}"/>
          </ac:spMkLst>
        </pc:spChg>
        <pc:spChg chg="add mod">
          <ac:chgData name="Commodore St Germain" userId="420783ab-3e48-4f67-af00-cfba62042d5f" providerId="ADAL" clId="{DD1B7A10-BE32-4CF4-AD88-DA6C9D899118}" dt="2026-03-25T17:31:40.750" v="398" actId="1076"/>
          <ac:spMkLst>
            <pc:docMk/>
            <pc:sldMk cId="1717343445" sldId="316"/>
            <ac:spMk id="4" creationId="{9A816BA3-352A-0F3C-56F3-7C851CFB2FD9}"/>
          </ac:spMkLst>
        </pc:spChg>
        <pc:spChg chg="add mod">
          <ac:chgData name="Commodore St Germain" userId="420783ab-3e48-4f67-af00-cfba62042d5f" providerId="ADAL" clId="{DD1B7A10-BE32-4CF4-AD88-DA6C9D899118}" dt="2026-03-25T17:31:46.583" v="401" actId="1076"/>
          <ac:spMkLst>
            <pc:docMk/>
            <pc:sldMk cId="1717343445" sldId="316"/>
            <ac:spMk id="6" creationId="{DAA28731-B255-7D59-D056-E9B61A9526AC}"/>
          </ac:spMkLst>
        </pc:sp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717343445" sldId="316"/>
            <ac:inkMk id="4" creationId="{EA8B71D9-1931-D04E-E04E-55CF3916ED99}"/>
          </ac:inkMkLst>
        </pc:inkChg>
      </pc:sldChg>
      <pc:sldChg chg="addSp modSp new add del mo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1808162060" sldId="317"/>
        </pc:sldMkLst>
        <pc:spChg chg="mod">
          <ac:chgData name="Commodore St Germain" userId="420783ab-3e48-4f67-af00-cfba62042d5f" providerId="ADAL" clId="{DD1B7A10-BE32-4CF4-AD88-DA6C9D899118}" dt="2026-03-25T17:25:42.539" v="354" actId="20577"/>
          <ac:spMkLst>
            <pc:docMk/>
            <pc:sldMk cId="1808162060" sldId="317"/>
            <ac:spMk id="2" creationId="{1AE2F2C6-A556-5B76-99A4-212A4D827F11}"/>
          </ac:spMkLst>
        </pc:spChg>
        <pc:spChg chg="add mod">
          <ac:chgData name="Commodore St Germain" userId="420783ab-3e48-4f67-af00-cfba62042d5f" providerId="ADAL" clId="{DD1B7A10-BE32-4CF4-AD88-DA6C9D899118}" dt="2026-04-02T19:18:53.878" v="475" actId="20577"/>
          <ac:spMkLst>
            <pc:docMk/>
            <pc:sldMk cId="1808162060" sldId="317"/>
            <ac:spMk id="7" creationId="{0A40478D-160B-FA5A-9251-027CA7FBD219}"/>
          </ac:spMkLst>
        </pc:spChg>
        <pc:picChg chg="add mod">
          <ac:chgData name="Commodore St Germain" userId="420783ab-3e48-4f67-af00-cfba62042d5f" providerId="ADAL" clId="{DD1B7A10-BE32-4CF4-AD88-DA6C9D899118}" dt="2026-03-25T17:25:45.730" v="356" actId="1076"/>
          <ac:picMkLst>
            <pc:docMk/>
            <pc:sldMk cId="1808162060" sldId="317"/>
            <ac:picMk id="5" creationId="{7C4D5042-1041-8C90-CB1B-69457AA619BB}"/>
          </ac:picMkLst>
        </pc:picChg>
        <pc:picChg chg="add mod">
          <ac:chgData name="Commodore St Germain" userId="420783ab-3e48-4f67-af00-cfba62042d5f" providerId="ADAL" clId="{DD1B7A10-BE32-4CF4-AD88-DA6C9D899118}" dt="2026-04-02T19:18:10.970" v="466" actId="1076"/>
          <ac:picMkLst>
            <pc:docMk/>
            <pc:sldMk cId="1808162060" sldId="317"/>
            <ac:picMk id="6" creationId="{4374D12F-C646-4886-9A47-E92F22FAA4C0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808162060" sldId="317"/>
            <ac:inkMk id="4" creationId="{5FCD3FE4-65FF-093D-8DB2-4232727C1216}"/>
          </ac:inkMkLst>
        </pc:inkChg>
      </pc:sldChg>
      <pc:sldChg chg="addSp delSp add mod modNotesTx">
        <pc:chgData name="Commodore St Germain" userId="420783ab-3e48-4f67-af00-cfba62042d5f" providerId="ADAL" clId="{DD1B7A10-BE32-4CF4-AD88-DA6C9D899118}" dt="2026-06-02T15:59:39.478" v="5083" actId="478"/>
        <pc:sldMkLst>
          <pc:docMk/>
          <pc:sldMk cId="3929449540" sldId="319"/>
        </pc:sldMkLst>
        <pc:inkChg chg="add del">
          <ac:chgData name="Commodore St Germain" userId="420783ab-3e48-4f67-af00-cfba62042d5f" providerId="ADAL" clId="{DD1B7A10-BE32-4CF4-AD88-DA6C9D899118}" dt="2026-06-02T15:59:39.478" v="5083" actId="478"/>
          <ac:inkMkLst>
            <pc:docMk/>
            <pc:sldMk cId="3929449540" sldId="319"/>
            <ac:inkMk id="4" creationId="{2991519D-3927-C87E-896D-96BC7056DCDE}"/>
          </ac:inkMkLst>
        </pc:inkChg>
      </pc:sldChg>
      <pc:sldChg chg="addSp delSp modSp add mod">
        <pc:chgData name="Commodore St Germain" userId="420783ab-3e48-4f67-af00-cfba62042d5f" providerId="ADAL" clId="{DD1B7A10-BE32-4CF4-AD88-DA6C9D899118}" dt="2026-05-28T20:58:54.642" v="5077"/>
        <pc:sldMkLst>
          <pc:docMk/>
          <pc:sldMk cId="3934514614" sldId="320"/>
        </pc:sldMkLst>
        <pc:spChg chg="mod">
          <ac:chgData name="Commodore St Germain" userId="420783ab-3e48-4f67-af00-cfba62042d5f" providerId="ADAL" clId="{DD1B7A10-BE32-4CF4-AD88-DA6C9D899118}" dt="2026-04-02T20:30:01.833" v="887" actId="6549"/>
          <ac:spMkLst>
            <pc:docMk/>
            <pc:sldMk cId="3934514614" sldId="320"/>
            <ac:spMk id="3" creationId="{8C5565C2-A0DB-8117-CBDF-EBCDE04CFC4B}"/>
          </ac:spMkLst>
        </pc:spChg>
        <pc:spChg chg="add mod">
          <ac:chgData name="Commodore St Germain" userId="420783ab-3e48-4f67-af00-cfba62042d5f" providerId="ADAL" clId="{DD1B7A10-BE32-4CF4-AD88-DA6C9D899118}" dt="2026-05-28T20:00:45.275" v="4901"/>
          <ac:spMkLst>
            <pc:docMk/>
            <pc:sldMk cId="3934514614" sldId="320"/>
            <ac:spMk id="8" creationId="{49E05CE0-B597-24C7-59F9-C2B150C14458}"/>
          </ac:spMkLst>
        </pc:spChg>
        <pc:spChg chg="add mod">
          <ac:chgData name="Commodore St Germain" userId="420783ab-3e48-4f67-af00-cfba62042d5f" providerId="ADAL" clId="{DD1B7A10-BE32-4CF4-AD88-DA6C9D899118}" dt="2026-05-28T20:00:45.275" v="4901"/>
          <ac:spMkLst>
            <pc:docMk/>
            <pc:sldMk cId="3934514614" sldId="320"/>
            <ac:spMk id="9" creationId="{9ED6AF8D-F4C9-8956-FC70-FFD3AED2F4F1}"/>
          </ac:spMkLst>
        </pc:spChg>
        <pc:spChg chg="add mod">
          <ac:chgData name="Commodore St Germain" userId="420783ab-3e48-4f67-af00-cfba62042d5f" providerId="ADAL" clId="{DD1B7A10-BE32-4CF4-AD88-DA6C9D899118}" dt="2026-05-28T20:00:45.275" v="4901"/>
          <ac:spMkLst>
            <pc:docMk/>
            <pc:sldMk cId="3934514614" sldId="320"/>
            <ac:spMk id="10" creationId="{0B81C679-1CAA-5553-AAA8-75B9DEAC9531}"/>
          </ac:spMkLst>
        </pc:spChg>
        <pc:picChg chg="add mod">
          <ac:chgData name="Commodore St Germain" userId="420783ab-3e48-4f67-af00-cfba62042d5f" providerId="ADAL" clId="{DD1B7A10-BE32-4CF4-AD88-DA6C9D899118}" dt="2026-05-28T20:00:11.885" v="4900"/>
          <ac:picMkLst>
            <pc:docMk/>
            <pc:sldMk cId="3934514614" sldId="320"/>
            <ac:picMk id="5" creationId="{1C2E6090-13A3-A279-7725-79AD8CC2A5AC}"/>
          </ac:picMkLst>
        </pc:picChg>
        <pc:picChg chg="del">
          <ac:chgData name="Commodore St Germain" userId="420783ab-3e48-4f67-af00-cfba62042d5f" providerId="ADAL" clId="{DD1B7A10-BE32-4CF4-AD88-DA6C9D899118}" dt="2026-04-02T20:29:59.071" v="886" actId="478"/>
          <ac:picMkLst>
            <pc:docMk/>
            <pc:sldMk cId="3934514614" sldId="320"/>
            <ac:picMk id="6" creationId="{ABD73FC5-A035-AB7F-4B1F-614DAB42D2D6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6" creationId="{EDA6AD9A-15EF-F447-102B-4C2234E40077}"/>
          </ac:picMkLst>
        </pc:picChg>
        <pc:picChg chg="add del mod">
          <ac:chgData name="Commodore St Germain" userId="420783ab-3e48-4f67-af00-cfba62042d5f" providerId="ADAL" clId="{DD1B7A10-BE32-4CF4-AD88-DA6C9D899118}" dt="2026-05-28T20:00:11.186" v="4899" actId="478"/>
          <ac:picMkLst>
            <pc:docMk/>
            <pc:sldMk cId="3934514614" sldId="320"/>
            <ac:picMk id="7" creationId="{091864F4-6B20-1938-139C-2B11A82EDA2A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1" creationId="{3B879E84-5CD6-4144-6330-89E31BF889EF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2" creationId="{E8B8B2EB-1F89-E1DA-9893-87B69F32D1B3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3" creationId="{D1EE35E5-6788-1FFA-BE06-8E461E446FE6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4" creationId="{C59EE258-3BD9-A389-2D3A-656D3A4C63A2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5" creationId="{4929FFC3-7523-8C74-5493-642A403BA742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6" creationId="{B9A69AF2-4C3B-0CA6-6430-BCE09298BA1A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7" creationId="{4B941D73-40F5-B851-D0CD-FA7D47C500EF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8" creationId="{B4B0395E-C9F9-C87C-C179-32228CE6817A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9" creationId="{B2A7A5D0-6918-C460-EA49-0907D0DB7A62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20" creationId="{F0A69006-318C-3724-C78F-1C66646943F3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3934514614" sldId="320"/>
            <ac:inkMk id="21" creationId="{02564A7C-6B29-EBFC-F849-1448823F15F7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0:58:54.642" v="5077"/>
        <pc:sldMkLst>
          <pc:docMk/>
          <pc:sldMk cId="206750692" sldId="321"/>
        </pc:sldMkLst>
        <pc:spChg chg="mod">
          <ac:chgData name="Commodore St Germain" userId="420783ab-3e48-4f67-af00-cfba62042d5f" providerId="ADAL" clId="{DD1B7A10-BE32-4CF4-AD88-DA6C9D899118}" dt="2026-04-02T20:33:57.417" v="899" actId="20577"/>
          <ac:spMkLst>
            <pc:docMk/>
            <pc:sldMk cId="206750692" sldId="321"/>
            <ac:spMk id="2" creationId="{4E8F7152-46A4-C8B1-8F29-26B069307CA1}"/>
          </ac:spMkLst>
        </pc:spChg>
        <pc:spChg chg="add mod">
          <ac:chgData name="Commodore St Germain" userId="420783ab-3e48-4f67-af00-cfba62042d5f" providerId="ADAL" clId="{DD1B7A10-BE32-4CF4-AD88-DA6C9D899118}" dt="2026-04-02T20:34:18.863" v="900"/>
          <ac:spMkLst>
            <pc:docMk/>
            <pc:sldMk cId="206750692" sldId="321"/>
            <ac:spMk id="6" creationId="{7BE56C4E-A20D-7550-EBE7-6AE56CE24B3E}"/>
          </ac:spMkLst>
        </pc:spChg>
        <pc:picChg chg="add mod">
          <ac:chgData name="Commodore St Germain" userId="420783ab-3e48-4f67-af00-cfba62042d5f" providerId="ADAL" clId="{DD1B7A10-BE32-4CF4-AD88-DA6C9D899118}" dt="2026-04-02T20:33:32.855" v="895" actId="1076"/>
          <ac:picMkLst>
            <pc:docMk/>
            <pc:sldMk cId="206750692" sldId="321"/>
            <ac:picMk id="5" creationId="{3CB317C3-CFBE-F750-8387-D91278763041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206750692" sldId="321"/>
            <ac:inkMk id="4" creationId="{CA627975-9687-A953-5255-A614330DA47F}"/>
          </ac:inkMkLst>
        </pc:inkChg>
      </pc:sldChg>
      <pc:sldChg chg="addSp modSp new del mod">
        <pc:chgData name="Commodore St Germain" userId="420783ab-3e48-4f67-af00-cfba62042d5f" providerId="ADAL" clId="{DD1B7A10-BE32-4CF4-AD88-DA6C9D899118}" dt="2026-04-02T20:53:29.975" v="1299" actId="47"/>
        <pc:sldMkLst>
          <pc:docMk/>
          <pc:sldMk cId="1224869329" sldId="322"/>
        </pc:sldMkLst>
        <pc:spChg chg="add mod">
          <ac:chgData name="Commodore St Germain" userId="420783ab-3e48-4f67-af00-cfba62042d5f" providerId="ADAL" clId="{DD1B7A10-BE32-4CF4-AD88-DA6C9D899118}" dt="2026-04-02T20:37:01.450" v="990" actId="20577"/>
          <ac:spMkLst>
            <pc:docMk/>
            <pc:sldMk cId="1224869329" sldId="322"/>
            <ac:spMk id="4" creationId="{52CF0409-3D95-46A9-DBD0-1D01969FB2F6}"/>
          </ac:spMkLst>
        </pc:spChg>
      </pc:sldChg>
      <pc:sldChg chg="addSp modSp add mod ord">
        <pc:chgData name="Commodore St Germain" userId="420783ab-3e48-4f67-af00-cfba62042d5f" providerId="ADAL" clId="{DD1B7A10-BE32-4CF4-AD88-DA6C9D899118}" dt="2026-05-28T23:22:20.789" v="5080"/>
        <pc:sldMkLst>
          <pc:docMk/>
          <pc:sldMk cId="1314694161" sldId="322"/>
        </pc:sldMkLst>
        <pc:spChg chg="mod">
          <ac:chgData name="Commodore St Germain" userId="420783ab-3e48-4f67-af00-cfba62042d5f" providerId="ADAL" clId="{DD1B7A10-BE32-4CF4-AD88-DA6C9D899118}" dt="2026-04-02T23:30:05.519" v="4060" actId="27636"/>
          <ac:spMkLst>
            <pc:docMk/>
            <pc:sldMk cId="1314694161" sldId="322"/>
            <ac:spMk id="3" creationId="{B251DBF3-1841-F2C5-5E9B-145D72ED36CC}"/>
          </ac:spMkLst>
        </pc:spChg>
        <pc:picChg chg="add mod">
          <ac:chgData name="Commodore St Germain" userId="420783ab-3e48-4f67-af00-cfba62042d5f" providerId="ADAL" clId="{DD1B7A10-BE32-4CF4-AD88-DA6C9D899118}" dt="2026-04-02T23:30:20.060" v="4063" actId="14100"/>
          <ac:picMkLst>
            <pc:docMk/>
            <pc:sldMk cId="1314694161" sldId="322"/>
            <ac:picMk id="5" creationId="{EC319005-5D17-3305-A64A-D4681DE7A43E}"/>
          </ac:picMkLst>
        </pc:picChg>
        <pc:picChg chg="mod">
          <ac:chgData name="Commodore St Germain" userId="420783ab-3e48-4f67-af00-cfba62042d5f" providerId="ADAL" clId="{DD1B7A10-BE32-4CF4-AD88-DA6C9D899118}" dt="2026-04-02T23:30:23.904" v="4064" actId="1076"/>
          <ac:picMkLst>
            <pc:docMk/>
            <pc:sldMk cId="1314694161" sldId="322"/>
            <ac:picMk id="7" creationId="{1E54F28E-4609-0E60-8F12-C446D329A1D8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1314694161" sldId="322"/>
            <ac:inkMk id="6" creationId="{C9164D38-E80E-F658-4ADB-2AD93F2B2298}"/>
          </ac:inkMkLst>
        </pc:inkChg>
      </pc:sldChg>
      <pc:sldChg chg="addSp delSp modSp new mod">
        <pc:chgData name="Commodore St Germain" userId="420783ab-3e48-4f67-af00-cfba62042d5f" providerId="ADAL" clId="{DD1B7A10-BE32-4CF4-AD88-DA6C9D899118}" dt="2026-05-28T22:08:21.561" v="5079"/>
        <pc:sldMkLst>
          <pc:docMk/>
          <pc:sldMk cId="2512435690" sldId="323"/>
        </pc:sldMkLst>
        <pc:spChg chg="mod">
          <ac:chgData name="Commodore St Germain" userId="420783ab-3e48-4f67-af00-cfba62042d5f" providerId="ADAL" clId="{DD1B7A10-BE32-4CF4-AD88-DA6C9D899118}" dt="2026-04-02T20:36:01.797" v="965" actId="20577"/>
          <ac:spMkLst>
            <pc:docMk/>
            <pc:sldMk cId="2512435690" sldId="323"/>
            <ac:spMk id="2" creationId="{46E8B9D7-18D1-8AD3-6864-8DE862DF6592}"/>
          </ac:spMkLst>
        </pc:spChg>
        <pc:spChg chg="del">
          <ac:chgData name="Commodore St Germain" userId="420783ab-3e48-4f67-af00-cfba62042d5f" providerId="ADAL" clId="{DD1B7A10-BE32-4CF4-AD88-DA6C9D899118}" dt="2026-04-02T20:53:52.295" v="1300" actId="478"/>
          <ac:spMkLst>
            <pc:docMk/>
            <pc:sldMk cId="2512435690" sldId="323"/>
            <ac:spMk id="3" creationId="{C487EBB0-61CD-0E2A-3554-21FF38C1B7F0}"/>
          </ac:spMkLst>
        </pc:spChg>
        <pc:spChg chg="add mod">
          <ac:chgData name="Commodore St Germain" userId="420783ab-3e48-4f67-af00-cfba62042d5f" providerId="ADAL" clId="{DD1B7A10-BE32-4CF4-AD88-DA6C9D899118}" dt="2026-05-28T21:29:58.430" v="5078" actId="20577"/>
          <ac:spMkLst>
            <pc:docMk/>
            <pc:sldMk cId="2512435690" sldId="323"/>
            <ac:spMk id="4" creationId="{6D967E70-209A-353D-2472-9F9728C66E29}"/>
          </ac:spMkLst>
        </pc:spChg>
        <pc:spChg chg="add mod">
          <ac:chgData name="Commodore St Germain" userId="420783ab-3e48-4f67-af00-cfba62042d5f" providerId="ADAL" clId="{DD1B7A10-BE32-4CF4-AD88-DA6C9D899118}" dt="2026-04-02T20:58:27.944" v="1439"/>
          <ac:spMkLst>
            <pc:docMk/>
            <pc:sldMk cId="2512435690" sldId="323"/>
            <ac:spMk id="10" creationId="{B5700C93-7225-C7D6-2E4A-D446E35A98EA}"/>
          </ac:spMkLst>
        </pc:spChg>
        <pc:picChg chg="add mod">
          <ac:chgData name="Commodore St Germain" userId="420783ab-3e48-4f67-af00-cfba62042d5f" providerId="ADAL" clId="{DD1B7A10-BE32-4CF4-AD88-DA6C9D899118}" dt="2026-04-02T20:55:09.499" v="1355" actId="1076"/>
          <ac:picMkLst>
            <pc:docMk/>
            <pc:sldMk cId="2512435690" sldId="323"/>
            <ac:picMk id="6" creationId="{3A203D90-BC2E-1444-58DC-7F2F168C5A2F}"/>
          </ac:picMkLst>
        </pc:picChg>
        <pc:picChg chg="add mod modCrop">
          <ac:chgData name="Commodore St Germain" userId="420783ab-3e48-4f67-af00-cfba62042d5f" providerId="ADAL" clId="{DD1B7A10-BE32-4CF4-AD88-DA6C9D899118}" dt="2026-04-02T20:55:42.779" v="1360" actId="732"/>
          <ac:picMkLst>
            <pc:docMk/>
            <pc:sldMk cId="2512435690" sldId="323"/>
            <ac:picMk id="8" creationId="{89A84204-465F-EE80-C9D6-B31879973C7B}"/>
          </ac:picMkLst>
        </pc:picChg>
        <pc:picChg chg="add mod modCrop">
          <ac:chgData name="Commodore St Germain" userId="420783ab-3e48-4f67-af00-cfba62042d5f" providerId="ADAL" clId="{DD1B7A10-BE32-4CF4-AD88-DA6C9D899118}" dt="2026-04-02T20:55:49.270" v="1361" actId="732"/>
          <ac:picMkLst>
            <pc:docMk/>
            <pc:sldMk cId="2512435690" sldId="323"/>
            <ac:picMk id="9" creationId="{8F2EA39E-B17B-861E-DFDC-F65E2D89B34A}"/>
          </ac:picMkLst>
        </pc:pic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2512435690" sldId="323"/>
            <ac:inkMk id="3" creationId="{BB5526F1-73C7-39B5-5167-E1BE47E3C084}"/>
          </ac:inkMkLst>
        </pc:inkChg>
      </pc:sldChg>
      <pc:sldChg chg="add del">
        <pc:chgData name="Commodore St Germain" userId="420783ab-3e48-4f67-af00-cfba62042d5f" providerId="ADAL" clId="{DD1B7A10-BE32-4CF4-AD88-DA6C9D899118}" dt="2026-04-02T20:34:25.808" v="902"/>
        <pc:sldMkLst>
          <pc:docMk/>
          <pc:sldMk cId="33318281" sldId="324"/>
        </pc:sldMkLst>
      </pc:sldChg>
      <pc:sldChg chg="addSp delSp modSp add mod">
        <pc:chgData name="Commodore St Germain" userId="420783ab-3e48-4f67-af00-cfba62042d5f" providerId="ADAL" clId="{DD1B7A10-BE32-4CF4-AD88-DA6C9D899118}" dt="2026-05-28T20:58:54.642" v="5077"/>
        <pc:sldMkLst>
          <pc:docMk/>
          <pc:sldMk cId="1627793317" sldId="324"/>
        </pc:sldMkLst>
        <pc:spChg chg="mod">
          <ac:chgData name="Commodore St Germain" userId="420783ab-3e48-4f67-af00-cfba62042d5f" providerId="ADAL" clId="{DD1B7A10-BE32-4CF4-AD88-DA6C9D899118}" dt="2026-04-02T20:34:34.134" v="912" actId="20577"/>
          <ac:spMkLst>
            <pc:docMk/>
            <pc:sldMk cId="1627793317" sldId="324"/>
            <ac:spMk id="2" creationId="{4E8F7152-46A4-C8B1-8F29-26B069307CA1}"/>
          </ac:spMkLst>
        </pc:spChg>
        <pc:picChg chg="del">
          <ac:chgData name="Commodore St Germain" userId="420783ab-3e48-4f67-af00-cfba62042d5f" providerId="ADAL" clId="{DD1B7A10-BE32-4CF4-AD88-DA6C9D899118}" dt="2026-04-02T20:34:38.359" v="913" actId="478"/>
          <ac:picMkLst>
            <pc:docMk/>
            <pc:sldMk cId="1627793317" sldId="324"/>
            <ac:picMk id="5" creationId="{3CB317C3-CFBE-F750-8387-D91278763041}"/>
          </ac:picMkLst>
        </pc:picChg>
        <pc:picChg chg="add mod">
          <ac:chgData name="Commodore St Germain" userId="420783ab-3e48-4f67-af00-cfba62042d5f" providerId="ADAL" clId="{DD1B7A10-BE32-4CF4-AD88-DA6C9D899118}" dt="2026-04-02T20:34:51.764" v="915" actId="1076"/>
          <ac:picMkLst>
            <pc:docMk/>
            <pc:sldMk cId="1627793317" sldId="324"/>
            <ac:picMk id="7" creationId="{DF55144E-738C-8D25-5440-A79E72D5CB91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627793317" sldId="324"/>
            <ac:inkMk id="4" creationId="{988C5310-8446-D0CF-63F8-334BD404A669}"/>
          </ac:inkMkLst>
        </pc:inkChg>
      </pc:sldChg>
      <pc:sldChg chg="addSp delSp modSp add mod">
        <pc:chgData name="Commodore St Germain" userId="420783ab-3e48-4f67-af00-cfba62042d5f" providerId="ADAL" clId="{DD1B7A10-BE32-4CF4-AD88-DA6C9D899118}" dt="2026-05-28T20:58:54.642" v="5077"/>
        <pc:sldMkLst>
          <pc:docMk/>
          <pc:sldMk cId="4276003775" sldId="325"/>
        </pc:sldMkLst>
        <pc:picChg chg="add mod">
          <ac:chgData name="Commodore St Germain" userId="420783ab-3e48-4f67-af00-cfba62042d5f" providerId="ADAL" clId="{DD1B7A10-BE32-4CF4-AD88-DA6C9D899118}" dt="2026-04-02T20:35:28.033" v="919" actId="1076"/>
          <ac:picMkLst>
            <pc:docMk/>
            <pc:sldMk cId="4276003775" sldId="325"/>
            <ac:picMk id="5" creationId="{C5BF47D9-735B-BBC1-76F1-F6E331B4B8E9}"/>
          </ac:picMkLst>
        </pc:picChg>
        <pc:picChg chg="del">
          <ac:chgData name="Commodore St Germain" userId="420783ab-3e48-4f67-af00-cfba62042d5f" providerId="ADAL" clId="{DD1B7A10-BE32-4CF4-AD88-DA6C9D899118}" dt="2026-04-02T20:35:12.801" v="917" actId="478"/>
          <ac:picMkLst>
            <pc:docMk/>
            <pc:sldMk cId="4276003775" sldId="325"/>
            <ac:picMk id="7" creationId="{DF55144E-738C-8D25-5440-A79E72D5CB91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4276003775" sldId="325"/>
            <ac:inkMk id="4" creationId="{9BF5D116-6EB0-6EE2-F734-5556ADA158C5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0:58:54.642" v="5077"/>
        <pc:sldMkLst>
          <pc:docMk/>
          <pc:sldMk cId="636434489" sldId="326"/>
        </pc:sldMkLst>
        <pc:spChg chg="mod">
          <ac:chgData name="Commodore St Germain" userId="420783ab-3e48-4f67-af00-cfba62042d5f" providerId="ADAL" clId="{DD1B7A10-BE32-4CF4-AD88-DA6C9D899118}" dt="2026-04-02T20:51:41.026" v="1286" actId="20577"/>
          <ac:spMkLst>
            <pc:docMk/>
            <pc:sldMk cId="636434489" sldId="326"/>
            <ac:spMk id="2" creationId="{BC729535-2854-41D4-362F-2C986AFFB48F}"/>
          </ac:spMkLst>
        </pc:spChg>
        <pc:spChg chg="add mod">
          <ac:chgData name="Commodore St Germain" userId="420783ab-3e48-4f67-af00-cfba62042d5f" providerId="ADAL" clId="{DD1B7A10-BE32-4CF4-AD88-DA6C9D899118}" dt="2026-04-02T20:51:55.642" v="1293" actId="20577"/>
          <ac:spMkLst>
            <pc:docMk/>
            <pc:sldMk cId="636434489" sldId="326"/>
            <ac:spMk id="4" creationId="{4F0C0359-5E50-7BEF-20AB-BC268A53FF8C}"/>
          </ac:spMkLst>
        </pc:spChg>
        <pc:picChg chg="add">
          <ac:chgData name="Commodore St Germain" userId="420783ab-3e48-4f67-af00-cfba62042d5f" providerId="ADAL" clId="{DD1B7A10-BE32-4CF4-AD88-DA6C9D899118}" dt="2026-04-02T20:52:29.256" v="1294" actId="22"/>
          <ac:picMkLst>
            <pc:docMk/>
            <pc:sldMk cId="636434489" sldId="326"/>
            <ac:picMk id="6" creationId="{75A084B7-6951-840A-92DA-C800DAE00E82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636434489" sldId="326"/>
            <ac:inkMk id="5" creationId="{632E895C-96BC-8A6A-83E5-EBF143270CEC}"/>
          </ac:inkMkLst>
        </pc:inkChg>
      </pc:sldChg>
      <pc:sldChg chg="addSp modSp new mod ord">
        <pc:chgData name="Commodore St Germain" userId="420783ab-3e48-4f67-af00-cfba62042d5f" providerId="ADAL" clId="{DD1B7A10-BE32-4CF4-AD88-DA6C9D899118}" dt="2026-05-28T20:58:54.642" v="5077"/>
        <pc:sldMkLst>
          <pc:docMk/>
          <pc:sldMk cId="1830802884" sldId="327"/>
        </pc:sldMkLst>
        <pc:spChg chg="mod">
          <ac:chgData name="Commodore St Germain" userId="420783ab-3e48-4f67-af00-cfba62042d5f" providerId="ADAL" clId="{DD1B7A10-BE32-4CF4-AD88-DA6C9D899118}" dt="2026-04-02T20:49:22.686" v="1261" actId="20577"/>
          <ac:spMkLst>
            <pc:docMk/>
            <pc:sldMk cId="1830802884" sldId="327"/>
            <ac:spMk id="2" creationId="{0D257F45-D191-75F8-1A34-A1429EAB79BD}"/>
          </ac:spMkLst>
        </pc:spChg>
        <pc:spChg chg="add mod">
          <ac:chgData name="Commodore St Germain" userId="420783ab-3e48-4f67-af00-cfba62042d5f" providerId="ADAL" clId="{DD1B7A10-BE32-4CF4-AD88-DA6C9D899118}" dt="2026-04-02T20:50:18.579" v="1270" actId="20577"/>
          <ac:spMkLst>
            <pc:docMk/>
            <pc:sldMk cId="1830802884" sldId="327"/>
            <ac:spMk id="4" creationId="{60A2B16C-0698-68B7-3086-B0F6F80AC188}"/>
          </ac:spMkLst>
        </pc:spChg>
        <pc:picChg chg="add mod">
          <ac:chgData name="Commodore St Germain" userId="420783ab-3e48-4f67-af00-cfba62042d5f" providerId="ADAL" clId="{DD1B7A10-BE32-4CF4-AD88-DA6C9D899118}" dt="2026-04-02T20:50:53.019" v="1272" actId="1076"/>
          <ac:picMkLst>
            <pc:docMk/>
            <pc:sldMk cId="1830802884" sldId="327"/>
            <ac:picMk id="6" creationId="{4B6BA547-BB32-D636-ABA3-8F625B79E255}"/>
          </ac:picMkLst>
        </pc:picChg>
        <pc:picChg chg="add mod">
          <ac:chgData name="Commodore St Germain" userId="420783ab-3e48-4f67-af00-cfba62042d5f" providerId="ADAL" clId="{DD1B7A10-BE32-4CF4-AD88-DA6C9D899118}" dt="2026-04-02T20:51:19.274" v="1275" actId="1035"/>
          <ac:picMkLst>
            <pc:docMk/>
            <pc:sldMk cId="1830802884" sldId="327"/>
            <ac:picMk id="8" creationId="{59D13BD9-5534-8373-94C0-304051380A0A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830802884" sldId="327"/>
            <ac:inkMk id="5" creationId="{5460AC7F-CF5C-1964-5ACE-2C79B82AE221}"/>
          </ac:inkMkLst>
        </pc:inkChg>
      </pc:sldChg>
      <pc:sldChg chg="addSp delSp modSp add mo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184704594" sldId="328"/>
        </pc:sldMkLst>
        <pc:spChg chg="del">
          <ac:chgData name="Commodore St Germain" userId="420783ab-3e48-4f67-af00-cfba62042d5f" providerId="ADAL" clId="{DD1B7A10-BE32-4CF4-AD88-DA6C9D899118}" dt="2026-04-02T20:52:41.255" v="1297" actId="478"/>
          <ac:spMkLst>
            <pc:docMk/>
            <pc:sldMk cId="184704594" sldId="328"/>
            <ac:spMk id="3" creationId="{351EC4F8-ADFA-F54F-7DC4-00A902FE0CCC}"/>
          </ac:spMkLst>
        </pc:spChg>
        <pc:spChg chg="del">
          <ac:chgData name="Commodore St Germain" userId="420783ab-3e48-4f67-af00-cfba62042d5f" providerId="ADAL" clId="{DD1B7A10-BE32-4CF4-AD88-DA6C9D899118}" dt="2026-04-02T20:52:46.451" v="1298" actId="478"/>
          <ac:spMkLst>
            <pc:docMk/>
            <pc:sldMk cId="184704594" sldId="328"/>
            <ac:spMk id="4" creationId="{4F0C0359-5E50-7BEF-20AB-BC268A53FF8C}"/>
          </ac:spMkLst>
        </pc:spChg>
        <pc:spChg chg="add mod">
          <ac:chgData name="Commodore St Germain" userId="420783ab-3e48-4f67-af00-cfba62042d5f" providerId="ADAL" clId="{DD1B7A10-BE32-4CF4-AD88-DA6C9D899118}" dt="2026-04-02T21:13:10.493" v="1841" actId="20577"/>
          <ac:spMkLst>
            <pc:docMk/>
            <pc:sldMk cId="184704594" sldId="328"/>
            <ac:spMk id="5" creationId="{184B836A-2721-F35B-3F12-028B02B72732}"/>
          </ac:spMkLst>
        </pc:spChg>
        <pc:spChg chg="add mod">
          <ac:chgData name="Commodore St Germain" userId="420783ab-3e48-4f67-af00-cfba62042d5f" providerId="ADAL" clId="{DD1B7A10-BE32-4CF4-AD88-DA6C9D899118}" dt="2026-04-02T21:13:56.181" v="1849" actId="20577"/>
          <ac:spMkLst>
            <pc:docMk/>
            <pc:sldMk cId="184704594" sldId="328"/>
            <ac:spMk id="7" creationId="{E0B0C4AA-AC72-C69B-5FFC-F74C03F52821}"/>
          </ac:spMkLst>
        </pc:spChg>
        <pc:spChg chg="add mod">
          <ac:chgData name="Commodore St Germain" userId="420783ab-3e48-4f67-af00-cfba62042d5f" providerId="ADAL" clId="{DD1B7A10-BE32-4CF4-AD88-DA6C9D899118}" dt="2026-04-02T21:14:25.536" v="1854" actId="6549"/>
          <ac:spMkLst>
            <pc:docMk/>
            <pc:sldMk cId="184704594" sldId="328"/>
            <ac:spMk id="8" creationId="{A082CA1A-BC49-8FA8-C20B-FD0958256444}"/>
          </ac:spMkLst>
        </pc:spChg>
        <pc:picChg chg="del">
          <ac:chgData name="Commodore St Germain" userId="420783ab-3e48-4f67-af00-cfba62042d5f" providerId="ADAL" clId="{DD1B7A10-BE32-4CF4-AD88-DA6C9D899118}" dt="2026-04-02T20:52:38.246" v="1296" actId="478"/>
          <ac:picMkLst>
            <pc:docMk/>
            <pc:sldMk cId="184704594" sldId="328"/>
            <ac:picMk id="6" creationId="{75A084B7-6951-840A-92DA-C800DAE00E82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84704594" sldId="328"/>
            <ac:inkMk id="3" creationId="{FDEB69AF-0328-7EAD-8D8D-25376CFBEEE6}"/>
          </ac:inkMkLst>
        </pc:inkChg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2312953895" sldId="329"/>
        </pc:sldMkLst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4244615512" sldId="330"/>
        </pc:sldMkLst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1249917219" sldId="331"/>
        </pc:sldMkLst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2280053051" sldId="332"/>
        </pc:sldMkLst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3805496878" sldId="333"/>
        </pc:sldMkLst>
      </pc:sldChg>
      <pc:sldChg chg="addSp modSp new mod">
        <pc:chgData name="Commodore St Germain" userId="420783ab-3e48-4f67-af00-cfba62042d5f" providerId="ADAL" clId="{DD1B7A10-BE32-4CF4-AD88-DA6C9D899118}" dt="2026-05-28T22:08:21.561" v="5079"/>
        <pc:sldMkLst>
          <pc:docMk/>
          <pc:sldMk cId="2906018904" sldId="334"/>
        </pc:sldMkLst>
        <pc:spChg chg="mod">
          <ac:chgData name="Commodore St Germain" userId="420783ab-3e48-4f67-af00-cfba62042d5f" providerId="ADAL" clId="{DD1B7A10-BE32-4CF4-AD88-DA6C9D899118}" dt="2026-04-02T20:57:39.287" v="1434" actId="20577"/>
          <ac:spMkLst>
            <pc:docMk/>
            <pc:sldMk cId="2906018904" sldId="334"/>
            <ac:spMk id="2" creationId="{E99A4F3D-1FC2-5124-C152-2C0DD9064708}"/>
          </ac:spMkLst>
        </pc:spChg>
        <pc:spChg chg="add mod">
          <ac:chgData name="Commodore St Germain" userId="420783ab-3e48-4f67-af00-cfba62042d5f" providerId="ADAL" clId="{DD1B7A10-BE32-4CF4-AD88-DA6C9D899118}" dt="2026-04-02T20:58:29.454" v="1440"/>
          <ac:spMkLst>
            <pc:docMk/>
            <pc:sldMk cId="2906018904" sldId="334"/>
            <ac:spMk id="6" creationId="{332AFDD2-E92A-7977-FD1B-058FDBE47839}"/>
          </ac:spMkLst>
        </pc:spChg>
        <pc:picChg chg="add mod">
          <ac:chgData name="Commodore St Germain" userId="420783ab-3e48-4f67-af00-cfba62042d5f" providerId="ADAL" clId="{DD1B7A10-BE32-4CF4-AD88-DA6C9D899118}" dt="2026-04-02T20:57:58.354" v="1438" actId="14100"/>
          <ac:picMkLst>
            <pc:docMk/>
            <pc:sldMk cId="2906018904" sldId="334"/>
            <ac:picMk id="5" creationId="{BF4055E5-9507-B330-A5A1-0409349C717A}"/>
          </ac:picMkLst>
        </pc:pic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2906018904" sldId="334"/>
            <ac:inkMk id="4" creationId="{21D1A0D5-869D-35A2-F90A-4267E21ADCAB}"/>
          </ac:inkMkLst>
        </pc:inkChg>
      </pc:sldChg>
      <pc:sldChg chg="new del">
        <pc:chgData name="Commodore St Germain" userId="420783ab-3e48-4f67-af00-cfba62042d5f" providerId="ADAL" clId="{DD1B7A10-BE32-4CF4-AD88-DA6C9D899118}" dt="2026-04-02T21:15:35.733" v="1855" actId="47"/>
        <pc:sldMkLst>
          <pc:docMk/>
          <pc:sldMk cId="2804727880" sldId="335"/>
        </pc:sldMkLst>
      </pc:sldChg>
      <pc:sldChg chg="new del">
        <pc:chgData name="Commodore St Germain" userId="420783ab-3e48-4f67-af00-cfba62042d5f" providerId="ADAL" clId="{DD1B7A10-BE32-4CF4-AD88-DA6C9D899118}" dt="2026-04-02T21:15:35.733" v="1855" actId="47"/>
        <pc:sldMkLst>
          <pc:docMk/>
          <pc:sldMk cId="3479967271" sldId="336"/>
        </pc:sldMkLst>
      </pc:sldChg>
      <pc:sldChg chg="new del">
        <pc:chgData name="Commodore St Germain" userId="420783ab-3e48-4f67-af00-cfba62042d5f" providerId="ADAL" clId="{DD1B7A10-BE32-4CF4-AD88-DA6C9D899118}" dt="2026-04-02T21:15:35.733" v="1855" actId="47"/>
        <pc:sldMkLst>
          <pc:docMk/>
          <pc:sldMk cId="1049631844" sldId="337"/>
        </pc:sldMkLst>
      </pc:sldChg>
      <pc:sldChg chg="addSp delSp modSp add mod">
        <pc:chgData name="Commodore St Germain" userId="420783ab-3e48-4f67-af00-cfba62042d5f" providerId="ADAL" clId="{DD1B7A10-BE32-4CF4-AD88-DA6C9D899118}" dt="2026-05-28T22:08:21.561" v="5079"/>
        <pc:sldMkLst>
          <pc:docMk/>
          <pc:sldMk cId="1714200882" sldId="338"/>
        </pc:sldMkLst>
        <pc:spChg chg="mod">
          <ac:chgData name="Commodore St Germain" userId="420783ab-3e48-4f67-af00-cfba62042d5f" providerId="ADAL" clId="{DD1B7A10-BE32-4CF4-AD88-DA6C9D899118}" dt="2026-04-02T20:58:41.933" v="1454" actId="20577"/>
          <ac:spMkLst>
            <pc:docMk/>
            <pc:sldMk cId="1714200882" sldId="338"/>
            <ac:spMk id="2" creationId="{E99A4F3D-1FC2-5124-C152-2C0DD9064708}"/>
          </ac:spMkLst>
        </pc:spChg>
        <pc:spChg chg="del">
          <ac:chgData name="Commodore St Germain" userId="420783ab-3e48-4f67-af00-cfba62042d5f" providerId="ADAL" clId="{DD1B7A10-BE32-4CF4-AD88-DA6C9D899118}" dt="2026-04-02T21:00:03.658" v="1460" actId="478"/>
          <ac:spMkLst>
            <pc:docMk/>
            <pc:sldMk cId="1714200882" sldId="338"/>
            <ac:spMk id="3" creationId="{8AD4C373-6836-45E1-AB3B-60D368B00F15}"/>
          </ac:spMkLst>
        </pc:spChg>
        <pc:spChg chg="add mod">
          <ac:chgData name="Commodore St Germain" userId="420783ab-3e48-4f67-af00-cfba62042d5f" providerId="ADAL" clId="{DD1B7A10-BE32-4CF4-AD88-DA6C9D899118}" dt="2026-04-02T21:00:02.099" v="1459"/>
          <ac:spMkLst>
            <pc:docMk/>
            <pc:sldMk cId="1714200882" sldId="338"/>
            <ac:spMk id="4" creationId="{A33FE6F1-55B0-9576-D7D0-682A1CE66FFC}"/>
          </ac:spMkLst>
        </pc:spChg>
        <pc:spChg chg="del">
          <ac:chgData name="Commodore St Germain" userId="420783ab-3e48-4f67-af00-cfba62042d5f" providerId="ADAL" clId="{DD1B7A10-BE32-4CF4-AD88-DA6C9D899118}" dt="2026-04-02T21:02:50.282" v="1738" actId="478"/>
          <ac:spMkLst>
            <pc:docMk/>
            <pc:sldMk cId="1714200882" sldId="338"/>
            <ac:spMk id="6" creationId="{332AFDD2-E92A-7977-FD1B-058FDBE47839}"/>
          </ac:spMkLst>
        </pc:spChg>
        <pc:spChg chg="add mod">
          <ac:chgData name="Commodore St Germain" userId="420783ab-3e48-4f67-af00-cfba62042d5f" providerId="ADAL" clId="{DD1B7A10-BE32-4CF4-AD88-DA6C9D899118}" dt="2026-04-02T21:02:41.189" v="1737" actId="20577"/>
          <ac:spMkLst>
            <pc:docMk/>
            <pc:sldMk cId="1714200882" sldId="338"/>
            <ac:spMk id="7" creationId="{7B7B7958-0089-0CD1-F97F-58079E2D1BA8}"/>
          </ac:spMkLst>
        </pc:spChg>
        <pc:picChg chg="del">
          <ac:chgData name="Commodore St Germain" userId="420783ab-3e48-4f67-af00-cfba62042d5f" providerId="ADAL" clId="{DD1B7A10-BE32-4CF4-AD88-DA6C9D899118}" dt="2026-04-02T20:58:43.890" v="1455" actId="478"/>
          <ac:picMkLst>
            <pc:docMk/>
            <pc:sldMk cId="1714200882" sldId="338"/>
            <ac:picMk id="5" creationId="{BF4055E5-9507-B330-A5A1-0409349C717A}"/>
          </ac:picMkLst>
        </pc:pic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1714200882" sldId="338"/>
            <ac:inkMk id="3" creationId="{2136FC8E-076E-B921-3F11-3B62FD39A8DC}"/>
          </ac:inkMkLst>
        </pc:inkChg>
      </pc:sldChg>
      <pc:sldChg chg="addSp delSp modSp add del mod">
        <pc:chgData name="Commodore St Germain" userId="420783ab-3e48-4f67-af00-cfba62042d5f" providerId="ADAL" clId="{DD1B7A10-BE32-4CF4-AD88-DA6C9D899118}" dt="2026-04-02T21:11:41.534" v="1826" actId="47"/>
        <pc:sldMkLst>
          <pc:docMk/>
          <pc:sldMk cId="172976032" sldId="339"/>
        </pc:sldMkLst>
        <pc:spChg chg="mod">
          <ac:chgData name="Commodore St Germain" userId="420783ab-3e48-4f67-af00-cfba62042d5f" providerId="ADAL" clId="{DD1B7A10-BE32-4CF4-AD88-DA6C9D899118}" dt="2026-04-02T21:03:56.022" v="1749" actId="6549"/>
          <ac:spMkLst>
            <pc:docMk/>
            <pc:sldMk cId="172976032" sldId="339"/>
            <ac:spMk id="2" creationId="{E99A4F3D-1FC2-5124-C152-2C0DD9064708}"/>
          </ac:spMkLst>
        </pc:spChg>
        <pc:spChg chg="add mod">
          <ac:chgData name="Commodore St Germain" userId="420783ab-3e48-4f67-af00-cfba62042d5f" providerId="ADAL" clId="{DD1B7A10-BE32-4CF4-AD88-DA6C9D899118}" dt="2026-04-02T21:07:17.973" v="1775" actId="20577"/>
          <ac:spMkLst>
            <pc:docMk/>
            <pc:sldMk cId="172976032" sldId="339"/>
            <ac:spMk id="3" creationId="{D29618A8-7052-7F62-E7F7-973E2D9DB98C}"/>
          </ac:spMkLst>
        </pc:spChg>
        <pc:spChg chg="add mod">
          <ac:chgData name="Commodore St Germain" userId="420783ab-3e48-4f67-af00-cfba62042d5f" providerId="ADAL" clId="{DD1B7A10-BE32-4CF4-AD88-DA6C9D899118}" dt="2026-04-02T21:07:24.988" v="1778" actId="20577"/>
          <ac:spMkLst>
            <pc:docMk/>
            <pc:sldMk cId="172976032" sldId="339"/>
            <ac:spMk id="4" creationId="{348DF9CB-7102-DEBA-09CA-4C142E1A2CB9}"/>
          </ac:spMkLst>
        </pc:spChg>
        <pc:spChg chg="add del">
          <ac:chgData name="Commodore St Germain" userId="420783ab-3e48-4f67-af00-cfba62042d5f" providerId="ADAL" clId="{DD1B7A10-BE32-4CF4-AD88-DA6C9D899118}" dt="2026-04-02T21:07:02.211" v="1772" actId="22"/>
          <ac:spMkLst>
            <pc:docMk/>
            <pc:sldMk cId="172976032" sldId="339"/>
            <ac:spMk id="6" creationId="{78C05C91-D0E3-5548-5164-8F8189A191A8}"/>
          </ac:spMkLst>
        </pc:spChg>
        <pc:spChg chg="mod">
          <ac:chgData name="Commodore St Germain" userId="420783ab-3e48-4f67-af00-cfba62042d5f" providerId="ADAL" clId="{DD1B7A10-BE32-4CF4-AD88-DA6C9D899118}" dt="2026-04-02T21:03:37.910" v="1748" actId="27636"/>
          <ac:spMkLst>
            <pc:docMk/>
            <pc:sldMk cId="172976032" sldId="339"/>
            <ac:spMk id="7" creationId="{7B7B7958-0089-0CD1-F97F-58079E2D1BA8}"/>
          </ac:spMkLst>
        </pc:spChg>
      </pc:sldChg>
      <pc:sldChg chg="addSp add">
        <pc:chgData name="Commodore St Germain" userId="420783ab-3e48-4f67-af00-cfba62042d5f" providerId="ADAL" clId="{DD1B7A10-BE32-4CF4-AD88-DA6C9D899118}" dt="2026-05-28T22:08:21.561" v="5079"/>
        <pc:sldMkLst>
          <pc:docMk/>
          <pc:sldMk cId="2984460423" sldId="340"/>
        </pc:sldMkLst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2984460423" sldId="340"/>
            <ac:inkMk id="5" creationId="{8E6047A0-F276-220C-5F76-04CFD9E62885}"/>
          </ac:inkMkLst>
        </pc:inkChg>
      </pc:sldChg>
      <pc:sldChg chg="addSp modSp add mod">
        <pc:chgData name="Commodore St Germain" userId="420783ab-3e48-4f67-af00-cfba62042d5f" providerId="ADAL" clId="{DD1B7A10-BE32-4CF4-AD88-DA6C9D899118}" dt="2026-05-28T22:08:21.561" v="5079"/>
        <pc:sldMkLst>
          <pc:docMk/>
          <pc:sldMk cId="3689378719" sldId="341"/>
        </pc:sldMkLst>
        <pc:spChg chg="mod">
          <ac:chgData name="Commodore St Germain" userId="420783ab-3e48-4f67-af00-cfba62042d5f" providerId="ADAL" clId="{DD1B7A10-BE32-4CF4-AD88-DA6C9D899118}" dt="2026-04-02T21:07:39.129" v="1783" actId="20577"/>
          <ac:spMkLst>
            <pc:docMk/>
            <pc:sldMk cId="3689378719" sldId="341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DD1B7A10-BE32-4CF4-AD88-DA6C9D899118}" dt="2026-04-02T21:07:44.217" v="1785" actId="20577"/>
          <ac:spMkLst>
            <pc:docMk/>
            <pc:sldMk cId="3689378719" sldId="341"/>
            <ac:spMk id="4" creationId="{348DF9CB-7102-DEBA-09CA-4C142E1A2CB9}"/>
          </ac:spMkLst>
        </pc:sp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3689378719" sldId="341"/>
            <ac:inkMk id="5" creationId="{BBDA3895-69F9-B4B2-2262-1252A7B3A67F}"/>
          </ac:inkMkLst>
        </pc:inkChg>
      </pc:sldChg>
      <pc:sldChg chg="addSp modSp add mod">
        <pc:chgData name="Commodore St Germain" userId="420783ab-3e48-4f67-af00-cfba62042d5f" providerId="ADAL" clId="{DD1B7A10-BE32-4CF4-AD88-DA6C9D899118}" dt="2026-05-28T22:08:21.561" v="5079"/>
        <pc:sldMkLst>
          <pc:docMk/>
          <pc:sldMk cId="3916839879" sldId="342"/>
        </pc:sldMkLst>
        <pc:spChg chg="mod">
          <ac:chgData name="Commodore St Germain" userId="420783ab-3e48-4f67-af00-cfba62042d5f" providerId="ADAL" clId="{DD1B7A10-BE32-4CF4-AD88-DA6C9D899118}" dt="2026-04-02T21:10:11.092" v="1807"/>
          <ac:spMkLst>
            <pc:docMk/>
            <pc:sldMk cId="3916839879" sldId="342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DD1B7A10-BE32-4CF4-AD88-DA6C9D899118}" dt="2026-04-02T21:10:46.874" v="1817"/>
          <ac:spMkLst>
            <pc:docMk/>
            <pc:sldMk cId="3916839879" sldId="342"/>
            <ac:spMk id="4" creationId="{348DF9CB-7102-DEBA-09CA-4C142E1A2CB9}"/>
          </ac:spMkLst>
        </pc:sp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3916839879" sldId="342"/>
            <ac:inkMk id="5" creationId="{38B8F850-A19F-8561-379D-312D6AA5E6BD}"/>
          </ac:inkMkLst>
        </pc:inkChg>
      </pc:sldChg>
      <pc:sldChg chg="addSp modSp add mod">
        <pc:chgData name="Commodore St Germain" userId="420783ab-3e48-4f67-af00-cfba62042d5f" providerId="ADAL" clId="{DD1B7A10-BE32-4CF4-AD88-DA6C9D899118}" dt="2026-05-28T22:08:21.561" v="5079"/>
        <pc:sldMkLst>
          <pc:docMk/>
          <pc:sldMk cId="452985267" sldId="343"/>
        </pc:sldMkLst>
        <pc:spChg chg="mod">
          <ac:chgData name="Commodore St Germain" userId="420783ab-3e48-4f67-af00-cfba62042d5f" providerId="ADAL" clId="{DD1B7A10-BE32-4CF4-AD88-DA6C9D899118}" dt="2026-04-02T21:11:18.201" v="1823" actId="20577"/>
          <ac:spMkLst>
            <pc:docMk/>
            <pc:sldMk cId="452985267" sldId="343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DD1B7A10-BE32-4CF4-AD88-DA6C9D899118}" dt="2026-04-02T21:11:27.816" v="1825" actId="6549"/>
          <ac:spMkLst>
            <pc:docMk/>
            <pc:sldMk cId="452985267" sldId="343"/>
            <ac:spMk id="4" creationId="{348DF9CB-7102-DEBA-09CA-4C142E1A2CB9}"/>
          </ac:spMkLst>
        </pc:sp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452985267" sldId="343"/>
            <ac:inkMk id="5" creationId="{AEE406AB-4C7B-7596-8458-C4D2A759B498}"/>
          </ac:inkMkLst>
        </pc:inkChg>
      </pc:sldChg>
      <pc:sldChg chg="addSp del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3796425296" sldId="344"/>
        </pc:sldMkLst>
        <pc:spChg chg="mod">
          <ac:chgData name="Commodore St Germain" userId="420783ab-3e48-4f67-af00-cfba62042d5f" providerId="ADAL" clId="{DD1B7A10-BE32-4CF4-AD88-DA6C9D899118}" dt="2026-04-02T21:18:56.604" v="1887" actId="20577"/>
          <ac:spMkLst>
            <pc:docMk/>
            <pc:sldMk cId="3796425296" sldId="344"/>
            <ac:spMk id="2" creationId="{07740EE7-CA91-E387-4ACD-CB9F8FEFCDE8}"/>
          </ac:spMkLst>
        </pc:spChg>
        <pc:spChg chg="del">
          <ac:chgData name="Commodore St Germain" userId="420783ab-3e48-4f67-af00-cfba62042d5f" providerId="ADAL" clId="{DD1B7A10-BE32-4CF4-AD88-DA6C9D899118}" dt="2026-04-02T21:22:34.028" v="2027" actId="478"/>
          <ac:spMkLst>
            <pc:docMk/>
            <pc:sldMk cId="3796425296" sldId="344"/>
            <ac:spMk id="3" creationId="{8909739A-2F63-895E-4AB2-3F1C4FA07A54}"/>
          </ac:spMkLst>
        </pc:spChg>
        <pc:spChg chg="mod">
          <ac:chgData name="Commodore St Germain" userId="420783ab-3e48-4f67-af00-cfba62042d5f" providerId="ADAL" clId="{DD1B7A10-BE32-4CF4-AD88-DA6C9D899118}" dt="2026-04-02T22:31:37.875" v="3118" actId="20577"/>
          <ac:spMkLst>
            <pc:docMk/>
            <pc:sldMk cId="3796425296" sldId="344"/>
            <ac:spMk id="4" creationId="{D22D2F82-231C-8B4C-3C4B-5623BCCEE91E}"/>
          </ac:spMkLst>
        </pc:spChg>
        <pc:spChg chg="add mod">
          <ac:chgData name="Commodore St Germain" userId="420783ab-3e48-4f67-af00-cfba62042d5f" providerId="ADAL" clId="{DD1B7A10-BE32-4CF4-AD88-DA6C9D899118}" dt="2026-04-02T21:23:03.974" v="2101" actId="14100"/>
          <ac:spMkLst>
            <pc:docMk/>
            <pc:sldMk cId="3796425296" sldId="344"/>
            <ac:spMk id="8" creationId="{1D54A8A8-00DE-5F36-AF79-CDAB190439AD}"/>
          </ac:spMkLst>
        </pc:spChg>
        <pc:spChg chg="add del mod">
          <ac:chgData name="Commodore St Germain" userId="420783ab-3e48-4f67-af00-cfba62042d5f" providerId="ADAL" clId="{DD1B7A10-BE32-4CF4-AD88-DA6C9D899118}" dt="2026-04-02T21:24:57.569" v="2202" actId="478"/>
          <ac:spMkLst>
            <pc:docMk/>
            <pc:sldMk cId="3796425296" sldId="344"/>
            <ac:spMk id="9" creationId="{6B44A926-67F8-EB97-8068-D88B4AC79661}"/>
          </ac:spMkLst>
        </pc:spChg>
        <pc:spChg chg="add del mod">
          <ac:chgData name="Commodore St Germain" userId="420783ab-3e48-4f67-af00-cfba62042d5f" providerId="ADAL" clId="{DD1B7A10-BE32-4CF4-AD88-DA6C9D899118}" dt="2026-04-02T21:23:26.740" v="2114" actId="478"/>
          <ac:spMkLst>
            <pc:docMk/>
            <pc:sldMk cId="3796425296" sldId="344"/>
            <ac:spMk id="10" creationId="{38239468-41D4-EB4B-A318-279BD0939173}"/>
          </ac:spMkLst>
        </pc:spChg>
        <pc:spChg chg="add mod">
          <ac:chgData name="Commodore St Germain" userId="420783ab-3e48-4f67-af00-cfba62042d5f" providerId="ADAL" clId="{DD1B7A10-BE32-4CF4-AD88-DA6C9D899118}" dt="2026-04-02T21:23:43.017" v="2136" actId="14100"/>
          <ac:spMkLst>
            <pc:docMk/>
            <pc:sldMk cId="3796425296" sldId="344"/>
            <ac:spMk id="11" creationId="{2CBA8485-860C-32C0-47F6-3671DF2DE1C0}"/>
          </ac:spMkLst>
        </pc:spChg>
        <pc:spChg chg="add del mod">
          <ac:chgData name="Commodore St Germain" userId="420783ab-3e48-4f67-af00-cfba62042d5f" providerId="ADAL" clId="{DD1B7A10-BE32-4CF4-AD88-DA6C9D899118}" dt="2026-04-02T21:23:23.659" v="2113" actId="478"/>
          <ac:spMkLst>
            <pc:docMk/>
            <pc:sldMk cId="3796425296" sldId="344"/>
            <ac:spMk id="12" creationId="{6C9B8D3B-EBD0-86A7-0533-B3F0E13F1D7E}"/>
          </ac:spMkLst>
        </pc:spChg>
        <pc:spChg chg="add mod">
          <ac:chgData name="Commodore St Germain" userId="420783ab-3e48-4f67-af00-cfba62042d5f" providerId="ADAL" clId="{DD1B7A10-BE32-4CF4-AD88-DA6C9D899118}" dt="2026-04-02T21:25:50.439" v="2280" actId="1076"/>
          <ac:spMkLst>
            <pc:docMk/>
            <pc:sldMk cId="3796425296" sldId="344"/>
            <ac:spMk id="13" creationId="{3526C502-B153-6091-3498-191BD01058B5}"/>
          </ac:spMkLst>
        </pc:spChg>
        <pc:spChg chg="add mod">
          <ac:chgData name="Commodore St Germain" userId="420783ab-3e48-4f67-af00-cfba62042d5f" providerId="ADAL" clId="{DD1B7A10-BE32-4CF4-AD88-DA6C9D899118}" dt="2026-04-02T21:25:04.233" v="2203" actId="1076"/>
          <ac:spMkLst>
            <pc:docMk/>
            <pc:sldMk cId="3796425296" sldId="344"/>
            <ac:spMk id="14" creationId="{7F320D68-7A6C-D73E-4399-5D062015B186}"/>
          </ac:spMkLst>
        </pc:spChg>
        <pc:picChg chg="del">
          <ac:chgData name="Commodore St Germain" userId="420783ab-3e48-4f67-af00-cfba62042d5f" providerId="ADAL" clId="{DD1B7A10-BE32-4CF4-AD88-DA6C9D899118}" dt="2026-04-02T21:18:25.204" v="1858" actId="478"/>
          <ac:picMkLst>
            <pc:docMk/>
            <pc:sldMk cId="3796425296" sldId="344"/>
            <ac:picMk id="5" creationId="{1DEC929C-88BC-B7A5-D2AA-7C7668CBB030}"/>
          </ac:picMkLst>
        </pc:picChg>
        <pc:picChg chg="add mod">
          <ac:chgData name="Commodore St Germain" userId="420783ab-3e48-4f67-af00-cfba62042d5f" providerId="ADAL" clId="{DD1B7A10-BE32-4CF4-AD88-DA6C9D899118}" dt="2026-04-02T21:22:41.492" v="2062" actId="1036"/>
          <ac:picMkLst>
            <pc:docMk/>
            <pc:sldMk cId="3796425296" sldId="344"/>
            <ac:picMk id="7" creationId="{F332682E-B532-E190-D77B-CB83404BED82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796425296" sldId="344"/>
            <ac:inkMk id="3" creationId="{E00C8393-497E-218F-5D56-2BC2BCCE8FE8}"/>
          </ac:inkMkLst>
        </pc:inkChg>
      </pc:sldChg>
      <pc:sldChg chg="addSp del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220046398" sldId="345"/>
        </pc:sldMkLst>
        <pc:spChg chg="mod">
          <ac:chgData name="Commodore St Germain" userId="420783ab-3e48-4f67-af00-cfba62042d5f" providerId="ADAL" clId="{DD1B7A10-BE32-4CF4-AD88-DA6C9D899118}" dt="2026-04-02T21:28:55.392" v="2358" actId="20577"/>
          <ac:spMkLst>
            <pc:docMk/>
            <pc:sldMk cId="220046398" sldId="345"/>
            <ac:spMk id="2" creationId="{BC729535-2854-41D4-362F-2C986AFFB48F}"/>
          </ac:spMkLst>
        </pc:spChg>
        <pc:spChg chg="add mod">
          <ac:chgData name="Commodore St Germain" userId="420783ab-3e48-4f67-af00-cfba62042d5f" providerId="ADAL" clId="{DD1B7A10-BE32-4CF4-AD88-DA6C9D899118}" dt="2026-04-02T21:35:15.874" v="2894" actId="1035"/>
          <ac:spMkLst>
            <pc:docMk/>
            <pc:sldMk cId="220046398" sldId="345"/>
            <ac:spMk id="3" creationId="{B573DE8B-6D40-8EBD-FAA2-02553659DA23}"/>
          </ac:spMkLst>
        </pc:spChg>
        <pc:spChg chg="add mod">
          <ac:chgData name="Commodore St Germain" userId="420783ab-3e48-4f67-af00-cfba62042d5f" providerId="ADAL" clId="{DD1B7A10-BE32-4CF4-AD88-DA6C9D899118}" dt="2026-04-02T21:35:15.874" v="2894" actId="1035"/>
          <ac:spMkLst>
            <pc:docMk/>
            <pc:sldMk cId="220046398" sldId="345"/>
            <ac:spMk id="4" creationId="{90D8862E-9C1D-7AF1-F1E0-6DDB38CA4B3B}"/>
          </ac:spMkLst>
        </pc:spChg>
        <pc:spChg chg="del mod">
          <ac:chgData name="Commodore St Germain" userId="420783ab-3e48-4f67-af00-cfba62042d5f" providerId="ADAL" clId="{DD1B7A10-BE32-4CF4-AD88-DA6C9D899118}" dt="2026-04-02T21:29:09.064" v="2362" actId="478"/>
          <ac:spMkLst>
            <pc:docMk/>
            <pc:sldMk cId="220046398" sldId="345"/>
            <ac:spMk id="5" creationId="{184B836A-2721-F35B-3F12-028B02B72732}"/>
          </ac:spMkLst>
        </pc:spChg>
        <pc:spChg chg="add mod">
          <ac:chgData name="Commodore St Germain" userId="420783ab-3e48-4f67-af00-cfba62042d5f" providerId="ADAL" clId="{DD1B7A10-BE32-4CF4-AD88-DA6C9D899118}" dt="2026-04-02T21:35:22.959" v="2925" actId="1035"/>
          <ac:spMkLst>
            <pc:docMk/>
            <pc:sldMk cId="220046398" sldId="345"/>
            <ac:spMk id="6" creationId="{5E710738-CC4A-241E-BEAD-F0084A2F29A8}"/>
          </ac:spMkLst>
        </pc:spChg>
        <pc:spChg chg="mod">
          <ac:chgData name="Commodore St Germain" userId="420783ab-3e48-4f67-af00-cfba62042d5f" providerId="ADAL" clId="{DD1B7A10-BE32-4CF4-AD88-DA6C9D899118}" dt="2026-04-02T21:35:15.874" v="2894" actId="1035"/>
          <ac:spMkLst>
            <pc:docMk/>
            <pc:sldMk cId="220046398" sldId="345"/>
            <ac:spMk id="7" creationId="{E0B0C4AA-AC72-C69B-5FFC-F74C03F52821}"/>
          </ac:spMkLst>
        </pc:spChg>
        <pc:spChg chg="del">
          <ac:chgData name="Commodore St Germain" userId="420783ab-3e48-4f67-af00-cfba62042d5f" providerId="ADAL" clId="{DD1B7A10-BE32-4CF4-AD88-DA6C9D899118}" dt="2026-04-02T21:30:45.174" v="2386" actId="478"/>
          <ac:spMkLst>
            <pc:docMk/>
            <pc:sldMk cId="220046398" sldId="345"/>
            <ac:spMk id="8" creationId="{A082CA1A-BC49-8FA8-C20B-FD0958256444}"/>
          </ac:spMkLst>
        </pc:spChg>
        <pc:spChg chg="add mod">
          <ac:chgData name="Commodore St Germain" userId="420783ab-3e48-4f67-af00-cfba62042d5f" providerId="ADAL" clId="{DD1B7A10-BE32-4CF4-AD88-DA6C9D899118}" dt="2026-04-02T21:35:22.959" v="2925" actId="1035"/>
          <ac:spMkLst>
            <pc:docMk/>
            <pc:sldMk cId="220046398" sldId="345"/>
            <ac:spMk id="9" creationId="{23C1E91E-FE0E-AC52-FBED-77A3308DF243}"/>
          </ac:spMkLst>
        </pc:spChg>
        <pc:spChg chg="add mod">
          <ac:chgData name="Commodore St Germain" userId="420783ab-3e48-4f67-af00-cfba62042d5f" providerId="ADAL" clId="{DD1B7A10-BE32-4CF4-AD88-DA6C9D899118}" dt="2026-04-02T21:35:22.959" v="2925" actId="1035"/>
          <ac:spMkLst>
            <pc:docMk/>
            <pc:sldMk cId="220046398" sldId="345"/>
            <ac:spMk id="10" creationId="{81701443-411F-F86F-D2B5-8239E5D1D6AB}"/>
          </ac:spMkLst>
        </pc:spChg>
        <pc:spChg chg="add mod">
          <ac:chgData name="Commodore St Germain" userId="420783ab-3e48-4f67-af00-cfba62042d5f" providerId="ADAL" clId="{DD1B7A10-BE32-4CF4-AD88-DA6C9D899118}" dt="2026-04-02T21:35:05.338" v="2842" actId="20577"/>
          <ac:spMkLst>
            <pc:docMk/>
            <pc:sldMk cId="220046398" sldId="345"/>
            <ac:spMk id="11" creationId="{2FD083ED-37DB-6074-4327-7367D517D29F}"/>
          </ac:spMkLst>
        </pc:sp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220046398" sldId="345"/>
            <ac:inkMk id="5" creationId="{63343516-2D81-2B4A-AAA0-452C3499641E}"/>
          </ac:inkMkLst>
        </pc:inkChg>
      </pc:sldChg>
      <pc:sldChg chg="new del">
        <pc:chgData name="Commodore St Germain" userId="420783ab-3e48-4f67-af00-cfba62042d5f" providerId="ADAL" clId="{DD1B7A10-BE32-4CF4-AD88-DA6C9D899118}" dt="2026-04-02T22:05:07.007" v="3114" actId="47"/>
        <pc:sldMkLst>
          <pc:docMk/>
          <pc:sldMk cId="3185874620" sldId="346"/>
        </pc:sldMkLst>
      </pc:sldChg>
      <pc:sldChg chg="delSp modSp add del mod">
        <pc:chgData name="Commodore St Germain" userId="420783ab-3e48-4f67-af00-cfba62042d5f" providerId="ADAL" clId="{DD1B7A10-BE32-4CF4-AD88-DA6C9D899118}" dt="2026-04-02T22:03:28.950" v="3099" actId="47"/>
        <pc:sldMkLst>
          <pc:docMk/>
          <pc:sldMk cId="587085911" sldId="347"/>
        </pc:sldMkLst>
        <pc:spChg chg="mod">
          <ac:chgData name="Commodore St Germain" userId="420783ab-3e48-4f67-af00-cfba62042d5f" providerId="ADAL" clId="{DD1B7A10-BE32-4CF4-AD88-DA6C9D899118}" dt="2026-04-02T22:03:02.079" v="3078" actId="21"/>
          <ac:spMkLst>
            <pc:docMk/>
            <pc:sldMk cId="587085911" sldId="347"/>
            <ac:spMk id="2" creationId="{3BCED401-F447-4827-1E0E-EF9E19274D24}"/>
          </ac:spMkLst>
        </pc:spChg>
        <pc:picChg chg="del">
          <ac:chgData name="Commodore St Germain" userId="420783ab-3e48-4f67-af00-cfba62042d5f" providerId="ADAL" clId="{DD1B7A10-BE32-4CF4-AD88-DA6C9D899118}" dt="2026-04-02T22:02:22.615" v="3076" actId="478"/>
          <ac:picMkLst>
            <pc:docMk/>
            <pc:sldMk cId="587085911" sldId="347"/>
            <ac:picMk id="5" creationId="{EC319005-5D17-3305-A64A-D4681DE7A43E}"/>
          </ac:picMkLst>
        </pc:picChg>
        <pc:picChg chg="del">
          <ac:chgData name="Commodore St Germain" userId="420783ab-3e48-4f67-af00-cfba62042d5f" providerId="ADAL" clId="{DD1B7A10-BE32-4CF4-AD88-DA6C9D899118}" dt="2026-04-02T22:02:21.273" v="3075" actId="478"/>
          <ac:picMkLst>
            <pc:docMk/>
            <pc:sldMk cId="587085911" sldId="347"/>
            <ac:picMk id="7" creationId="{1E54F28E-4609-0E60-8F12-C446D329A1D8}"/>
          </ac:picMkLst>
        </pc:picChg>
      </pc:sldChg>
      <pc:sldChg chg="addSp del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3051607058" sldId="347"/>
        </pc:sldMkLst>
        <pc:spChg chg="add mod">
          <ac:chgData name="Commodore St Germain" userId="420783ab-3e48-4f67-af00-cfba62042d5f" providerId="ADAL" clId="{DD1B7A10-BE32-4CF4-AD88-DA6C9D899118}" dt="2026-04-21T23:51:13.949" v="4636" actId="1076"/>
          <ac:spMkLst>
            <pc:docMk/>
            <pc:sldMk cId="3051607058" sldId="347"/>
            <ac:spMk id="5" creationId="{D170F2A5-AE7A-1391-C324-007869850E06}"/>
          </ac:spMkLst>
        </pc:spChg>
        <pc:picChg chg="del">
          <ac:chgData name="Commodore St Germain" userId="420783ab-3e48-4f67-af00-cfba62042d5f" providerId="ADAL" clId="{DD1B7A10-BE32-4CF4-AD88-DA6C9D899118}" dt="2026-04-02T22:04:41.314" v="3111" actId="478"/>
          <ac:picMkLst>
            <pc:docMk/>
            <pc:sldMk cId="3051607058" sldId="347"/>
            <ac:picMk id="5" creationId="{7D2F569E-12D7-904B-B591-051ED4F3703B}"/>
          </ac:picMkLst>
        </pc:picChg>
        <pc:picChg chg="add mod">
          <ac:chgData name="Commodore St Germain" userId="420783ab-3e48-4f67-af00-cfba62042d5f" providerId="ADAL" clId="{DD1B7A10-BE32-4CF4-AD88-DA6C9D899118}" dt="2026-04-02T22:04:55.116" v="3113" actId="1076"/>
          <ac:picMkLst>
            <pc:docMk/>
            <pc:sldMk cId="3051607058" sldId="347"/>
            <ac:picMk id="6" creationId="{651153CE-107B-8223-3C7C-F3E6349429A4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051607058" sldId="347"/>
            <ac:inkMk id="7" creationId="{549528BC-E8C4-BC9B-DB31-2A2BE26D4061}"/>
          </ac:inkMkLst>
        </pc:inkChg>
      </pc:sldChg>
      <pc:sldChg chg="addSp modSp new mod ord">
        <pc:chgData name="Commodore St Germain" userId="420783ab-3e48-4f67-af00-cfba62042d5f" providerId="ADAL" clId="{DD1B7A10-BE32-4CF4-AD88-DA6C9D899118}" dt="2026-05-28T20:58:54.642" v="5077"/>
        <pc:sldMkLst>
          <pc:docMk/>
          <pc:sldMk cId="1114037617" sldId="348"/>
        </pc:sldMkLst>
        <pc:spChg chg="mod">
          <ac:chgData name="Commodore St Germain" userId="420783ab-3e48-4f67-af00-cfba62042d5f" providerId="ADAL" clId="{DD1B7A10-BE32-4CF4-AD88-DA6C9D899118}" dt="2026-04-02T23:02:39.433" v="3136" actId="20577"/>
          <ac:spMkLst>
            <pc:docMk/>
            <pc:sldMk cId="1114037617" sldId="348"/>
            <ac:spMk id="2" creationId="{0F09B7AC-D70D-9D5A-DE8D-B2A85AEEF2D3}"/>
          </ac:spMkLst>
        </pc:spChg>
        <pc:spChg chg="mod">
          <ac:chgData name="Commodore St Germain" userId="420783ab-3e48-4f67-af00-cfba62042d5f" providerId="ADAL" clId="{DD1B7A10-BE32-4CF4-AD88-DA6C9D899118}" dt="2026-05-28T20:20:21.057" v="4986" actId="20577"/>
          <ac:spMkLst>
            <pc:docMk/>
            <pc:sldMk cId="1114037617" sldId="348"/>
            <ac:spMk id="3" creationId="{0C94029A-93FD-88FC-B4B2-A8620065771A}"/>
          </ac:spMkLst>
        </pc:sp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114037617" sldId="348"/>
            <ac:inkMk id="4" creationId="{9E41591D-D17B-8ACB-0517-52109AF9D5B5}"/>
          </ac:inkMkLst>
        </pc:inkChg>
      </pc:sldChg>
      <pc:sldChg chg="addSp modSp new mod ord">
        <pc:chgData name="Commodore St Germain" userId="420783ab-3e48-4f67-af00-cfba62042d5f" providerId="ADAL" clId="{DD1B7A10-BE32-4CF4-AD88-DA6C9D899118}" dt="2026-05-28T20:58:54.642" v="5077"/>
        <pc:sldMkLst>
          <pc:docMk/>
          <pc:sldMk cId="91423328" sldId="349"/>
        </pc:sldMkLst>
        <pc:spChg chg="mod">
          <ac:chgData name="Commodore St Germain" userId="420783ab-3e48-4f67-af00-cfba62042d5f" providerId="ADAL" clId="{DD1B7A10-BE32-4CF4-AD88-DA6C9D899118}" dt="2026-04-02T23:12:23.065" v="3402" actId="20577"/>
          <ac:spMkLst>
            <pc:docMk/>
            <pc:sldMk cId="91423328" sldId="349"/>
            <ac:spMk id="2" creationId="{B1BC79BD-D8F1-E706-6875-9EFEF6A0AFAA}"/>
          </ac:spMkLst>
        </pc:spChg>
        <pc:picChg chg="add mod">
          <ac:chgData name="Commodore St Germain" userId="420783ab-3e48-4f67-af00-cfba62042d5f" providerId="ADAL" clId="{DD1B7A10-BE32-4CF4-AD88-DA6C9D899118}" dt="2026-04-02T23:15:39.578" v="3433" actId="1035"/>
          <ac:picMkLst>
            <pc:docMk/>
            <pc:sldMk cId="91423328" sldId="349"/>
            <ac:picMk id="5" creationId="{0FDE2C27-133B-D44F-49ED-D65DCBAE5F5F}"/>
          </ac:picMkLst>
        </pc:picChg>
        <pc:picChg chg="add mod">
          <ac:chgData name="Commodore St Germain" userId="420783ab-3e48-4f67-af00-cfba62042d5f" providerId="ADAL" clId="{DD1B7A10-BE32-4CF4-AD88-DA6C9D899118}" dt="2026-04-02T23:16:33.338" v="3439" actId="1036"/>
          <ac:picMkLst>
            <pc:docMk/>
            <pc:sldMk cId="91423328" sldId="349"/>
            <ac:picMk id="7" creationId="{E0893BEC-B008-4482-13A7-1765057E884B}"/>
          </ac:picMkLst>
        </pc:picChg>
        <pc:picChg chg="add mod modCrop">
          <ac:chgData name="Commodore St Germain" userId="420783ab-3e48-4f67-af00-cfba62042d5f" providerId="ADAL" clId="{DD1B7A10-BE32-4CF4-AD88-DA6C9D899118}" dt="2026-04-02T23:15:51.912" v="3434" actId="732"/>
          <ac:picMkLst>
            <pc:docMk/>
            <pc:sldMk cId="91423328" sldId="349"/>
            <ac:picMk id="9" creationId="{05925353-B1E4-7AED-4678-38D2107E09CF}"/>
          </ac:picMkLst>
        </pc:picChg>
        <pc:picChg chg="add mod">
          <ac:chgData name="Commodore St Germain" userId="420783ab-3e48-4f67-af00-cfba62042d5f" providerId="ADAL" clId="{DD1B7A10-BE32-4CF4-AD88-DA6C9D899118}" dt="2026-04-02T23:16:24.970" v="3436" actId="1076"/>
          <ac:picMkLst>
            <pc:docMk/>
            <pc:sldMk cId="91423328" sldId="349"/>
            <ac:picMk id="11" creationId="{DB2C4E0F-864B-44FC-E3E4-E2986E40D4E5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91423328" sldId="349"/>
            <ac:inkMk id="4" creationId="{189EF5CD-99C9-E484-48BD-A1E3D8E241DF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2:08:21.561" v="5079"/>
        <pc:sldMkLst>
          <pc:docMk/>
          <pc:sldMk cId="3479662517" sldId="350"/>
        </pc:sldMkLst>
        <pc:spChg chg="mod">
          <ac:chgData name="Commodore St Germain" userId="420783ab-3e48-4f67-af00-cfba62042d5f" providerId="ADAL" clId="{DD1B7A10-BE32-4CF4-AD88-DA6C9D899118}" dt="2026-04-02T23:17:46.693" v="3501" actId="20577"/>
          <ac:spMkLst>
            <pc:docMk/>
            <pc:sldMk cId="3479662517" sldId="350"/>
            <ac:spMk id="2" creationId="{A3E21478-0AF6-105A-FCD9-AD9DD321F178}"/>
          </ac:spMkLst>
        </pc:spChg>
        <pc:spChg chg="add mod">
          <ac:chgData name="Commodore St Germain" userId="420783ab-3e48-4f67-af00-cfba62042d5f" providerId="ADAL" clId="{DD1B7A10-BE32-4CF4-AD88-DA6C9D899118}" dt="2026-04-02T23:22:18.009" v="4028"/>
          <ac:spMkLst>
            <pc:docMk/>
            <pc:sldMk cId="3479662517" sldId="350"/>
            <ac:spMk id="6" creationId="{1E31153C-EAFC-84CE-8C60-6B0455668057}"/>
          </ac:spMkLst>
        </pc:spChg>
        <pc:picChg chg="add mod">
          <ac:chgData name="Commodore St Germain" userId="420783ab-3e48-4f67-af00-cfba62042d5f" providerId="ADAL" clId="{DD1B7A10-BE32-4CF4-AD88-DA6C9D899118}" dt="2026-04-02T23:17:25.557" v="3442" actId="1076"/>
          <ac:picMkLst>
            <pc:docMk/>
            <pc:sldMk cId="3479662517" sldId="350"/>
            <ac:picMk id="5" creationId="{912D04DE-7045-3A63-D346-16992D0CF743}"/>
          </ac:picMkLst>
        </pc:pic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3479662517" sldId="350"/>
            <ac:inkMk id="4" creationId="{223778BB-9481-9DD0-6F8A-65C054DE7F6B}"/>
          </ac:inkMkLst>
        </pc:inkChg>
      </pc:sldChg>
      <pc:sldChg chg="addSp modSp new mod ord">
        <pc:chgData name="Commodore St Germain" userId="420783ab-3e48-4f67-af00-cfba62042d5f" providerId="ADAL" clId="{DD1B7A10-BE32-4CF4-AD88-DA6C9D899118}" dt="2026-05-28T22:08:21.561" v="5079"/>
        <pc:sldMkLst>
          <pc:docMk/>
          <pc:sldMk cId="2692084283" sldId="351"/>
        </pc:sldMkLst>
        <pc:spChg chg="mod">
          <ac:chgData name="Commodore St Germain" userId="420783ab-3e48-4f67-af00-cfba62042d5f" providerId="ADAL" clId="{DD1B7A10-BE32-4CF4-AD88-DA6C9D899118}" dt="2026-04-02T23:18:28.562" v="3622" actId="20577"/>
          <ac:spMkLst>
            <pc:docMk/>
            <pc:sldMk cId="2692084283" sldId="351"/>
            <ac:spMk id="2" creationId="{6743D906-33EC-EE2F-373E-18DFF8210A12}"/>
          </ac:spMkLst>
        </pc:spChg>
        <pc:spChg chg="mod">
          <ac:chgData name="Commodore St Germain" userId="420783ab-3e48-4f67-af00-cfba62042d5f" providerId="ADAL" clId="{DD1B7A10-BE32-4CF4-AD88-DA6C9D899118}" dt="2026-05-28T20:20:51.790" v="5069" actId="20577"/>
          <ac:spMkLst>
            <pc:docMk/>
            <pc:sldMk cId="2692084283" sldId="351"/>
            <ac:spMk id="3" creationId="{0980EB9F-3ED2-2C05-3B4C-C05EF7BE9D9B}"/>
          </ac:spMkLst>
        </pc:sp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2692084283" sldId="351"/>
            <ac:inkMk id="4" creationId="{B8A6909D-AC60-7E0A-3A72-9CAFC7C4236C}"/>
          </ac:inkMkLst>
        </pc:inkChg>
      </pc:sldChg>
      <pc:sldChg chg="new del">
        <pc:chgData name="Commodore St Germain" userId="420783ab-3e48-4f67-af00-cfba62042d5f" providerId="ADAL" clId="{DD1B7A10-BE32-4CF4-AD88-DA6C9D899118}" dt="2026-04-21T23:22:10.540" v="4120" actId="680"/>
        <pc:sldMkLst>
          <pc:docMk/>
          <pc:sldMk cId="863995815" sldId="352"/>
        </pc:sldMkLst>
      </pc:sldChg>
      <pc:sldChg chg="addSp modSp new mod">
        <pc:chgData name="Commodore St Germain" userId="420783ab-3e48-4f67-af00-cfba62042d5f" providerId="ADAL" clId="{DD1B7A10-BE32-4CF4-AD88-DA6C9D899118}" dt="2026-05-28T20:58:54.642" v="5077"/>
        <pc:sldMkLst>
          <pc:docMk/>
          <pc:sldMk cId="2975294198" sldId="352"/>
        </pc:sldMkLst>
        <pc:spChg chg="mod">
          <ac:chgData name="Commodore St Germain" userId="420783ab-3e48-4f67-af00-cfba62042d5f" providerId="ADAL" clId="{DD1B7A10-BE32-4CF4-AD88-DA6C9D899118}" dt="2026-04-21T23:23:42.665" v="4293" actId="20577"/>
          <ac:spMkLst>
            <pc:docMk/>
            <pc:sldMk cId="2975294198" sldId="352"/>
            <ac:spMk id="3" creationId="{521F3143-101B-07AC-9DEE-8A845050106E}"/>
          </ac:spMkLst>
        </pc:sp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2975294198" sldId="352"/>
            <ac:inkMk id="4" creationId="{6DB7E919-E101-9C92-95B6-7159E4DF1F84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3:22:20.789" v="5080"/>
        <pc:sldMkLst>
          <pc:docMk/>
          <pc:sldMk cId="3665710241" sldId="353"/>
        </pc:sldMkLst>
        <pc:spChg chg="mod">
          <ac:chgData name="Commodore St Germain" userId="420783ab-3e48-4f67-af00-cfba62042d5f" providerId="ADAL" clId="{DD1B7A10-BE32-4CF4-AD88-DA6C9D899118}" dt="2026-04-22T15:21:18.371" v="4746" actId="20577"/>
          <ac:spMkLst>
            <pc:docMk/>
            <pc:sldMk cId="3665710241" sldId="353"/>
            <ac:spMk id="2" creationId="{14508630-F3D8-0D71-7E9E-8C32D1BA81FB}"/>
          </ac:spMkLst>
        </pc:spChg>
        <pc:spChg chg="mod">
          <ac:chgData name="Commodore St Germain" userId="420783ab-3e48-4f67-af00-cfba62042d5f" providerId="ADAL" clId="{DD1B7A10-BE32-4CF4-AD88-DA6C9D899118}" dt="2026-04-22T15:21:10.871" v="4715" actId="20577"/>
          <ac:spMkLst>
            <pc:docMk/>
            <pc:sldMk cId="3665710241" sldId="353"/>
            <ac:spMk id="3" creationId="{F0539438-E6F3-634E-4D22-29059464CB51}"/>
          </ac:spMkLst>
        </pc:sp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665710241" sldId="353"/>
            <ac:inkMk id="4" creationId="{C591DEE6-255D-B3BA-4368-5F21CB7C443B}"/>
          </ac:inkMkLst>
        </pc:inkChg>
      </pc:sldChg>
      <pc:sldChg chg="new del">
        <pc:chgData name="Commodore St Germain" userId="420783ab-3e48-4f67-af00-cfba62042d5f" providerId="ADAL" clId="{DD1B7A10-BE32-4CF4-AD88-DA6C9D899118}" dt="2026-05-28T19:55:50.694" v="4830" actId="47"/>
        <pc:sldMkLst>
          <pc:docMk/>
          <pc:sldMk cId="2641133729" sldId="354"/>
        </pc:sldMkLst>
      </pc:sldChg>
      <pc:sldChg chg="new del">
        <pc:chgData name="Commodore St Germain" userId="420783ab-3e48-4f67-af00-cfba62042d5f" providerId="ADAL" clId="{DD1B7A10-BE32-4CF4-AD88-DA6C9D899118}" dt="2026-05-28T19:54:53.749" v="4791" actId="47"/>
        <pc:sldMkLst>
          <pc:docMk/>
          <pc:sldMk cId="3135318991" sldId="355"/>
        </pc:sldMkLst>
      </pc:sldChg>
      <pc:sldChg chg="add">
        <pc:chgData name="Commodore St Germain" userId="420783ab-3e48-4f67-af00-cfba62042d5f" providerId="ADAL" clId="{DD1B7A10-BE32-4CF4-AD88-DA6C9D899118}" dt="2026-05-28T19:53:34.511" v="4751"/>
        <pc:sldMkLst>
          <pc:docMk/>
          <pc:sldMk cId="4127687460" sldId="356"/>
        </pc:sldMkLst>
      </pc:sldChg>
      <pc:sldChg chg="modSp add mod">
        <pc:chgData name="Commodore St Germain" userId="420783ab-3e48-4f67-af00-cfba62042d5f" providerId="ADAL" clId="{DD1B7A10-BE32-4CF4-AD88-DA6C9D899118}" dt="2026-05-28T19:54:28.028" v="4790" actId="20577"/>
        <pc:sldMkLst>
          <pc:docMk/>
          <pc:sldMk cId="2747046731" sldId="357"/>
        </pc:sldMkLst>
        <pc:spChg chg="mod">
          <ac:chgData name="Commodore St Germain" userId="420783ab-3e48-4f67-af00-cfba62042d5f" providerId="ADAL" clId="{DD1B7A10-BE32-4CF4-AD88-DA6C9D899118}" dt="2026-05-28T19:54:28.028" v="4790" actId="20577"/>
          <ac:spMkLst>
            <pc:docMk/>
            <pc:sldMk cId="2747046731" sldId="357"/>
            <ac:spMk id="2" creationId="{8D9EC2C3-EE7A-C37F-8465-67016C90D0B9}"/>
          </ac:spMkLst>
        </pc:spChg>
      </pc:sldChg>
      <pc:sldChg chg="add">
        <pc:chgData name="Commodore St Germain" userId="420783ab-3e48-4f67-af00-cfba62042d5f" providerId="ADAL" clId="{DD1B7A10-BE32-4CF4-AD88-DA6C9D899118}" dt="2026-05-28T19:54:56.744" v="4792"/>
        <pc:sldMkLst>
          <pc:docMk/>
          <pc:sldMk cId="4269579287" sldId="358"/>
        </pc:sldMkLst>
      </pc:sldChg>
      <pc:sldChg chg="add">
        <pc:chgData name="Commodore St Germain" userId="420783ab-3e48-4f67-af00-cfba62042d5f" providerId="ADAL" clId="{DD1B7A10-BE32-4CF4-AD88-DA6C9D899118}" dt="2026-05-28T19:54:56.744" v="4792"/>
        <pc:sldMkLst>
          <pc:docMk/>
          <pc:sldMk cId="3691386379" sldId="359"/>
        </pc:sldMkLst>
      </pc:sldChg>
      <pc:sldChg chg="modSp add mod">
        <pc:chgData name="Commodore St Germain" userId="420783ab-3e48-4f67-af00-cfba62042d5f" providerId="ADAL" clId="{DD1B7A10-BE32-4CF4-AD88-DA6C9D899118}" dt="2026-05-28T19:55:36.776" v="4829" actId="27636"/>
        <pc:sldMkLst>
          <pc:docMk/>
          <pc:sldMk cId="4112118178" sldId="360"/>
        </pc:sldMkLst>
        <pc:spChg chg="mod">
          <ac:chgData name="Commodore St Germain" userId="420783ab-3e48-4f67-af00-cfba62042d5f" providerId="ADAL" clId="{DD1B7A10-BE32-4CF4-AD88-DA6C9D899118}" dt="2026-05-28T19:55:36.776" v="4829" actId="27636"/>
          <ac:spMkLst>
            <pc:docMk/>
            <pc:sldMk cId="4112118178" sldId="360"/>
            <ac:spMk id="2" creationId="{8D9EC2C3-EE7A-C37F-8465-67016C90D0B9}"/>
          </ac:spMkLst>
        </pc:spChg>
      </pc:sldChg>
      <pc:sldChg chg="addSp modSp add mod">
        <pc:chgData name="Commodore St Germain" userId="420783ab-3e48-4f67-af00-cfba62042d5f" providerId="ADAL" clId="{DD1B7A10-BE32-4CF4-AD88-DA6C9D899118}" dt="2026-05-28T20:58:54.642" v="5077"/>
        <pc:sldMkLst>
          <pc:docMk/>
          <pc:sldMk cId="1843656722" sldId="361"/>
        </pc:sldMkLst>
        <pc:spChg chg="mod">
          <ac:chgData name="Commodore St Germain" userId="420783ab-3e48-4f67-af00-cfba62042d5f" providerId="ADAL" clId="{DD1B7A10-BE32-4CF4-AD88-DA6C9D899118}" dt="2026-05-28T20:20:08.281" v="4979" actId="6549"/>
          <ac:spMkLst>
            <pc:docMk/>
            <pc:sldMk cId="1843656722" sldId="361"/>
            <ac:spMk id="2" creationId="{6743D906-33EC-EE2F-373E-18DFF8210A12}"/>
          </ac:spMkLst>
        </pc:spChg>
        <pc:spChg chg="mod">
          <ac:chgData name="Commodore St Germain" userId="420783ab-3e48-4f67-af00-cfba62042d5f" providerId="ADAL" clId="{DD1B7A10-BE32-4CF4-AD88-DA6C9D899118}" dt="2026-05-28T20:21:02.279" v="5076" actId="20577"/>
          <ac:spMkLst>
            <pc:docMk/>
            <pc:sldMk cId="1843656722" sldId="361"/>
            <ac:spMk id="3" creationId="{0980EB9F-3ED2-2C05-3B4C-C05EF7BE9D9B}"/>
          </ac:spMkLst>
        </pc:sp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843656722" sldId="361"/>
            <ac:inkMk id="4" creationId="{1267AE05-067B-439A-96F1-CD6B52869400}"/>
          </ac:inkMkLst>
        </pc:inkChg>
      </pc:sldChg>
      <pc:sldChg chg="add">
        <pc:chgData name="Commodore St Germain" userId="420783ab-3e48-4f67-af00-cfba62042d5f" providerId="ADAL" clId="{DD1B7A10-BE32-4CF4-AD88-DA6C9D899118}" dt="2026-05-28T19:56:05.835" v="4833"/>
        <pc:sldMkLst>
          <pc:docMk/>
          <pc:sldMk cId="1691546338" sldId="362"/>
        </pc:sldMkLst>
      </pc:sldChg>
      <pc:sldChg chg="add del">
        <pc:chgData name="Commodore St Germain" userId="420783ab-3e48-4f67-af00-cfba62042d5f" providerId="ADAL" clId="{DD1B7A10-BE32-4CF4-AD88-DA6C9D899118}" dt="2026-05-28T19:55:55.110" v="4832"/>
        <pc:sldMkLst>
          <pc:docMk/>
          <pc:sldMk cId="3777648425" sldId="362"/>
        </pc:sldMkLst>
      </pc:sldChg>
      <pc:sldChg chg="add">
        <pc:chgData name="Commodore St Germain" userId="420783ab-3e48-4f67-af00-cfba62042d5f" providerId="ADAL" clId="{DD1B7A10-BE32-4CF4-AD88-DA6C9D899118}" dt="2026-05-28T19:56:05.835" v="4833"/>
        <pc:sldMkLst>
          <pc:docMk/>
          <pc:sldMk cId="3472628026" sldId="363"/>
        </pc:sldMkLst>
      </pc:sldChg>
      <pc:sldChg chg="modSp add mod">
        <pc:chgData name="Commodore St Germain" userId="420783ab-3e48-4f67-af00-cfba62042d5f" providerId="ADAL" clId="{DD1B7A10-BE32-4CF4-AD88-DA6C9D899118}" dt="2026-05-28T19:56:29.093" v="4898" actId="20577"/>
        <pc:sldMkLst>
          <pc:docMk/>
          <pc:sldMk cId="4062519916" sldId="364"/>
        </pc:sldMkLst>
        <pc:spChg chg="mod">
          <ac:chgData name="Commodore St Germain" userId="420783ab-3e48-4f67-af00-cfba62042d5f" providerId="ADAL" clId="{DD1B7A10-BE32-4CF4-AD88-DA6C9D899118}" dt="2026-05-28T19:56:29.093" v="4898" actId="20577"/>
          <ac:spMkLst>
            <pc:docMk/>
            <pc:sldMk cId="4062519916" sldId="364"/>
            <ac:spMk id="2" creationId="{8D9EC2C3-EE7A-C37F-8465-67016C90D0B9}"/>
          </ac:spMkLst>
        </pc:spChg>
      </pc:sldChg>
    </pc:docChg>
  </pc:docChgLst>
  <pc:docChgLst>
    <pc:chgData name="Commodore St Germain" userId="420783ab-3e48-4f67-af00-cfba62042d5f" providerId="ADAL" clId="{8F6EF5B9-564F-4B6E-BA14-59F096A5143E}"/>
    <pc:docChg chg="undo custSel addSld delSld modSld sldOrd modMainMaster">
      <pc:chgData name="Commodore St Germain" userId="420783ab-3e48-4f67-af00-cfba62042d5f" providerId="ADAL" clId="{8F6EF5B9-564F-4B6E-BA14-59F096A5143E}" dt="2026-03-16T23:01:44.475" v="2034" actId="6549"/>
      <pc:docMkLst>
        <pc:docMk/>
      </pc:docMkLst>
      <pc:sldChg chg="addSp modSp new mod">
        <pc:chgData name="Commodore St Germain" userId="420783ab-3e48-4f67-af00-cfba62042d5f" providerId="ADAL" clId="{8F6EF5B9-564F-4B6E-BA14-59F096A5143E}" dt="2026-03-16T23:01:44.475" v="2034" actId="6549"/>
        <pc:sldMkLst>
          <pc:docMk/>
          <pc:sldMk cId="490152429" sldId="256"/>
        </pc:sldMkLst>
        <pc:spChg chg="mod">
          <ac:chgData name="Commodore St Germain" userId="420783ab-3e48-4f67-af00-cfba62042d5f" providerId="ADAL" clId="{8F6EF5B9-564F-4B6E-BA14-59F096A5143E}" dt="2026-03-03T00:04:58.422" v="68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8F6EF5B9-564F-4B6E-BA14-59F096A5143E}" dt="2026-03-16T23:01:44.475" v="2034" actId="6549"/>
          <ac:spMkLst>
            <pc:docMk/>
            <pc:sldMk cId="490152429" sldId="256"/>
            <ac:spMk id="3" creationId="{FAE6C167-8755-0957-EC44-727CF70712E3}"/>
          </ac:spMkLst>
        </pc:spChg>
        <pc:spChg chg="add mod">
          <ac:chgData name="Commodore St Germain" userId="420783ab-3e48-4f67-af00-cfba62042d5f" providerId="ADAL" clId="{8F6EF5B9-564F-4B6E-BA14-59F096A5143E}" dt="2026-03-16T22:58:59.469" v="1901" actId="207"/>
          <ac:spMkLst>
            <pc:docMk/>
            <pc:sldMk cId="490152429" sldId="256"/>
            <ac:spMk id="4" creationId="{3661DBAF-79F6-EE03-C3C2-451A2FAC53B1}"/>
          </ac:spMkLst>
        </pc:spChg>
      </pc:sldChg>
      <pc:sldChg chg="addSp modSp new mod">
        <pc:chgData name="Commodore St Germain" userId="420783ab-3e48-4f67-af00-cfba62042d5f" providerId="ADAL" clId="{8F6EF5B9-564F-4B6E-BA14-59F096A5143E}" dt="2026-03-03T00:01:39.799" v="39" actId="1076"/>
        <pc:sldMkLst>
          <pc:docMk/>
          <pc:sldMk cId="178270684" sldId="257"/>
        </pc:sldMkLst>
        <pc:spChg chg="mod">
          <ac:chgData name="Commodore St Germain" userId="420783ab-3e48-4f67-af00-cfba62042d5f" providerId="ADAL" clId="{8F6EF5B9-564F-4B6E-BA14-59F096A5143E}" dt="2026-03-03T00:00:11.013" v="31" actId="14100"/>
          <ac:spMkLst>
            <pc:docMk/>
            <pc:sldMk cId="178270684" sldId="257"/>
            <ac:spMk id="2" creationId="{8EA70648-626B-75C4-541B-B600F64F8700}"/>
          </ac:spMkLst>
        </pc:spChg>
        <pc:picChg chg="add mod">
          <ac:chgData name="Commodore St Germain" userId="420783ab-3e48-4f67-af00-cfba62042d5f" providerId="ADAL" clId="{8F6EF5B9-564F-4B6E-BA14-59F096A5143E}" dt="2026-03-03T00:01:39.799" v="39" actId="1076"/>
          <ac:picMkLst>
            <pc:docMk/>
            <pc:sldMk cId="178270684" sldId="257"/>
            <ac:picMk id="5" creationId="{8F67E2EB-7201-F25F-BDAF-D8ED915E0A6C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07:43.761" v="88" actId="1076"/>
        <pc:sldMkLst>
          <pc:docMk/>
          <pc:sldMk cId="1952150569" sldId="258"/>
        </pc:sldMkLst>
        <pc:spChg chg="mod">
          <ac:chgData name="Commodore St Germain" userId="420783ab-3e48-4f67-af00-cfba62042d5f" providerId="ADAL" clId="{8F6EF5B9-564F-4B6E-BA14-59F096A5143E}" dt="2026-03-03T00:07:32.899" v="84" actId="20577"/>
          <ac:spMkLst>
            <pc:docMk/>
            <pc:sldMk cId="1952150569" sldId="258"/>
            <ac:spMk id="2" creationId="{8A7A91A4-79AA-75A3-41D0-0A22979301EE}"/>
          </ac:spMkLst>
        </pc:spChg>
        <pc:picChg chg="add mod">
          <ac:chgData name="Commodore St Germain" userId="420783ab-3e48-4f67-af00-cfba62042d5f" providerId="ADAL" clId="{8F6EF5B9-564F-4B6E-BA14-59F096A5143E}" dt="2026-03-03T00:07:43.761" v="88" actId="1076"/>
          <ac:picMkLst>
            <pc:docMk/>
            <pc:sldMk cId="1952150569" sldId="258"/>
            <ac:picMk id="5" creationId="{1DD33928-75E4-2465-18B8-04694986355A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08:53.126" v="145" actId="1076"/>
        <pc:sldMkLst>
          <pc:docMk/>
          <pc:sldMk cId="3042240113" sldId="259"/>
        </pc:sldMkLst>
        <pc:spChg chg="mod">
          <ac:chgData name="Commodore St Germain" userId="420783ab-3e48-4f67-af00-cfba62042d5f" providerId="ADAL" clId="{8F6EF5B9-564F-4B6E-BA14-59F096A5143E}" dt="2026-03-03T00:08:06.272" v="116" actId="20577"/>
          <ac:spMkLst>
            <pc:docMk/>
            <pc:sldMk cId="3042240113" sldId="259"/>
            <ac:spMk id="2" creationId="{3DFB2B07-59F2-2D27-AA6C-1BCBC7F9ADDE}"/>
          </ac:spMkLst>
        </pc:spChg>
        <pc:picChg chg="add mod">
          <ac:chgData name="Commodore St Germain" userId="420783ab-3e48-4f67-af00-cfba62042d5f" providerId="ADAL" clId="{8F6EF5B9-564F-4B6E-BA14-59F096A5143E}" dt="2026-03-03T00:08:10.813" v="118" actId="1076"/>
          <ac:picMkLst>
            <pc:docMk/>
            <pc:sldMk cId="3042240113" sldId="259"/>
            <ac:picMk id="5" creationId="{EEC9EF99-1631-87B3-EF23-F985DB69B5C6}"/>
          </ac:picMkLst>
        </pc:picChg>
        <pc:picChg chg="add mod">
          <ac:chgData name="Commodore St Germain" userId="420783ab-3e48-4f67-af00-cfba62042d5f" providerId="ADAL" clId="{8F6EF5B9-564F-4B6E-BA14-59F096A5143E}" dt="2026-03-03T00:08:53.126" v="145" actId="1076"/>
          <ac:picMkLst>
            <pc:docMk/>
            <pc:sldMk cId="3042240113" sldId="259"/>
            <ac:picMk id="6" creationId="{FC80E9DD-A119-FA93-93B3-833D6F7FF9E3}"/>
          </ac:picMkLst>
        </pc:picChg>
      </pc:sldChg>
      <pc:sldChg chg="addSp delSp modSp new mod ord">
        <pc:chgData name="Commodore St Germain" userId="420783ab-3e48-4f67-af00-cfba62042d5f" providerId="ADAL" clId="{8F6EF5B9-564F-4B6E-BA14-59F096A5143E}" dt="2026-03-03T00:14:54.821" v="174"/>
        <pc:sldMkLst>
          <pc:docMk/>
          <pc:sldMk cId="1272781784" sldId="260"/>
        </pc:sldMkLst>
        <pc:spChg chg="mod">
          <ac:chgData name="Commodore St Germain" userId="420783ab-3e48-4f67-af00-cfba62042d5f" providerId="ADAL" clId="{8F6EF5B9-564F-4B6E-BA14-59F096A5143E}" dt="2026-03-03T00:14:05.569" v="165" actId="20577"/>
          <ac:spMkLst>
            <pc:docMk/>
            <pc:sldMk cId="1272781784" sldId="260"/>
            <ac:spMk id="2" creationId="{A8F92580-CF74-03A1-DE06-932779B0D218}"/>
          </ac:spMkLst>
        </pc:spChg>
        <pc:spChg chg="add del">
          <ac:chgData name="Commodore St Germain" userId="420783ab-3e48-4f67-af00-cfba62042d5f" providerId="ADAL" clId="{8F6EF5B9-564F-4B6E-BA14-59F096A5143E}" dt="2026-03-03T00:14:28.390" v="168" actId="22"/>
          <ac:spMkLst>
            <pc:docMk/>
            <pc:sldMk cId="1272781784" sldId="260"/>
            <ac:spMk id="3" creationId="{9B2F8D6B-41C8-4BB3-529E-C83E07F95E43}"/>
          </ac:spMkLst>
        </pc:spChg>
        <pc:picChg chg="add del mod">
          <ac:chgData name="Commodore St Germain" userId="420783ab-3e48-4f67-af00-cfba62042d5f" providerId="ADAL" clId="{8F6EF5B9-564F-4B6E-BA14-59F096A5143E}" dt="2026-03-03T00:08:44.888" v="143" actId="21"/>
          <ac:picMkLst>
            <pc:docMk/>
            <pc:sldMk cId="1272781784" sldId="260"/>
            <ac:picMk id="5" creationId="{FC80E9DD-A119-FA93-93B3-833D6F7FF9E3}"/>
          </ac:picMkLst>
        </pc:picChg>
        <pc:picChg chg="add mod">
          <ac:chgData name="Commodore St Germain" userId="420783ab-3e48-4f67-af00-cfba62042d5f" providerId="ADAL" clId="{8F6EF5B9-564F-4B6E-BA14-59F096A5143E}" dt="2026-03-03T00:14:09.790" v="166" actId="1076"/>
          <ac:picMkLst>
            <pc:docMk/>
            <pc:sldMk cId="1272781784" sldId="260"/>
            <ac:picMk id="7" creationId="{45B2C95D-B81C-CD37-538C-A303E58C7509}"/>
          </ac:picMkLst>
        </pc:picChg>
        <pc:picChg chg="add del mod ord">
          <ac:chgData name="Commodore St Germain" userId="420783ab-3e48-4f67-af00-cfba62042d5f" providerId="ADAL" clId="{8F6EF5B9-564F-4B6E-BA14-59F096A5143E}" dt="2026-03-03T00:14:28.390" v="168" actId="22"/>
          <ac:picMkLst>
            <pc:docMk/>
            <pc:sldMk cId="1272781784" sldId="260"/>
            <ac:picMk id="9" creationId="{A62D387A-C410-3E68-7AEE-85529F5F219B}"/>
          </ac:picMkLst>
        </pc:picChg>
        <pc:picChg chg="add mod">
          <ac:chgData name="Commodore St Germain" userId="420783ab-3e48-4f67-af00-cfba62042d5f" providerId="ADAL" clId="{8F6EF5B9-564F-4B6E-BA14-59F096A5143E}" dt="2026-03-03T00:14:38.042" v="172" actId="1076"/>
          <ac:picMkLst>
            <pc:docMk/>
            <pc:sldMk cId="1272781784" sldId="260"/>
            <ac:picMk id="11" creationId="{C9574068-D65E-99CD-59E4-F47CD5FFCC40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15:30.187" v="185" actId="1076"/>
        <pc:sldMkLst>
          <pc:docMk/>
          <pc:sldMk cId="3618327651" sldId="261"/>
        </pc:sldMkLst>
        <pc:spChg chg="mod">
          <ac:chgData name="Commodore St Germain" userId="420783ab-3e48-4f67-af00-cfba62042d5f" providerId="ADAL" clId="{8F6EF5B9-564F-4B6E-BA14-59F096A5143E}" dt="2026-03-03T00:15:26.415" v="184" actId="20577"/>
          <ac:spMkLst>
            <pc:docMk/>
            <pc:sldMk cId="3618327651" sldId="261"/>
            <ac:spMk id="2" creationId="{B148F8F0-D6E6-2F81-28D5-CAF790576A08}"/>
          </ac:spMkLst>
        </pc:spChg>
        <pc:picChg chg="add mod">
          <ac:chgData name="Commodore St Germain" userId="420783ab-3e48-4f67-af00-cfba62042d5f" providerId="ADAL" clId="{8F6EF5B9-564F-4B6E-BA14-59F096A5143E}" dt="2026-03-03T00:15:30.187" v="185" actId="1076"/>
          <ac:picMkLst>
            <pc:docMk/>
            <pc:sldMk cId="3618327651" sldId="261"/>
            <ac:picMk id="5" creationId="{A5539DE4-7DE8-9BBD-780C-A33AC91DCEE3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31:17.225" v="251" actId="1076"/>
        <pc:sldMkLst>
          <pc:docMk/>
          <pc:sldMk cId="389111717" sldId="262"/>
        </pc:sldMkLst>
        <pc:spChg chg="mod">
          <ac:chgData name="Commodore St Germain" userId="420783ab-3e48-4f67-af00-cfba62042d5f" providerId="ADAL" clId="{8F6EF5B9-564F-4B6E-BA14-59F096A5143E}" dt="2026-03-03T00:31:10.256" v="249" actId="20577"/>
          <ac:spMkLst>
            <pc:docMk/>
            <pc:sldMk cId="389111717" sldId="262"/>
            <ac:spMk id="2" creationId="{8EA4EF04-A398-A545-F0BC-6AC8B8EB07D3}"/>
          </ac:spMkLst>
        </pc:spChg>
        <pc:picChg chg="add mod">
          <ac:chgData name="Commodore St Germain" userId="420783ab-3e48-4f67-af00-cfba62042d5f" providerId="ADAL" clId="{8F6EF5B9-564F-4B6E-BA14-59F096A5143E}" dt="2026-03-03T00:31:17.225" v="251" actId="1076"/>
          <ac:picMkLst>
            <pc:docMk/>
            <pc:sldMk cId="389111717" sldId="262"/>
            <ac:picMk id="5" creationId="{621D3262-BB06-EE64-4DDF-517D5DED0512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16:17.088" v="1411" actId="1076"/>
        <pc:sldMkLst>
          <pc:docMk/>
          <pc:sldMk cId="2043299969" sldId="263"/>
        </pc:sldMkLst>
        <pc:spChg chg="mod">
          <ac:chgData name="Commodore St Germain" userId="420783ab-3e48-4f67-af00-cfba62042d5f" providerId="ADAL" clId="{8F6EF5B9-564F-4B6E-BA14-59F096A5143E}" dt="2026-03-03T00:31:41.810" v="263" actId="20577"/>
          <ac:spMkLst>
            <pc:docMk/>
            <pc:sldMk cId="2043299969" sldId="263"/>
            <ac:spMk id="2" creationId="{733CA280-3F8E-06F8-C64C-FC2D6C51193F}"/>
          </ac:spMkLst>
        </pc:spChg>
        <pc:spChg chg="del">
          <ac:chgData name="Commodore St Germain" userId="420783ab-3e48-4f67-af00-cfba62042d5f" providerId="ADAL" clId="{8F6EF5B9-564F-4B6E-BA14-59F096A5143E}" dt="2026-03-03T00:34:47.128" v="273" actId="478"/>
          <ac:spMkLst>
            <pc:docMk/>
            <pc:sldMk cId="2043299969" sldId="263"/>
            <ac:spMk id="3" creationId="{F94ABD90-324E-A213-AFEC-DFBB62117ADF}"/>
          </ac:spMkLst>
        </pc:spChg>
        <pc:picChg chg="add mod">
          <ac:chgData name="Commodore St Germain" userId="420783ab-3e48-4f67-af00-cfba62042d5f" providerId="ADAL" clId="{8F6EF5B9-564F-4B6E-BA14-59F096A5143E}" dt="2026-03-03T00:31:46.373" v="265" actId="1076"/>
          <ac:picMkLst>
            <pc:docMk/>
            <pc:sldMk cId="2043299969" sldId="263"/>
            <ac:picMk id="5" creationId="{16F52E0A-7839-7CF5-8828-AF533159E213}"/>
          </ac:picMkLst>
        </pc:picChg>
        <pc:picChg chg="add mod modCrop">
          <ac:chgData name="Commodore St Germain" userId="420783ab-3e48-4f67-af00-cfba62042d5f" providerId="ADAL" clId="{8F6EF5B9-564F-4B6E-BA14-59F096A5143E}" dt="2026-03-03T01:16:17.088" v="1411" actId="1076"/>
          <ac:picMkLst>
            <pc:docMk/>
            <pc:sldMk cId="2043299969" sldId="263"/>
            <ac:picMk id="7" creationId="{CAF36FCD-886B-99C0-DF09-661A81C16BBB}"/>
          </ac:picMkLst>
        </pc:picChg>
        <pc:picChg chg="add del mod">
          <ac:chgData name="Commodore St Germain" userId="420783ab-3e48-4f67-af00-cfba62042d5f" providerId="ADAL" clId="{8F6EF5B9-564F-4B6E-BA14-59F096A5143E}" dt="2026-03-03T00:34:51.622" v="274" actId="478"/>
          <ac:picMkLst>
            <pc:docMk/>
            <pc:sldMk cId="2043299969" sldId="263"/>
            <ac:picMk id="9" creationId="{1A08267F-7B60-81F4-7B5D-91F16B47DF1A}"/>
          </ac:picMkLst>
        </pc:picChg>
        <pc:picChg chg="add mod">
          <ac:chgData name="Commodore St Germain" userId="420783ab-3e48-4f67-af00-cfba62042d5f" providerId="ADAL" clId="{8F6EF5B9-564F-4B6E-BA14-59F096A5143E}" dt="2026-03-03T01:16:14.103" v="1410" actId="1076"/>
          <ac:picMkLst>
            <pc:docMk/>
            <pc:sldMk cId="2043299969" sldId="263"/>
            <ac:picMk id="11" creationId="{3344B579-3662-C1AB-4FE3-420540D3F17E}"/>
          </ac:picMkLst>
        </pc:picChg>
        <pc:picChg chg="add mod modCrop">
          <ac:chgData name="Commodore St Germain" userId="420783ab-3e48-4f67-af00-cfba62042d5f" providerId="ADAL" clId="{8F6EF5B9-564F-4B6E-BA14-59F096A5143E}" dt="2026-03-03T01:16:08.642" v="1409" actId="732"/>
          <ac:picMkLst>
            <pc:docMk/>
            <pc:sldMk cId="2043299969" sldId="263"/>
            <ac:picMk id="12" creationId="{0D563AEC-0F21-0FA3-BBE0-0DF5CB9FA539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5T16:45:44.211" v="1793" actId="1076"/>
        <pc:sldMkLst>
          <pc:docMk/>
          <pc:sldMk cId="3140214446" sldId="264"/>
        </pc:sldMkLst>
        <pc:spChg chg="mod">
          <ac:chgData name="Commodore St Germain" userId="420783ab-3e48-4f67-af00-cfba62042d5f" providerId="ADAL" clId="{8F6EF5B9-564F-4B6E-BA14-59F096A5143E}" dt="2026-03-03T00:17:09.402" v="210" actId="20577"/>
          <ac:spMkLst>
            <pc:docMk/>
            <pc:sldMk cId="3140214446" sldId="264"/>
            <ac:spMk id="2" creationId="{89CFA028-A444-F5A5-D31A-09AC3A39A1DF}"/>
          </ac:spMkLst>
        </pc:spChg>
        <pc:spChg chg="del">
          <ac:chgData name="Commodore St Germain" userId="420783ab-3e48-4f67-af00-cfba62042d5f" providerId="ADAL" clId="{8F6EF5B9-564F-4B6E-BA14-59F096A5143E}" dt="2026-03-03T00:18:16.699" v="212"/>
          <ac:spMkLst>
            <pc:docMk/>
            <pc:sldMk cId="3140214446" sldId="264"/>
            <ac:spMk id="3" creationId="{0CC5D26B-E6F3-F7DF-936D-BED558790AEA}"/>
          </ac:spMkLst>
        </pc:spChg>
        <pc:spChg chg="add">
          <ac:chgData name="Commodore St Germain" userId="420783ab-3e48-4f67-af00-cfba62042d5f" providerId="ADAL" clId="{8F6EF5B9-564F-4B6E-BA14-59F096A5143E}" dt="2026-03-03T00:17:11.215" v="211"/>
          <ac:spMkLst>
            <pc:docMk/>
            <pc:sldMk cId="3140214446" sldId="264"/>
            <ac:spMk id="4" creationId="{C325C88D-C5F6-C468-D4A8-36B8D86E2D20}"/>
          </ac:spMkLst>
        </pc:spChg>
        <pc:spChg chg="add del mod">
          <ac:chgData name="Commodore St Germain" userId="420783ab-3e48-4f67-af00-cfba62042d5f" providerId="ADAL" clId="{8F6EF5B9-564F-4B6E-BA14-59F096A5143E}" dt="2026-03-03T00:18:31.333" v="218" actId="478"/>
          <ac:spMkLst>
            <pc:docMk/>
            <pc:sldMk cId="3140214446" sldId="264"/>
            <ac:spMk id="8" creationId="{6184E8CC-783C-BC37-6792-A2DA69AF5FBA}"/>
          </ac:spMkLst>
        </pc:spChg>
        <pc:picChg chg="add del mod">
          <ac:chgData name="Commodore St Germain" userId="420783ab-3e48-4f67-af00-cfba62042d5f" providerId="ADAL" clId="{8F6EF5B9-564F-4B6E-BA14-59F096A5143E}" dt="2026-03-03T00:18:20.052" v="215" actId="478"/>
          <ac:picMkLst>
            <pc:docMk/>
            <pc:sldMk cId="3140214446" sldId="264"/>
            <ac:picMk id="6" creationId="{F660B836-067C-DEB6-60CE-772ED8803C24}"/>
          </ac:picMkLst>
        </pc:picChg>
        <pc:picChg chg="add mod">
          <ac:chgData name="Commodore St Germain" userId="420783ab-3e48-4f67-af00-cfba62042d5f" providerId="ADAL" clId="{8F6EF5B9-564F-4B6E-BA14-59F096A5143E}" dt="2026-03-03T00:18:23.353" v="217"/>
          <ac:picMkLst>
            <pc:docMk/>
            <pc:sldMk cId="3140214446" sldId="264"/>
            <ac:picMk id="10" creationId="{15E1ABE6-E8AD-DBA5-3054-8E3D36B5D411}"/>
          </ac:picMkLst>
        </pc:picChg>
        <pc:picChg chg="add mod modCrop">
          <ac:chgData name="Commodore St Germain" userId="420783ab-3e48-4f67-af00-cfba62042d5f" providerId="ADAL" clId="{8F6EF5B9-564F-4B6E-BA14-59F096A5143E}" dt="2026-03-05T16:45:44.211" v="1793" actId="1076"/>
          <ac:picMkLst>
            <pc:docMk/>
            <pc:sldMk cId="3140214446" sldId="264"/>
            <ac:picMk id="12" creationId="{265EBD07-1B69-DAC5-E846-D5298DDE7032}"/>
          </ac:picMkLst>
        </pc:picChg>
      </pc:sldChg>
      <pc:sldChg chg="addSp modSp add mod">
        <pc:chgData name="Commodore St Germain" userId="420783ab-3e48-4f67-af00-cfba62042d5f" providerId="ADAL" clId="{8F6EF5B9-564F-4B6E-BA14-59F096A5143E}" dt="2026-03-03T00:19:47.210" v="231" actId="14100"/>
        <pc:sldMkLst>
          <pc:docMk/>
          <pc:sldMk cId="1860560278" sldId="265"/>
        </pc:sldMkLst>
        <pc:picChg chg="add mod modCrop">
          <ac:chgData name="Commodore St Germain" userId="420783ab-3e48-4f67-af00-cfba62042d5f" providerId="ADAL" clId="{8F6EF5B9-564F-4B6E-BA14-59F096A5143E}" dt="2026-03-03T00:19:16.174" v="227" actId="732"/>
          <ac:picMkLst>
            <pc:docMk/>
            <pc:sldMk cId="1860560278" sldId="265"/>
            <ac:picMk id="3" creationId="{48DD74AC-674B-7A34-B56E-CCEDC9372DE5}"/>
          </ac:picMkLst>
        </pc:picChg>
        <pc:picChg chg="mod modCrop">
          <ac:chgData name="Commodore St Germain" userId="420783ab-3e48-4f67-af00-cfba62042d5f" providerId="ADAL" clId="{8F6EF5B9-564F-4B6E-BA14-59F096A5143E}" dt="2026-03-03T00:19:47.210" v="231" actId="14100"/>
          <ac:picMkLst>
            <pc:docMk/>
            <pc:sldMk cId="1860560278" sldId="265"/>
            <ac:picMk id="12" creationId="{265EBD07-1B69-DAC5-E846-D5298DDE7032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0:29:21.110" v="241" actId="1076"/>
        <pc:sldMkLst>
          <pc:docMk/>
          <pc:sldMk cId="2145646465" sldId="266"/>
        </pc:sldMkLst>
        <pc:picChg chg="del">
          <ac:chgData name="Commodore St Germain" userId="420783ab-3e48-4f67-af00-cfba62042d5f" providerId="ADAL" clId="{8F6EF5B9-564F-4B6E-BA14-59F096A5143E}" dt="2026-03-03T00:28:26.118" v="233" actId="478"/>
          <ac:picMkLst>
            <pc:docMk/>
            <pc:sldMk cId="2145646465" sldId="266"/>
            <ac:picMk id="3" creationId="{48DD74AC-674B-7A34-B56E-CCEDC9372DE5}"/>
          </ac:picMkLst>
        </pc:picChg>
        <pc:picChg chg="add mod modCrop">
          <ac:chgData name="Commodore St Germain" userId="420783ab-3e48-4f67-af00-cfba62042d5f" providerId="ADAL" clId="{8F6EF5B9-564F-4B6E-BA14-59F096A5143E}" dt="2026-03-03T00:29:21.110" v="241" actId="1076"/>
          <ac:picMkLst>
            <pc:docMk/>
            <pc:sldMk cId="2145646465" sldId="266"/>
            <ac:picMk id="4" creationId="{7F114F88-D0DC-2A76-4CC6-34BE241D4AA0}"/>
          </ac:picMkLst>
        </pc:picChg>
        <pc:picChg chg="mod modCrop">
          <ac:chgData name="Commodore St Germain" userId="420783ab-3e48-4f67-af00-cfba62042d5f" providerId="ADAL" clId="{8F6EF5B9-564F-4B6E-BA14-59F096A5143E}" dt="2026-03-03T00:29:17.784" v="240" actId="14100"/>
          <ac:picMkLst>
            <pc:docMk/>
            <pc:sldMk cId="2145646465" sldId="266"/>
            <ac:picMk id="12" creationId="{265EBD07-1B69-DAC5-E846-D5298DDE7032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04:14.316" v="1049" actId="478"/>
        <pc:sldMkLst>
          <pc:docMk/>
          <pc:sldMk cId="2540781402" sldId="267"/>
        </pc:sldMkLst>
        <pc:spChg chg="mod">
          <ac:chgData name="Commodore St Germain" userId="420783ab-3e48-4f67-af00-cfba62042d5f" providerId="ADAL" clId="{8F6EF5B9-564F-4B6E-BA14-59F096A5143E}" dt="2026-03-03T00:38:33.268" v="308" actId="20577"/>
          <ac:spMkLst>
            <pc:docMk/>
            <pc:sldMk cId="2540781402" sldId="267"/>
            <ac:spMk id="2" creationId="{2C5CAD2A-5A1F-41CF-55FF-1634834C3666}"/>
          </ac:spMkLst>
        </pc:spChg>
        <pc:spChg chg="del">
          <ac:chgData name="Commodore St Germain" userId="420783ab-3e48-4f67-af00-cfba62042d5f" providerId="ADAL" clId="{8F6EF5B9-564F-4B6E-BA14-59F096A5143E}" dt="2026-03-03T01:04:14.316" v="1049" actId="478"/>
          <ac:spMkLst>
            <pc:docMk/>
            <pc:sldMk cId="2540781402" sldId="267"/>
            <ac:spMk id="3" creationId="{9DBFD76C-F8A6-A8CC-DF45-3A73F2787C66}"/>
          </ac:spMkLst>
        </pc:spChg>
        <pc:picChg chg="add mod">
          <ac:chgData name="Commodore St Germain" userId="420783ab-3e48-4f67-af00-cfba62042d5f" providerId="ADAL" clId="{8F6EF5B9-564F-4B6E-BA14-59F096A5143E}" dt="2026-03-03T00:38:14.018" v="279" actId="1076"/>
          <ac:picMkLst>
            <pc:docMk/>
            <pc:sldMk cId="2540781402" sldId="267"/>
            <ac:picMk id="5" creationId="{5182592B-A734-C84F-96FA-9467E68DBC0A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5T16:19:43.617" v="1789" actId="20577"/>
        <pc:sldMkLst>
          <pc:docMk/>
          <pc:sldMk cId="3561620801" sldId="268"/>
        </pc:sldMkLst>
        <pc:spChg chg="mod">
          <ac:chgData name="Commodore St Germain" userId="420783ab-3e48-4f67-af00-cfba62042d5f" providerId="ADAL" clId="{8F6EF5B9-564F-4B6E-BA14-59F096A5143E}" dt="2026-03-05T16:19:43.617" v="1789" actId="20577"/>
          <ac:spMkLst>
            <pc:docMk/>
            <pc:sldMk cId="3561620801" sldId="268"/>
            <ac:spMk id="2" creationId="{6B10FB90-10EC-D25A-8A06-A94A3734A545}"/>
          </ac:spMkLst>
        </pc:spChg>
        <pc:picChg chg="add mod">
          <ac:chgData name="Commodore St Germain" userId="420783ab-3e48-4f67-af00-cfba62042d5f" providerId="ADAL" clId="{8F6EF5B9-564F-4B6E-BA14-59F096A5143E}" dt="2026-03-03T00:39:00.823" v="320" actId="1076"/>
          <ac:picMkLst>
            <pc:docMk/>
            <pc:sldMk cId="3561620801" sldId="268"/>
            <ac:picMk id="5" creationId="{5F40DA7A-7B45-05B5-FCA7-4ADED5BE9429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40:41.548" v="345" actId="1076"/>
        <pc:sldMkLst>
          <pc:docMk/>
          <pc:sldMk cId="1726688188" sldId="269"/>
        </pc:sldMkLst>
        <pc:spChg chg="mod">
          <ac:chgData name="Commodore St Germain" userId="420783ab-3e48-4f67-af00-cfba62042d5f" providerId="ADAL" clId="{8F6EF5B9-564F-4B6E-BA14-59F096A5143E}" dt="2026-03-03T00:39:45.885" v="337" actId="20577"/>
          <ac:spMkLst>
            <pc:docMk/>
            <pc:sldMk cId="1726688188" sldId="269"/>
            <ac:spMk id="2" creationId="{AF25A277-9E6D-C30A-0F24-4956865D39ED}"/>
          </ac:spMkLst>
        </pc:spChg>
        <pc:picChg chg="add mod">
          <ac:chgData name="Commodore St Germain" userId="420783ab-3e48-4f67-af00-cfba62042d5f" providerId="ADAL" clId="{8F6EF5B9-564F-4B6E-BA14-59F096A5143E}" dt="2026-03-03T00:40:41.548" v="345" actId="1076"/>
          <ac:picMkLst>
            <pc:docMk/>
            <pc:sldMk cId="1726688188" sldId="269"/>
            <ac:picMk id="5" creationId="{321052A2-B1F7-2458-803A-38D2330F81F7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1:17:51.402" v="1453" actId="1076"/>
        <pc:sldMkLst>
          <pc:docMk/>
          <pc:sldMk cId="1333781969" sldId="270"/>
        </pc:sldMkLst>
        <pc:spChg chg="mod">
          <ac:chgData name="Commodore St Germain" userId="420783ab-3e48-4f67-af00-cfba62042d5f" providerId="ADAL" clId="{8F6EF5B9-564F-4B6E-BA14-59F096A5143E}" dt="2026-03-03T01:17:48.122" v="1451" actId="20577"/>
          <ac:spMkLst>
            <pc:docMk/>
            <pc:sldMk cId="1333781969" sldId="270"/>
            <ac:spMk id="2" creationId="{07740EE7-CA91-E387-4ACD-CB9F8FEFCDE8}"/>
          </ac:spMkLst>
        </pc:spChg>
        <pc:picChg chg="add mod">
          <ac:chgData name="Commodore St Germain" userId="420783ab-3e48-4f67-af00-cfba62042d5f" providerId="ADAL" clId="{8F6EF5B9-564F-4B6E-BA14-59F096A5143E}" dt="2026-03-03T01:17:51.402" v="1453" actId="1076"/>
          <ac:picMkLst>
            <pc:docMk/>
            <pc:sldMk cId="1333781969" sldId="270"/>
            <ac:picMk id="5" creationId="{1DEC929C-88BC-B7A5-D2AA-7C7668CBB030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1:20:35.081" v="1560" actId="1076"/>
        <pc:sldMkLst>
          <pc:docMk/>
          <pc:sldMk cId="1187105507" sldId="271"/>
        </pc:sldMkLst>
        <pc:spChg chg="mod">
          <ac:chgData name="Commodore St Germain" userId="420783ab-3e48-4f67-af00-cfba62042d5f" providerId="ADAL" clId="{8F6EF5B9-564F-4B6E-BA14-59F096A5143E}" dt="2026-03-03T01:20:31.737" v="1558" actId="20577"/>
          <ac:spMkLst>
            <pc:docMk/>
            <pc:sldMk cId="1187105507" sldId="271"/>
            <ac:spMk id="2" creationId="{74005F12-B8EE-90DE-CAE8-4164981CF894}"/>
          </ac:spMkLst>
        </pc:spChg>
        <pc:picChg chg="add mod">
          <ac:chgData name="Commodore St Germain" userId="420783ab-3e48-4f67-af00-cfba62042d5f" providerId="ADAL" clId="{8F6EF5B9-564F-4B6E-BA14-59F096A5143E}" dt="2026-03-03T01:20:35.081" v="1560" actId="1076"/>
          <ac:picMkLst>
            <pc:docMk/>
            <pc:sldMk cId="1187105507" sldId="271"/>
            <ac:picMk id="5" creationId="{41C0B5CA-2D40-9DE5-B144-96D8556D3E7B}"/>
          </ac:picMkLst>
        </pc:picChg>
      </pc:sldChg>
      <pc:sldChg chg="addSp modSp new mod ord">
        <pc:chgData name="Commodore St Germain" userId="420783ab-3e48-4f67-af00-cfba62042d5f" providerId="ADAL" clId="{8F6EF5B9-564F-4B6E-BA14-59F096A5143E}" dt="2026-03-03T01:21:20.329" v="1594"/>
        <pc:sldMkLst>
          <pc:docMk/>
          <pc:sldMk cId="1205457803" sldId="272"/>
        </pc:sldMkLst>
        <pc:spChg chg="mod">
          <ac:chgData name="Commodore St Germain" userId="420783ab-3e48-4f67-af00-cfba62042d5f" providerId="ADAL" clId="{8F6EF5B9-564F-4B6E-BA14-59F096A5143E}" dt="2026-03-03T01:21:14.628" v="1590" actId="20577"/>
          <ac:spMkLst>
            <pc:docMk/>
            <pc:sldMk cId="1205457803" sldId="272"/>
            <ac:spMk id="2" creationId="{85BE20E5-5CF1-C7DE-F3C6-0792D4656137}"/>
          </ac:spMkLst>
        </pc:spChg>
        <pc:picChg chg="add mod">
          <ac:chgData name="Commodore St Germain" userId="420783ab-3e48-4f67-af00-cfba62042d5f" providerId="ADAL" clId="{8F6EF5B9-564F-4B6E-BA14-59F096A5143E}" dt="2026-03-03T01:21:18.093" v="1592" actId="1076"/>
          <ac:picMkLst>
            <pc:docMk/>
            <pc:sldMk cId="1205457803" sldId="272"/>
            <ac:picMk id="5" creationId="{9F580BB0-8710-088E-8005-86783E191C77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23:21.899" v="1640" actId="478"/>
        <pc:sldMkLst>
          <pc:docMk/>
          <pc:sldMk cId="2822954819" sldId="273"/>
        </pc:sldMkLst>
        <pc:spChg chg="mod">
          <ac:chgData name="Commodore St Germain" userId="420783ab-3e48-4f67-af00-cfba62042d5f" providerId="ADAL" clId="{8F6EF5B9-564F-4B6E-BA14-59F096A5143E}" dt="2026-03-03T01:22:24.698" v="1634" actId="313"/>
          <ac:spMkLst>
            <pc:docMk/>
            <pc:sldMk cId="2822954819" sldId="273"/>
            <ac:spMk id="2" creationId="{72F755B8-C304-9690-D287-F835EF350E5E}"/>
          </ac:spMkLst>
        </pc:spChg>
        <pc:picChg chg="add del mod">
          <ac:chgData name="Commodore St Germain" userId="420783ab-3e48-4f67-af00-cfba62042d5f" providerId="ADAL" clId="{8F6EF5B9-564F-4B6E-BA14-59F096A5143E}" dt="2026-03-03T01:23:21.899" v="1640" actId="478"/>
          <ac:picMkLst>
            <pc:docMk/>
            <pc:sldMk cId="2822954819" sldId="273"/>
            <ac:picMk id="5" creationId="{404B1D9E-C31A-034D-1277-FDA71FA57F47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28:37.255" v="1769" actId="20577"/>
        <pc:sldMkLst>
          <pc:docMk/>
          <pc:sldMk cId="1039283715" sldId="274"/>
        </pc:sldMkLst>
        <pc:spChg chg="mod">
          <ac:chgData name="Commodore St Germain" userId="420783ab-3e48-4f67-af00-cfba62042d5f" providerId="ADAL" clId="{8F6EF5B9-564F-4B6E-BA14-59F096A5143E}" dt="2026-03-03T01:28:37.255" v="1769" actId="20577"/>
          <ac:spMkLst>
            <pc:docMk/>
            <pc:sldMk cId="1039283715" sldId="274"/>
            <ac:spMk id="2" creationId="{103362B9-7F73-3E86-FB82-13CECCCEF296}"/>
          </ac:spMkLst>
        </pc:spChg>
        <pc:picChg chg="add del">
          <ac:chgData name="Commodore St Germain" userId="420783ab-3e48-4f67-af00-cfba62042d5f" providerId="ADAL" clId="{8F6EF5B9-564F-4B6E-BA14-59F096A5143E}" dt="2026-03-03T01:25:18.784" v="1661" actId="478"/>
          <ac:picMkLst>
            <pc:docMk/>
            <pc:sldMk cId="1039283715" sldId="274"/>
            <ac:picMk id="5" creationId="{39780952-9DC2-DBD5-AAB5-C7BAE05BE587}"/>
          </ac:picMkLst>
        </pc:picChg>
      </pc:sldChg>
      <pc:sldChg chg="new">
        <pc:chgData name="Commodore St Germain" userId="420783ab-3e48-4f67-af00-cfba62042d5f" providerId="ADAL" clId="{8F6EF5B9-564F-4B6E-BA14-59F096A5143E}" dt="2026-03-03T00:39:50.170" v="343" actId="680"/>
        <pc:sldMkLst>
          <pc:docMk/>
          <pc:sldMk cId="4224144324" sldId="275"/>
        </pc:sldMkLst>
      </pc:sldChg>
      <pc:sldChg chg="addSp modSp new del mod">
        <pc:chgData name="Commodore St Germain" userId="420783ab-3e48-4f67-af00-cfba62042d5f" providerId="ADAL" clId="{8F6EF5B9-564F-4B6E-BA14-59F096A5143E}" dt="2026-03-03T01:02:06.505" v="998" actId="47"/>
        <pc:sldMkLst>
          <pc:docMk/>
          <pc:sldMk cId="1888730168" sldId="276"/>
        </pc:sldMkLst>
        <pc:spChg chg="mod">
          <ac:chgData name="Commodore St Germain" userId="420783ab-3e48-4f67-af00-cfba62042d5f" providerId="ADAL" clId="{8F6EF5B9-564F-4B6E-BA14-59F096A5143E}" dt="2026-03-03T00:41:01.915" v="365" actId="20577"/>
          <ac:spMkLst>
            <pc:docMk/>
            <pc:sldMk cId="1888730168" sldId="276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0:51:19.165" v="709" actId="1035"/>
          <ac:spMkLst>
            <pc:docMk/>
            <pc:sldMk cId="1888730168" sldId="276"/>
            <ac:spMk id="3" creationId="{B8C7E754-E348-D0B2-B6DF-2702F28940EB}"/>
          </ac:spMkLst>
        </pc:spChg>
        <pc:spChg chg="add mod">
          <ac:chgData name="Commodore St Germain" userId="420783ab-3e48-4f67-af00-cfba62042d5f" providerId="ADAL" clId="{8F6EF5B9-564F-4B6E-BA14-59F096A5143E}" dt="2026-03-03T00:51:19.165" v="709" actId="1035"/>
          <ac:spMkLst>
            <pc:docMk/>
            <pc:sldMk cId="1888730168" sldId="276"/>
            <ac:spMk id="4" creationId="{4E2BD256-1715-C06F-254D-59C1558F2B81}"/>
          </ac:spMkLst>
        </pc:spChg>
      </pc:sldChg>
      <pc:sldChg chg="addSp delSp modSp add del mod">
        <pc:chgData name="Commodore St Germain" userId="420783ab-3e48-4f67-af00-cfba62042d5f" providerId="ADAL" clId="{8F6EF5B9-564F-4B6E-BA14-59F096A5143E}" dt="2026-03-05T16:16:27.426" v="1774" actId="2696"/>
        <pc:sldMkLst>
          <pc:docMk/>
          <pc:sldMk cId="509976808" sldId="277"/>
        </pc:sldMkLst>
        <pc:spChg chg="mod">
          <ac:chgData name="Commodore St Germain" userId="420783ab-3e48-4f67-af00-cfba62042d5f" providerId="ADAL" clId="{8F6EF5B9-564F-4B6E-BA14-59F096A5143E}" dt="2026-03-03T01:03:13.990" v="1048"/>
          <ac:spMkLst>
            <pc:docMk/>
            <pc:sldMk cId="509976808" sldId="277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0:51:40.604" v="733" actId="20577"/>
          <ac:spMkLst>
            <pc:docMk/>
            <pc:sldMk cId="509976808" sldId="277"/>
            <ac:spMk id="3" creationId="{B8C7E754-E348-D0B2-B6DF-2702F28940EB}"/>
          </ac:spMkLst>
        </pc:spChg>
        <pc:spChg chg="add del mod">
          <ac:chgData name="Commodore St Germain" userId="420783ab-3e48-4f67-af00-cfba62042d5f" providerId="ADAL" clId="{8F6EF5B9-564F-4B6E-BA14-59F096A5143E}" dt="2026-03-03T00:57:13.857" v="854" actId="6549"/>
          <ac:spMkLst>
            <pc:docMk/>
            <pc:sldMk cId="509976808" sldId="277"/>
            <ac:spMk id="4" creationId="{4E2BD256-1715-C06F-254D-59C1558F2B81}"/>
          </ac:spMkLst>
        </pc:spChg>
        <pc:spChg chg="add del mod">
          <ac:chgData name="Commodore St Germain" userId="420783ab-3e48-4f67-af00-cfba62042d5f" providerId="ADAL" clId="{8F6EF5B9-564F-4B6E-BA14-59F096A5143E}" dt="2026-03-03T01:04:25.923" v="1050" actId="478"/>
          <ac:spMkLst>
            <pc:docMk/>
            <pc:sldMk cId="509976808" sldId="277"/>
            <ac:spMk id="5" creationId="{F263B1E5-80D9-07C4-6139-B6577CAD7C3C}"/>
          </ac:spMkLst>
        </pc:spChg>
      </pc:sldChg>
      <pc:sldChg chg="add">
        <pc:chgData name="Commodore St Germain" userId="420783ab-3e48-4f67-af00-cfba62042d5f" providerId="ADAL" clId="{8F6EF5B9-564F-4B6E-BA14-59F096A5143E}" dt="2026-03-05T16:16:31.644" v="1775"/>
        <pc:sldMkLst>
          <pc:docMk/>
          <pc:sldMk cId="2445998418" sldId="277"/>
        </pc:sldMkLst>
      </pc:sldChg>
      <pc:sldChg chg="add">
        <pc:chgData name="Commodore St Germain" userId="420783ab-3e48-4f67-af00-cfba62042d5f" providerId="ADAL" clId="{8F6EF5B9-564F-4B6E-BA14-59F096A5143E}" dt="2026-03-05T16:16:31.644" v="1775"/>
        <pc:sldMkLst>
          <pc:docMk/>
          <pc:sldMk cId="595573431" sldId="278"/>
        </pc:sldMkLst>
      </pc:sldChg>
      <pc:sldChg chg="modSp add del mod ord">
        <pc:chgData name="Commodore St Germain" userId="420783ab-3e48-4f67-af00-cfba62042d5f" providerId="ADAL" clId="{8F6EF5B9-564F-4B6E-BA14-59F096A5143E}" dt="2026-03-05T16:16:27.426" v="1774" actId="2696"/>
        <pc:sldMkLst>
          <pc:docMk/>
          <pc:sldMk cId="4247357165" sldId="278"/>
        </pc:sldMkLst>
        <pc:spChg chg="mod">
          <ac:chgData name="Commodore St Germain" userId="420783ab-3e48-4f67-af00-cfba62042d5f" providerId="ADAL" clId="{8F6EF5B9-564F-4B6E-BA14-59F096A5143E}" dt="2026-03-03T01:03:11.516" v="1047"/>
          <ac:spMkLst>
            <pc:docMk/>
            <pc:sldMk cId="4247357165" sldId="278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1:00:39.955" v="992" actId="20577"/>
          <ac:spMkLst>
            <pc:docMk/>
            <pc:sldMk cId="4247357165" sldId="278"/>
            <ac:spMk id="4" creationId="{4E2BD256-1715-C06F-254D-59C1558F2B81}"/>
          </ac:spMkLst>
        </pc:spChg>
        <pc:spChg chg="mod">
          <ac:chgData name="Commodore St Germain" userId="420783ab-3e48-4f67-af00-cfba62042d5f" providerId="ADAL" clId="{8F6EF5B9-564F-4B6E-BA14-59F096A5143E}" dt="2026-03-03T01:00:50.006" v="995" actId="20577"/>
          <ac:spMkLst>
            <pc:docMk/>
            <pc:sldMk cId="4247357165" sldId="278"/>
            <ac:spMk id="5" creationId="{F263B1E5-80D9-07C4-6139-B6577CAD7C3C}"/>
          </ac:spMkLst>
        </pc:spChg>
      </pc:sldChg>
      <pc:sldChg chg="delSp modSp add del mod">
        <pc:chgData name="Commodore St Germain" userId="420783ab-3e48-4f67-af00-cfba62042d5f" providerId="ADAL" clId="{8F6EF5B9-564F-4B6E-BA14-59F096A5143E}" dt="2026-03-05T16:16:27.426" v="1774" actId="2696"/>
        <pc:sldMkLst>
          <pc:docMk/>
          <pc:sldMk cId="2780085179" sldId="279"/>
        </pc:sldMkLst>
        <pc:spChg chg="mod">
          <ac:chgData name="Commodore St Germain" userId="420783ab-3e48-4f67-af00-cfba62042d5f" providerId="ADAL" clId="{8F6EF5B9-564F-4B6E-BA14-59F096A5143E}" dt="2026-03-03T01:03:01.548" v="1046" actId="20577"/>
          <ac:spMkLst>
            <pc:docMk/>
            <pc:sldMk cId="2780085179" sldId="279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1:02:38.487" v="1032" actId="20577"/>
          <ac:spMkLst>
            <pc:docMk/>
            <pc:sldMk cId="2780085179" sldId="279"/>
            <ac:spMk id="4" creationId="{4E2BD256-1715-C06F-254D-59C1558F2B81}"/>
          </ac:spMkLst>
        </pc:spChg>
        <pc:spChg chg="del">
          <ac:chgData name="Commodore St Germain" userId="420783ab-3e48-4f67-af00-cfba62042d5f" providerId="ADAL" clId="{8F6EF5B9-564F-4B6E-BA14-59F096A5143E}" dt="2026-03-03T01:02:15.634" v="999" actId="478"/>
          <ac:spMkLst>
            <pc:docMk/>
            <pc:sldMk cId="2780085179" sldId="279"/>
            <ac:spMk id="5" creationId="{F263B1E5-80D9-07C4-6139-B6577CAD7C3C}"/>
          </ac:spMkLst>
        </pc:spChg>
      </pc:sldChg>
      <pc:sldChg chg="add">
        <pc:chgData name="Commodore St Germain" userId="420783ab-3e48-4f67-af00-cfba62042d5f" providerId="ADAL" clId="{8F6EF5B9-564F-4B6E-BA14-59F096A5143E}" dt="2026-03-05T16:16:31.644" v="1775"/>
        <pc:sldMkLst>
          <pc:docMk/>
          <pc:sldMk cId="3792283493" sldId="279"/>
        </pc:sldMkLst>
      </pc:sldChg>
      <pc:sldChg chg="modSp new del mod">
        <pc:chgData name="Commodore St Germain" userId="420783ab-3e48-4f67-af00-cfba62042d5f" providerId="ADAL" clId="{8F6EF5B9-564F-4B6E-BA14-59F096A5143E}" dt="2026-03-03T01:04:47.693" v="1055" actId="47"/>
        <pc:sldMkLst>
          <pc:docMk/>
          <pc:sldMk cId="3091628862" sldId="280"/>
        </pc:sldMkLst>
        <pc:spChg chg="mod">
          <ac:chgData name="Commodore St Germain" userId="420783ab-3e48-4f67-af00-cfba62042d5f" providerId="ADAL" clId="{8F6EF5B9-564F-4B6E-BA14-59F096A5143E}" dt="2026-03-03T01:04:43.965" v="1053" actId="20577"/>
          <ac:spMkLst>
            <pc:docMk/>
            <pc:sldMk cId="3091628862" sldId="280"/>
            <ac:spMk id="2" creationId="{158F61B7-DA12-67E6-D6FB-A1AB474B0467}"/>
          </ac:spMkLst>
        </pc:spChg>
      </pc:sldChg>
      <pc:sldChg chg="addSp delSp modSp add mod">
        <pc:chgData name="Commodore St Germain" userId="420783ab-3e48-4f67-af00-cfba62042d5f" providerId="ADAL" clId="{8F6EF5B9-564F-4B6E-BA14-59F096A5143E}" dt="2026-03-03T01:06:37.436" v="1272" actId="14100"/>
        <pc:sldMkLst>
          <pc:docMk/>
          <pc:sldMk cId="3925045980" sldId="281"/>
        </pc:sldMkLst>
        <pc:spChg chg="mod">
          <ac:chgData name="Commodore St Germain" userId="420783ab-3e48-4f67-af00-cfba62042d5f" providerId="ADAL" clId="{8F6EF5B9-564F-4B6E-BA14-59F096A5143E}" dt="2026-03-03T01:06:30.034" v="1271" actId="14100"/>
          <ac:spMkLst>
            <pc:docMk/>
            <pc:sldMk cId="3925045980" sldId="281"/>
            <ac:spMk id="3" creationId="{B8C7E754-E348-D0B2-B6DF-2702F28940EB}"/>
          </ac:spMkLst>
        </pc:spChg>
        <pc:spChg chg="del">
          <ac:chgData name="Commodore St Germain" userId="420783ab-3e48-4f67-af00-cfba62042d5f" providerId="ADAL" clId="{8F6EF5B9-564F-4B6E-BA14-59F096A5143E}" dt="2026-03-03T01:05:08.983" v="1090" actId="478"/>
          <ac:spMkLst>
            <pc:docMk/>
            <pc:sldMk cId="3925045980" sldId="281"/>
            <ac:spMk id="4" creationId="{4E2BD256-1715-C06F-254D-59C1558F2B81}"/>
          </ac:spMkLst>
        </pc:spChg>
        <pc:spChg chg="add mod">
          <ac:chgData name="Commodore St Germain" userId="420783ab-3e48-4f67-af00-cfba62042d5f" providerId="ADAL" clId="{8F6EF5B9-564F-4B6E-BA14-59F096A5143E}" dt="2026-03-03T01:06:37.436" v="1272" actId="14100"/>
          <ac:spMkLst>
            <pc:docMk/>
            <pc:sldMk cId="3925045980" sldId="281"/>
            <ac:spMk id="5" creationId="{AD0893D0-44D3-6D71-1550-2C00D71982DD}"/>
          </ac:spMkLst>
        </pc:spChg>
      </pc:sldChg>
      <pc:sldChg chg="addSp modSp add del mod">
        <pc:chgData name="Commodore St Germain" userId="420783ab-3e48-4f67-af00-cfba62042d5f" providerId="ADAL" clId="{8F6EF5B9-564F-4B6E-BA14-59F096A5143E}" dt="2026-03-03T01:08:02.340" v="1404" actId="1076"/>
        <pc:sldMkLst>
          <pc:docMk/>
          <pc:sldMk cId="397923961" sldId="282"/>
        </pc:sldMkLst>
        <pc:spChg chg="mod">
          <ac:chgData name="Commodore St Germain" userId="420783ab-3e48-4f67-af00-cfba62042d5f" providerId="ADAL" clId="{8F6EF5B9-564F-4B6E-BA14-59F096A5143E}" dt="2026-03-03T01:07:04.478" v="1280" actId="14100"/>
          <ac:spMkLst>
            <pc:docMk/>
            <pc:sldMk cId="397923961" sldId="282"/>
            <ac:spMk id="3" creationId="{B8C7E754-E348-D0B2-B6DF-2702F28940EB}"/>
          </ac:spMkLst>
        </pc:spChg>
        <pc:spChg chg="add mod">
          <ac:chgData name="Commodore St Germain" userId="420783ab-3e48-4f67-af00-cfba62042d5f" providerId="ADAL" clId="{8F6EF5B9-564F-4B6E-BA14-59F096A5143E}" dt="2026-03-03T01:07:03.497" v="1278" actId="1076"/>
          <ac:spMkLst>
            <pc:docMk/>
            <pc:sldMk cId="397923961" sldId="282"/>
            <ac:spMk id="4" creationId="{354A2D02-BB62-E0C7-810F-1CBB23C8F0D6}"/>
          </ac:spMkLst>
        </pc:spChg>
        <pc:spChg chg="mod">
          <ac:chgData name="Commodore St Germain" userId="420783ab-3e48-4f67-af00-cfba62042d5f" providerId="ADAL" clId="{8F6EF5B9-564F-4B6E-BA14-59F096A5143E}" dt="2026-03-03T01:07:04.166" v="1279" actId="14100"/>
          <ac:spMkLst>
            <pc:docMk/>
            <pc:sldMk cId="397923961" sldId="282"/>
            <ac:spMk id="5" creationId="{AD0893D0-44D3-6D71-1550-2C00D71982DD}"/>
          </ac:spMkLst>
        </pc:spChg>
        <pc:spChg chg="add mod">
          <ac:chgData name="Commodore St Germain" userId="420783ab-3e48-4f67-af00-cfba62042d5f" providerId="ADAL" clId="{8F6EF5B9-564F-4B6E-BA14-59F096A5143E}" dt="2026-03-03T01:08:02.340" v="1404" actId="1076"/>
          <ac:spMkLst>
            <pc:docMk/>
            <pc:sldMk cId="397923961" sldId="282"/>
            <ac:spMk id="6" creationId="{93FBDF37-34F3-26E1-0C2D-3DF887761078}"/>
          </ac:spMkLst>
        </pc:spChg>
      </pc:sldChg>
      <pc:sldChg chg="delSp add mod">
        <pc:chgData name="Commodore St Germain" userId="420783ab-3e48-4f67-af00-cfba62042d5f" providerId="ADAL" clId="{8F6EF5B9-564F-4B6E-BA14-59F096A5143E}" dt="2026-03-03T01:16:45.574" v="1414" actId="478"/>
        <pc:sldMkLst>
          <pc:docMk/>
          <pc:sldMk cId="1754371123" sldId="283"/>
        </pc:sldMkLst>
        <pc:spChg chg="del">
          <ac:chgData name="Commodore St Germain" userId="420783ab-3e48-4f67-af00-cfba62042d5f" providerId="ADAL" clId="{8F6EF5B9-564F-4B6E-BA14-59F096A5143E}" dt="2026-03-03T01:16:45.574" v="1414" actId="478"/>
          <ac:spMkLst>
            <pc:docMk/>
            <pc:sldMk cId="1754371123" sldId="283"/>
            <ac:spMk id="6" creationId="{93FBDF37-34F3-26E1-0C2D-3DF887761078}"/>
          </ac:spMkLst>
        </pc:spChg>
      </pc:sldChg>
      <pc:sldChg chg="add del">
        <pc:chgData name="Commodore St Germain" userId="420783ab-3e48-4f67-af00-cfba62042d5f" providerId="ADAL" clId="{8F6EF5B9-564F-4B6E-BA14-59F096A5143E}" dt="2026-03-03T01:16:35.123" v="1413" actId="47"/>
        <pc:sldMkLst>
          <pc:docMk/>
          <pc:sldMk cId="571429289" sldId="284"/>
        </pc:sldMkLst>
      </pc:sldChg>
      <pc:sldChg chg="add">
        <pc:chgData name="Commodore St Germain" userId="420783ab-3e48-4f67-af00-cfba62042d5f" providerId="ADAL" clId="{8F6EF5B9-564F-4B6E-BA14-59F096A5143E}" dt="2026-03-03T01:16:29.070" v="1412"/>
        <pc:sldMkLst>
          <pc:docMk/>
          <pc:sldMk cId="4127048360" sldId="285"/>
        </pc:sldMkLst>
      </pc:sldChg>
      <pc:sldChg chg="addSp modSp new mod ord">
        <pc:chgData name="Commodore St Germain" userId="420783ab-3e48-4f67-af00-cfba62042d5f" providerId="ADAL" clId="{8F6EF5B9-564F-4B6E-BA14-59F096A5143E}" dt="2026-03-03T01:19:05.877" v="1505" actId="20577"/>
        <pc:sldMkLst>
          <pc:docMk/>
          <pc:sldMk cId="3138853666" sldId="286"/>
        </pc:sldMkLst>
        <pc:spChg chg="mod">
          <ac:chgData name="Commodore St Germain" userId="420783ab-3e48-4f67-af00-cfba62042d5f" providerId="ADAL" clId="{8F6EF5B9-564F-4B6E-BA14-59F096A5143E}" dt="2026-03-03T01:19:05.877" v="1505" actId="20577"/>
          <ac:spMkLst>
            <pc:docMk/>
            <pc:sldMk cId="3138853666" sldId="286"/>
            <ac:spMk id="2" creationId="{4DFDC39B-17FF-582C-29E8-1C8709351041}"/>
          </ac:spMkLst>
        </pc:spChg>
        <pc:picChg chg="add mod">
          <ac:chgData name="Commodore St Germain" userId="420783ab-3e48-4f67-af00-cfba62042d5f" providerId="ADAL" clId="{8F6EF5B9-564F-4B6E-BA14-59F096A5143E}" dt="2026-03-03T01:18:32.745" v="1473" actId="1076"/>
          <ac:picMkLst>
            <pc:docMk/>
            <pc:sldMk cId="3138853666" sldId="286"/>
            <ac:picMk id="5" creationId="{654A1F16-820E-7362-842D-2143AFB23300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1:19:40.109" v="1551" actId="20577"/>
        <pc:sldMkLst>
          <pc:docMk/>
          <pc:sldMk cId="830999383" sldId="287"/>
        </pc:sldMkLst>
        <pc:spChg chg="del">
          <ac:chgData name="Commodore St Germain" userId="420783ab-3e48-4f67-af00-cfba62042d5f" providerId="ADAL" clId="{8F6EF5B9-564F-4B6E-BA14-59F096A5143E}" dt="2026-03-03T01:19:27.524" v="1509" actId="478"/>
          <ac:spMkLst>
            <pc:docMk/>
            <pc:sldMk cId="830999383" sldId="287"/>
            <ac:spMk id="3" creationId="{5A06F4DE-6EEC-A738-C240-E672565293BF}"/>
          </ac:spMkLst>
        </pc:spChg>
        <pc:spChg chg="add mod">
          <ac:chgData name="Commodore St Germain" userId="420783ab-3e48-4f67-af00-cfba62042d5f" providerId="ADAL" clId="{8F6EF5B9-564F-4B6E-BA14-59F096A5143E}" dt="2026-03-03T01:19:32.828" v="1526" actId="20577"/>
          <ac:spMkLst>
            <pc:docMk/>
            <pc:sldMk cId="830999383" sldId="287"/>
            <ac:spMk id="4" creationId="{405C7961-2A5A-91DC-E860-09CE18E416D5}"/>
          </ac:spMkLst>
        </pc:spChg>
        <pc:spChg chg="add mod">
          <ac:chgData name="Commodore St Germain" userId="420783ab-3e48-4f67-af00-cfba62042d5f" providerId="ADAL" clId="{8F6EF5B9-564F-4B6E-BA14-59F096A5143E}" dt="2026-03-03T01:19:40.109" v="1551" actId="20577"/>
          <ac:spMkLst>
            <pc:docMk/>
            <pc:sldMk cId="830999383" sldId="287"/>
            <ac:spMk id="6" creationId="{D1C57075-49F2-38C9-6C09-4B1817F4352B}"/>
          </ac:spMkLst>
        </pc:spChg>
        <pc:picChg chg="del">
          <ac:chgData name="Commodore St Germain" userId="420783ab-3e48-4f67-af00-cfba62042d5f" providerId="ADAL" clId="{8F6EF5B9-564F-4B6E-BA14-59F096A5143E}" dt="2026-03-03T01:19:14.223" v="1507" actId="478"/>
          <ac:picMkLst>
            <pc:docMk/>
            <pc:sldMk cId="830999383" sldId="287"/>
            <ac:picMk id="5" creationId="{654A1F16-820E-7362-842D-2143AFB23300}"/>
          </ac:picMkLst>
        </pc:picChg>
      </pc:sldChg>
      <pc:sldChg chg="add">
        <pc:chgData name="Commodore St Germain" userId="420783ab-3e48-4f67-af00-cfba62042d5f" providerId="ADAL" clId="{8F6EF5B9-564F-4B6E-BA14-59F096A5143E}" dt="2026-03-03T01:23:17.630" v="1637"/>
        <pc:sldMkLst>
          <pc:docMk/>
          <pc:sldMk cId="2969642395" sldId="288"/>
        </pc:sldMkLst>
      </pc:sldChg>
      <pc:sldChg chg="addSp delSp modSp add mod">
        <pc:chgData name="Commodore St Germain" userId="420783ab-3e48-4f67-af00-cfba62042d5f" providerId="ADAL" clId="{8F6EF5B9-564F-4B6E-BA14-59F096A5143E}" dt="2026-03-03T01:24:22.365" v="1650" actId="1076"/>
        <pc:sldMkLst>
          <pc:docMk/>
          <pc:sldMk cId="3229496810" sldId="289"/>
        </pc:sldMkLst>
        <pc:picChg chg="del">
          <ac:chgData name="Commodore St Germain" userId="420783ab-3e48-4f67-af00-cfba62042d5f" providerId="ADAL" clId="{8F6EF5B9-564F-4B6E-BA14-59F096A5143E}" dt="2026-03-03T01:23:27.030" v="1641" actId="478"/>
          <ac:picMkLst>
            <pc:docMk/>
            <pc:sldMk cId="3229496810" sldId="289"/>
            <ac:picMk id="5" creationId="{404B1D9E-C31A-034D-1277-FDA71FA57F47}"/>
          </ac:picMkLst>
        </pc:picChg>
        <pc:picChg chg="add mod">
          <ac:chgData name="Commodore St Germain" userId="420783ab-3e48-4f67-af00-cfba62042d5f" providerId="ADAL" clId="{8F6EF5B9-564F-4B6E-BA14-59F096A5143E}" dt="2026-03-03T01:24:22.365" v="1650" actId="1076"/>
          <ac:picMkLst>
            <pc:docMk/>
            <pc:sldMk cId="3229496810" sldId="289"/>
            <ac:picMk id="6" creationId="{47C34E11-D6D6-46EA-CE10-09351E362934}"/>
          </ac:picMkLst>
        </pc:picChg>
      </pc:sldChg>
      <pc:sldChg chg="addSp delSp modSp add mod ord">
        <pc:chgData name="Commodore St Germain" userId="420783ab-3e48-4f67-af00-cfba62042d5f" providerId="ADAL" clId="{8F6EF5B9-564F-4B6E-BA14-59F096A5143E}" dt="2026-03-03T01:23:57.636" v="1648"/>
        <pc:sldMkLst>
          <pc:docMk/>
          <pc:sldMk cId="2593251253" sldId="290"/>
        </pc:sldMkLst>
        <pc:picChg chg="del mod">
          <ac:chgData name="Commodore St Germain" userId="420783ab-3e48-4f67-af00-cfba62042d5f" providerId="ADAL" clId="{8F6EF5B9-564F-4B6E-BA14-59F096A5143E}" dt="2026-03-03T01:23:31.230" v="1643" actId="478"/>
          <ac:picMkLst>
            <pc:docMk/>
            <pc:sldMk cId="2593251253" sldId="290"/>
            <ac:picMk id="5" creationId="{404B1D9E-C31A-034D-1277-FDA71FA57F47}"/>
          </ac:picMkLst>
        </pc:picChg>
        <pc:picChg chg="add mod">
          <ac:chgData name="Commodore St Germain" userId="420783ab-3e48-4f67-af00-cfba62042d5f" providerId="ADAL" clId="{8F6EF5B9-564F-4B6E-BA14-59F096A5143E}" dt="2026-03-03T01:23:55.456" v="1646" actId="1076"/>
          <ac:picMkLst>
            <pc:docMk/>
            <pc:sldMk cId="2593251253" sldId="290"/>
            <ac:picMk id="6" creationId="{AB40A7F1-8B56-5F5B-F110-63F8C53AEDC5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1:25:10.825" v="1658" actId="1076"/>
        <pc:sldMkLst>
          <pc:docMk/>
          <pc:sldMk cId="1039702203" sldId="291"/>
        </pc:sldMkLst>
        <pc:picChg chg="add mod">
          <ac:chgData name="Commodore St Germain" userId="420783ab-3e48-4f67-af00-cfba62042d5f" providerId="ADAL" clId="{8F6EF5B9-564F-4B6E-BA14-59F096A5143E}" dt="2026-03-03T01:25:10.825" v="1658" actId="1076"/>
          <ac:picMkLst>
            <pc:docMk/>
            <pc:sldMk cId="1039702203" sldId="291"/>
            <ac:picMk id="5" creationId="{D23729A6-5840-A9CB-9B56-EC057CB480B7}"/>
          </ac:picMkLst>
        </pc:picChg>
        <pc:picChg chg="del">
          <ac:chgData name="Commodore St Germain" userId="420783ab-3e48-4f67-af00-cfba62042d5f" providerId="ADAL" clId="{8F6EF5B9-564F-4B6E-BA14-59F096A5143E}" dt="2026-03-03T01:24:55.185" v="1656" actId="478"/>
          <ac:picMkLst>
            <pc:docMk/>
            <pc:sldMk cId="1039702203" sldId="291"/>
            <ac:picMk id="6" creationId="{47C34E11-D6D6-46EA-CE10-09351E362934}"/>
          </ac:picMkLst>
        </pc:picChg>
      </pc:sldChg>
      <pc:sldChg chg="add del">
        <pc:chgData name="Commodore St Germain" userId="420783ab-3e48-4f67-af00-cfba62042d5f" providerId="ADAL" clId="{8F6EF5B9-564F-4B6E-BA14-59F096A5143E}" dt="2026-03-03T01:25:12.792" v="1659" actId="47"/>
        <pc:sldMkLst>
          <pc:docMk/>
          <pc:sldMk cId="2876299498" sldId="292"/>
        </pc:sldMkLst>
      </pc:sldChg>
      <pc:sldChg chg="addSp delSp add mod">
        <pc:chgData name="Commodore St Germain" userId="420783ab-3e48-4f67-af00-cfba62042d5f" providerId="ADAL" clId="{8F6EF5B9-564F-4B6E-BA14-59F096A5143E}" dt="2026-03-03T01:27:04.349" v="1689" actId="22"/>
        <pc:sldMkLst>
          <pc:docMk/>
          <pc:sldMk cId="3609744906" sldId="293"/>
        </pc:sldMkLst>
        <pc:picChg chg="add del">
          <ac:chgData name="Commodore St Germain" userId="420783ab-3e48-4f67-af00-cfba62042d5f" providerId="ADAL" clId="{8F6EF5B9-564F-4B6E-BA14-59F096A5143E}" dt="2026-03-03T01:27:04.349" v="1689" actId="22"/>
          <ac:picMkLst>
            <pc:docMk/>
            <pc:sldMk cId="3609744906" sldId="293"/>
            <ac:picMk id="5" creationId="{71B3016B-DD3A-B53D-9641-B3A72860C5AD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1:27:07.715" v="1691" actId="1076"/>
        <pc:sldMkLst>
          <pc:docMk/>
          <pc:sldMk cId="2048587846" sldId="294"/>
        </pc:sldMkLst>
        <pc:picChg chg="add mod">
          <ac:chgData name="Commodore St Germain" userId="420783ab-3e48-4f67-af00-cfba62042d5f" providerId="ADAL" clId="{8F6EF5B9-564F-4B6E-BA14-59F096A5143E}" dt="2026-03-03T01:27:07.715" v="1691" actId="1076"/>
          <ac:picMkLst>
            <pc:docMk/>
            <pc:sldMk cId="2048587846" sldId="294"/>
            <ac:picMk id="5" creationId="{5996CB1D-179F-FF9B-3794-E7D166CBA41D}"/>
          </ac:picMkLst>
        </pc:picChg>
        <pc:picChg chg="del">
          <ac:chgData name="Commodore St Germain" userId="420783ab-3e48-4f67-af00-cfba62042d5f" providerId="ADAL" clId="{8F6EF5B9-564F-4B6E-BA14-59F096A5143E}" dt="2026-03-03T01:25:16.398" v="1660" actId="478"/>
          <ac:picMkLst>
            <pc:docMk/>
            <pc:sldMk cId="2048587846" sldId="294"/>
            <ac:picMk id="6" creationId="{47C34E11-D6D6-46EA-CE10-09351E362934}"/>
          </ac:picMkLst>
        </pc:picChg>
      </pc:sldChg>
      <pc:sldChg chg="modSp new mod">
        <pc:chgData name="Commodore St Germain" userId="420783ab-3e48-4f67-af00-cfba62042d5f" providerId="ADAL" clId="{8F6EF5B9-564F-4B6E-BA14-59F096A5143E}" dt="2026-03-03T01:26:14.295" v="1683" actId="20577"/>
        <pc:sldMkLst>
          <pc:docMk/>
          <pc:sldMk cId="2576210207" sldId="295"/>
        </pc:sldMkLst>
        <pc:spChg chg="mod">
          <ac:chgData name="Commodore St Germain" userId="420783ab-3e48-4f67-af00-cfba62042d5f" providerId="ADAL" clId="{8F6EF5B9-564F-4B6E-BA14-59F096A5143E}" dt="2026-03-03T01:26:14.295" v="1683" actId="20577"/>
          <ac:spMkLst>
            <pc:docMk/>
            <pc:sldMk cId="2576210207" sldId="295"/>
            <ac:spMk id="2" creationId="{9F6C7182-BE14-D921-AC3E-82BFF4EEAC06}"/>
          </ac:spMkLst>
        </pc:spChg>
      </pc:sldChg>
      <pc:sldChg chg="new">
        <pc:chgData name="Commodore St Germain" userId="420783ab-3e48-4f67-af00-cfba62042d5f" providerId="ADAL" clId="{8F6EF5B9-564F-4B6E-BA14-59F096A5143E}" dt="2026-03-03T01:26:20.816" v="1684" actId="680"/>
        <pc:sldMkLst>
          <pc:docMk/>
          <pc:sldMk cId="1171624760" sldId="296"/>
        </pc:sldMkLst>
      </pc:sldChg>
      <pc:sldChg chg="addSp modSp add mod">
        <pc:chgData name="Commodore St Germain" userId="420783ab-3e48-4f67-af00-cfba62042d5f" providerId="ADAL" clId="{8F6EF5B9-564F-4B6E-BA14-59F096A5143E}" dt="2026-03-03T01:27:37.403" v="1694" actId="1076"/>
        <pc:sldMkLst>
          <pc:docMk/>
          <pc:sldMk cId="2812790301" sldId="297"/>
        </pc:sldMkLst>
        <pc:picChg chg="add mod">
          <ac:chgData name="Commodore St Germain" userId="420783ab-3e48-4f67-af00-cfba62042d5f" providerId="ADAL" clId="{8F6EF5B9-564F-4B6E-BA14-59F096A5143E}" dt="2026-03-03T01:27:37.403" v="1694" actId="1076"/>
          <ac:picMkLst>
            <pc:docMk/>
            <pc:sldMk cId="2812790301" sldId="297"/>
            <ac:picMk id="5" creationId="{702ED598-2137-C134-C327-8561BF3D4F0E}"/>
          </ac:picMkLst>
        </pc:picChg>
      </pc:sldChg>
      <pc:sldChg chg="addSp modSp add mod">
        <pc:chgData name="Commodore St Germain" userId="420783ab-3e48-4f67-af00-cfba62042d5f" providerId="ADAL" clId="{8F6EF5B9-564F-4B6E-BA14-59F096A5143E}" dt="2026-03-03T01:27:47.271" v="1696" actId="1076"/>
        <pc:sldMkLst>
          <pc:docMk/>
          <pc:sldMk cId="1141021235" sldId="298"/>
        </pc:sldMkLst>
        <pc:picChg chg="add mod">
          <ac:chgData name="Commodore St Germain" userId="420783ab-3e48-4f67-af00-cfba62042d5f" providerId="ADAL" clId="{8F6EF5B9-564F-4B6E-BA14-59F096A5143E}" dt="2026-03-03T01:27:47.271" v="1696" actId="1076"/>
          <ac:picMkLst>
            <pc:docMk/>
            <pc:sldMk cId="1141021235" sldId="298"/>
            <ac:picMk id="5" creationId="{2A8EAC10-F27F-24B6-30D8-1D262A4D6FEC}"/>
          </ac:picMkLst>
        </pc:picChg>
      </pc:sldChg>
      <pc:sldChg chg="addSp modSp add mod">
        <pc:chgData name="Commodore St Germain" userId="420783ab-3e48-4f67-af00-cfba62042d5f" providerId="ADAL" clId="{8F6EF5B9-564F-4B6E-BA14-59F096A5143E}" dt="2026-03-03T01:28:05.245" v="1698" actId="1076"/>
        <pc:sldMkLst>
          <pc:docMk/>
          <pc:sldMk cId="3406647448" sldId="299"/>
        </pc:sldMkLst>
        <pc:picChg chg="add mod">
          <ac:chgData name="Commodore St Germain" userId="420783ab-3e48-4f67-af00-cfba62042d5f" providerId="ADAL" clId="{8F6EF5B9-564F-4B6E-BA14-59F096A5143E}" dt="2026-03-03T01:28:05.245" v="1698" actId="1076"/>
          <ac:picMkLst>
            <pc:docMk/>
            <pc:sldMk cId="3406647448" sldId="299"/>
            <ac:picMk id="5" creationId="{AE5A7B09-F1F9-4CBB-D8B4-7075E5E5F832}"/>
          </ac:picMkLst>
        </pc:picChg>
      </pc:sldChg>
      <pc:sldChg chg="new">
        <pc:chgData name="Commodore St Germain" userId="420783ab-3e48-4f67-af00-cfba62042d5f" providerId="ADAL" clId="{8F6EF5B9-564F-4B6E-BA14-59F096A5143E}" dt="2026-03-04T22:46:28.447" v="1770" actId="680"/>
        <pc:sldMkLst>
          <pc:docMk/>
          <pc:sldMk cId="1505214996" sldId="300"/>
        </pc:sldMkLst>
      </pc:sldChg>
      <pc:sldChg chg="add ord">
        <pc:chgData name="Commodore St Germain" userId="420783ab-3e48-4f67-af00-cfba62042d5f" providerId="ADAL" clId="{8F6EF5B9-564F-4B6E-BA14-59F096A5143E}" dt="2026-03-05T16:16:07.825" v="1773"/>
        <pc:sldMkLst>
          <pc:docMk/>
          <pc:sldMk cId="3740031918" sldId="301"/>
        </pc:sldMkLst>
      </pc:sldChg>
      <pc:sldChg chg="add">
        <pc:chgData name="Commodore St Germain" userId="420783ab-3e48-4f67-af00-cfba62042d5f" providerId="ADAL" clId="{8F6EF5B9-564F-4B6E-BA14-59F096A5143E}" dt="2026-03-05T16:16:38.575" v="1776"/>
        <pc:sldMkLst>
          <pc:docMk/>
          <pc:sldMk cId="329686628" sldId="302"/>
        </pc:sldMkLst>
      </pc:sldChg>
      <pc:sldChg chg="new">
        <pc:chgData name="Commodore St Germain" userId="420783ab-3e48-4f67-af00-cfba62042d5f" providerId="ADAL" clId="{8F6EF5B9-564F-4B6E-BA14-59F096A5143E}" dt="2026-03-16T23:01:31.861" v="2033" actId="680"/>
        <pc:sldMkLst>
          <pc:docMk/>
          <pc:sldMk cId="124810816" sldId="303"/>
        </pc:sldMkLst>
      </pc:sldChg>
      <pc:sldMasterChg chg="modSldLayout">
        <pc:chgData name="Commodore St Germain" userId="420783ab-3e48-4f67-af00-cfba62042d5f" providerId="ADAL" clId="{8F6EF5B9-564F-4B6E-BA14-59F096A5143E}" dt="2026-03-03T00:01:27.535" v="38" actId="113"/>
        <pc:sldMasterMkLst>
          <pc:docMk/>
          <pc:sldMasterMk cId="1156611924" sldId="2147483648"/>
        </pc:sldMasterMkLst>
        <pc:sldLayoutChg chg="modSp mod">
          <pc:chgData name="Commodore St Germain" userId="420783ab-3e48-4f67-af00-cfba62042d5f" providerId="ADAL" clId="{8F6EF5B9-564F-4B6E-BA14-59F096A5143E}" dt="2026-03-03T00:01:27.535" v="38" actId="113"/>
          <pc:sldLayoutMkLst>
            <pc:docMk/>
            <pc:sldMasterMk cId="1156611924" sldId="2147483648"/>
            <pc:sldLayoutMk cId="3186368566" sldId="2147483650"/>
          </pc:sldLayoutMkLst>
          <pc:spChg chg="mod">
            <ac:chgData name="Commodore St Germain" userId="420783ab-3e48-4f67-af00-cfba62042d5f" providerId="ADAL" clId="{8F6EF5B9-564F-4B6E-BA14-59F096A5143E}" dt="2026-03-03T00:01:27.535" v="38" actId="113"/>
            <ac:spMkLst>
              <pc:docMk/>
              <pc:sldMasterMk cId="1156611924" sldId="2147483648"/>
              <pc:sldLayoutMk cId="3186368566" sldId="2147483650"/>
              <ac:spMk id="2" creationId="{6111A254-FAFD-8311-4BA6-EC7B9382D1C6}"/>
            </ac:spMkLst>
          </pc:spChg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290.03943" units="1/cm"/>
          <inkml:channelProperty channel="Y" name="resolution" value="2064.713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6-23T19:15:39.6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20819 10951 390 0,'0'0'662'0,"4"-4"-165"0,-4 4-101 0,0 0-95 0,4-6-87 0,-4 6-82 0,0 0-46 0,0 0-49 0,0 0-74 0,4-4-39 0,-4 4-115 0,0 0-59 0,0 0-150 0,0 0-149 0,0 0-62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C3C93677-A438-464F-BF7D-4BA09829AD75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B2246A86-FE33-4011-AFF1-C770C3C94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53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800" dirty="0">
                <a:effectLst/>
                <a:highlight>
                  <a:srgbClr val="DDDDDD"/>
                </a:highlight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At 0.3 kPa: "s" → "g"  at −58 °C. At 50 kPa: "s" → "l"  at 0 °C, l ⟶ g at 78 °C</a:t>
            </a:r>
            <a:endParaRPr lang="en-US" sz="1800" dirty="0">
              <a:effectLst/>
              <a:highlight>
                <a:srgbClr val="DDDDDD"/>
              </a:highlight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176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at 1500 kPa: "s" → "l"  at −55 °C, "l" → "g"  at −10 °C;</a:t>
            </a:r>
          </a:p>
          <a:p>
            <a:r>
              <a:rPr lang="da-DK" dirty="0"/>
              <a:t>at 50 kPa: "s" → "g"  at −60 °C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658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800" dirty="0">
                    <a:solidFill>
                      <a:srgbClr val="000000"/>
                    </a:solidFill>
                    <a:effectLst/>
                    <a:highlight>
                      <a:srgbClr val="DDDDDD"/>
                    </a:highlight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5.07 </a:t>
                </a:r>
                <a14:m>
                  <m:oMath xmlns:m="http://schemas.openxmlformats.org/officeDocument/2006/math">
                    <m:r>
                      <a:rPr lang="en-US" sz="1800">
                        <a:solidFill>
                          <a:srgbClr val="000000"/>
                        </a:solidFill>
                        <a:effectLst/>
                        <a:highlight>
                          <a:srgbClr val="DDDDDD"/>
                        </a:highlight>
                        <a:latin typeface="Cambria Math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rPr>
                      <m:t>×</m:t>
                    </m:r>
                  </m:oMath>
                </a14:m>
                <a:r>
                  <a:rPr lang="en-US" sz="1800" dirty="0">
                    <a:solidFill>
                      <a:srgbClr val="000000"/>
                    </a:solidFill>
                    <a:effectLst/>
                    <a:highlight>
                      <a:srgbClr val="DDDDDD"/>
                    </a:highlight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 10</a:t>
                </a:r>
                <a:r>
                  <a:rPr lang="en-US" sz="1800" baseline="30000" dirty="0">
                    <a:solidFill>
                      <a:srgbClr val="000000"/>
                    </a:solidFill>
                    <a:effectLst/>
                    <a:highlight>
                      <a:srgbClr val="DDDDDD"/>
                    </a:highlight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4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highlight>
                      <a:srgbClr val="DDDDDD"/>
                    </a:highlight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 J</a:t>
                </a:r>
                <a:endParaRPr lang="en-US" sz="1800" dirty="0">
                  <a:effectLst/>
                  <a:highlight>
                    <a:srgbClr val="DDDDDD"/>
                  </a:highlight>
                  <a:latin typeface="Cambria" panose="02040503050406030204" pitchFamily="18" charset="0"/>
                  <a:ea typeface="Cambria" panose="02040503050406030204" pitchFamily="18" charset="0"/>
                  <a:cs typeface="Cambria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800" dirty="0">
                    <a:solidFill>
                      <a:srgbClr val="000000"/>
                    </a:solidFill>
                    <a:effectLst/>
                    <a:highlight>
                      <a:srgbClr val="DDDDDD"/>
                    </a:highlight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5.07 </a:t>
                </a:r>
                <a:r>
                  <a:rPr lang="en-US" sz="1800" i="0">
                    <a:solidFill>
                      <a:srgbClr val="000000"/>
                    </a:solidFill>
                    <a:effectLst/>
                    <a:highlight>
                      <a:srgbClr val="DDDDDD"/>
                    </a:highlight>
                    <a:latin typeface="Cambria Math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×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highlight>
                      <a:srgbClr val="DDDDDD"/>
                    </a:highlight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 10</a:t>
                </a:r>
                <a:r>
                  <a:rPr lang="en-US" sz="1800" baseline="30000" dirty="0">
                    <a:solidFill>
                      <a:srgbClr val="000000"/>
                    </a:solidFill>
                    <a:effectLst/>
                    <a:highlight>
                      <a:srgbClr val="DDDDDD"/>
                    </a:highlight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4</a:t>
                </a:r>
                <a:r>
                  <a:rPr lang="en-US" sz="1800" dirty="0">
                    <a:solidFill>
                      <a:srgbClr val="000000"/>
                    </a:solidFill>
                    <a:effectLst/>
                    <a:highlight>
                      <a:srgbClr val="DDDDDD"/>
                    </a:highlight>
                    <a:latin typeface="Cambria" panose="02040503050406030204" pitchFamily="18" charset="0"/>
                    <a:ea typeface="Cambria" panose="02040503050406030204" pitchFamily="18" charset="0"/>
                    <a:cs typeface="Cambria" panose="02040503050406030204" pitchFamily="18" charset="0"/>
                  </a:rPr>
                  <a:t> J</a:t>
                </a:r>
                <a:endParaRPr lang="en-US" sz="1800" dirty="0">
                  <a:effectLst/>
                  <a:highlight>
                    <a:srgbClr val="DDDDDD"/>
                  </a:highlight>
                  <a:latin typeface="Cambria" panose="02040503050406030204" pitchFamily="18" charset="0"/>
                  <a:ea typeface="Cambria" panose="02040503050406030204" pitchFamily="18" charset="0"/>
                  <a:cs typeface="Cambria" panose="02040503050406030204" pitchFamily="18" charset="0"/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897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i="1" dirty="0">
                <a:solidFill>
                  <a:srgbClr val="000000"/>
                </a:solidFill>
                <a:effectLst/>
                <a:highlight>
                  <a:srgbClr val="DDDDDD"/>
                </a:highlight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</a:t>
            </a:r>
            <a:r>
              <a:rPr lang="en-US" sz="1800" dirty="0">
                <a:solidFill>
                  <a:srgbClr val="000000"/>
                </a:solidFill>
                <a:effectLst/>
                <a:highlight>
                  <a:srgbClr val="DDDDDD"/>
                </a:highlight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= 0.451 J/g °C; the metal is likely to be iron</a:t>
            </a:r>
            <a:endParaRPr lang="en-US" sz="1800" dirty="0">
              <a:effectLst/>
              <a:highlight>
                <a:srgbClr val="DDDDDD"/>
              </a:highlight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246A86-FE33-4011-AFF1-C770C3C94DA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690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6594A-EB95-5534-AD77-0D2AF5AB6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ED10A2-191C-1649-1440-45559DF295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26CB0-0B30-513D-AB7E-26FAB8ABC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AE02A-45F7-56C6-1B48-849937713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4368F-D4B1-787F-7AD3-DE1F57D3B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56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1A254-FAFD-8311-4BA6-EC7B9382D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55" y="136525"/>
            <a:ext cx="11545454" cy="466148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20618-51C6-9A72-9D1D-8128AD9EB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8866D6-8A71-2385-08E8-308043503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885B4-A620-677B-4BC1-37185C5EC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6DC22-A123-75D1-AF46-29C8EAF58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368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6306F-8579-F6EB-9905-0B4497769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8980E3-E744-9730-726E-CE2FB74D7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8711F-2F06-11B7-CF76-F2B3CB7D3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FD984-FBFF-3768-17DA-B5EE27E86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E0D26-0273-ACB1-0F5D-605D78F3E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101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88AFA-8248-A9E4-5498-E8EFEF2F6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08663-46D1-4A76-8C1D-1176E51CAB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5E59E2-BAFA-E6C5-D290-7AFA200EC1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AC756B-A686-77B3-0F8C-94DA12FEE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0F77F-FE5F-F6F8-FA0F-4D675714D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5C1BD-FEE3-013B-13BC-43D7889BE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14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5C4D3-D4BC-461A-0628-AEEE7FAA3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C5EF9-9CB3-D34E-9EE5-41C24663B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53F0B3-D6A3-9518-FC62-5F9E40D43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48A06F-4EC0-C411-1001-6DC60E8762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474916-C243-7D4A-1326-A658C949D7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468C43-17F2-2707-EB63-9C5CBD661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965838-2649-EAF7-41CF-49B3F8164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C88E56-C107-4A72-66DE-4FB06E2F1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420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1B6C3-F659-0B12-44B4-5CBE06928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8C3203-A561-49DC-AFA3-11AA6ED4C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9098D-5350-845B-CD6B-5F5CF81F1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C3628-6BE0-E95A-CF91-BF8E231A6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555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2501BA-D59F-A85D-0359-9A0A06E28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153B24-8009-2C5E-DDD1-FC321FB59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82549A-5A5C-C505-EDD3-0AF916B71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34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8E916-57A5-AF05-33AC-8705DDA8F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08CC0-50F0-5A67-DC48-CBD9DC558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7A79D6-D1C8-4813-3F7B-759E38CB48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E69681-1984-CA86-1411-828154866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500C09-E056-6A74-CF90-7BF47BDEC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0B5037-9879-CC6F-0014-9A13A994B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855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36B03-0B24-9EE0-A84D-73EC8E69A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8EAE95-D23C-ED79-A494-0E9A522B7F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3F5E1F-5EB9-ABD6-40D4-29FFA491B5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9D0DB-58B3-944E-1298-2F79AC3A9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ABFF71-43B2-3CE4-1579-C199BD450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628BB4-7900-A9E3-9E21-1BD969E77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584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76612-E6C6-E78F-EFEC-26EBBD148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0B890F-EE32-29FE-4E21-5876F6B55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5C789-B8F7-3448-E0B8-E309EB989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ECC27-3C9F-8B12-856D-710335FB2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3D432-5F3C-93AB-2F57-DA2F25AC6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175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477FF3-91ED-1C9A-89EC-A148893F8C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C57661-3E20-D856-097F-C536AFE907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07836-5EB1-A4BD-8482-993509AC8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330E6-20D6-5079-EA49-2EF58F7D4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5A2BB-4782-2375-BAA3-2136D5F18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675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9F59DF-F383-3511-446B-F4D12F69D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35F499-87A1-B776-590D-7AB146837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77090-A984-3826-856B-AD01D83C3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B67EF1-8BF3-47E9-B752-0E4610C3FD94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727FF-E2CA-D175-C047-9896167C50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FE93B-81F3-D600-BB65-BF7386AB7F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11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customXml" Target="../ink/ink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545"/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CCAFA77-6EA3-9C00-9771-97442EEB80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3722" y="36807"/>
            <a:ext cx="6454590" cy="6569336"/>
          </a:xfrm>
          <a:prstGeom prst="rect">
            <a:avLst/>
          </a:prstGeom>
        </p:spPr>
      </p:pic>
      <p:pic>
        <p:nvPicPr>
          <p:cNvPr id="17" name="Picture 16" descr="A person in a garment&#10;&#10;Description automatically generated">
            <a:extLst>
              <a:ext uri="{FF2B5EF4-FFF2-40B4-BE49-F238E27FC236}">
                <a16:creationId xmlns:a16="http://schemas.microsoft.com/office/drawing/2014/main" id="{89684D9C-13C9-073C-4A1D-080CC5C451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990" y="470647"/>
            <a:ext cx="4115461" cy="520597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52C6B4B-D9B3-786A-7A69-7EA9327F464D}"/>
              </a:ext>
            </a:extLst>
          </p:cNvPr>
          <p:cNvSpPr txBox="1"/>
          <p:nvPr/>
        </p:nvSpPr>
        <p:spPr>
          <a:xfrm>
            <a:off x="5961530" y="673690"/>
            <a:ext cx="5725645" cy="5306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95" dirty="0">
                <a:latin typeface="Edwardian Script ITC" panose="030303020407070D0804" pitchFamily="66" charset="0"/>
                <a:cs typeface="Dreaming Outloud Script Pro" panose="020F0502020204030204" pitchFamily="66" charset="0"/>
              </a:rPr>
              <a:t>Chem </a:t>
            </a:r>
          </a:p>
          <a:p>
            <a:r>
              <a:rPr lang="en-US" sz="11295" dirty="0">
                <a:latin typeface="Edwardian Script ITC" panose="030303020407070D0804" pitchFamily="66" charset="0"/>
                <a:cs typeface="Dreaming Outloud Script Pro" panose="020F0502020204030204" pitchFamily="66" charset="0"/>
              </a:rPr>
              <a:t>    With</a:t>
            </a:r>
          </a:p>
          <a:p>
            <a:r>
              <a:rPr lang="en-US" sz="11295" dirty="0">
                <a:latin typeface="Edwardian Script ITC" panose="030303020407070D0804" pitchFamily="66" charset="0"/>
                <a:cs typeface="Dreaming Outloud Script Pro" panose="020F0502020204030204" pitchFamily="66" charset="0"/>
              </a:rPr>
              <a:t>         Com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35A8950-2D37-076A-50DA-84CF6C3458AC}"/>
                  </a:ext>
                </a:extLst>
              </p14:cNvPr>
              <p14:cNvContentPartPr/>
              <p14:nvPr/>
            </p14:nvContentPartPr>
            <p14:xfrm>
              <a:off x="7494840" y="3937320"/>
              <a:ext cx="4680" cy="54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35A8950-2D37-076A-50DA-84CF6C3458A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485480" y="3927960"/>
                <a:ext cx="23400" cy="2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27687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338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Intermolecular Forces, States of Matter, and Energy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8240" y="2640012"/>
            <a:ext cx="10027920" cy="3090227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1.3 (Physical and Chemical Properties)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10.1 (Intermolecular Forces)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10.2 (Properties of Liquids)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10.3 (Phase Transitions) – heating and cooling curves only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10.4 (Phase Diagrams)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9.1 (Energy Basics)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30047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338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Intermolecular Forces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8240" y="2640012"/>
            <a:ext cx="10027920" cy="3090227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1.3 (Physical and Chemical Properties)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10.1 (Intermolecular Forces)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10.2 (Properties of Liquids)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27911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792AF-2E6D-FFA1-F57F-CDE9D182A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55" y="136525"/>
            <a:ext cx="11545454" cy="996950"/>
          </a:xfrm>
        </p:spPr>
        <p:txBody>
          <a:bodyPr/>
          <a:lstStyle/>
          <a:p>
            <a:r>
              <a:rPr lang="en-US" dirty="0"/>
              <a:t>Materials experiencing physical changes have different physical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86722-CF22-D90B-55D5-16F2BD0E8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1421C1-3D01-71DF-458A-212023EF8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337" y="1133475"/>
            <a:ext cx="8563325" cy="55391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2530A8-5CD6-0BA5-2EB9-49DC97821608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10.1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570749-204D-F750-1D8E-83F67780A806}"/>
              </a:ext>
            </a:extLst>
          </p:cNvPr>
          <p:cNvSpPr txBox="1"/>
          <p:nvPr/>
        </p:nvSpPr>
        <p:spPr>
          <a:xfrm>
            <a:off x="5301992" y="713234"/>
            <a:ext cx="5505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Conceptually a direct continuation from topic 4</a:t>
            </a:r>
          </a:p>
        </p:txBody>
      </p:sp>
    </p:spTree>
    <p:extLst>
      <p:ext uri="{BB962C8B-B14F-4D97-AF65-F5344CB8AC3E}">
        <p14:creationId xmlns:p14="http://schemas.microsoft.com/office/powerpoint/2010/main" val="4022694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20B35-1594-E5AE-BA0C-AA1B6A6F6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Intermolecular Forces govern different physical states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3521F-B606-9B5B-FC31-78B86DE9A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63BEDD-5EC8-7311-636A-9C0A16B9E0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337" y="966433"/>
            <a:ext cx="8563325" cy="55391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07751C-894E-E5F3-B87F-D07D174715A6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10.1</a:t>
            </a:r>
          </a:p>
        </p:txBody>
      </p:sp>
    </p:spTree>
    <p:extLst>
      <p:ext uri="{BB962C8B-B14F-4D97-AF65-F5344CB8AC3E}">
        <p14:creationId xmlns:p14="http://schemas.microsoft.com/office/powerpoint/2010/main" val="2746476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031FE-7FDD-FF76-8527-BFD61D62C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55" y="136525"/>
            <a:ext cx="11545454" cy="863600"/>
          </a:xfrm>
        </p:spPr>
        <p:txBody>
          <a:bodyPr/>
          <a:lstStyle/>
          <a:p>
            <a:r>
              <a:rPr lang="en-US" dirty="0"/>
              <a:t>Intermolecular Forces are weaker than covalent or ionic bonds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990A1-74CF-76D8-DA47-4D1B0493D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771358-A149-9504-EA47-44912299E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749" y="1515323"/>
            <a:ext cx="8130082" cy="38273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B950FD-4AFE-1DF0-CBEF-DD1399C9D29C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10.1</a:t>
            </a:r>
          </a:p>
        </p:txBody>
      </p:sp>
    </p:spTree>
    <p:extLst>
      <p:ext uri="{BB962C8B-B14F-4D97-AF65-F5344CB8AC3E}">
        <p14:creationId xmlns:p14="http://schemas.microsoft.com/office/powerpoint/2010/main" val="3936140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57986ED-B930-FE61-2B2F-3BFCA3EAB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9478" y="964748"/>
            <a:ext cx="1581371" cy="10669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018F15-3855-D350-DA40-1A8BB09C0C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8330" y="882843"/>
            <a:ext cx="1581371" cy="10669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5121CB-07C3-F17E-0131-DEFAAE02A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Intermolecular Forces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D7DCE-99D4-3F93-6A91-06DC901E4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28675"/>
            <a:ext cx="10515600" cy="588168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Dispersion Forces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Dipole-Dipole Attractions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Hydrogen Bonds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72006F-23CB-7B37-388E-097A23CD7C40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10.1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AC6284-58A7-B0DB-1109-D9BC97432D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9634" y="2899137"/>
            <a:ext cx="5494166" cy="16442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42CB01-7ED4-A9CC-0D22-2FB6DC53C1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5054" y="4543424"/>
            <a:ext cx="4005822" cy="2133898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953C8AE-4A5B-EA57-795C-1EAF13FDB9AC}"/>
              </a:ext>
            </a:extLst>
          </p:cNvPr>
          <p:cNvCxnSpPr>
            <a:cxnSpLocks/>
          </p:cNvCxnSpPr>
          <p:nvPr/>
        </p:nvCxnSpPr>
        <p:spPr>
          <a:xfrm>
            <a:off x="742950" y="4543424"/>
            <a:ext cx="11249025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848E602-01A2-D3CC-1170-4FC4307228FC}"/>
              </a:ext>
            </a:extLst>
          </p:cNvPr>
          <p:cNvCxnSpPr>
            <a:cxnSpLocks/>
          </p:cNvCxnSpPr>
          <p:nvPr/>
        </p:nvCxnSpPr>
        <p:spPr>
          <a:xfrm>
            <a:off x="742950" y="2899136"/>
            <a:ext cx="1121511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4B0BD718-C5E9-E8FA-E893-F99D1E8EFB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704" y="1614251"/>
            <a:ext cx="1581371" cy="106694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0B6B18B-2BE8-CCA1-3F07-93D50B128B5F}"/>
              </a:ext>
            </a:extLst>
          </p:cNvPr>
          <p:cNvSpPr txBox="1"/>
          <p:nvPr/>
        </p:nvSpPr>
        <p:spPr>
          <a:xfrm>
            <a:off x="5779958" y="1305018"/>
            <a:ext cx="66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94E9B33-7D50-1FDF-8E25-1DE569A7EF81}"/>
              </a:ext>
            </a:extLst>
          </p:cNvPr>
          <p:cNvSpPr txBox="1"/>
          <p:nvPr/>
        </p:nvSpPr>
        <p:spPr>
          <a:xfrm rot="335755">
            <a:off x="5690983" y="1503656"/>
            <a:ext cx="406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baseline="-25000" dirty="0"/>
              <a:t>: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D0A3A3C-9267-4E69-7A27-F2EF4DEDC7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0408" y="700519"/>
            <a:ext cx="1581371" cy="106694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AFFE4ED-EE9B-8892-E064-5A04231626F5}"/>
              </a:ext>
            </a:extLst>
          </p:cNvPr>
          <p:cNvSpPr txBox="1"/>
          <p:nvPr/>
        </p:nvSpPr>
        <p:spPr>
          <a:xfrm>
            <a:off x="7230662" y="391286"/>
            <a:ext cx="66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CB42567-F024-6E4F-34A1-9A8AAE79ED4F}"/>
              </a:ext>
            </a:extLst>
          </p:cNvPr>
          <p:cNvSpPr txBox="1"/>
          <p:nvPr/>
        </p:nvSpPr>
        <p:spPr>
          <a:xfrm rot="335755">
            <a:off x="6790711" y="237477"/>
            <a:ext cx="406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baseline="-25000" dirty="0"/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5CFB248-0B72-F3A6-8A30-2E220ECEB480}"/>
              </a:ext>
            </a:extLst>
          </p:cNvPr>
          <p:cNvSpPr txBox="1"/>
          <p:nvPr/>
        </p:nvSpPr>
        <p:spPr>
          <a:xfrm rot="335755">
            <a:off x="7547163" y="733916"/>
            <a:ext cx="406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baseline="-25000" dirty="0"/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29FF80-BA10-2A01-D1B3-AED9065D301D}"/>
              </a:ext>
            </a:extLst>
          </p:cNvPr>
          <p:cNvSpPr txBox="1"/>
          <p:nvPr/>
        </p:nvSpPr>
        <p:spPr>
          <a:xfrm>
            <a:off x="9115540" y="546194"/>
            <a:ext cx="66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DF4CB95-6319-1880-2DCD-F967D6EF118A}"/>
              </a:ext>
            </a:extLst>
          </p:cNvPr>
          <p:cNvSpPr txBox="1"/>
          <p:nvPr/>
        </p:nvSpPr>
        <p:spPr>
          <a:xfrm rot="335755">
            <a:off x="8488745" y="676125"/>
            <a:ext cx="406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baseline="-25000" dirty="0"/>
              <a:t>: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F702FBC-6764-F739-B3B8-3460DE1256F7}"/>
              </a:ext>
            </a:extLst>
          </p:cNvPr>
          <p:cNvCxnSpPr>
            <a:cxnSpLocks/>
          </p:cNvCxnSpPr>
          <p:nvPr/>
        </p:nvCxnSpPr>
        <p:spPr>
          <a:xfrm flipV="1">
            <a:off x="8247145" y="100640"/>
            <a:ext cx="0" cy="277667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5D720B2-B31F-574C-BAB2-B2D0E2C73A53}"/>
              </a:ext>
            </a:extLst>
          </p:cNvPr>
          <p:cNvSpPr txBox="1"/>
          <p:nvPr/>
        </p:nvSpPr>
        <p:spPr>
          <a:xfrm>
            <a:off x="6887818" y="2159462"/>
            <a:ext cx="1856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Polar</a:t>
            </a:r>
            <a:endParaRPr lang="en-US" baseline="-25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9DBB698-A50F-8451-1FB4-CD5D44A1FC93}"/>
              </a:ext>
            </a:extLst>
          </p:cNvPr>
          <p:cNvSpPr txBox="1"/>
          <p:nvPr/>
        </p:nvSpPr>
        <p:spPr>
          <a:xfrm>
            <a:off x="8670222" y="964748"/>
            <a:ext cx="66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δ-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DCFF6BB-0E9E-78A8-A8A1-C115AE68C89D}"/>
              </a:ext>
            </a:extLst>
          </p:cNvPr>
          <p:cNvSpPr txBox="1"/>
          <p:nvPr/>
        </p:nvSpPr>
        <p:spPr>
          <a:xfrm>
            <a:off x="9572189" y="1428476"/>
            <a:ext cx="66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δ+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4E8F05B-649B-A409-4E51-7443979521B5}"/>
              </a:ext>
            </a:extLst>
          </p:cNvPr>
          <p:cNvSpPr txBox="1"/>
          <p:nvPr/>
        </p:nvSpPr>
        <p:spPr>
          <a:xfrm>
            <a:off x="9158604" y="2147725"/>
            <a:ext cx="1938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Temporarily Polar</a:t>
            </a:r>
            <a:endParaRPr lang="en-US" baseline="-250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51200B4-F506-7E49-B94B-E1A7BDEEB610}"/>
              </a:ext>
            </a:extLst>
          </p:cNvPr>
          <p:cNvSpPr txBox="1"/>
          <p:nvPr/>
        </p:nvSpPr>
        <p:spPr>
          <a:xfrm>
            <a:off x="8425533" y="2492278"/>
            <a:ext cx="3653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(temporary instantaneous dipole)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A198E49-8FB8-ADB0-B127-1EA77E7E9B5F}"/>
              </a:ext>
            </a:extLst>
          </p:cNvPr>
          <p:cNvSpPr txBox="1"/>
          <p:nvPr/>
        </p:nvSpPr>
        <p:spPr>
          <a:xfrm>
            <a:off x="6839462" y="2492278"/>
            <a:ext cx="1360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(no dipole)</a:t>
            </a:r>
            <a:endParaRPr lang="en-US" baseline="-25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F6D07A2-7A8E-2A69-40C8-565E1929FA52}"/>
              </a:ext>
            </a:extLst>
          </p:cNvPr>
          <p:cNvSpPr txBox="1"/>
          <p:nvPr/>
        </p:nvSpPr>
        <p:spPr>
          <a:xfrm>
            <a:off x="11134101" y="643100"/>
            <a:ext cx="66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8CF7D24-4F2A-0655-8076-02A9B505E4BD}"/>
              </a:ext>
            </a:extLst>
          </p:cNvPr>
          <p:cNvSpPr txBox="1"/>
          <p:nvPr/>
        </p:nvSpPr>
        <p:spPr>
          <a:xfrm rot="335755">
            <a:off x="10507306" y="773031"/>
            <a:ext cx="406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baseline="-25000" dirty="0"/>
              <a:t>: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22AE244-0907-C491-7D89-8F47CC4A53E7}"/>
              </a:ext>
            </a:extLst>
          </p:cNvPr>
          <p:cNvSpPr txBox="1"/>
          <p:nvPr/>
        </p:nvSpPr>
        <p:spPr>
          <a:xfrm>
            <a:off x="10688783" y="1061654"/>
            <a:ext cx="66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δ-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80C00A9-5E9F-4215-91DC-ADEF48E158D6}"/>
              </a:ext>
            </a:extLst>
          </p:cNvPr>
          <p:cNvSpPr txBox="1"/>
          <p:nvPr/>
        </p:nvSpPr>
        <p:spPr>
          <a:xfrm>
            <a:off x="11550330" y="1563990"/>
            <a:ext cx="66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δ+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9E5AEB1-5290-1A0E-C7B0-7DFFA9A0D776}"/>
              </a:ext>
            </a:extLst>
          </p:cNvPr>
          <p:cNvCxnSpPr>
            <a:cxnSpLocks/>
          </p:cNvCxnSpPr>
          <p:nvPr/>
        </p:nvCxnSpPr>
        <p:spPr>
          <a:xfrm>
            <a:off x="9996657" y="1460587"/>
            <a:ext cx="437190" cy="0"/>
          </a:xfrm>
          <a:prstGeom prst="line">
            <a:avLst/>
          </a:prstGeom>
          <a:ln w="50800">
            <a:solidFill>
              <a:srgbClr val="FF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29A8C0F-7A09-07E1-A296-6CB6941FEEA6}"/>
              </a:ext>
            </a:extLst>
          </p:cNvPr>
          <p:cNvSpPr txBox="1"/>
          <p:nvPr/>
        </p:nvSpPr>
        <p:spPr>
          <a:xfrm>
            <a:off x="73243" y="843563"/>
            <a:ext cx="1856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Weakest</a:t>
            </a:r>
            <a:endParaRPr lang="en-US" baseline="-25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669BEC-9096-C27E-904D-5B2B78EA67D4}"/>
              </a:ext>
            </a:extLst>
          </p:cNvPr>
          <p:cNvSpPr txBox="1"/>
          <p:nvPr/>
        </p:nvSpPr>
        <p:spPr>
          <a:xfrm>
            <a:off x="73243" y="5464922"/>
            <a:ext cx="1856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Strongest</a:t>
            </a:r>
            <a:endParaRPr lang="en-US" baseline="-2500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7908693-E495-12C8-FCDB-DB8FA050AFFF}"/>
              </a:ext>
            </a:extLst>
          </p:cNvPr>
          <p:cNvCxnSpPr>
            <a:cxnSpLocks/>
          </p:cNvCxnSpPr>
          <p:nvPr/>
        </p:nvCxnSpPr>
        <p:spPr>
          <a:xfrm flipV="1">
            <a:off x="503320" y="1246320"/>
            <a:ext cx="0" cy="4135305"/>
          </a:xfrm>
          <a:prstGeom prst="line">
            <a:avLst/>
          </a:prstGeom>
          <a:ln w="28575">
            <a:solidFill>
              <a:schemeClr val="tx1"/>
            </a:solidFill>
            <a:headEnd type="stealth" w="lg" len="lg"/>
            <a:tailEnd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7423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121CB-07C3-F17E-0131-DEFAAE02A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Dipole-Dipole Attractions (polar-polar)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D7DCE-99D4-3F93-6A91-06DC901E4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28675"/>
            <a:ext cx="4848225" cy="588168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Occur between two or more polar molecules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72006F-23CB-7B37-388E-097A23CD7C40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10.1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AC6284-58A7-B0DB-1109-D9BC97432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9634" y="828675"/>
            <a:ext cx="5494166" cy="1644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518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121CB-07C3-F17E-0131-DEFAAE02A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Hydrogen Bonds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D7DCE-99D4-3F93-6A91-06DC901E4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9649"/>
            <a:ext cx="5419725" cy="570071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Something can hydrogen bond if a hydrogen is directly covalently bonded to a nitrogen, oxygen, or fluorine (the three most electronegative atoms on the periodic table)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H-N</a:t>
            </a:r>
          </a:p>
          <a:p>
            <a:pPr marL="0" indent="0">
              <a:buNone/>
            </a:pPr>
            <a:r>
              <a:rPr lang="en-US" dirty="0"/>
              <a:t>H-O</a:t>
            </a:r>
          </a:p>
          <a:p>
            <a:pPr marL="0" indent="0">
              <a:buNone/>
            </a:pPr>
            <a:r>
              <a:rPr lang="en-US" dirty="0"/>
              <a:t>H-F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72006F-23CB-7B37-388E-097A23CD7C40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10.1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42CB01-7ED4-A9CC-0D22-2FB6DC53C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0375" y="1009649"/>
            <a:ext cx="4644088" cy="2473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190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57986ED-B930-FE61-2B2F-3BFCA3EAB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9478" y="964748"/>
            <a:ext cx="1581371" cy="10669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018F15-3855-D350-DA40-1A8BB09C0C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8330" y="882843"/>
            <a:ext cx="1581371" cy="10669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5121CB-07C3-F17E-0131-DEFAAE02A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Dispersion Forces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D7DCE-99D4-3F93-6A91-06DC901E4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556" y="828675"/>
            <a:ext cx="4287098" cy="588168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Temporarily dipole moment (temporarily polar) that occurs instantaneously in usually </a:t>
            </a:r>
            <a:r>
              <a:rPr lang="en-US"/>
              <a:t>nonpolar molecules or atoms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72006F-23CB-7B37-388E-097A23CD7C40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10.1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B0BD718-C5E9-E8FA-E893-F99D1E8EF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704" y="1614251"/>
            <a:ext cx="1581371" cy="106694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0B6B18B-2BE8-CCA1-3F07-93D50B128B5F}"/>
              </a:ext>
            </a:extLst>
          </p:cNvPr>
          <p:cNvSpPr txBox="1"/>
          <p:nvPr/>
        </p:nvSpPr>
        <p:spPr>
          <a:xfrm>
            <a:off x="5779958" y="1305018"/>
            <a:ext cx="66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94E9B33-7D50-1FDF-8E25-1DE569A7EF81}"/>
              </a:ext>
            </a:extLst>
          </p:cNvPr>
          <p:cNvSpPr txBox="1"/>
          <p:nvPr/>
        </p:nvSpPr>
        <p:spPr>
          <a:xfrm rot="335755">
            <a:off x="5690983" y="1503656"/>
            <a:ext cx="406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baseline="-25000" dirty="0"/>
              <a:t>: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D0A3A3C-9267-4E69-7A27-F2EF4DEDC7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0408" y="700519"/>
            <a:ext cx="1581371" cy="106694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AFFE4ED-EE9B-8892-E064-5A04231626F5}"/>
              </a:ext>
            </a:extLst>
          </p:cNvPr>
          <p:cNvSpPr txBox="1"/>
          <p:nvPr/>
        </p:nvSpPr>
        <p:spPr>
          <a:xfrm>
            <a:off x="7230662" y="391286"/>
            <a:ext cx="66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CB42567-F024-6E4F-34A1-9A8AAE79ED4F}"/>
              </a:ext>
            </a:extLst>
          </p:cNvPr>
          <p:cNvSpPr txBox="1"/>
          <p:nvPr/>
        </p:nvSpPr>
        <p:spPr>
          <a:xfrm rot="335755">
            <a:off x="6790711" y="237477"/>
            <a:ext cx="406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baseline="-25000" dirty="0"/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5CFB248-0B72-F3A6-8A30-2E220ECEB480}"/>
              </a:ext>
            </a:extLst>
          </p:cNvPr>
          <p:cNvSpPr txBox="1"/>
          <p:nvPr/>
        </p:nvSpPr>
        <p:spPr>
          <a:xfrm rot="335755">
            <a:off x="7547163" y="733916"/>
            <a:ext cx="406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baseline="-25000" dirty="0"/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29FF80-BA10-2A01-D1B3-AED9065D301D}"/>
              </a:ext>
            </a:extLst>
          </p:cNvPr>
          <p:cNvSpPr txBox="1"/>
          <p:nvPr/>
        </p:nvSpPr>
        <p:spPr>
          <a:xfrm>
            <a:off x="9115540" y="546194"/>
            <a:ext cx="66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DF4CB95-6319-1880-2DCD-F967D6EF118A}"/>
              </a:ext>
            </a:extLst>
          </p:cNvPr>
          <p:cNvSpPr txBox="1"/>
          <p:nvPr/>
        </p:nvSpPr>
        <p:spPr>
          <a:xfrm rot="335755">
            <a:off x="8488745" y="676125"/>
            <a:ext cx="406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baseline="-25000" dirty="0"/>
              <a:t>: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F702FBC-6764-F739-B3B8-3460DE1256F7}"/>
              </a:ext>
            </a:extLst>
          </p:cNvPr>
          <p:cNvCxnSpPr>
            <a:cxnSpLocks/>
          </p:cNvCxnSpPr>
          <p:nvPr/>
        </p:nvCxnSpPr>
        <p:spPr>
          <a:xfrm flipV="1">
            <a:off x="8247145" y="100640"/>
            <a:ext cx="0" cy="277667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5D720B2-B31F-574C-BAB2-B2D0E2C73A53}"/>
              </a:ext>
            </a:extLst>
          </p:cNvPr>
          <p:cNvSpPr txBox="1"/>
          <p:nvPr/>
        </p:nvSpPr>
        <p:spPr>
          <a:xfrm>
            <a:off x="6887818" y="2159462"/>
            <a:ext cx="1856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 Polar</a:t>
            </a:r>
            <a:endParaRPr lang="en-US" baseline="-25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9DBB698-A50F-8451-1FB4-CD5D44A1FC93}"/>
              </a:ext>
            </a:extLst>
          </p:cNvPr>
          <p:cNvSpPr txBox="1"/>
          <p:nvPr/>
        </p:nvSpPr>
        <p:spPr>
          <a:xfrm>
            <a:off x="8670222" y="964748"/>
            <a:ext cx="66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δ-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DCFF6BB-0E9E-78A8-A8A1-C115AE68C89D}"/>
              </a:ext>
            </a:extLst>
          </p:cNvPr>
          <p:cNvSpPr txBox="1"/>
          <p:nvPr/>
        </p:nvSpPr>
        <p:spPr>
          <a:xfrm>
            <a:off x="9572189" y="1428476"/>
            <a:ext cx="66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δ+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4E8F05B-649B-A409-4E51-7443979521B5}"/>
              </a:ext>
            </a:extLst>
          </p:cNvPr>
          <p:cNvSpPr txBox="1"/>
          <p:nvPr/>
        </p:nvSpPr>
        <p:spPr>
          <a:xfrm>
            <a:off x="9158604" y="2147725"/>
            <a:ext cx="1938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Temporarily Polar</a:t>
            </a:r>
            <a:endParaRPr lang="en-US" baseline="-250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51200B4-F506-7E49-B94B-E1A7BDEEB610}"/>
              </a:ext>
            </a:extLst>
          </p:cNvPr>
          <p:cNvSpPr txBox="1"/>
          <p:nvPr/>
        </p:nvSpPr>
        <p:spPr>
          <a:xfrm>
            <a:off x="8425533" y="2492278"/>
            <a:ext cx="3653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(temporary instantaneous dipole)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A198E49-8FB8-ADB0-B127-1EA77E7E9B5F}"/>
              </a:ext>
            </a:extLst>
          </p:cNvPr>
          <p:cNvSpPr txBox="1"/>
          <p:nvPr/>
        </p:nvSpPr>
        <p:spPr>
          <a:xfrm>
            <a:off x="6839462" y="2492278"/>
            <a:ext cx="1360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(no dipole)</a:t>
            </a:r>
            <a:endParaRPr lang="en-US" baseline="-25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F6D07A2-7A8E-2A69-40C8-565E1929FA52}"/>
              </a:ext>
            </a:extLst>
          </p:cNvPr>
          <p:cNvSpPr txBox="1"/>
          <p:nvPr/>
        </p:nvSpPr>
        <p:spPr>
          <a:xfrm>
            <a:off x="11134101" y="643100"/>
            <a:ext cx="66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8CF7D24-4F2A-0655-8076-02A9B505E4BD}"/>
              </a:ext>
            </a:extLst>
          </p:cNvPr>
          <p:cNvSpPr txBox="1"/>
          <p:nvPr/>
        </p:nvSpPr>
        <p:spPr>
          <a:xfrm rot="335755">
            <a:off x="10507306" y="773031"/>
            <a:ext cx="406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baseline="-25000" dirty="0"/>
              <a:t>: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22AE244-0907-C491-7D89-8F47CC4A53E7}"/>
              </a:ext>
            </a:extLst>
          </p:cNvPr>
          <p:cNvSpPr txBox="1"/>
          <p:nvPr/>
        </p:nvSpPr>
        <p:spPr>
          <a:xfrm>
            <a:off x="10688783" y="1061654"/>
            <a:ext cx="66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δ-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80C00A9-5E9F-4215-91DC-ADEF48E158D6}"/>
              </a:ext>
            </a:extLst>
          </p:cNvPr>
          <p:cNvSpPr txBox="1"/>
          <p:nvPr/>
        </p:nvSpPr>
        <p:spPr>
          <a:xfrm>
            <a:off x="11550330" y="1563990"/>
            <a:ext cx="66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δ+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9E5AEB1-5290-1A0E-C7B0-7DFFA9A0D776}"/>
              </a:ext>
            </a:extLst>
          </p:cNvPr>
          <p:cNvCxnSpPr>
            <a:cxnSpLocks/>
          </p:cNvCxnSpPr>
          <p:nvPr/>
        </p:nvCxnSpPr>
        <p:spPr>
          <a:xfrm>
            <a:off x="9996657" y="1460587"/>
            <a:ext cx="437190" cy="0"/>
          </a:xfrm>
          <a:prstGeom prst="line">
            <a:avLst/>
          </a:prstGeom>
          <a:ln w="50800">
            <a:solidFill>
              <a:srgbClr val="FF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0907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20B35-1594-E5AE-BA0C-AA1B6A6F6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Intermolecular Forces govern different physical states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3521F-B606-9B5B-FC31-78B86DE9A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63BEDD-5EC8-7311-636A-9C0A16B9E0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337" y="966433"/>
            <a:ext cx="8563325" cy="55391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07751C-894E-E5F3-B87F-D07D174715A6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10.1</a:t>
            </a:r>
          </a:p>
        </p:txBody>
      </p:sp>
    </p:spTree>
    <p:extLst>
      <p:ext uri="{BB962C8B-B14F-4D97-AF65-F5344CB8AC3E}">
        <p14:creationId xmlns:p14="http://schemas.microsoft.com/office/powerpoint/2010/main" val="15698525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094A5-7E30-2E9D-9652-6AE4FDAD1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Stronger Intermolecular Forces mean higher boiling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72E8B-31C2-A7F7-19DD-65FF91343C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734E7B-F009-5C0A-BAD4-4DEB91343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2397" y="755312"/>
            <a:ext cx="6609203" cy="61026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338115-6183-BAAB-C568-752A170F204B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10.1</a:t>
            </a:r>
          </a:p>
        </p:txBody>
      </p:sp>
    </p:spTree>
    <p:extLst>
      <p:ext uri="{BB962C8B-B14F-4D97-AF65-F5344CB8AC3E}">
        <p14:creationId xmlns:p14="http://schemas.microsoft.com/office/powerpoint/2010/main" val="1152192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1FB7E-CFBB-7AAE-4FD8-5C0B3AC06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Viscosity of a liquid is a measure of its resistance to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ACFC41-C190-44B2-9163-B76C6DED9C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BCD3B8-2563-CD50-BD79-9C04C6CB59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9231" y="990282"/>
            <a:ext cx="7973538" cy="45535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6E7C7B-81C6-0834-0D2B-33251DF63D6C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10.2</a:t>
            </a:r>
          </a:p>
        </p:txBody>
      </p:sp>
    </p:spTree>
    <p:extLst>
      <p:ext uri="{BB962C8B-B14F-4D97-AF65-F5344CB8AC3E}">
        <p14:creationId xmlns:p14="http://schemas.microsoft.com/office/powerpoint/2010/main" val="2063569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FBA7C-7070-7B48-59B2-4328FC7EF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55" y="136524"/>
            <a:ext cx="11545454" cy="910117"/>
          </a:xfrm>
        </p:spPr>
        <p:txBody>
          <a:bodyPr/>
          <a:lstStyle/>
          <a:p>
            <a:r>
              <a:rPr lang="en-US" dirty="0"/>
              <a:t>Surface Tension – IMF cause the surface of a liquid to be as small as possible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0732BA-A8DE-11A1-5611-123DA8DB5E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C5B034-97E1-1DD8-EA4E-81D4BC0C2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6720" y="591582"/>
            <a:ext cx="7325280" cy="38997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2CD21D-1BBF-2FEC-C7F8-345AA6739F43}"/>
              </a:ext>
            </a:extLst>
          </p:cNvPr>
          <p:cNvSpPr txBox="1"/>
          <p:nvPr/>
        </p:nvSpPr>
        <p:spPr>
          <a:xfrm>
            <a:off x="10950956" y="6444477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10.2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F4C937-7891-4197-B6E7-ADD3A50987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90734"/>
            <a:ext cx="8011643" cy="226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232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FB0A4-BF37-4A5A-E2E7-CC550EA53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55" y="136524"/>
            <a:ext cx="11545454" cy="873125"/>
          </a:xfrm>
        </p:spPr>
        <p:txBody>
          <a:bodyPr/>
          <a:lstStyle/>
          <a:p>
            <a:r>
              <a:rPr lang="en-US" dirty="0"/>
              <a:t>Meniscus is from IMF, the liquid is either attracted or repelled by the tube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F00F3-0363-BB49-18C6-32FAB8DDB1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4D5626-7633-A655-480E-A9EFC2ED29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705" y="1059491"/>
            <a:ext cx="7453753" cy="55425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913524-1046-290B-9923-CB769A4B175C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10.2</a:t>
            </a:r>
          </a:p>
        </p:txBody>
      </p:sp>
    </p:spTree>
    <p:extLst>
      <p:ext uri="{BB962C8B-B14F-4D97-AF65-F5344CB8AC3E}">
        <p14:creationId xmlns:p14="http://schemas.microsoft.com/office/powerpoint/2010/main" val="35683808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8362B-6FA8-3031-3488-DB561D560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55" y="136525"/>
            <a:ext cx="11545454" cy="882650"/>
          </a:xfrm>
        </p:spPr>
        <p:txBody>
          <a:bodyPr/>
          <a:lstStyle/>
          <a:p>
            <a:r>
              <a:rPr lang="en-US" dirty="0"/>
              <a:t>Capillary Action is from IMF, the liquid is attracted to the capillary tube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8CE76-4D8B-9573-88C8-D6E6220EF4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A13A61-A699-4414-5DFF-32AE1056E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610" y="1113763"/>
            <a:ext cx="8658779" cy="46304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73CC4D-7791-DD4B-E1D3-062BA288A624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10.2</a:t>
            </a:r>
          </a:p>
        </p:txBody>
      </p:sp>
    </p:spTree>
    <p:extLst>
      <p:ext uri="{BB962C8B-B14F-4D97-AF65-F5344CB8AC3E}">
        <p14:creationId xmlns:p14="http://schemas.microsoft.com/office/powerpoint/2010/main" val="23736094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0338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States of Matter and Energy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8240" y="2640012"/>
            <a:ext cx="10027920" cy="3090227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10.3 (Phase Transitions) – heating and cooling curves only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10.4 (Phase Diagrams)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9.1 (Energy Basics)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121361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20B35-1594-E5AE-BA0C-AA1B6A6F6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Intermolecular Forces govern different physical states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3521F-B606-9B5B-FC31-78B86DE9A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63BEDD-5EC8-7311-636A-9C0A16B9E0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337" y="966433"/>
            <a:ext cx="8563325" cy="55391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07751C-894E-E5F3-B87F-D07D174715A6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10.1</a:t>
            </a:r>
          </a:p>
        </p:txBody>
      </p:sp>
    </p:spTree>
    <p:extLst>
      <p:ext uri="{BB962C8B-B14F-4D97-AF65-F5344CB8AC3E}">
        <p14:creationId xmlns:p14="http://schemas.microsoft.com/office/powerpoint/2010/main" val="39264282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D7ADA-9CE8-F511-9DA5-7AF259304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can break intermolecular forces (IMF)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B9BA0-DD06-8E8B-327D-D0D8B040D8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B8F915-6D64-B18B-CC6B-B164DCEDD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8522" y="866417"/>
            <a:ext cx="6134956" cy="51251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8B23B8-13FE-B723-9E8B-AD750C0D5DD8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10.3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7EED04-517E-0508-8A00-8BDC4D4B3C21}"/>
              </a:ext>
            </a:extLst>
          </p:cNvPr>
          <p:cNvSpPr txBox="1"/>
          <p:nvPr/>
        </p:nvSpPr>
        <p:spPr>
          <a:xfrm>
            <a:off x="6753225" y="2390773"/>
            <a:ext cx="2095499" cy="10382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Vaporization</a:t>
            </a:r>
          </a:p>
          <a:p>
            <a:endParaRPr lang="en-US" sz="2000" b="1" dirty="0">
              <a:solidFill>
                <a:srgbClr val="FF0000"/>
              </a:solidFill>
            </a:endParaRPr>
          </a:p>
          <a:p>
            <a:r>
              <a:rPr lang="en-US" sz="2000" b="1" dirty="0">
                <a:solidFill>
                  <a:srgbClr val="0070C0"/>
                </a:solidFill>
              </a:rPr>
              <a:t>Condensation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8B5C0D8F-0CCF-C8A8-4C3B-374176AA80B0}"/>
              </a:ext>
            </a:extLst>
          </p:cNvPr>
          <p:cNvSpPr/>
          <p:nvPr/>
        </p:nvSpPr>
        <p:spPr>
          <a:xfrm>
            <a:off x="6612256" y="1640205"/>
            <a:ext cx="140970" cy="2084070"/>
          </a:xfrm>
          <a:prstGeom prst="downArrow">
            <a:avLst>
              <a:gd name="adj1" fmla="val 27778"/>
              <a:gd name="adj2" fmla="val 209999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CBBC2E0B-59DD-A0D5-08E8-A2BBC7246FFE}"/>
              </a:ext>
            </a:extLst>
          </p:cNvPr>
          <p:cNvSpPr/>
          <p:nvPr/>
        </p:nvSpPr>
        <p:spPr>
          <a:xfrm>
            <a:off x="5807584" y="1640204"/>
            <a:ext cx="140970" cy="3147695"/>
          </a:xfrm>
          <a:prstGeom prst="downArrow">
            <a:avLst>
              <a:gd name="adj1" fmla="val 27778"/>
              <a:gd name="adj2" fmla="val 209999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9A258D7D-DEF2-D041-E62E-DDFE027ABD9A}"/>
              </a:ext>
            </a:extLst>
          </p:cNvPr>
          <p:cNvSpPr/>
          <p:nvPr/>
        </p:nvSpPr>
        <p:spPr>
          <a:xfrm>
            <a:off x="6612256" y="3761739"/>
            <a:ext cx="140970" cy="1026160"/>
          </a:xfrm>
          <a:prstGeom prst="downArrow">
            <a:avLst>
              <a:gd name="adj1" fmla="val 27778"/>
              <a:gd name="adj2" fmla="val 209999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091E38-2608-77BC-DF3D-D52EF6248543}"/>
              </a:ext>
            </a:extLst>
          </p:cNvPr>
          <p:cNvSpPr txBox="1"/>
          <p:nvPr/>
        </p:nvSpPr>
        <p:spPr>
          <a:xfrm>
            <a:off x="6753225" y="3872066"/>
            <a:ext cx="3433191" cy="83471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Melting (Fusion)</a:t>
            </a:r>
          </a:p>
          <a:p>
            <a:endParaRPr lang="en-US" sz="800" b="1" dirty="0">
              <a:solidFill>
                <a:srgbClr val="FF0000"/>
              </a:solidFill>
            </a:endParaRPr>
          </a:p>
          <a:p>
            <a:r>
              <a:rPr lang="en-US" sz="2000" b="1" dirty="0">
                <a:solidFill>
                  <a:srgbClr val="0070C0"/>
                </a:solidFill>
              </a:rPr>
              <a:t>Freezing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DCD569-A7EB-A3EC-8559-4BF229AFB5D9}"/>
              </a:ext>
            </a:extLst>
          </p:cNvPr>
          <p:cNvSpPr txBox="1"/>
          <p:nvPr/>
        </p:nvSpPr>
        <p:spPr>
          <a:xfrm>
            <a:off x="3968496" y="3857462"/>
            <a:ext cx="1610084" cy="83471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Sublimation</a:t>
            </a:r>
          </a:p>
          <a:p>
            <a:endParaRPr lang="en-US" sz="800" b="1" dirty="0">
              <a:solidFill>
                <a:srgbClr val="FF0000"/>
              </a:solidFill>
            </a:endParaRPr>
          </a:p>
          <a:p>
            <a:r>
              <a:rPr lang="en-US" sz="2000" b="1" dirty="0">
                <a:solidFill>
                  <a:srgbClr val="0070C0"/>
                </a:solidFill>
              </a:rPr>
              <a:t>Deposition</a:t>
            </a:r>
          </a:p>
        </p:txBody>
      </p:sp>
    </p:spTree>
    <p:extLst>
      <p:ext uri="{BB962C8B-B14F-4D97-AF65-F5344CB8AC3E}">
        <p14:creationId xmlns:p14="http://schemas.microsoft.com/office/powerpoint/2010/main" val="29981189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4C4BA-81D1-8FA8-05FA-5A12200C4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4" y="136525"/>
            <a:ext cx="11991975" cy="466148"/>
          </a:xfrm>
        </p:spPr>
        <p:txBody>
          <a:bodyPr/>
          <a:lstStyle/>
          <a:p>
            <a:r>
              <a:rPr lang="en-US" dirty="0"/>
              <a:t>Pressure can also affect phase changes (and physical states)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DDCAD-7622-E7C6-674C-FD7AFC5C9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7DFB44-8A11-E71C-ACC0-C71ECBEBB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785" y="742096"/>
            <a:ext cx="6306430" cy="61159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A6C162-9FC7-C6E9-ADA3-646FCB10A2AB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10.4</a:t>
            </a:r>
          </a:p>
        </p:txBody>
      </p:sp>
    </p:spTree>
    <p:extLst>
      <p:ext uri="{BB962C8B-B14F-4D97-AF65-F5344CB8AC3E}">
        <p14:creationId xmlns:p14="http://schemas.microsoft.com/office/powerpoint/2010/main" val="35423542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0907-5C35-F2DC-417C-99E921F6E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55" y="136524"/>
            <a:ext cx="11545454" cy="987425"/>
          </a:xfrm>
        </p:spPr>
        <p:txBody>
          <a:bodyPr/>
          <a:lstStyle/>
          <a:p>
            <a:r>
              <a:rPr lang="en-US" dirty="0"/>
              <a:t>Phase diagrams can help identify the physical state of a substance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2C42D-66D8-7870-E69E-917D5A4B6C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AB2146-8541-9202-829F-A73AD16735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8317" y="1123949"/>
            <a:ext cx="7821116" cy="55824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EA5C8A7-1229-0264-BE10-0338A43DE337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10.4</a:t>
            </a:r>
          </a:p>
        </p:txBody>
      </p:sp>
    </p:spTree>
    <p:extLst>
      <p:ext uri="{BB962C8B-B14F-4D97-AF65-F5344CB8AC3E}">
        <p14:creationId xmlns:p14="http://schemas.microsoft.com/office/powerpoint/2010/main" val="10983141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EA2A5-1B38-9D06-7B6B-96C47B148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B6650-9969-97B8-22F4-8842CC072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E32AF8-EC35-1013-C7B0-74FFF5BDB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9642"/>
            <a:ext cx="8235016" cy="9481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41E8D8-0141-32B2-0735-2F569E269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17456"/>
            <a:ext cx="6096329" cy="43513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04A788C-EBDD-123E-E5C8-3EF4510827FE}"/>
              </a:ext>
            </a:extLst>
          </p:cNvPr>
          <p:cNvSpPr txBox="1"/>
          <p:nvPr/>
        </p:nvSpPr>
        <p:spPr>
          <a:xfrm>
            <a:off x="597281" y="6516301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10.4</a:t>
            </a:r>
          </a:p>
        </p:txBody>
      </p:sp>
    </p:spTree>
    <p:extLst>
      <p:ext uri="{BB962C8B-B14F-4D97-AF65-F5344CB8AC3E}">
        <p14:creationId xmlns:p14="http://schemas.microsoft.com/office/powerpoint/2010/main" val="36725896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EDC2F-B93E-4FF3-4E25-4E06DE736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EA13E3-CC72-F6F1-2422-AA8AE34D36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750037-D1E9-89E6-693E-89A0AE584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5" y="369599"/>
            <a:ext cx="7268589" cy="10383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0D872F-8629-6BEA-02A7-D7B82A61D2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855" y="1486342"/>
            <a:ext cx="6856652" cy="43513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0DFF935-4424-C90F-C728-F370CD0D171D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10.4</a:t>
            </a:r>
          </a:p>
        </p:txBody>
      </p:sp>
    </p:spTree>
    <p:extLst>
      <p:ext uri="{BB962C8B-B14F-4D97-AF65-F5344CB8AC3E}">
        <p14:creationId xmlns:p14="http://schemas.microsoft.com/office/powerpoint/2010/main" val="27824715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3F5B4-4927-1E36-4C14-20C292CEB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Heating and Cooling Curves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1484DE-27DB-209A-5CE8-FCA534341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6070D9-3F08-8F38-0669-CD53E6B33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445" y="815151"/>
            <a:ext cx="7878274" cy="59063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2D857F-3F17-8AD5-2D45-014E1DF4F3E5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10.3</a:t>
            </a:r>
          </a:p>
        </p:txBody>
      </p:sp>
    </p:spTree>
    <p:extLst>
      <p:ext uri="{BB962C8B-B14F-4D97-AF65-F5344CB8AC3E}">
        <p14:creationId xmlns:p14="http://schemas.microsoft.com/office/powerpoint/2010/main" val="5574407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A4BDC-318F-8F55-7352-67023259C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Key Terms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E9BD05-4144-9119-9927-9470607B1A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55" y="1600163"/>
            <a:ext cx="4919903" cy="6405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47A7D6-7B37-6225-592D-70C76FBBD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618" y="2484396"/>
            <a:ext cx="8529907" cy="6705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E01878B-F590-03FA-B2F2-93CD43A99EEC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9.1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DD5D56F-997A-E85F-D96B-6523FD1B11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618" y="3328378"/>
            <a:ext cx="7186882" cy="6826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38E0F5F-775A-513C-F2E2-C7E74A1A75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618" y="773952"/>
            <a:ext cx="3765169" cy="6230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F7D8905-5BC0-EA03-FA20-F853ABD4D3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7855" y="4184395"/>
            <a:ext cx="10323945" cy="92490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C7742CD-F347-3E40-C546-3622233403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855" y="5245511"/>
            <a:ext cx="10674930" cy="92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3297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2A084-F844-4458-BF90-E04ACE53C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substances have different heat capacities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8D0D5-0608-A88C-ADA2-F0C78AB2C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D0F4AB-23D5-2CCF-3C44-15ABAE94F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5966" y="602673"/>
            <a:ext cx="6768179" cy="61440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A4FC07-1DE7-D378-FC9D-405180071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68821"/>
            <a:ext cx="5155966" cy="5460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7BF034-63BB-9A0B-617A-8D82A0495E7F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9.1</a:t>
            </a:r>
          </a:p>
        </p:txBody>
      </p:sp>
    </p:spTree>
    <p:extLst>
      <p:ext uri="{BB962C8B-B14F-4D97-AF65-F5344CB8AC3E}">
        <p14:creationId xmlns:p14="http://schemas.microsoft.com/office/powerpoint/2010/main" val="6285457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3F5B4-4927-1E36-4C14-20C292CEB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Heating and Cooling Curves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1484DE-27DB-209A-5CE8-FCA534341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6070D9-3F08-8F38-0669-CD53E6B33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445" y="815151"/>
            <a:ext cx="7878274" cy="59063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2D857F-3F17-8AD5-2D45-014E1DF4F3E5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10.3</a:t>
            </a:r>
          </a:p>
        </p:txBody>
      </p:sp>
    </p:spTree>
    <p:extLst>
      <p:ext uri="{BB962C8B-B14F-4D97-AF65-F5344CB8AC3E}">
        <p14:creationId xmlns:p14="http://schemas.microsoft.com/office/powerpoint/2010/main" val="32105700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C55EF-7698-424C-8C94-97FFA43D2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55" y="136525"/>
            <a:ext cx="11545454" cy="806450"/>
          </a:xfrm>
        </p:spPr>
        <p:txBody>
          <a:bodyPr/>
          <a:lstStyle/>
          <a:p>
            <a:r>
              <a:rPr lang="en-US" dirty="0"/>
              <a:t>Exothermic processes release heat while endothermic reactions absorb heat.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92515-1F2A-063C-EF0E-6538650BD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AE84C2-6053-F9E5-D5CC-E7A24D46F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398" y="1069043"/>
            <a:ext cx="10842902" cy="5344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04EEF3-D29E-7C11-387D-9CA83A247E74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9.1</a:t>
            </a:r>
          </a:p>
        </p:txBody>
      </p:sp>
    </p:spTree>
    <p:extLst>
      <p:ext uri="{BB962C8B-B14F-4D97-AF65-F5344CB8AC3E}">
        <p14:creationId xmlns:p14="http://schemas.microsoft.com/office/powerpoint/2010/main" val="1575925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86EA5-10FC-ACD1-8208-0E7EEECFE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3E967-3226-C781-4367-5BD7D422A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3E3A06-2B3E-817D-301E-693A439FD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55" y="602673"/>
            <a:ext cx="7249537" cy="8478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447DFC-B051-CD2F-B0A5-10CDDA6469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855" y="1552609"/>
            <a:ext cx="5155966" cy="5460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BA8F148-405B-75FB-2F27-B7900B9842CC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9.1</a:t>
            </a:r>
          </a:p>
        </p:txBody>
      </p:sp>
    </p:spTree>
    <p:extLst>
      <p:ext uri="{BB962C8B-B14F-4D97-AF65-F5344CB8AC3E}">
        <p14:creationId xmlns:p14="http://schemas.microsoft.com/office/powerpoint/2010/main" val="26351027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2651A-5289-7D81-1AFA-65EB750CB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F6DDA-84BF-EFD1-B7F1-FA79A1305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B10E68-2352-56EC-7721-F4404ADFBC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373" y="294585"/>
            <a:ext cx="8157073" cy="9195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727C9F-77CC-63D7-2FB4-FF9621179E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3132"/>
          <a:stretch/>
        </p:blipFill>
        <p:spPr>
          <a:xfrm>
            <a:off x="142373" y="3429000"/>
            <a:ext cx="6768179" cy="28795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84DF87-CD80-CE2C-B1D8-F2133CB57F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30" y="1279594"/>
            <a:ext cx="5155966" cy="5460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16A5DE-D593-A574-3B48-A13EB6CE35CA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9.1</a:t>
            </a:r>
          </a:p>
        </p:txBody>
      </p:sp>
    </p:spTree>
    <p:extLst>
      <p:ext uri="{BB962C8B-B14F-4D97-AF65-F5344CB8AC3E}">
        <p14:creationId xmlns:p14="http://schemas.microsoft.com/office/powerpoint/2010/main" val="3748148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10204</TotalTime>
  <Words>735</Words>
  <Application>Microsoft Office PowerPoint</Application>
  <PresentationFormat>Widescreen</PresentationFormat>
  <Paragraphs>149</Paragraphs>
  <Slides>30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Aptos</vt:lpstr>
      <vt:lpstr>Aptos Display</vt:lpstr>
      <vt:lpstr>Arial</vt:lpstr>
      <vt:lpstr>Cambria</vt:lpstr>
      <vt:lpstr>Cambria Math</vt:lpstr>
      <vt:lpstr>Edwardian Script ITC</vt:lpstr>
      <vt:lpstr>Office Theme</vt:lpstr>
      <vt:lpstr>PowerPoint Presentation</vt:lpstr>
      <vt:lpstr>Intermolecular Forces, States of Matter, and Energy</vt:lpstr>
      <vt:lpstr>Intermolecular Forces</vt:lpstr>
      <vt:lpstr>Materials experiencing physical changes have different physical properties</vt:lpstr>
      <vt:lpstr>Intermolecular Forces govern different physical states</vt:lpstr>
      <vt:lpstr>Intermolecular Forces are weaker than covalent or ionic bonds</vt:lpstr>
      <vt:lpstr>Intermolecular Forces</vt:lpstr>
      <vt:lpstr>Dipole-Dipole Attractions (polar-polar)</vt:lpstr>
      <vt:lpstr>Hydrogen Bonds</vt:lpstr>
      <vt:lpstr>Dispersion Forces</vt:lpstr>
      <vt:lpstr>Intermolecular Forces govern different physical states</vt:lpstr>
      <vt:lpstr>Stronger Intermolecular Forces mean higher boiling points</vt:lpstr>
      <vt:lpstr>Viscosity of a liquid is a measure of its resistance to flow</vt:lpstr>
      <vt:lpstr>Surface Tension – IMF cause the surface of a liquid to be as small as possible</vt:lpstr>
      <vt:lpstr>Meniscus is from IMF, the liquid is either attracted or repelled by the tube</vt:lpstr>
      <vt:lpstr>Capillary Action is from IMF, the liquid is attracted to the capillary tube</vt:lpstr>
      <vt:lpstr>States of Matter and Energy</vt:lpstr>
      <vt:lpstr>Intermolecular Forces govern different physical states</vt:lpstr>
      <vt:lpstr>Energy can break intermolecular forces (IMF)</vt:lpstr>
      <vt:lpstr>Pressure can also affect phase changes (and physical states)</vt:lpstr>
      <vt:lpstr>Phase diagrams can help identify the physical state of a substance</vt:lpstr>
      <vt:lpstr>PowerPoint Presentation</vt:lpstr>
      <vt:lpstr>PowerPoint Presentation</vt:lpstr>
      <vt:lpstr>Heating and Cooling Curves</vt:lpstr>
      <vt:lpstr>Energy Key Terms</vt:lpstr>
      <vt:lpstr>Different substances have different heat capacities</vt:lpstr>
      <vt:lpstr>Heating and Cooling Curves</vt:lpstr>
      <vt:lpstr>Exothermic processes release heat while endothermic reactions absorb heat.</vt:lpstr>
      <vt:lpstr>PowerPoint Presentation</vt:lpstr>
      <vt:lpstr>PowerPoint Presentation</vt:lpstr>
    </vt:vector>
  </TitlesOfParts>
  <Company>Solano Community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Atoms, Molecules, and Ions</dc:title>
  <dc:creator>Commodore St Germain</dc:creator>
  <cp:lastModifiedBy>Commodore St Germain</cp:lastModifiedBy>
  <cp:revision>1</cp:revision>
  <cp:lastPrinted>2026-06-04T15:40:40Z</cp:lastPrinted>
  <dcterms:created xsi:type="dcterms:W3CDTF">2026-03-02T23:59:03Z</dcterms:created>
  <dcterms:modified xsi:type="dcterms:W3CDTF">2026-06-27T04:21:19Z</dcterms:modified>
</cp:coreProperties>
</file>