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499" r:id="rId2"/>
    <p:sldId id="256" r:id="rId3"/>
    <p:sldId id="365" r:id="rId4"/>
    <p:sldId id="349" r:id="rId5"/>
    <p:sldId id="412" r:id="rId6"/>
    <p:sldId id="425" r:id="rId7"/>
    <p:sldId id="415" r:id="rId8"/>
    <p:sldId id="416" r:id="rId9"/>
    <p:sldId id="407" r:id="rId10"/>
    <p:sldId id="419" r:id="rId11"/>
    <p:sldId id="418" r:id="rId12"/>
    <p:sldId id="426" r:id="rId13"/>
    <p:sldId id="353" r:id="rId14"/>
    <p:sldId id="314" r:id="rId15"/>
    <p:sldId id="408" r:id="rId16"/>
    <p:sldId id="409" r:id="rId17"/>
    <p:sldId id="430" r:id="rId18"/>
    <p:sldId id="450" r:id="rId19"/>
    <p:sldId id="439" r:id="rId20"/>
    <p:sldId id="436" r:id="rId21"/>
    <p:sldId id="444" r:id="rId22"/>
    <p:sldId id="448" r:id="rId23"/>
    <p:sldId id="449" r:id="rId24"/>
    <p:sldId id="431" r:id="rId25"/>
    <p:sldId id="432" r:id="rId26"/>
    <p:sldId id="427" r:id="rId27"/>
    <p:sldId id="445" r:id="rId28"/>
    <p:sldId id="446" r:id="rId29"/>
    <p:sldId id="447" r:id="rId30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0022FA-189A-419D-90E8-65A41F0070C7}" v="3" dt="2026-06-21T03:24:25.9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16" autoAdjust="0"/>
    <p:restoredTop sz="94660"/>
  </p:normalViewPr>
  <p:slideViewPr>
    <p:cSldViewPr snapToGrid="0">
      <p:cViewPr varScale="1">
        <p:scale>
          <a:sx n="80" d="100"/>
          <a:sy n="80" d="100"/>
        </p:scale>
        <p:origin x="81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mmodore St Germain" userId="420783ab-3e48-4f67-af00-cfba62042d5f" providerId="ADAL" clId="{29E9992B-0F8D-4AF6-9A11-A969568DE313}"/>
    <pc:docChg chg="addSld delSld modSld">
      <pc:chgData name="Commodore St Germain" userId="420783ab-3e48-4f67-af00-cfba62042d5f" providerId="ADAL" clId="{29E9992B-0F8D-4AF6-9A11-A969568DE313}" dt="2026-03-16T23:24:10.577" v="75"/>
      <pc:docMkLst>
        <pc:docMk/>
      </pc:docMkLst>
      <pc:sldChg chg="modSp mod">
        <pc:chgData name="Commodore St Germain" userId="420783ab-3e48-4f67-af00-cfba62042d5f" providerId="ADAL" clId="{29E9992B-0F8D-4AF6-9A11-A969568DE313}" dt="2026-03-16T23:16:03.296" v="71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29E9992B-0F8D-4AF6-9A11-A969568DE313}" dt="2026-03-16T23:15:41.980" v="37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29E9992B-0F8D-4AF6-9A11-A969568DE313}" dt="2026-03-16T23:16:03.296" v="71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8270684" sldId="25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952150569" sldId="25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042240113" sldId="25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272781784" sldId="260"/>
        </pc:sldMkLst>
      </pc:sldChg>
      <pc:sldChg chg="add del">
        <pc:chgData name="Commodore St Germain" userId="420783ab-3e48-4f67-af00-cfba62042d5f" providerId="ADAL" clId="{29E9992B-0F8D-4AF6-9A11-A969568DE313}" dt="2026-03-16T23:22:59.821" v="74"/>
        <pc:sldMkLst>
          <pc:docMk/>
          <pc:sldMk cId="3618327651" sldId="26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89111717" sldId="26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043299969" sldId="26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140214446" sldId="264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860560278" sldId="26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145646465" sldId="266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540781402" sldId="26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561620801" sldId="26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2445998418" sldId="277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595573431" sldId="278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92283493" sldId="279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25045980" sldId="28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97923961" sldId="282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1754371123" sldId="283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4127048360" sldId="285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29E9992B-0F8D-4AF6-9A11-A969568DE313}" dt="2026-03-16T23:24:10.577" v="75"/>
        <pc:sldMkLst>
          <pc:docMk/>
          <pc:sldMk cId="4246797346" sldId="301"/>
        </pc:sldMkLst>
      </pc:sldChg>
      <pc:sldChg chg="del">
        <pc:chgData name="Commodore St Germain" userId="420783ab-3e48-4f67-af00-cfba62042d5f" providerId="ADAL" clId="{29E9992B-0F8D-4AF6-9A11-A969568DE313}" dt="2026-03-16T23:16:10.392" v="72" actId="47"/>
        <pc:sldMkLst>
          <pc:docMk/>
          <pc:sldMk cId="329686628" sldId="302"/>
        </pc:sldMkLst>
      </pc:sldChg>
      <pc:sldChg chg="del">
        <pc:chgData name="Commodore St Germain" userId="420783ab-3e48-4f67-af00-cfba62042d5f" providerId="ADAL" clId="{29E9992B-0F8D-4AF6-9A11-A969568DE313}" dt="2026-03-16T23:16:12.084" v="73" actId="47"/>
        <pc:sldMkLst>
          <pc:docMk/>
          <pc:sldMk cId="124810816" sldId="303"/>
        </pc:sldMkLst>
      </pc:sldChg>
    </pc:docChg>
  </pc:docChgLst>
  <pc:docChgLst>
    <pc:chgData name="Commodore St Germain" userId="420783ab-3e48-4f67-af00-cfba62042d5f" providerId="ADAL" clId="{F00022FA-189A-419D-90E8-65A41F0070C7}"/>
    <pc:docChg chg="addSld delSld modSld">
      <pc:chgData name="Commodore St Germain" userId="420783ab-3e48-4f67-af00-cfba62042d5f" providerId="ADAL" clId="{F00022FA-189A-419D-90E8-65A41F0070C7}" dt="2026-06-21T03:24:25.970" v="31"/>
      <pc:docMkLst>
        <pc:docMk/>
      </pc:docMkLst>
      <pc:sldChg chg="del">
        <pc:chgData name="Commodore St Germain" userId="420783ab-3e48-4f67-af00-cfba62042d5f" providerId="ADAL" clId="{F00022FA-189A-419D-90E8-65A41F0070C7}" dt="2026-06-05T21:47:58.932" v="5" actId="47"/>
        <pc:sldMkLst>
          <pc:docMk/>
          <pc:sldMk cId="4127687460" sldId="356"/>
        </pc:sldMkLst>
      </pc:sldChg>
      <pc:sldChg chg="del">
        <pc:chgData name="Commodore St Germain" userId="420783ab-3e48-4f67-af00-cfba62042d5f" providerId="ADAL" clId="{F00022FA-189A-419D-90E8-65A41F0070C7}" dt="2026-06-05T21:47:54.256" v="4" actId="47"/>
        <pc:sldMkLst>
          <pc:docMk/>
          <pc:sldMk cId="2019468623" sldId="420"/>
        </pc:sldMkLst>
      </pc:sldChg>
      <pc:sldChg chg="del">
        <pc:chgData name="Commodore St Germain" userId="420783ab-3e48-4f67-af00-cfba62042d5f" providerId="ADAL" clId="{F00022FA-189A-419D-90E8-65A41F0070C7}" dt="2026-06-05T21:47:41.654" v="0" actId="47"/>
        <pc:sldMkLst>
          <pc:docMk/>
          <pc:sldMk cId="1234968113" sldId="421"/>
        </pc:sldMkLst>
      </pc:sldChg>
      <pc:sldChg chg="del">
        <pc:chgData name="Commodore St Germain" userId="420783ab-3e48-4f67-af00-cfba62042d5f" providerId="ADAL" clId="{F00022FA-189A-419D-90E8-65A41F0070C7}" dt="2026-06-05T21:47:52.694" v="3" actId="47"/>
        <pc:sldMkLst>
          <pc:docMk/>
          <pc:sldMk cId="3755090008" sldId="423"/>
        </pc:sldMkLst>
      </pc:sldChg>
      <pc:sldChg chg="modSp mod">
        <pc:chgData name="Commodore St Germain" userId="420783ab-3e48-4f67-af00-cfba62042d5f" providerId="ADAL" clId="{F00022FA-189A-419D-90E8-65A41F0070C7}" dt="2026-06-10T02:39:00.286" v="30" actId="1076"/>
        <pc:sldMkLst>
          <pc:docMk/>
          <pc:sldMk cId="3761892171" sldId="427"/>
        </pc:sldMkLst>
        <pc:spChg chg="mod">
          <ac:chgData name="Commodore St Germain" userId="420783ab-3e48-4f67-af00-cfba62042d5f" providerId="ADAL" clId="{F00022FA-189A-419D-90E8-65A41F0070C7}" dt="2026-06-10T02:38:55.993" v="29" actId="255"/>
          <ac:spMkLst>
            <pc:docMk/>
            <pc:sldMk cId="3761892171" sldId="427"/>
            <ac:spMk id="3" creationId="{0D92A509-BDCF-E860-D794-DC64A8178CB5}"/>
          </ac:spMkLst>
        </pc:spChg>
        <pc:graphicFrameChg chg="mod modGraphic">
          <ac:chgData name="Commodore St Germain" userId="420783ab-3e48-4f67-af00-cfba62042d5f" providerId="ADAL" clId="{F00022FA-189A-419D-90E8-65A41F0070C7}" dt="2026-06-10T02:39:00.286" v="30" actId="1076"/>
          <ac:graphicFrameMkLst>
            <pc:docMk/>
            <pc:sldMk cId="3761892171" sldId="427"/>
            <ac:graphicFrameMk id="4" creationId="{C1754D86-943C-4A47-36AA-95475B3559B5}"/>
          </ac:graphicFrameMkLst>
        </pc:graphicFrameChg>
      </pc:sldChg>
      <pc:sldChg chg="add del">
        <pc:chgData name="Commodore St Germain" userId="420783ab-3e48-4f67-af00-cfba62042d5f" providerId="ADAL" clId="{F00022FA-189A-419D-90E8-65A41F0070C7}" dt="2026-06-09T23:45:54.576" v="7"/>
        <pc:sldMkLst>
          <pc:docMk/>
          <pc:sldMk cId="3600945552" sldId="431"/>
        </pc:sldMkLst>
      </pc:sldChg>
      <pc:sldChg chg="add del">
        <pc:chgData name="Commodore St Germain" userId="420783ab-3e48-4f67-af00-cfba62042d5f" providerId="ADAL" clId="{F00022FA-189A-419D-90E8-65A41F0070C7}" dt="2026-06-09T23:45:54.576" v="7"/>
        <pc:sldMkLst>
          <pc:docMk/>
          <pc:sldMk cId="2462487297" sldId="432"/>
        </pc:sldMkLst>
      </pc:sldChg>
      <pc:sldChg chg="del">
        <pc:chgData name="Commodore St Germain" userId="420783ab-3e48-4f67-af00-cfba62042d5f" providerId="ADAL" clId="{F00022FA-189A-419D-90E8-65A41F0070C7}" dt="2026-06-05T21:47:45.963" v="1" actId="47"/>
        <pc:sldMkLst>
          <pc:docMk/>
          <pc:sldMk cId="3869837493" sldId="434"/>
        </pc:sldMkLst>
      </pc:sldChg>
      <pc:sldChg chg="del">
        <pc:chgData name="Commodore St Germain" userId="420783ab-3e48-4f67-af00-cfba62042d5f" providerId="ADAL" clId="{F00022FA-189A-419D-90E8-65A41F0070C7}" dt="2026-06-05T21:47:49.175" v="2" actId="47"/>
        <pc:sldMkLst>
          <pc:docMk/>
          <pc:sldMk cId="1463665807" sldId="435"/>
        </pc:sldMkLst>
      </pc:sldChg>
      <pc:sldChg chg="del">
        <pc:chgData name="Commodore St Germain" userId="420783ab-3e48-4f67-af00-cfba62042d5f" providerId="ADAL" clId="{F00022FA-189A-419D-90E8-65A41F0070C7}" dt="2026-06-09T23:46:02.632" v="8" actId="47"/>
        <pc:sldMkLst>
          <pc:docMk/>
          <pc:sldMk cId="2590026316" sldId="438"/>
        </pc:sldMkLst>
      </pc:sldChg>
      <pc:sldChg chg="del">
        <pc:chgData name="Commodore St Germain" userId="420783ab-3e48-4f67-af00-cfba62042d5f" providerId="ADAL" clId="{F00022FA-189A-419D-90E8-65A41F0070C7}" dt="2026-06-09T23:45:52.941" v="6" actId="47"/>
        <pc:sldMkLst>
          <pc:docMk/>
          <pc:sldMk cId="945821655" sldId="443"/>
        </pc:sldMkLst>
      </pc:sldChg>
      <pc:sldChg chg="modSp mod">
        <pc:chgData name="Commodore St Germain" userId="420783ab-3e48-4f67-af00-cfba62042d5f" providerId="ADAL" clId="{F00022FA-189A-419D-90E8-65A41F0070C7}" dt="2026-06-10T02:37:34.831" v="11" actId="58"/>
        <pc:sldMkLst>
          <pc:docMk/>
          <pc:sldMk cId="4176444492" sldId="447"/>
        </pc:sldMkLst>
        <pc:spChg chg="mod">
          <ac:chgData name="Commodore St Germain" userId="420783ab-3e48-4f67-af00-cfba62042d5f" providerId="ADAL" clId="{F00022FA-189A-419D-90E8-65A41F0070C7}" dt="2026-06-10T02:37:34.831" v="11" actId="58"/>
          <ac:spMkLst>
            <pc:docMk/>
            <pc:sldMk cId="4176444492" sldId="447"/>
            <ac:spMk id="3" creationId="{8F59C70B-9549-A27E-6307-A36F7F6102B1}"/>
          </ac:spMkLst>
        </pc:spChg>
      </pc:sldChg>
      <pc:sldChg chg="add">
        <pc:chgData name="Commodore St Germain" userId="420783ab-3e48-4f67-af00-cfba62042d5f" providerId="ADAL" clId="{F00022FA-189A-419D-90E8-65A41F0070C7}" dt="2026-06-09T23:45:54.576" v="7"/>
        <pc:sldMkLst>
          <pc:docMk/>
          <pc:sldMk cId="3479690241" sldId="449"/>
        </pc:sldMkLst>
      </pc:sldChg>
      <pc:sldChg chg="add">
        <pc:chgData name="Commodore St Germain" userId="420783ab-3e48-4f67-af00-cfba62042d5f" providerId="ADAL" clId="{F00022FA-189A-419D-90E8-65A41F0070C7}" dt="2026-06-09T23:46:04.590" v="9"/>
        <pc:sldMkLst>
          <pc:docMk/>
          <pc:sldMk cId="3043629814" sldId="450"/>
        </pc:sldMkLst>
      </pc:sldChg>
      <pc:sldChg chg="add">
        <pc:chgData name="Commodore St Germain" userId="420783ab-3e48-4f67-af00-cfba62042d5f" providerId="ADAL" clId="{F00022FA-189A-419D-90E8-65A41F0070C7}" dt="2026-06-21T03:24:25.970" v="31"/>
        <pc:sldMkLst>
          <pc:docMk/>
          <pc:sldMk cId="3514399892" sldId="499"/>
        </pc:sldMkLst>
      </pc:sldChg>
    </pc:docChg>
  </pc:docChgLst>
  <pc:docChgLst>
    <pc:chgData name="Commodore St Germain" userId="420783ab-3e48-4f67-af00-cfba62042d5f" providerId="ADAL" clId="{1C523B61-7826-4439-92ED-7DC924354F99}"/>
    <pc:docChg chg="undo redo custSel addSld delSld modSld sldOrd">
      <pc:chgData name="Commodore St Germain" userId="420783ab-3e48-4f67-af00-cfba62042d5f" providerId="ADAL" clId="{1C523B61-7826-4439-92ED-7DC924354F99}" dt="2026-06-02T20:01:32.460" v="5364" actId="47"/>
      <pc:docMkLst>
        <pc:docMk/>
      </pc:docMkLst>
      <pc:sldChg chg="modSp mod">
        <pc:chgData name="Commodore St Germain" userId="420783ab-3e48-4f67-af00-cfba62042d5f" providerId="ADAL" clId="{1C523B61-7826-4439-92ED-7DC924354F99}" dt="2026-06-02T16:43:34.320" v="114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1C523B61-7826-4439-92ED-7DC924354F99}" dt="2026-06-02T16:22:38.023" v="44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34.320" v="114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29775196" sldId="26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3225097" sldId="27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21071" sldId="27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731291704" sldId="27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939850931" sldId="28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7549984" sldId="28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40031918" sldId="30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51643530" sldId="30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67079879" sldId="30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0130952" sldId="31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0571133" sldId="31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7343445" sldId="31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08162060" sldId="31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29449540" sldId="31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34514614" sldId="32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06750692" sldId="32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314694161" sldId="32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512435690" sldId="32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27793317" sldId="32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76003775" sldId="32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636434489" sldId="326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30802884" sldId="32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704594" sldId="32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06018904" sldId="33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714200882" sldId="33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84460423" sldId="34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89378719" sldId="34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916839879" sldId="34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52985267" sldId="34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796425296" sldId="344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20046398" sldId="345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051607058" sldId="34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114037617" sldId="34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91423328" sldId="34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9662517" sldId="35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92084283" sldId="35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975294198" sldId="35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65710241" sldId="353"/>
        </pc:sldMkLst>
      </pc:sldChg>
      <pc:sldChg chg="del">
        <pc:chgData name="Commodore St Germain" userId="420783ab-3e48-4f67-af00-cfba62042d5f" providerId="ADAL" clId="{1C523B61-7826-4439-92ED-7DC924354F99}" dt="2026-06-02T16:43:55.309" v="118" actId="47"/>
        <pc:sldMkLst>
          <pc:docMk/>
          <pc:sldMk cId="2747046731" sldId="357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269579287" sldId="358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691386379" sldId="359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112118178" sldId="360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843656722" sldId="361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1691546338" sldId="362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472628026" sldId="363"/>
        </pc:sldMkLst>
      </pc:sldChg>
      <pc:sldChg chg="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62519916" sldId="364"/>
        </pc:sldMkLst>
      </pc:sldChg>
      <pc:sldChg chg="modSp add mod">
        <pc:chgData name="Commodore St Germain" userId="420783ab-3e48-4f67-af00-cfba62042d5f" providerId="ADAL" clId="{1C523B61-7826-4439-92ED-7DC924354F99}" dt="2026-06-02T16:43:52.717" v="117" actId="20577"/>
        <pc:sldMkLst>
          <pc:docMk/>
          <pc:sldMk cId="2208279446" sldId="365"/>
        </pc:sldMkLst>
        <pc:spChg chg="mod">
          <ac:chgData name="Commodore St Germain" userId="420783ab-3e48-4f67-af00-cfba62042d5f" providerId="ADAL" clId="{1C523B61-7826-4439-92ED-7DC924354F99}" dt="2026-06-02T16:43:49.535" v="116" actId="20577"/>
          <ac:spMkLst>
            <pc:docMk/>
            <pc:sldMk cId="2208279446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6:43:52.717" v="117" actId="20577"/>
          <ac:spMkLst>
            <pc:docMk/>
            <pc:sldMk cId="2208279446" sldId="365"/>
            <ac:spMk id="3" creationId="{FAE6C167-8755-0957-EC44-727CF70712E3}"/>
          </ac:spMkLst>
        </pc:spChg>
      </pc:sldChg>
      <pc:sldChg chg="addSp modSp new mod">
        <pc:chgData name="Commodore St Germain" userId="420783ab-3e48-4f67-af00-cfba62042d5f" providerId="ADAL" clId="{1C523B61-7826-4439-92ED-7DC924354F99}" dt="2026-06-02T17:34:40.017" v="1556"/>
        <pc:sldMkLst>
          <pc:docMk/>
          <pc:sldMk cId="3137760379" sldId="366"/>
        </pc:sldMkLst>
        <pc:spChg chg="mod">
          <ac:chgData name="Commodore St Germain" userId="420783ab-3e48-4f67-af00-cfba62042d5f" providerId="ADAL" clId="{1C523B61-7826-4439-92ED-7DC924354F99}" dt="2026-06-02T16:55:47.188" v="667" actId="20577"/>
          <ac:spMkLst>
            <pc:docMk/>
            <pc:sldMk cId="3137760379" sldId="366"/>
            <ac:spMk id="2" creationId="{125A4FA3-ECE9-89B6-02CA-9302361933B2}"/>
          </ac:spMkLst>
        </pc:spChg>
        <pc:spChg chg="add mod">
          <ac:chgData name="Commodore St Germain" userId="420783ab-3e48-4f67-af00-cfba62042d5f" providerId="ADAL" clId="{1C523B61-7826-4439-92ED-7DC924354F99}" dt="2026-06-02T17:34:40.017" v="1556"/>
          <ac:spMkLst>
            <pc:docMk/>
            <pc:sldMk cId="3137760379" sldId="366"/>
            <ac:spMk id="6" creationId="{4D2F58D1-2681-B007-3179-18B22270C4F3}"/>
          </ac:spMkLst>
        </pc:spChg>
        <pc:picChg chg="add mod">
          <ac:chgData name="Commodore St Germain" userId="420783ab-3e48-4f67-af00-cfba62042d5f" providerId="ADAL" clId="{1C523B61-7826-4439-92ED-7DC924354F99}" dt="2026-06-02T16:52:30.568" v="146" actId="14100"/>
          <ac:picMkLst>
            <pc:docMk/>
            <pc:sldMk cId="3137760379" sldId="366"/>
            <ac:picMk id="5" creationId="{4BC46997-8592-A12F-3164-D68EAC26497E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8:20:19.988" v="2880" actId="20577"/>
        <pc:sldMkLst>
          <pc:docMk/>
          <pc:sldMk cId="3636897452" sldId="367"/>
        </pc:sldMkLst>
        <pc:spChg chg="mod">
          <ac:chgData name="Commodore St Germain" userId="420783ab-3e48-4f67-af00-cfba62042d5f" providerId="ADAL" clId="{1C523B61-7826-4439-92ED-7DC924354F99}" dt="2026-06-02T16:53:12.332" v="164" actId="20577"/>
          <ac:spMkLst>
            <pc:docMk/>
            <pc:sldMk cId="3636897452" sldId="367"/>
            <ac:spMk id="2" creationId="{1C2567E6-34AC-3DC2-39E5-6900608B1996}"/>
          </ac:spMkLst>
        </pc:spChg>
        <pc:spChg chg="mod">
          <ac:chgData name="Commodore St Germain" userId="420783ab-3e48-4f67-af00-cfba62042d5f" providerId="ADAL" clId="{1C523B61-7826-4439-92ED-7DC924354F99}" dt="2026-06-02T18:20:19.988" v="2880" actId="20577"/>
          <ac:spMkLst>
            <pc:docMk/>
            <pc:sldMk cId="3636897452" sldId="367"/>
            <ac:spMk id="3" creationId="{23ED3C3A-5DD8-5911-618E-10BD94DC29B7}"/>
          </ac:spMkLst>
        </pc:spChg>
      </pc:sldChg>
      <pc:sldChg chg="addSp delSp modSp new mod ord">
        <pc:chgData name="Commodore St Germain" userId="420783ab-3e48-4f67-af00-cfba62042d5f" providerId="ADAL" clId="{1C523B61-7826-4439-92ED-7DC924354F99}" dt="2026-06-02T18:38:31.437" v="3336" actId="1076"/>
        <pc:sldMkLst>
          <pc:docMk/>
          <pc:sldMk cId="3725062228" sldId="368"/>
        </pc:sldMkLst>
        <pc:spChg chg="mod">
          <ac:chgData name="Commodore St Germain" userId="420783ab-3e48-4f67-af00-cfba62042d5f" providerId="ADAL" clId="{1C523B61-7826-4439-92ED-7DC924354F99}" dt="2026-06-02T18:27:53.562" v="3033" actId="20577"/>
          <ac:spMkLst>
            <pc:docMk/>
            <pc:sldMk cId="3725062228" sldId="368"/>
            <ac:spMk id="2" creationId="{0C9F8998-4B3D-1CEE-B435-30F93A69563F}"/>
          </ac:spMkLst>
        </pc:spChg>
        <pc:spChg chg="del">
          <ac:chgData name="Commodore St Germain" userId="420783ab-3e48-4f67-af00-cfba62042d5f" providerId="ADAL" clId="{1C523B61-7826-4439-92ED-7DC924354F99}" dt="2026-06-02T17:18:18.115" v="1313" actId="3680"/>
          <ac:spMkLst>
            <pc:docMk/>
            <pc:sldMk cId="3725062228" sldId="368"/>
            <ac:spMk id="3" creationId="{ED0458B4-689C-3401-F470-3FA9C4B873A5}"/>
          </ac:spMkLst>
        </pc:spChg>
        <pc:spChg chg="add mod">
          <ac:chgData name="Commodore St Germain" userId="420783ab-3e48-4f67-af00-cfba62042d5f" providerId="ADAL" clId="{1C523B61-7826-4439-92ED-7DC924354F99}" dt="2026-06-02T17:03:57.520" v="929" actId="20577"/>
          <ac:spMkLst>
            <pc:docMk/>
            <pc:sldMk cId="3725062228" sldId="368"/>
            <ac:spMk id="6" creationId="{16AECEDA-02FF-1D3B-F692-6E7EF615F919}"/>
          </ac:spMkLst>
        </pc:spChg>
        <pc:spChg chg="add del mod">
          <ac:chgData name="Commodore St Germain" userId="420783ab-3e48-4f67-af00-cfba62042d5f" providerId="ADAL" clId="{1C523B61-7826-4439-92ED-7DC924354F99}" dt="2026-06-02T17:18:43.775" v="1322"/>
          <ac:spMkLst>
            <pc:docMk/>
            <pc:sldMk cId="3725062228" sldId="368"/>
            <ac:spMk id="7" creationId="{D51ACFEA-6964-EECB-A832-C6CD8296A677}"/>
          </ac:spMkLst>
        </pc:spChg>
        <pc:spChg chg="add del mod">
          <ac:chgData name="Commodore St Germain" userId="420783ab-3e48-4f67-af00-cfba62042d5f" providerId="ADAL" clId="{1C523B61-7826-4439-92ED-7DC924354F99}" dt="2026-06-02T17:18:51.250" v="1324" actId="478"/>
          <ac:spMkLst>
            <pc:docMk/>
            <pc:sldMk cId="3725062228" sldId="368"/>
            <ac:spMk id="8" creationId="{382D7E63-6197-9061-4ED5-2D56F15D1C0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9" creationId="{D4A93F51-D326-79DF-BD3F-A756E4F178E6}"/>
          </ac:spMkLst>
        </pc:spChg>
        <pc:spChg chg="add del mod">
          <ac:chgData name="Commodore St Germain" userId="420783ab-3e48-4f67-af00-cfba62042d5f" providerId="ADAL" clId="{1C523B61-7826-4439-92ED-7DC924354F99}" dt="2026-06-02T17:19:02.826" v="1325" actId="478"/>
          <ac:spMkLst>
            <pc:docMk/>
            <pc:sldMk cId="3725062228" sldId="368"/>
            <ac:spMk id="10" creationId="{4B039078-83AC-C75D-335C-348306F1AC41}"/>
          </ac:spMkLst>
        </pc:spChg>
        <pc:spChg chg="add del">
          <ac:chgData name="Commodore St Germain" userId="420783ab-3e48-4f67-af00-cfba62042d5f" providerId="ADAL" clId="{1C523B61-7826-4439-92ED-7DC924354F99}" dt="2026-06-02T17:18:43.775" v="1320" actId="22"/>
          <ac:spMkLst>
            <pc:docMk/>
            <pc:sldMk cId="3725062228" sldId="368"/>
            <ac:spMk id="13" creationId="{A8A709C2-1BC7-9241-985E-95CBC13C0287}"/>
          </ac:spMkLst>
        </pc:spChg>
        <pc:spChg chg="add del mod">
          <ac:chgData name="Commodore St Germain" userId="420783ab-3e48-4f67-af00-cfba62042d5f" providerId="ADAL" clId="{1C523B61-7826-4439-92ED-7DC924354F99}" dt="2026-06-02T17:20:21.449" v="1373" actId="478"/>
          <ac:spMkLst>
            <pc:docMk/>
            <pc:sldMk cId="3725062228" sldId="368"/>
            <ac:spMk id="14" creationId="{125C0EF8-96CF-ABFD-157C-E0A49EAED2A7}"/>
          </ac:spMkLst>
        </pc:spChg>
        <pc:spChg chg="add mod">
          <ac:chgData name="Commodore St Germain" userId="420783ab-3e48-4f67-af00-cfba62042d5f" providerId="ADAL" clId="{1C523B61-7826-4439-92ED-7DC924354F99}" dt="2026-06-02T18:38:28.127" v="3335" actId="1076"/>
          <ac:spMkLst>
            <pc:docMk/>
            <pc:sldMk cId="3725062228" sldId="368"/>
            <ac:spMk id="16" creationId="{99992BF5-C363-218B-78EF-44AE57AE28F1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19" creationId="{9E05F633-7B0B-EE16-5F8C-851BA2E204E5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0" creationId="{3602000B-BD17-D85B-67EB-DA5BD728844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1" creationId="{CE3FA3D0-7C68-6CAB-2268-6C21EA1B33BC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2" creationId="{3A39B0D3-F48C-013F-CDBF-3651F5A0E01B}"/>
          </ac:spMkLst>
        </pc:spChg>
        <pc:spChg chg="add mod">
          <ac:chgData name="Commodore St Germain" userId="420783ab-3e48-4f67-af00-cfba62042d5f" providerId="ADAL" clId="{1C523B61-7826-4439-92ED-7DC924354F99}" dt="2026-06-02T18:38:31.437" v="3336" actId="1076"/>
          <ac:spMkLst>
            <pc:docMk/>
            <pc:sldMk cId="3725062228" sldId="368"/>
            <ac:spMk id="23" creationId="{AA8E1D97-3628-22F7-D58D-1403E2AA68B9}"/>
          </ac:spMkLst>
        </pc:spChg>
        <pc:graphicFrameChg chg="add mod or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1" creationId="{6B88A6FB-B0A7-52C7-AF73-F5225CAC8B91}"/>
          </ac:graphicFrameMkLst>
        </pc:graphicFrameChg>
        <pc:graphicFrameChg chg="add mod modGraphic">
          <ac:chgData name="Commodore St Germain" userId="420783ab-3e48-4f67-af00-cfba62042d5f" providerId="ADAL" clId="{1C523B61-7826-4439-92ED-7DC924354F99}" dt="2026-06-02T18:27:10.285" v="2937" actId="1076"/>
          <ac:graphicFrameMkLst>
            <pc:docMk/>
            <pc:sldMk cId="3725062228" sldId="368"/>
            <ac:graphicFrameMk id="15" creationId="{F06B2C00-50C1-6314-5476-FDFE4D2089F4}"/>
          </ac:graphicFrameMkLst>
        </pc:graphicFrameChg>
        <pc:picChg chg="add mod">
          <ac:chgData name="Commodore St Germain" userId="420783ab-3e48-4f67-af00-cfba62042d5f" providerId="ADAL" clId="{1C523B61-7826-4439-92ED-7DC924354F99}" dt="2026-06-02T18:27:10.285" v="2937" actId="1076"/>
          <ac:picMkLst>
            <pc:docMk/>
            <pc:sldMk cId="3725062228" sldId="368"/>
            <ac:picMk id="5" creationId="{6D7FFC78-E05C-9C9A-A77A-A8297938380A}"/>
          </ac:picMkLst>
        </pc:picChg>
        <pc:picChg chg="add del">
          <ac:chgData name="Commodore St Germain" userId="420783ab-3e48-4f67-af00-cfba62042d5f" providerId="ADAL" clId="{1C523B61-7826-4439-92ED-7DC924354F99}" dt="2026-06-02T18:28:51.739" v="3035" actId="22"/>
          <ac:picMkLst>
            <pc:docMk/>
            <pc:sldMk cId="3725062228" sldId="368"/>
            <ac:picMk id="18" creationId="{67F34CD7-DE1F-9077-F23E-E25F02228892}"/>
          </ac:picMkLst>
        </pc:picChg>
      </pc:sldChg>
      <pc:sldChg chg="addSp delSp modSp new del mod ord">
        <pc:chgData name="Commodore St Germain" userId="420783ab-3e48-4f67-af00-cfba62042d5f" providerId="ADAL" clId="{1C523B61-7826-4439-92ED-7DC924354F99}" dt="2026-06-02T17:40:20.403" v="1719" actId="47"/>
        <pc:sldMkLst>
          <pc:docMk/>
          <pc:sldMk cId="2153559771" sldId="369"/>
        </pc:sldMkLst>
        <pc:spChg chg="del">
          <ac:chgData name="Commodore St Germain" userId="420783ab-3e48-4f67-af00-cfba62042d5f" providerId="ADAL" clId="{1C523B61-7826-4439-92ED-7DC924354F99}" dt="2026-06-02T17:27:21.508" v="1499" actId="478"/>
          <ac:spMkLst>
            <pc:docMk/>
            <pc:sldMk cId="2153559771" sldId="369"/>
            <ac:spMk id="3" creationId="{3F5693AC-F98E-BF18-CBF6-FBDD5C11FDC3}"/>
          </ac:spMkLst>
        </pc:spChg>
        <pc:inkChg chg="add mod">
          <ac:chgData name="Commodore St Germain" userId="420783ab-3e48-4f67-af00-cfba62042d5f" providerId="ADAL" clId="{1C523B61-7826-4439-92ED-7DC924354F99}" dt="2026-06-02T17:27:12.488" v="1498"/>
          <ac:inkMkLst>
            <pc:docMk/>
            <pc:sldMk cId="2153559771" sldId="369"/>
            <ac:inkMk id="4" creationId="{B0F13F52-B520-0165-7793-C59E5293415F}"/>
          </ac:inkMkLst>
        </pc:inkChg>
      </pc:sldChg>
      <pc:sldChg chg="modSp new mod">
        <pc:chgData name="Commodore St Germain" userId="420783ab-3e48-4f67-af00-cfba62042d5f" providerId="ADAL" clId="{1C523B61-7826-4439-92ED-7DC924354F99}" dt="2026-06-02T17:34:27.416" v="1555" actId="14100"/>
        <pc:sldMkLst>
          <pc:docMk/>
          <pc:sldMk cId="351811554" sldId="370"/>
        </pc:sldMkLst>
        <pc:spChg chg="mod">
          <ac:chgData name="Commodore St Germain" userId="420783ab-3e48-4f67-af00-cfba62042d5f" providerId="ADAL" clId="{1C523B61-7826-4439-92ED-7DC924354F99}" dt="2026-06-02T17:34:14.559" v="1551" actId="20577"/>
          <ac:spMkLst>
            <pc:docMk/>
            <pc:sldMk cId="351811554" sldId="370"/>
            <ac:spMk id="2" creationId="{9AD97C1D-8A71-44BB-D15E-FA22FF570262}"/>
          </ac:spMkLst>
        </pc:spChg>
        <pc:spChg chg="mod">
          <ac:chgData name="Commodore St Germain" userId="420783ab-3e48-4f67-af00-cfba62042d5f" providerId="ADAL" clId="{1C523B61-7826-4439-92ED-7DC924354F99}" dt="2026-06-02T17:34:27.416" v="1555" actId="14100"/>
          <ac:spMkLst>
            <pc:docMk/>
            <pc:sldMk cId="351811554" sldId="370"/>
            <ac:spMk id="3" creationId="{31A6BFEC-9E28-1D46-7DE9-29F795C5924A}"/>
          </ac:spMkLst>
        </pc:spChg>
      </pc:sldChg>
      <pc:sldChg chg="addSp delSp modSp new mod ord">
        <pc:chgData name="Commodore St Germain" userId="420783ab-3e48-4f67-af00-cfba62042d5f" providerId="ADAL" clId="{1C523B61-7826-4439-92ED-7DC924354F99}" dt="2026-06-02T18:26:42.840" v="2934" actId="20577"/>
        <pc:sldMkLst>
          <pc:docMk/>
          <pc:sldMk cId="1595637034" sldId="371"/>
        </pc:sldMkLst>
        <pc:spChg chg="mod">
          <ac:chgData name="Commodore St Germain" userId="420783ab-3e48-4f67-af00-cfba62042d5f" providerId="ADAL" clId="{1C523B61-7826-4439-92ED-7DC924354F99}" dt="2026-06-02T18:25:12.020" v="2904" actId="20577"/>
          <ac:spMkLst>
            <pc:docMk/>
            <pc:sldMk cId="1595637034" sldId="371"/>
            <ac:spMk id="2" creationId="{4383D2EB-67F2-6CBD-DD49-D766902EC3F7}"/>
          </ac:spMkLst>
        </pc:spChg>
        <pc:spChg chg="del">
          <ac:chgData name="Commodore St Germain" userId="420783ab-3e48-4f67-af00-cfba62042d5f" providerId="ADAL" clId="{1C523B61-7826-4439-92ED-7DC924354F99}" dt="2026-06-02T17:57:00.840" v="2127" actId="478"/>
          <ac:spMkLst>
            <pc:docMk/>
            <pc:sldMk cId="1595637034" sldId="371"/>
            <ac:spMk id="3" creationId="{22AC3967-FA39-0BFF-26D0-88CFEC4BADF9}"/>
          </ac:spMkLst>
        </pc:spChg>
        <pc:spChg chg="add mod">
          <ac:chgData name="Commodore St Germain" userId="420783ab-3e48-4f67-af00-cfba62042d5f" providerId="ADAL" clId="{1C523B61-7826-4439-92ED-7DC924354F99}" dt="2026-06-02T18:26:42.840" v="2934" actId="20577"/>
          <ac:spMkLst>
            <pc:docMk/>
            <pc:sldMk cId="1595637034" sldId="371"/>
            <ac:spMk id="6" creationId="{050C6B76-5A13-30A2-B484-4260D9A4ADB8}"/>
          </ac:spMkLst>
        </pc:spChg>
        <pc:spChg chg="add mod">
          <ac:chgData name="Commodore St Germain" userId="420783ab-3e48-4f67-af00-cfba62042d5f" providerId="ADAL" clId="{1C523B61-7826-4439-92ED-7DC924354F99}" dt="2026-06-02T17:54:48.605" v="1980"/>
          <ac:spMkLst>
            <pc:docMk/>
            <pc:sldMk cId="1595637034" sldId="371"/>
            <ac:spMk id="7" creationId="{D4B483BE-7A4E-16C5-405F-958ACC6BE6E4}"/>
          </ac:spMkLst>
        </pc:spChg>
        <pc:spChg chg="add mod">
          <ac:chgData name="Commodore St Germain" userId="420783ab-3e48-4f67-af00-cfba62042d5f" providerId="ADAL" clId="{1C523B61-7826-4439-92ED-7DC924354F99}" dt="2026-06-02T18:25:08.618" v="2895" actId="20577"/>
          <ac:spMkLst>
            <pc:docMk/>
            <pc:sldMk cId="1595637034" sldId="371"/>
            <ac:spMk id="8" creationId="{9894BE11-6656-8343-B798-26C2B08A61F4}"/>
          </ac:spMkLst>
        </pc:spChg>
        <pc:picChg chg="add mod">
          <ac:chgData name="Commodore St Germain" userId="420783ab-3e48-4f67-af00-cfba62042d5f" providerId="ADAL" clId="{1C523B61-7826-4439-92ED-7DC924354F99}" dt="2026-06-02T17:58:57.831" v="2426" actId="1076"/>
          <ac:picMkLst>
            <pc:docMk/>
            <pc:sldMk cId="1595637034" sldId="371"/>
            <ac:picMk id="5" creationId="{065363F1-B8C3-8093-D18A-1EA885091A03}"/>
          </ac:picMkLst>
        </pc:picChg>
      </pc:sldChg>
      <pc:sldChg chg="addSp delSp modSp new mod ord">
        <pc:chgData name="Commodore St Germain" userId="420783ab-3e48-4f67-af00-cfba62042d5f" providerId="ADAL" clId="{1C523B61-7826-4439-92ED-7DC924354F99}" dt="2026-06-02T19:30:48.713" v="4212" actId="1076"/>
        <pc:sldMkLst>
          <pc:docMk/>
          <pc:sldMk cId="3623209827" sldId="372"/>
        </pc:sldMkLst>
        <pc:spChg chg="mod">
          <ac:chgData name="Commodore St Germain" userId="420783ab-3e48-4f67-af00-cfba62042d5f" providerId="ADAL" clId="{1C523B61-7826-4439-92ED-7DC924354F99}" dt="2026-06-02T17:52:50.893" v="1835" actId="20577"/>
          <ac:spMkLst>
            <pc:docMk/>
            <pc:sldMk cId="3623209827" sldId="372"/>
            <ac:spMk id="2" creationId="{5EBA4FFF-E87C-DA76-A0AA-4383CEE7746B}"/>
          </ac:spMkLst>
        </pc:spChg>
        <pc:spChg chg="del">
          <ac:chgData name="Commodore St Germain" userId="420783ab-3e48-4f67-af00-cfba62042d5f" providerId="ADAL" clId="{1C523B61-7826-4439-92ED-7DC924354F99}" dt="2026-06-02T18:02:34.286" v="2441" actId="478"/>
          <ac:spMkLst>
            <pc:docMk/>
            <pc:sldMk cId="3623209827" sldId="372"/>
            <ac:spMk id="3" creationId="{CF5ABB28-3953-B3E5-E3BF-E9BA45DDCCD2}"/>
          </ac:spMkLst>
        </pc:spChg>
        <pc:spChg chg="add del mod">
          <ac:chgData name="Commodore St Germain" userId="420783ab-3e48-4f67-af00-cfba62042d5f" providerId="ADAL" clId="{1C523B61-7826-4439-92ED-7DC924354F99}" dt="2026-06-02T18:11:07.428" v="2679" actId="478"/>
          <ac:spMkLst>
            <pc:docMk/>
            <pc:sldMk cId="3623209827" sldId="372"/>
            <ac:spMk id="7" creationId="{2F2DB46A-F035-E19F-F2B9-9624CB1C8B6C}"/>
          </ac:spMkLst>
        </pc:spChg>
        <pc:spChg chg="add mod">
          <ac:chgData name="Commodore St Germain" userId="420783ab-3e48-4f67-af00-cfba62042d5f" providerId="ADAL" clId="{1C523B61-7826-4439-92ED-7DC924354F99}" dt="2026-06-02T18:04:04.252" v="2465" actId="1076"/>
          <ac:spMkLst>
            <pc:docMk/>
            <pc:sldMk cId="3623209827" sldId="372"/>
            <ac:spMk id="12" creationId="{122B3566-68ED-C42B-DBF8-D9968A63D86E}"/>
          </ac:spMkLst>
        </pc:spChg>
        <pc:spChg chg="add mod">
          <ac:chgData name="Commodore St Germain" userId="420783ab-3e48-4f67-af00-cfba62042d5f" providerId="ADAL" clId="{1C523B61-7826-4439-92ED-7DC924354F99}" dt="2026-06-02T18:07:16.681" v="2506" actId="1076"/>
          <ac:spMkLst>
            <pc:docMk/>
            <pc:sldMk cId="3623209827" sldId="372"/>
            <ac:spMk id="13" creationId="{23901B29-1C85-B34C-56C7-096A2DF3679A}"/>
          </ac:spMkLst>
        </pc:spChg>
        <pc:spChg chg="add mod ord">
          <ac:chgData name="Commodore St Germain" userId="420783ab-3e48-4f67-af00-cfba62042d5f" providerId="ADAL" clId="{1C523B61-7826-4439-92ED-7DC924354F99}" dt="2026-06-02T18:07:26.210" v="2509" actId="1076"/>
          <ac:spMkLst>
            <pc:docMk/>
            <pc:sldMk cId="3623209827" sldId="372"/>
            <ac:spMk id="14" creationId="{A6EBEDE7-3B14-F5C4-CC83-91810846143A}"/>
          </ac:spMkLst>
        </pc:spChg>
        <pc:spChg chg="add mod">
          <ac:chgData name="Commodore St Germain" userId="420783ab-3e48-4f67-af00-cfba62042d5f" providerId="ADAL" clId="{1C523B61-7826-4439-92ED-7DC924354F99}" dt="2026-06-02T18:03:47.045" v="2456" actId="1076"/>
          <ac:spMkLst>
            <pc:docMk/>
            <pc:sldMk cId="3623209827" sldId="372"/>
            <ac:spMk id="15" creationId="{752513D7-0E5E-EFF0-8F6F-638474674AAE}"/>
          </ac:spMkLst>
        </pc:spChg>
        <pc:spChg chg="add mod">
          <ac:chgData name="Commodore St Germain" userId="420783ab-3e48-4f67-af00-cfba62042d5f" providerId="ADAL" clId="{1C523B61-7826-4439-92ED-7DC924354F99}" dt="2026-06-02T18:03:42.857" v="2455" actId="1076"/>
          <ac:spMkLst>
            <pc:docMk/>
            <pc:sldMk cId="3623209827" sldId="372"/>
            <ac:spMk id="16" creationId="{6C3F884D-E5BC-2B94-38CE-60F729980A5A}"/>
          </ac:spMkLst>
        </pc:spChg>
        <pc:spChg chg="add mod">
          <ac:chgData name="Commodore St Germain" userId="420783ab-3e48-4f67-af00-cfba62042d5f" providerId="ADAL" clId="{1C523B61-7826-4439-92ED-7DC924354F99}" dt="2026-06-02T18:12:03.972" v="2711" actId="20577"/>
          <ac:spMkLst>
            <pc:docMk/>
            <pc:sldMk cId="3623209827" sldId="372"/>
            <ac:spMk id="21" creationId="{EF8773F8-2418-E947-958A-96CF0B6EB673}"/>
          </ac:spMkLst>
        </pc:spChg>
        <pc:spChg chg="add mod">
          <ac:chgData name="Commodore St Germain" userId="420783ab-3e48-4f67-af00-cfba62042d5f" providerId="ADAL" clId="{1C523B61-7826-4439-92ED-7DC924354F99}" dt="2026-06-02T18:12:19.830" v="2742" actId="20577"/>
          <ac:spMkLst>
            <pc:docMk/>
            <pc:sldMk cId="3623209827" sldId="372"/>
            <ac:spMk id="22" creationId="{DAB2A176-DF28-9A07-DCB6-183B7B945102}"/>
          </ac:spMkLst>
        </pc:spChg>
        <pc:spChg chg="add mod">
          <ac:chgData name="Commodore St Germain" userId="420783ab-3e48-4f67-af00-cfba62042d5f" providerId="ADAL" clId="{1C523B61-7826-4439-92ED-7DC924354F99}" dt="2026-06-02T18:12:12.394" v="2728" actId="20577"/>
          <ac:spMkLst>
            <pc:docMk/>
            <pc:sldMk cId="3623209827" sldId="372"/>
            <ac:spMk id="23" creationId="{69178196-0FA6-21D9-13E2-5A654A055DCE}"/>
          </ac:spMkLst>
        </pc:spChg>
        <pc:spChg chg="add mod">
          <ac:chgData name="Commodore St Germain" userId="420783ab-3e48-4f67-af00-cfba62042d5f" providerId="ADAL" clId="{1C523B61-7826-4439-92ED-7DC924354F99}" dt="2026-06-02T19:30:48.713" v="4212" actId="1076"/>
          <ac:spMkLst>
            <pc:docMk/>
            <pc:sldMk cId="3623209827" sldId="372"/>
            <ac:spMk id="49" creationId="{C162D239-4C70-E6DD-CDE3-6AEA347D8C7D}"/>
          </ac:spMkLst>
        </pc:spChg>
        <pc:picChg chg="add mod ord modCrop">
          <ac:chgData name="Commodore St Germain" userId="420783ab-3e48-4f67-af00-cfba62042d5f" providerId="ADAL" clId="{1C523B61-7826-4439-92ED-7DC924354F99}" dt="2026-06-02T18:11:49.390" v="2684" actId="14100"/>
          <ac:picMkLst>
            <pc:docMk/>
            <pc:sldMk cId="3623209827" sldId="372"/>
            <ac:picMk id="4" creationId="{52BE1BA1-EA80-A4A7-230F-75ADB92C8256}"/>
          </ac:picMkLst>
        </pc:picChg>
        <pc:picChg chg="add mod">
          <ac:chgData name="Commodore St Germain" userId="420783ab-3e48-4f67-af00-cfba62042d5f" providerId="ADAL" clId="{1C523B61-7826-4439-92ED-7DC924354F99}" dt="2026-06-02T18:07:13.669" v="2505" actId="1076"/>
          <ac:picMkLst>
            <pc:docMk/>
            <pc:sldMk cId="3623209827" sldId="372"/>
            <ac:picMk id="5" creationId="{C39C1E7A-1CD1-E71C-C401-B2238F7BE572}"/>
          </ac:picMkLst>
        </pc:picChg>
        <pc:picChg chg="add del mod">
          <ac:chgData name="Commodore St Germain" userId="420783ab-3e48-4f67-af00-cfba62042d5f" providerId="ADAL" clId="{1C523B61-7826-4439-92ED-7DC924354F99}" dt="2026-06-02T18:02:18.892" v="2436" actId="478"/>
          <ac:picMkLst>
            <pc:docMk/>
            <pc:sldMk cId="3623209827" sldId="372"/>
            <ac:picMk id="9" creationId="{64AD163D-0AD6-77DD-B5E0-E2465C601D17}"/>
          </ac:picMkLst>
        </pc:picChg>
        <pc:picChg chg="add mod ord">
          <ac:chgData name="Commodore St Germain" userId="420783ab-3e48-4f67-af00-cfba62042d5f" providerId="ADAL" clId="{1C523B61-7826-4439-92ED-7DC924354F99}" dt="2026-06-02T18:08:20.624" v="2582" actId="1076"/>
          <ac:picMkLst>
            <pc:docMk/>
            <pc:sldMk cId="3623209827" sldId="372"/>
            <ac:picMk id="11" creationId="{8D1D511D-850E-EFCB-1C41-243AD279877E}"/>
          </ac:picMkLst>
        </pc:picChg>
        <pc:cxnChg chg="add mod">
          <ac:chgData name="Commodore St Germain" userId="420783ab-3e48-4f67-af00-cfba62042d5f" providerId="ADAL" clId="{1C523B61-7826-4439-92ED-7DC924354F99}" dt="2026-06-02T18:06:19.070" v="2497" actId="14100"/>
          <ac:cxnSpMkLst>
            <pc:docMk/>
            <pc:sldMk cId="3623209827" sldId="372"/>
            <ac:cxnSpMk id="6" creationId="{C5E6E787-D052-2FB7-8B5E-7FB569340784}"/>
          </ac:cxnSpMkLst>
        </pc:cxnChg>
        <pc:cxnChg chg="add mod">
          <ac:chgData name="Commodore St Germain" userId="420783ab-3e48-4f67-af00-cfba62042d5f" providerId="ADAL" clId="{1C523B61-7826-4439-92ED-7DC924354F99}" dt="2026-06-02T18:06:12.690" v="2495" actId="14100"/>
          <ac:cxnSpMkLst>
            <pc:docMk/>
            <pc:sldMk cId="3623209827" sldId="372"/>
            <ac:cxnSpMk id="17" creationId="{4049BA01-1452-8FE4-4854-7EA58690EFA9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5" creationId="{7F606ADA-431B-C3C7-98FC-858581AEB983}"/>
          </ac:cxnSpMkLst>
        </pc:cxnChg>
        <pc:cxnChg chg="add mod">
          <ac:chgData name="Commodore St Germain" userId="420783ab-3e48-4f67-af00-cfba62042d5f" providerId="ADAL" clId="{1C523B61-7826-4439-92ED-7DC924354F99}" dt="2026-06-02T18:12:18.205" v="2731" actId="20577"/>
          <ac:cxnSpMkLst>
            <pc:docMk/>
            <pc:sldMk cId="3623209827" sldId="372"/>
            <ac:cxnSpMk id="26" creationId="{C9B9878C-25C3-7AF2-8896-A4F806FBC1A0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29" creationId="{30C6252D-87D5-DD8B-B96F-615A2BD46AC3}"/>
          </ac:cxnSpMkLst>
        </pc:cxnChg>
        <pc:cxnChg chg="add mod">
          <ac:chgData name="Commodore St Germain" userId="420783ab-3e48-4f67-af00-cfba62042d5f" providerId="ADAL" clId="{1C523B61-7826-4439-92ED-7DC924354F99}" dt="2026-06-02T18:12:10.763" v="2720" actId="20577"/>
          <ac:cxnSpMkLst>
            <pc:docMk/>
            <pc:sldMk cId="3623209827" sldId="372"/>
            <ac:cxnSpMk id="32" creationId="{BFDBEBF7-3389-68DE-A914-728AAFFDDDC7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35" creationId="{9422CD4D-1504-443D-48F8-B97EFAB114BE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0" creationId="{CA002EEA-35C4-16F8-11BD-BB774ACB0856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3" creationId="{839BCD9F-1371-FBA6-DC7E-6622EDB6D4FD}"/>
          </ac:cxnSpMkLst>
        </pc:cxnChg>
        <pc:cxnChg chg="add mod">
          <ac:chgData name="Commodore St Germain" userId="420783ab-3e48-4f67-af00-cfba62042d5f" providerId="ADAL" clId="{1C523B61-7826-4439-92ED-7DC924354F99}" dt="2026-06-02T18:11:58.333" v="2687" actId="20577"/>
          <ac:cxnSpMkLst>
            <pc:docMk/>
            <pc:sldMk cId="3623209827" sldId="372"/>
            <ac:cxnSpMk id="46" creationId="{ECC6A3F6-6C9A-0199-FF91-29DFDEFB7180}"/>
          </ac:cxnSpMkLst>
        </pc:cxnChg>
      </pc:sldChg>
      <pc:sldChg chg="addSp modSp new mod">
        <pc:chgData name="Commodore St Germain" userId="420783ab-3e48-4f67-af00-cfba62042d5f" providerId="ADAL" clId="{1C523B61-7826-4439-92ED-7DC924354F99}" dt="2026-06-02T18:24:30.008" v="2887" actId="1076"/>
        <pc:sldMkLst>
          <pc:docMk/>
          <pc:sldMk cId="1946834106" sldId="373"/>
        </pc:sldMkLst>
        <pc:picChg chg="add mod">
          <ac:chgData name="Commodore St Germain" userId="420783ab-3e48-4f67-af00-cfba62042d5f" providerId="ADAL" clId="{1C523B61-7826-4439-92ED-7DC924354F99}" dt="2026-06-02T18:24:30.008" v="2887" actId="1076"/>
          <ac:picMkLst>
            <pc:docMk/>
            <pc:sldMk cId="1946834106" sldId="373"/>
            <ac:picMk id="5" creationId="{3C2348D0-62A9-9413-CF5A-81BBC8BA2C14}"/>
          </ac:picMkLst>
        </pc:picChg>
      </pc:sldChg>
      <pc:sldChg chg="new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541949225" sldId="374"/>
        </pc:sldMkLst>
      </pc:sldChg>
      <pc:sldChg chg="add del">
        <pc:chgData name="Commodore St Germain" userId="420783ab-3e48-4f67-af00-cfba62042d5f" providerId="ADAL" clId="{1C523B61-7826-4439-92ED-7DC924354F99}" dt="2026-06-02T16:47:55.550" v="129"/>
        <pc:sldMkLst>
          <pc:docMk/>
          <pc:sldMk cId="749373910" sldId="375"/>
        </pc:sldMkLst>
      </pc:sldChg>
      <pc:sldChg chg="delSp modSp add mod ord">
        <pc:chgData name="Commodore St Germain" userId="420783ab-3e48-4f67-af00-cfba62042d5f" providerId="ADAL" clId="{1C523B61-7826-4439-92ED-7DC924354F99}" dt="2026-06-02T16:48:15.643" v="143"/>
        <pc:sldMkLst>
          <pc:docMk/>
          <pc:sldMk cId="3857086291" sldId="375"/>
        </pc:sldMkLst>
        <pc:spChg chg="mod">
          <ac:chgData name="Commodore St Germain" userId="420783ab-3e48-4f67-af00-cfba62042d5f" providerId="ADAL" clId="{1C523B61-7826-4439-92ED-7DC924354F99}" dt="2026-06-02T16:48:09.854" v="141" actId="20577"/>
          <ac:spMkLst>
            <pc:docMk/>
            <pc:sldMk cId="3857086291" sldId="375"/>
            <ac:spMk id="2" creationId="{07740EE7-CA91-E387-4ACD-CB9F8FEFCDE8}"/>
          </ac:spMkLst>
        </pc:spChg>
        <pc:inkChg chg="del">
          <ac:chgData name="Commodore St Germain" userId="420783ab-3e48-4f67-af00-cfba62042d5f" providerId="ADAL" clId="{1C523B61-7826-4439-92ED-7DC924354F99}" dt="2026-06-02T16:48:06.382" v="131" actId="478"/>
          <ac:inkMkLst>
            <pc:docMk/>
            <pc:sldMk cId="3857086291" sldId="375"/>
            <ac:inkMk id="3" creationId="{E00C8393-497E-218F-5D56-2BC2BCCE8FE8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8:57.319" v="3364" actId="1076"/>
        <pc:sldMkLst>
          <pc:docMk/>
          <pc:sldMk cId="520291633" sldId="376"/>
        </pc:sldMkLst>
        <pc:spChg chg="del">
          <ac:chgData name="Commodore St Germain" userId="420783ab-3e48-4f67-af00-cfba62042d5f" providerId="ADAL" clId="{1C523B61-7826-4439-92ED-7DC924354F99}" dt="2026-06-02T17:14:20.561" v="1091" actId="478"/>
          <ac:spMkLst>
            <pc:docMk/>
            <pc:sldMk cId="520291633" sldId="376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1:37.550" v="3241" actId="478"/>
          <ac:spMkLst>
            <pc:docMk/>
            <pc:sldMk cId="520291633" sldId="376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1:44.587" v="3243" actId="1076"/>
          <ac:spMkLst>
            <pc:docMk/>
            <pc:sldMk cId="520291633" sldId="376"/>
            <ac:spMk id="13" creationId="{D8920AF9-7744-E30F-D5A7-528B8E34CDC4}"/>
          </ac:spMkLst>
        </pc:spChg>
        <pc:spChg chg="add del mod">
          <ac:chgData name="Commodore St Germain" userId="420783ab-3e48-4f67-af00-cfba62042d5f" providerId="ADAL" clId="{1C523B61-7826-4439-92ED-7DC924354F99}" dt="2026-06-02T18:31:39.547" v="3242" actId="478"/>
          <ac:spMkLst>
            <pc:docMk/>
            <pc:sldMk cId="520291633" sldId="376"/>
            <ac:spMk id="15" creationId="{66770664-EDF5-90B8-AB1F-BB2A142B8D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6" creationId="{8D41DCAE-6264-3BFE-9428-DCB4D5F48476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7" creationId="{E59EC3E0-8E3D-F7F5-2EC8-56D11B83FA78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8" creationId="{A2A37334-345D-9D9B-7602-B7C25F3C7419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19" creationId="{F7EEBDE3-2014-6824-06F7-F2F4FE47F3D2}"/>
          </ac:spMkLst>
        </pc:spChg>
        <pc:spChg chg="add mod">
          <ac:chgData name="Commodore St Germain" userId="420783ab-3e48-4f67-af00-cfba62042d5f" providerId="ADAL" clId="{1C523B61-7826-4439-92ED-7DC924354F99}" dt="2026-06-02T18:48:53.396" v="3362" actId="1076"/>
          <ac:spMkLst>
            <pc:docMk/>
            <pc:sldMk cId="520291633" sldId="376"/>
            <ac:spMk id="20" creationId="{15712943-3ED7-22C6-6EE8-77DBE2D33E69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1" creationId="{365A7CB8-9609-5FCC-CFB6-CF998D62CCA6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2" creationId="{2CC0C35B-70B5-3BDA-35E3-A1646B2AF944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3" creationId="{3C5534FD-BC81-62D2-D03B-AA51D88BAD52}"/>
          </ac:spMkLst>
        </pc:spChg>
        <pc:spChg chg="add mod">
          <ac:chgData name="Commodore St Germain" userId="420783ab-3e48-4f67-af00-cfba62042d5f" providerId="ADAL" clId="{1C523B61-7826-4439-92ED-7DC924354F99}" dt="2026-06-02T18:48:38.156" v="3358"/>
          <ac:spMkLst>
            <pc:docMk/>
            <pc:sldMk cId="520291633" sldId="376"/>
            <ac:spMk id="24" creationId="{F90631E5-FFB4-2E83-013D-0F8377204A1C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5" creationId="{CD332AC9-53CC-43E2-8066-A84D1CF3B4FD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6" creationId="{31DE00B2-AF93-2BE3-4087-5FF1E9A1C4B3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7" creationId="{384B35E3-806E-07BB-DC2A-B7A6E1267F02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8" creationId="{2A001650-364F-5A6E-3063-9CC3FB8BF34B}"/>
          </ac:spMkLst>
        </pc:spChg>
        <pc:spChg chg="add mod">
          <ac:chgData name="Commodore St Germain" userId="420783ab-3e48-4f67-af00-cfba62042d5f" providerId="ADAL" clId="{1C523B61-7826-4439-92ED-7DC924354F99}" dt="2026-06-02T18:48:57.319" v="3364" actId="1076"/>
          <ac:spMkLst>
            <pc:docMk/>
            <pc:sldMk cId="520291633" sldId="376"/>
            <ac:spMk id="29" creationId="{3F88EF07-74EA-5F70-8E6E-A6070FDC4243}"/>
          </ac:spMkLst>
        </pc:spChg>
        <pc:picChg chg="add del mod">
          <ac:chgData name="Commodore St Germain" userId="420783ab-3e48-4f67-af00-cfba62042d5f" providerId="ADAL" clId="{1C523B61-7826-4439-92ED-7DC924354F99}" dt="2026-06-02T17:25:13.771" v="1463" actId="478"/>
          <ac:picMkLst>
            <pc:docMk/>
            <pc:sldMk cId="520291633" sldId="376"/>
            <ac:picMk id="8" creationId="{78E4D06C-07D9-3847-3BF6-93D76C058965}"/>
          </ac:picMkLst>
        </pc:picChg>
        <pc:picChg chg="add del mod">
          <ac:chgData name="Commodore St Germain" userId="420783ab-3e48-4f67-af00-cfba62042d5f" providerId="ADAL" clId="{1C523B61-7826-4439-92ED-7DC924354F99}" dt="2026-06-02T17:45:16.690" v="1729" actId="478"/>
          <ac:picMkLst>
            <pc:docMk/>
            <pc:sldMk cId="520291633" sldId="376"/>
            <ac:picMk id="10" creationId="{7EC0311A-F9B6-9A9D-7063-0F78DA399D22}"/>
          </ac:picMkLst>
        </pc:picChg>
        <pc:picChg chg="add mod">
          <ac:chgData name="Commodore St Germain" userId="420783ab-3e48-4f67-af00-cfba62042d5f" providerId="ADAL" clId="{1C523B61-7826-4439-92ED-7DC924354F99}" dt="2026-06-02T18:31:47.455" v="3244" actId="1076"/>
          <ac:picMkLst>
            <pc:docMk/>
            <pc:sldMk cId="520291633" sldId="376"/>
            <ac:picMk id="12" creationId="{E26FB876-2F20-2C6F-31E5-56747EB803B1}"/>
          </ac:picMkLst>
        </pc:picChg>
        <pc:inkChg chg="del">
          <ac:chgData name="Commodore St Germain" userId="420783ab-3e48-4f67-af00-cfba62042d5f" providerId="ADAL" clId="{1C523B61-7826-4439-92ED-7DC924354F99}" dt="2026-06-02T17:14:11.321" v="1090" actId="478"/>
          <ac:inkMkLst>
            <pc:docMk/>
            <pc:sldMk cId="520291633" sldId="376"/>
            <ac:inkMk id="5" creationId="{BBDA3895-69F9-B4B2-2262-1252A7B3A67F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02T18:49:02.333" v="3367"/>
        <pc:sldMkLst>
          <pc:docMk/>
          <pc:sldMk cId="200124213" sldId="377"/>
        </pc:sldMkLst>
        <pc:spChg chg="del">
          <ac:chgData name="Commodore St Germain" userId="420783ab-3e48-4f67-af00-cfba62042d5f" providerId="ADAL" clId="{1C523B61-7826-4439-92ED-7DC924354F99}" dt="2026-06-02T17:28:46.720" v="1501" actId="478"/>
          <ac:spMkLst>
            <pc:docMk/>
            <pc:sldMk cId="200124213" sldId="377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1C523B61-7826-4439-92ED-7DC924354F99}" dt="2026-06-02T18:31:55.097" v="3246" actId="1076"/>
          <ac:spMkLst>
            <pc:docMk/>
            <pc:sldMk cId="200124213" sldId="377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1:51.813" v="3245" actId="478"/>
          <ac:spMkLst>
            <pc:docMk/>
            <pc:sldMk cId="200124213" sldId="377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02.693" v="3248" actId="478"/>
          <ac:spMkLst>
            <pc:docMk/>
            <pc:sldMk cId="200124213" sldId="377"/>
            <ac:spMk id="14" creationId="{7C878034-964F-A8DD-279B-9D88E07E6BB1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5" creationId="{5C224F7B-27FE-F7C9-9980-854547987F0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6" creationId="{8FE6F969-4FA1-291A-1F38-49000DC16960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7" creationId="{8ADBEDA5-B59F-4EE2-9DA8-E7D1F1313D67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8" creationId="{93BF4109-16EF-27EB-3D99-A8FD6F22329F}"/>
          </ac:spMkLst>
        </pc:spChg>
        <pc:spChg chg="add mod">
          <ac:chgData name="Commodore St Germain" userId="420783ab-3e48-4f67-af00-cfba62042d5f" providerId="ADAL" clId="{1C523B61-7826-4439-92ED-7DC924354F99}" dt="2026-06-02T18:49:02.033" v="3366" actId="1076"/>
          <ac:spMkLst>
            <pc:docMk/>
            <pc:sldMk cId="200124213" sldId="377"/>
            <ac:spMk id="19" creationId="{DDDA6664-E98F-C2D3-6887-6F98DB631033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0" creationId="{69364E35-CFDC-4D60-DD51-7B1C3D5ABCA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1" creationId="{9A1B7209-345A-4E16-190D-C9450C309BB7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2" creationId="{6CF17240-17CC-0E29-FFD1-72CB5578EF9B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3" creationId="{EB90119A-A5A0-00FA-8A5B-5D9AAA266D5E}"/>
          </ac:spMkLst>
        </pc:spChg>
        <pc:spChg chg="add mod">
          <ac:chgData name="Commodore St Germain" userId="420783ab-3e48-4f67-af00-cfba62042d5f" providerId="ADAL" clId="{1C523B61-7826-4439-92ED-7DC924354F99}" dt="2026-06-02T18:49:02.333" v="3367"/>
          <ac:spMkLst>
            <pc:docMk/>
            <pc:sldMk cId="200124213" sldId="377"/>
            <ac:spMk id="24" creationId="{F04C3CD7-9B03-7C57-F9F1-F356DCAEC3C4}"/>
          </ac:spMkLst>
        </pc:spChg>
        <pc:picChg chg="add del mod ord">
          <ac:chgData name="Commodore St Germain" userId="420783ab-3e48-4f67-af00-cfba62042d5f" providerId="ADAL" clId="{1C523B61-7826-4439-92ED-7DC924354F99}" dt="2026-06-02T17:45:19.564" v="1730" actId="478"/>
          <ac:picMkLst>
            <pc:docMk/>
            <pc:sldMk cId="200124213" sldId="377"/>
            <ac:picMk id="8" creationId="{D3C2DEBA-C055-FCCE-512A-AC96F440F0F2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0" creationId="{DA40A1A6-6AEE-B609-08AB-B4515CA500AB}"/>
          </ac:picMkLst>
        </pc:picChg>
        <pc:picChg chg="add mod">
          <ac:chgData name="Commodore St Germain" userId="420783ab-3e48-4f67-af00-cfba62042d5f" providerId="ADAL" clId="{1C523B61-7826-4439-92ED-7DC924354F99}" dt="2026-06-02T18:32:00.113" v="3247" actId="1076"/>
          <ac:picMkLst>
            <pc:docMk/>
            <pc:sldMk cId="200124213" sldId="377"/>
            <ac:picMk id="12" creationId="{912A9ABE-05E9-208A-4775-CCE01595F3E8}"/>
          </ac:picMkLst>
        </pc:picChg>
        <pc:inkChg chg="del">
          <ac:chgData name="Commodore St Germain" userId="420783ab-3e48-4f67-af00-cfba62042d5f" providerId="ADAL" clId="{1C523B61-7826-4439-92ED-7DC924354F99}" dt="2026-06-02T17:28:44.083" v="1500" actId="478"/>
          <ac:inkMkLst>
            <pc:docMk/>
            <pc:sldMk cId="200124213" sldId="377"/>
            <ac:inkMk id="5" creationId="{8E6047A0-F276-220C-5F76-04CFD9E62885}"/>
          </ac:inkMkLst>
        </pc:inkChg>
      </pc:sldChg>
      <pc:sldChg chg="add del">
        <pc:chgData name="Commodore St Germain" userId="420783ab-3e48-4f67-af00-cfba62042d5f" providerId="ADAL" clId="{1C523B61-7826-4439-92ED-7DC924354F99}" dt="2026-06-02T17:23:33.067" v="1454"/>
        <pc:sldMkLst>
          <pc:docMk/>
          <pc:sldMk cId="3627250509" sldId="377"/>
        </pc:sldMkLst>
      </pc:sldChg>
      <pc:sldChg chg="addSp delSp modSp add mod">
        <pc:chgData name="Commodore St Germain" userId="420783ab-3e48-4f67-af00-cfba62042d5f" providerId="ADAL" clId="{1C523B61-7826-4439-92ED-7DC924354F99}" dt="2026-06-02T18:49:07.060" v="3370"/>
        <pc:sldMkLst>
          <pc:docMk/>
          <pc:sldMk cId="1266341487" sldId="378"/>
        </pc:sldMkLst>
        <pc:spChg chg="mod">
          <ac:chgData name="Commodore St Germain" userId="420783ab-3e48-4f67-af00-cfba62042d5f" providerId="ADAL" clId="{1C523B61-7826-4439-92ED-7DC924354F99}" dt="2026-06-02T18:32:15.044" v="3251" actId="1076"/>
          <ac:spMkLst>
            <pc:docMk/>
            <pc:sldMk cId="1266341487" sldId="378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0:25.834" v="1509" actId="478"/>
          <ac:spMkLst>
            <pc:docMk/>
            <pc:sldMk cId="1266341487" sldId="378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08.303" v="3249" actId="478"/>
          <ac:spMkLst>
            <pc:docMk/>
            <pc:sldMk cId="1266341487" sldId="378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10.468" v="3250" actId="478"/>
          <ac:spMkLst>
            <pc:docMk/>
            <pc:sldMk cId="1266341487" sldId="378"/>
            <ac:spMk id="18" creationId="{CB92C863-9B35-AF3B-3A47-0BFE508A0E14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1" creationId="{1E699F0C-4895-DD84-141E-5919729FA8B9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2" creationId="{14EE3F28-F78D-000E-FFD4-E1FD812790F0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3" creationId="{4D84DD5E-8BEA-8A0C-0D26-BDAA6FF7142B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4" creationId="{6DC0DAE1-86BD-11CA-00F3-422C4801F292}"/>
          </ac:spMkLst>
        </pc:spChg>
        <pc:spChg chg="add mod">
          <ac:chgData name="Commodore St Germain" userId="420783ab-3e48-4f67-af00-cfba62042d5f" providerId="ADAL" clId="{1C523B61-7826-4439-92ED-7DC924354F99}" dt="2026-06-02T18:49:06.694" v="3369" actId="1076"/>
          <ac:spMkLst>
            <pc:docMk/>
            <pc:sldMk cId="1266341487" sldId="378"/>
            <ac:spMk id="25" creationId="{E66031CE-F440-027A-56C1-62476E790E7C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6" creationId="{CE1F5087-76D7-B1CE-9CE3-26749FA78E71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7" creationId="{02B37C36-A560-94A1-68C1-92D125F59110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8" creationId="{12B2B30D-7E41-3EB1-3C1E-F5D2BF8CB7F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29" creationId="{33A67C7E-2AFE-93F7-35D5-5212FED649AD}"/>
          </ac:spMkLst>
        </pc:spChg>
        <pc:spChg chg="add mod">
          <ac:chgData name="Commodore St Germain" userId="420783ab-3e48-4f67-af00-cfba62042d5f" providerId="ADAL" clId="{1C523B61-7826-4439-92ED-7DC924354F99}" dt="2026-06-02T18:49:07.060" v="3370"/>
          <ac:spMkLst>
            <pc:docMk/>
            <pc:sldMk cId="1266341487" sldId="378"/>
            <ac:spMk id="30" creationId="{0732EB54-40D3-A118-0C41-63F4A0215C2C}"/>
          </ac:spMkLst>
        </pc:spChg>
        <pc:picChg chg="add del mod ord">
          <ac:chgData name="Commodore St Germain" userId="420783ab-3e48-4f67-af00-cfba62042d5f" providerId="ADAL" clId="{1C523B61-7826-4439-92ED-7DC924354F99}" dt="2026-06-02T17:31:58.949" v="1522" actId="478"/>
          <ac:picMkLst>
            <pc:docMk/>
            <pc:sldMk cId="1266341487" sldId="378"/>
            <ac:picMk id="8" creationId="{6653B0B4-8294-6A5D-B391-39C1FEF21115}"/>
          </ac:picMkLst>
        </pc:picChg>
        <pc:picChg chg="add mod or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0" creationId="{A9EAEEBA-AD3D-1704-D96E-22C2F89B3AA5}"/>
          </ac:picMkLst>
        </pc:picChg>
        <pc:picChg chg="add del mod">
          <ac:chgData name="Commodore St Germain" userId="420783ab-3e48-4f67-af00-cfba62042d5f" providerId="ADAL" clId="{1C523B61-7826-4439-92ED-7DC924354F99}" dt="2026-06-02T17:32:13.941" v="1525" actId="478"/>
          <ac:picMkLst>
            <pc:docMk/>
            <pc:sldMk cId="1266341487" sldId="378"/>
            <ac:picMk id="12" creationId="{F75808D6-540C-273D-08B8-05C990185D5A}"/>
          </ac:picMkLst>
        </pc:picChg>
        <pc:picChg chg="add del mod ord modCrop">
          <ac:chgData name="Commodore St Germain" userId="420783ab-3e48-4f67-af00-cfba62042d5f" providerId="ADAL" clId="{1C523B61-7826-4439-92ED-7DC924354F99}" dt="2026-06-02T17:45:26.639" v="1731" actId="478"/>
          <ac:picMkLst>
            <pc:docMk/>
            <pc:sldMk cId="1266341487" sldId="378"/>
            <ac:picMk id="14" creationId="{425C9458-7F54-7848-D180-3F4C7ED4D127}"/>
          </ac:picMkLst>
        </pc:picChg>
        <pc:picChg chg="add mod">
          <ac:chgData name="Commodore St Germain" userId="420783ab-3e48-4f67-af00-cfba62042d5f" providerId="ADAL" clId="{1C523B61-7826-4439-92ED-7DC924354F99}" dt="2026-06-02T18:32:25.134" v="3255" actId="1076"/>
          <ac:picMkLst>
            <pc:docMk/>
            <pc:sldMk cId="1266341487" sldId="378"/>
            <ac:picMk id="16" creationId="{B8E61636-D81C-1170-1C9A-6A47AF9DAD0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19" creationId="{5A9A541C-06E0-D08E-4EF8-A462F295CC1B}"/>
          </ac:picMkLst>
        </pc:picChg>
        <pc:picChg chg="add mod">
          <ac:chgData name="Commodore St Germain" userId="420783ab-3e48-4f67-af00-cfba62042d5f" providerId="ADAL" clId="{1C523B61-7826-4439-92ED-7DC924354F99}" dt="2026-06-02T18:32:23.732" v="3254" actId="571"/>
          <ac:picMkLst>
            <pc:docMk/>
            <pc:sldMk cId="1266341487" sldId="378"/>
            <ac:picMk id="20" creationId="{516986B8-9D2A-F742-59F2-B371745A4727}"/>
          </ac:picMkLst>
        </pc:picChg>
        <pc:inkChg chg="del">
          <ac:chgData name="Commodore St Germain" userId="420783ab-3e48-4f67-af00-cfba62042d5f" providerId="ADAL" clId="{1C523B61-7826-4439-92ED-7DC924354F99}" dt="2026-06-02T17:29:19.868" v="1508" actId="478"/>
          <ac:inkMkLst>
            <pc:docMk/>
            <pc:sldMk cId="1266341487" sldId="378"/>
            <ac:inkMk id="5" creationId="{8E6047A0-F276-220C-5F76-04CFD9E62885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9:18.349" v="3374" actId="1076"/>
        <pc:sldMkLst>
          <pc:docMk/>
          <pc:sldMk cId="4147345875" sldId="379"/>
        </pc:sldMkLst>
        <pc:spChg chg="del">
          <ac:chgData name="Commodore St Germain" userId="420783ab-3e48-4f67-af00-cfba62042d5f" providerId="ADAL" clId="{1C523B61-7826-4439-92ED-7DC924354F99}" dt="2026-06-02T17:40:03.471" v="1715" actId="478"/>
          <ac:spMkLst>
            <pc:docMk/>
            <pc:sldMk cId="4147345875" sldId="379"/>
            <ac:spMk id="3" creationId="{D29618A8-7052-7F62-E7F7-973E2D9DB98C}"/>
          </ac:spMkLst>
        </pc:spChg>
        <pc:spChg chg="del mod">
          <ac:chgData name="Commodore St Germain" userId="420783ab-3e48-4f67-af00-cfba62042d5f" providerId="ADAL" clId="{1C523B61-7826-4439-92ED-7DC924354F99}" dt="2026-06-02T17:40:01.653" v="1714" actId="478"/>
          <ac:spMkLst>
            <pc:docMk/>
            <pc:sldMk cId="4147345875" sldId="379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38.900" v="3258" actId="478"/>
          <ac:spMkLst>
            <pc:docMk/>
            <pc:sldMk cId="4147345875" sldId="379"/>
            <ac:spMk id="7" creationId="{7B7B7958-0089-0CD1-F97F-58079E2D1BA8}"/>
          </ac:spMkLst>
        </pc:spChg>
        <pc:spChg chg="add mod">
          <ac:chgData name="Commodore St Germain" userId="420783ab-3e48-4f67-af00-cfba62042d5f" providerId="ADAL" clId="{1C523B61-7826-4439-92ED-7DC924354F99}" dt="2026-06-02T18:32:45.627" v="3260" actId="1076"/>
          <ac:spMkLst>
            <pc:docMk/>
            <pc:sldMk cId="4147345875" sldId="379"/>
            <ac:spMk id="10" creationId="{DF6B4249-AAAD-0A28-2CDE-A54D4C2997E3}"/>
          </ac:spMkLst>
        </pc:spChg>
        <pc:spChg chg="add del mod">
          <ac:chgData name="Commodore St Germain" userId="420783ab-3e48-4f67-af00-cfba62042d5f" providerId="ADAL" clId="{1C523B61-7826-4439-92ED-7DC924354F99}" dt="2026-06-02T18:32:41.840" v="3259" actId="478"/>
          <ac:spMkLst>
            <pc:docMk/>
            <pc:sldMk cId="4147345875" sldId="379"/>
            <ac:spMk id="13" creationId="{12CB3D1C-D936-5DF0-3C61-AC5AD3F4E11E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4" creationId="{5C2F06A2-B8D5-0A31-C849-E9E32E6EEAFB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5" creationId="{D4BB1EC7-4267-D7B9-79EC-C80F96BCE195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6" creationId="{1AC330C9-B686-F477-BED1-FCC0DA9E6B33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7" creationId="{80CA61F8-B36F-6CDE-D6B7-FA028416E2E0}"/>
          </ac:spMkLst>
        </pc:spChg>
        <pc:spChg chg="add mod">
          <ac:chgData name="Commodore St Germain" userId="420783ab-3e48-4f67-af00-cfba62042d5f" providerId="ADAL" clId="{1C523B61-7826-4439-92ED-7DC924354F99}" dt="2026-06-02T18:49:18.349" v="3374" actId="1076"/>
          <ac:spMkLst>
            <pc:docMk/>
            <pc:sldMk cId="4147345875" sldId="379"/>
            <ac:spMk id="18" creationId="{0C558FD6-78E8-4369-90B4-C0A1AD1CAE9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32:52.146" v="3261" actId="1076"/>
          <ac:graphicFrameMkLst>
            <pc:docMk/>
            <pc:sldMk cId="4147345875" sldId="379"/>
            <ac:graphicFrameMk id="11" creationId="{08356856-DE7B-7D2D-7521-B4D60D1FE2C3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6:56.284" v="1734" actId="478"/>
          <ac:picMkLst>
            <pc:docMk/>
            <pc:sldMk cId="4147345875" sldId="379"/>
            <ac:picMk id="8" creationId="{04691DD9-3221-BB57-CD02-3795C458AFC3}"/>
          </ac:picMkLst>
        </pc:picChg>
        <pc:picChg chg="add mod">
          <ac:chgData name="Commodore St Germain" userId="420783ab-3e48-4f67-af00-cfba62042d5f" providerId="ADAL" clId="{1C523B61-7826-4439-92ED-7DC924354F99}" dt="2026-06-02T18:32:52.146" v="3261" actId="1076"/>
          <ac:picMkLst>
            <pc:docMk/>
            <pc:sldMk cId="4147345875" sldId="379"/>
            <ac:picMk id="9" creationId="{C23B4F38-9DC6-0E33-F55C-744303DB49EC}"/>
          </ac:picMkLst>
        </pc:picChg>
        <pc:inkChg chg="del">
          <ac:chgData name="Commodore St Germain" userId="420783ab-3e48-4f67-af00-cfba62042d5f" providerId="ADAL" clId="{1C523B61-7826-4439-92ED-7DC924354F99}" dt="2026-06-02T17:40:00.220" v="1712" actId="478"/>
          <ac:inkMkLst>
            <pc:docMk/>
            <pc:sldMk cId="4147345875" sldId="379"/>
            <ac:inkMk id="5" creationId="{AEE406AB-4C7B-7596-8458-C4D2A759B498}"/>
          </ac:inkMkLst>
        </pc:inkChg>
      </pc:sldChg>
      <pc:sldChg chg="addSp delSp modSp add mod ord">
        <pc:chgData name="Commodore St Germain" userId="420783ab-3e48-4f67-af00-cfba62042d5f" providerId="ADAL" clId="{1C523B61-7826-4439-92ED-7DC924354F99}" dt="2026-06-02T18:49:13.585" v="3372" actId="1076"/>
        <pc:sldMkLst>
          <pc:docMk/>
          <pc:sldMk cId="2655496302" sldId="380"/>
        </pc:sldMkLst>
        <pc:spChg chg="mod">
          <ac:chgData name="Commodore St Germain" userId="420783ab-3e48-4f67-af00-cfba62042d5f" providerId="ADAL" clId="{1C523B61-7826-4439-92ED-7DC924354F99}" dt="2026-06-02T18:41:14.539" v="3338" actId="1076"/>
          <ac:spMkLst>
            <pc:docMk/>
            <pc:sldMk cId="2655496302" sldId="380"/>
            <ac:spMk id="3" creationId="{D29618A8-7052-7F62-E7F7-973E2D9DB98C}"/>
          </ac:spMkLst>
        </pc:spChg>
        <pc:spChg chg="del">
          <ac:chgData name="Commodore St Germain" userId="420783ab-3e48-4f67-af00-cfba62042d5f" providerId="ADAL" clId="{1C523B61-7826-4439-92ED-7DC924354F99}" dt="2026-06-02T17:38:21.983" v="1671" actId="478"/>
          <ac:spMkLst>
            <pc:docMk/>
            <pc:sldMk cId="2655496302" sldId="380"/>
            <ac:spMk id="4" creationId="{348DF9CB-7102-DEBA-09CA-4C142E1A2CB9}"/>
          </ac:spMkLst>
        </pc:spChg>
        <pc:spChg chg="del">
          <ac:chgData name="Commodore St Germain" userId="420783ab-3e48-4f67-af00-cfba62042d5f" providerId="ADAL" clId="{1C523B61-7826-4439-92ED-7DC924354F99}" dt="2026-06-02T18:32:31.638" v="3256" actId="478"/>
          <ac:spMkLst>
            <pc:docMk/>
            <pc:sldMk cId="2655496302" sldId="380"/>
            <ac:spMk id="7" creationId="{7B7B7958-0089-0CD1-F97F-58079E2D1BA8}"/>
          </ac:spMkLst>
        </pc:spChg>
        <pc:spChg chg="add del mod">
          <ac:chgData name="Commodore St Germain" userId="420783ab-3e48-4f67-af00-cfba62042d5f" providerId="ADAL" clId="{1C523B61-7826-4439-92ED-7DC924354F99}" dt="2026-06-02T18:32:34.282" v="3257" actId="478"/>
          <ac:spMkLst>
            <pc:docMk/>
            <pc:sldMk cId="2655496302" sldId="380"/>
            <ac:spMk id="13" creationId="{6BB1A784-2B4E-60DB-0E99-A809F3D8A0E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4" creationId="{D6011FBF-29D3-38DC-EA11-9475050CB3B9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5" creationId="{4F897591-F2E7-16D1-A2EE-A8019A60BAAA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6" creationId="{7AC40491-23BF-A2E8-E8EB-C1D70C048232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7" creationId="{4DC12831-1E74-7849-7B07-47596CC41C87}"/>
          </ac:spMkLst>
        </pc:spChg>
        <pc:spChg chg="add mod">
          <ac:chgData name="Commodore St Germain" userId="420783ab-3e48-4f67-af00-cfba62042d5f" providerId="ADAL" clId="{1C523B61-7826-4439-92ED-7DC924354F99}" dt="2026-06-02T18:49:13.585" v="3372" actId="1076"/>
          <ac:spMkLst>
            <pc:docMk/>
            <pc:sldMk cId="2655496302" sldId="380"/>
            <ac:spMk id="18" creationId="{6C0A6504-7BCE-D496-4BC2-7961CF33241D}"/>
          </ac:spMkLst>
        </pc:spChg>
        <pc:graphicFrameChg chg="add mod modGraphic">
          <ac:chgData name="Commodore St Germain" userId="420783ab-3e48-4f67-af00-cfba62042d5f" providerId="ADAL" clId="{1C523B61-7826-4439-92ED-7DC924354F99}" dt="2026-06-02T18:41:11.160" v="3337" actId="1076"/>
          <ac:graphicFrameMkLst>
            <pc:docMk/>
            <pc:sldMk cId="2655496302" sldId="380"/>
            <ac:graphicFrameMk id="11" creationId="{429B276B-82A9-93E8-6BC6-EA83CF59E3DC}"/>
          </ac:graphicFrameMkLst>
        </pc:graphicFrameChg>
        <pc:picChg chg="add del mod">
          <ac:chgData name="Commodore St Germain" userId="420783ab-3e48-4f67-af00-cfba62042d5f" providerId="ADAL" clId="{1C523B61-7826-4439-92ED-7DC924354F99}" dt="2026-06-02T17:45:29.690" v="1732" actId="478"/>
          <ac:picMkLst>
            <pc:docMk/>
            <pc:sldMk cId="2655496302" sldId="380"/>
            <ac:picMk id="8" creationId="{A4636882-332E-B4BD-55AD-950DBD33C8B2}"/>
          </ac:picMkLst>
        </pc:picChg>
        <pc:picChg chg="add mod">
          <ac:chgData name="Commodore St Germain" userId="420783ab-3e48-4f67-af00-cfba62042d5f" providerId="ADAL" clId="{1C523B61-7826-4439-92ED-7DC924354F99}" dt="2026-06-02T18:41:11.160" v="3337" actId="1076"/>
          <ac:picMkLst>
            <pc:docMk/>
            <pc:sldMk cId="2655496302" sldId="380"/>
            <ac:picMk id="10" creationId="{9090BC2D-4216-1F4D-CD22-51860F26A12B}"/>
          </ac:picMkLst>
        </pc:picChg>
        <pc:inkChg chg="del">
          <ac:chgData name="Commodore St Germain" userId="420783ab-3e48-4f67-af00-cfba62042d5f" providerId="ADAL" clId="{1C523B61-7826-4439-92ED-7DC924354F99}" dt="2026-06-02T17:38:12.528" v="1668" actId="478"/>
          <ac:inkMkLst>
            <pc:docMk/>
            <pc:sldMk cId="2655496302" sldId="380"/>
            <ac:inkMk id="5" creationId="{AEE406AB-4C7B-7596-8458-C4D2A759B498}"/>
          </ac:inkMkLst>
        </pc:inkChg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117964848" sldId="381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4018748350" sldId="382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3307110607" sldId="383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416999568" sldId="384"/>
        </pc:sldMkLst>
      </pc:sldChg>
      <pc:sldChg chg="add del">
        <pc:chgData name="Commodore St Germain" userId="420783ab-3e48-4f67-af00-cfba62042d5f" providerId="ADAL" clId="{1C523B61-7826-4439-92ED-7DC924354F99}" dt="2026-06-02T20:01:32.460" v="5364" actId="47"/>
        <pc:sldMkLst>
          <pc:docMk/>
          <pc:sldMk cId="2680183590" sldId="385"/>
        </pc:sldMkLst>
      </pc:sldChg>
      <pc:sldChg chg="addSp delSp modSp add mod">
        <pc:chgData name="Commodore St Germain" userId="420783ab-3e48-4f67-af00-cfba62042d5f" providerId="ADAL" clId="{1C523B61-7826-4439-92ED-7DC924354F99}" dt="2026-06-02T18:13:51.637" v="2772" actId="1038"/>
        <pc:sldMkLst>
          <pc:docMk/>
          <pc:sldMk cId="666438534" sldId="386"/>
        </pc:sldMkLst>
        <pc:spChg chg="mod">
          <ac:chgData name="Commodore St Germain" userId="420783ab-3e48-4f67-af00-cfba62042d5f" providerId="ADAL" clId="{1C523B61-7826-4439-92ED-7DC924354F99}" dt="2026-06-02T18:12:47.496" v="2746" actId="1076"/>
          <ac:spMkLst>
            <pc:docMk/>
            <pc:sldMk cId="666438534" sldId="386"/>
            <ac:spMk id="21" creationId="{EF8773F8-2418-E947-958A-96CF0B6EB673}"/>
          </ac:spMkLst>
        </pc:spChg>
        <pc:picChg chg="add mod">
          <ac:chgData name="Commodore St Germain" userId="420783ab-3e48-4f67-af00-cfba62042d5f" providerId="ADAL" clId="{1C523B61-7826-4439-92ED-7DC924354F99}" dt="2026-06-02T18:13:35.315" v="2760" actId="1076"/>
          <ac:picMkLst>
            <pc:docMk/>
            <pc:sldMk cId="666438534" sldId="386"/>
            <ac:picMk id="8" creationId="{3F6838A6-8520-F5BB-CB7F-0E05C7CDD644}"/>
          </ac:picMkLst>
        </pc:picChg>
        <pc:picChg chg="add mod">
          <ac:chgData name="Commodore St Germain" userId="420783ab-3e48-4f67-af00-cfba62042d5f" providerId="ADAL" clId="{1C523B61-7826-4439-92ED-7DC924354F99}" dt="2026-06-02T18:13:51.637" v="2772" actId="1038"/>
          <ac:picMkLst>
            <pc:docMk/>
            <pc:sldMk cId="666438534" sldId="386"/>
            <ac:picMk id="9" creationId="{A7533FEB-B588-66AB-521D-A964CD67798A}"/>
          </ac:picMkLst>
        </pc:picChg>
        <pc:picChg chg="del">
          <ac:chgData name="Commodore St Germain" userId="420783ab-3e48-4f67-af00-cfba62042d5f" providerId="ADAL" clId="{1C523B61-7826-4439-92ED-7DC924354F99}" dt="2026-06-02T18:12:45.055" v="2744" actId="478"/>
          <ac:picMkLst>
            <pc:docMk/>
            <pc:sldMk cId="666438534" sldId="386"/>
            <ac:picMk id="11" creationId="{8D1D511D-850E-EFCB-1C41-243AD279877E}"/>
          </ac:picMkLst>
        </pc:picChg>
        <pc:cxnChg chg="add mod">
          <ac:chgData name="Commodore St Germain" userId="420783ab-3e48-4f67-af00-cfba62042d5f" providerId="ADAL" clId="{1C523B61-7826-4439-92ED-7DC924354F99}" dt="2026-06-02T18:13:48.323" v="2766" actId="14100"/>
          <ac:cxnSpMkLst>
            <pc:docMk/>
            <pc:sldMk cId="666438534" sldId="386"/>
            <ac:cxnSpMk id="3" creationId="{2758A497-7C71-25CC-ED12-82FE9361767C}"/>
          </ac:cxnSpMkLst>
        </pc:cxnChg>
        <pc:cxnChg chg="add del mod">
          <ac:chgData name="Commodore St Germain" userId="420783ab-3e48-4f67-af00-cfba62042d5f" providerId="ADAL" clId="{1C523B61-7826-4439-92ED-7DC924354F99}" dt="2026-06-02T18:13:12.995" v="2750" actId="478"/>
          <ac:cxnSpMkLst>
            <pc:docMk/>
            <pc:sldMk cId="666438534" sldId="386"/>
            <ac:cxnSpMk id="25" creationId="{7F606ADA-431B-C3C7-98FC-858581AEB98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29" creationId="{30C6252D-87D5-DD8B-B96F-615A2BD46AC3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35" creationId="{9422CD4D-1504-443D-48F8-B97EFAB114BE}"/>
          </ac:cxnSpMkLst>
        </pc:cxnChg>
        <pc:cxnChg chg="add del mod">
          <ac:chgData name="Commodore St Germain" userId="420783ab-3e48-4f67-af00-cfba62042d5f" providerId="ADAL" clId="{1C523B61-7826-4439-92ED-7DC924354F99}" dt="2026-06-02T18:13:09.937" v="2749" actId="478"/>
          <ac:cxnSpMkLst>
            <pc:docMk/>
            <pc:sldMk cId="666438534" sldId="386"/>
            <ac:cxnSpMk id="40" creationId="{CA002EEA-35C4-16F8-11BD-BB774ACB0856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3" creationId="{839BCD9F-1371-FBA6-DC7E-6622EDB6D4FD}"/>
          </ac:cxnSpMkLst>
        </pc:cxnChg>
        <pc:cxnChg chg="add del mod">
          <ac:chgData name="Commodore St Germain" userId="420783ab-3e48-4f67-af00-cfba62042d5f" providerId="ADAL" clId="{1C523B61-7826-4439-92ED-7DC924354F99}" dt="2026-06-02T18:13:05.600" v="2748" actId="478"/>
          <ac:cxnSpMkLst>
            <pc:docMk/>
            <pc:sldMk cId="666438534" sldId="386"/>
            <ac:cxnSpMk id="46" creationId="{ECC6A3F6-6C9A-0199-FF91-29DFDEFB7180}"/>
          </ac:cxnSpMkLst>
        </pc:cxnChg>
      </pc:sldChg>
      <pc:sldChg chg="addSp modSp new mod ord">
        <pc:chgData name="Commodore St Germain" userId="420783ab-3e48-4f67-af00-cfba62042d5f" providerId="ADAL" clId="{1C523B61-7826-4439-92ED-7DC924354F99}" dt="2026-06-02T18:24:10.685" v="2885"/>
        <pc:sldMkLst>
          <pc:docMk/>
          <pc:sldMk cId="4018602463" sldId="387"/>
        </pc:sldMkLst>
        <pc:picChg chg="add mod">
          <ac:chgData name="Commodore St Germain" userId="420783ab-3e48-4f67-af00-cfba62042d5f" providerId="ADAL" clId="{1C523B61-7826-4439-92ED-7DC924354F99}" dt="2026-06-02T18:24:07.065" v="2883" actId="1076"/>
          <ac:picMkLst>
            <pc:docMk/>
            <pc:sldMk cId="4018602463" sldId="387"/>
            <ac:picMk id="5" creationId="{3F8A2B39-1514-42A2-6EE6-4A64C44B9F5F}"/>
          </ac:picMkLst>
        </pc:picChg>
      </pc:sldChg>
      <pc:sldChg chg="addSp delSp modSp add mod">
        <pc:chgData name="Commodore St Germain" userId="420783ab-3e48-4f67-af00-cfba62042d5f" providerId="ADAL" clId="{1C523B61-7826-4439-92ED-7DC924354F99}" dt="2026-06-02T18:31:27.004" v="3240" actId="1076"/>
        <pc:sldMkLst>
          <pc:docMk/>
          <pc:sldMk cId="1670161847" sldId="388"/>
        </pc:sldMkLst>
        <pc:spChg chg="add mod">
          <ac:chgData name="Commodore St Germain" userId="420783ab-3e48-4f67-af00-cfba62042d5f" providerId="ADAL" clId="{1C523B61-7826-4439-92ED-7DC924354F99}" dt="2026-06-02T18:31:27.004" v="3240" actId="1076"/>
          <ac:spMkLst>
            <pc:docMk/>
            <pc:sldMk cId="1670161847" sldId="388"/>
            <ac:spMk id="4" creationId="{CBFD3108-211B-E4FF-D189-B21D7023F175}"/>
          </ac:spMkLst>
        </pc:spChg>
        <pc:inkChg chg="del">
          <ac:chgData name="Commodore St Germain" userId="420783ab-3e48-4f67-af00-cfba62042d5f" providerId="ADAL" clId="{1C523B61-7826-4439-92ED-7DC924354F99}" dt="2026-06-02T18:29:09.496" v="3037" actId="478"/>
          <ac:inkMkLst>
            <pc:docMk/>
            <pc:sldMk cId="1670161847" sldId="388"/>
            <ac:inkMk id="3" creationId="{2136FC8E-076E-B921-3F11-3B62FD39A8DC}"/>
          </ac:inkMkLst>
        </pc:inkChg>
      </pc:sldChg>
      <pc:sldChg chg="add">
        <pc:chgData name="Commodore St Germain" userId="420783ab-3e48-4f67-af00-cfba62042d5f" providerId="ADAL" clId="{1C523B61-7826-4439-92ED-7DC924354F99}" dt="2026-06-02T18:46:31.959" v="3339"/>
        <pc:sldMkLst>
          <pc:docMk/>
          <pc:sldMk cId="1681383189" sldId="389"/>
        </pc:sldMkLst>
      </pc:sldChg>
      <pc:sldChg chg="modSp add mod">
        <pc:chgData name="Commodore St Germain" userId="420783ab-3e48-4f67-af00-cfba62042d5f" providerId="ADAL" clId="{1C523B61-7826-4439-92ED-7DC924354F99}" dt="2026-06-02T19:17:32.344" v="4108"/>
        <pc:sldMkLst>
          <pc:docMk/>
          <pc:sldMk cId="2275457257" sldId="390"/>
        </pc:sldMkLst>
        <pc:spChg chg="mod">
          <ac:chgData name="Commodore St Germain" userId="420783ab-3e48-4f67-af00-cfba62042d5f" providerId="ADAL" clId="{1C523B61-7826-4439-92ED-7DC924354F99}" dt="2026-06-02T18:50:17.019" v="3437" actId="20577"/>
          <ac:spMkLst>
            <pc:docMk/>
            <pc:sldMk cId="2275457257" sldId="390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9:17:32.344" v="4108"/>
          <ac:spMkLst>
            <pc:docMk/>
            <pc:sldMk cId="2275457257" sldId="390"/>
            <ac:spMk id="3" creationId="{FAE6C167-8755-0957-EC44-727CF70712E3}"/>
          </ac:spMkLst>
        </pc:spChg>
      </pc:sldChg>
      <pc:sldChg chg="addSp delSp modSp new mod">
        <pc:chgData name="Commodore St Germain" userId="420783ab-3e48-4f67-af00-cfba62042d5f" providerId="ADAL" clId="{1C523B61-7826-4439-92ED-7DC924354F99}" dt="2026-06-02T19:02:16.214" v="3809" actId="20577"/>
        <pc:sldMkLst>
          <pc:docMk/>
          <pc:sldMk cId="2672207239" sldId="391"/>
        </pc:sldMkLst>
        <pc:spChg chg="mod">
          <ac:chgData name="Commodore St Germain" userId="420783ab-3e48-4f67-af00-cfba62042d5f" providerId="ADAL" clId="{1C523B61-7826-4439-92ED-7DC924354F99}" dt="2026-06-02T19:02:16.214" v="3809" actId="20577"/>
          <ac:spMkLst>
            <pc:docMk/>
            <pc:sldMk cId="2672207239" sldId="391"/>
            <ac:spMk id="2" creationId="{989C3133-63B8-206F-2780-5E522C9522C3}"/>
          </ac:spMkLst>
        </pc:spChg>
        <pc:spChg chg="del">
          <ac:chgData name="Commodore St Germain" userId="420783ab-3e48-4f67-af00-cfba62042d5f" providerId="ADAL" clId="{1C523B61-7826-4439-92ED-7DC924354F99}" dt="2026-06-02T18:56:36.862" v="3612" actId="478"/>
          <ac:spMkLst>
            <pc:docMk/>
            <pc:sldMk cId="2672207239" sldId="391"/>
            <ac:spMk id="3" creationId="{CF31FD0A-70FD-FE96-5E5C-A4973F6C549E}"/>
          </ac:spMkLst>
        </pc:spChg>
        <pc:spChg chg="add mod">
          <ac:chgData name="Commodore St Germain" userId="420783ab-3e48-4f67-af00-cfba62042d5f" providerId="ADAL" clId="{1C523B61-7826-4439-92ED-7DC924354F99}" dt="2026-06-02T18:56:53.288" v="3615" actId="1076"/>
          <ac:spMkLst>
            <pc:docMk/>
            <pc:sldMk cId="2672207239" sldId="391"/>
            <ac:spMk id="4" creationId="{99E781B5-8960-4883-1599-B3B81A12A286}"/>
          </ac:spMkLst>
        </pc:spChg>
        <pc:spChg chg="add mod">
          <ac:chgData name="Commodore St Germain" userId="420783ab-3e48-4f67-af00-cfba62042d5f" providerId="ADAL" clId="{1C523B61-7826-4439-92ED-7DC924354F99}" dt="2026-06-02T18:57:24.182" v="3622" actId="20577"/>
          <ac:spMkLst>
            <pc:docMk/>
            <pc:sldMk cId="2672207239" sldId="391"/>
            <ac:spMk id="5" creationId="{C4ACF042-3A41-9944-3721-2844F0E81F9D}"/>
          </ac:spMkLst>
        </pc:spChg>
        <pc:spChg chg="add mod">
          <ac:chgData name="Commodore St Germain" userId="420783ab-3e48-4f67-af00-cfba62042d5f" providerId="ADAL" clId="{1C523B61-7826-4439-92ED-7DC924354F99}" dt="2026-06-02T18:57:26.424" v="3623" actId="20577"/>
          <ac:spMkLst>
            <pc:docMk/>
            <pc:sldMk cId="2672207239" sldId="391"/>
            <ac:spMk id="6" creationId="{EAD535EF-C5F8-447E-438C-7096EC9F1121}"/>
          </ac:spMkLst>
        </pc:spChg>
        <pc:spChg chg="add mod">
          <ac:chgData name="Commodore St Germain" userId="420783ab-3e48-4f67-af00-cfba62042d5f" providerId="ADAL" clId="{1C523B61-7826-4439-92ED-7DC924354F99}" dt="2026-06-02T18:57:42.656" v="3627" actId="1076"/>
          <ac:spMkLst>
            <pc:docMk/>
            <pc:sldMk cId="2672207239" sldId="391"/>
            <ac:spMk id="7" creationId="{B4101FDD-D67A-25CA-9E01-2B43B2C3B29E}"/>
          </ac:spMkLst>
        </pc:spChg>
      </pc:sldChg>
      <pc:sldChg chg="addSp modSp new mod ord">
        <pc:chgData name="Commodore St Germain" userId="420783ab-3e48-4f67-af00-cfba62042d5f" providerId="ADAL" clId="{1C523B61-7826-4439-92ED-7DC924354F99}" dt="2026-06-02T19:02:29.138" v="3811"/>
        <pc:sldMkLst>
          <pc:docMk/>
          <pc:sldMk cId="1850788982" sldId="392"/>
        </pc:sldMkLst>
        <pc:spChg chg="mod">
          <ac:chgData name="Commodore St Germain" userId="420783ab-3e48-4f67-af00-cfba62042d5f" providerId="ADAL" clId="{1C523B61-7826-4439-92ED-7DC924354F99}" dt="2026-06-02T18:58:37.860" v="3654" actId="20577"/>
          <ac:spMkLst>
            <pc:docMk/>
            <pc:sldMk cId="1850788982" sldId="392"/>
            <ac:spMk id="2" creationId="{15D8984A-436F-647B-E7F7-9A72C8947EFC}"/>
          </ac:spMkLst>
        </pc:spChg>
        <pc:spChg chg="add mod">
          <ac:chgData name="Commodore St Germain" userId="420783ab-3e48-4f67-af00-cfba62042d5f" providerId="ADAL" clId="{1C523B61-7826-4439-92ED-7DC924354F99}" dt="2026-06-02T19:01:39.188" v="3765" actId="1076"/>
          <ac:spMkLst>
            <pc:docMk/>
            <pc:sldMk cId="1850788982" sldId="392"/>
            <ac:spMk id="6" creationId="{3322D1AF-98C9-E607-8619-E1BA1AECF516}"/>
          </ac:spMkLst>
        </pc:spChg>
        <pc:spChg chg="add mod">
          <ac:chgData name="Commodore St Germain" userId="420783ab-3e48-4f67-af00-cfba62042d5f" providerId="ADAL" clId="{1C523B61-7826-4439-92ED-7DC924354F99}" dt="2026-06-02T19:00:56.323" v="3711" actId="14100"/>
          <ac:spMkLst>
            <pc:docMk/>
            <pc:sldMk cId="1850788982" sldId="392"/>
            <ac:spMk id="7" creationId="{33D08746-472E-AD3A-1366-DFC564215F85}"/>
          </ac:spMkLst>
        </pc:spChg>
        <pc:spChg chg="add mod">
          <ac:chgData name="Commodore St Germain" userId="420783ab-3e48-4f67-af00-cfba62042d5f" providerId="ADAL" clId="{1C523B61-7826-4439-92ED-7DC924354F99}" dt="2026-06-02T19:01:56.313" v="3774" actId="1076"/>
          <ac:spMkLst>
            <pc:docMk/>
            <pc:sldMk cId="1850788982" sldId="392"/>
            <ac:spMk id="8" creationId="{3A0430C7-826B-E15A-05EF-F842D7AE4554}"/>
          </ac:spMkLst>
        </pc:spChg>
        <pc:spChg chg="add mod">
          <ac:chgData name="Commodore St Germain" userId="420783ab-3e48-4f67-af00-cfba62042d5f" providerId="ADAL" clId="{1C523B61-7826-4439-92ED-7DC924354F99}" dt="2026-06-02T19:01:50.033" v="3773" actId="20577"/>
          <ac:spMkLst>
            <pc:docMk/>
            <pc:sldMk cId="1850788982" sldId="392"/>
            <ac:spMk id="9" creationId="{AE93AAD8-E917-44CA-C9F5-7B249B87CFEB}"/>
          </ac:spMkLst>
        </pc:spChg>
        <pc:picChg chg="add mod">
          <ac:chgData name="Commodore St Germain" userId="420783ab-3e48-4f67-af00-cfba62042d5f" providerId="ADAL" clId="{1C523B61-7826-4439-92ED-7DC924354F99}" dt="2026-06-02T19:01:33.850" v="3764" actId="1076"/>
          <ac:picMkLst>
            <pc:docMk/>
            <pc:sldMk cId="1850788982" sldId="392"/>
            <ac:picMk id="5" creationId="{32569E52-B633-F850-3B57-A8B119366D3D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11:13.155" v="3839" actId="1076"/>
        <pc:sldMkLst>
          <pc:docMk/>
          <pc:sldMk cId="3866939125" sldId="393"/>
        </pc:sldMkLst>
        <pc:picChg chg="add mod">
          <ac:chgData name="Commodore St Germain" userId="420783ab-3e48-4f67-af00-cfba62042d5f" providerId="ADAL" clId="{1C523B61-7826-4439-92ED-7DC924354F99}" dt="2026-06-02T19:06:29.462" v="3835" actId="1076"/>
          <ac:picMkLst>
            <pc:docMk/>
            <pc:sldMk cId="3866939125" sldId="393"/>
            <ac:picMk id="5" creationId="{CFFF58A2-5EC3-6A1D-E509-AE90F35B4362}"/>
          </ac:picMkLst>
        </pc:picChg>
        <pc:picChg chg="add mod">
          <ac:chgData name="Commodore St Germain" userId="420783ab-3e48-4f67-af00-cfba62042d5f" providerId="ADAL" clId="{1C523B61-7826-4439-92ED-7DC924354F99}" dt="2026-06-02T19:10:55.991" v="3837" actId="1076"/>
          <ac:picMkLst>
            <pc:docMk/>
            <pc:sldMk cId="3866939125" sldId="393"/>
            <ac:picMk id="7" creationId="{098FB891-4439-F691-BC40-31E1ED5A8505}"/>
          </ac:picMkLst>
        </pc:picChg>
        <pc:picChg chg="add mod">
          <ac:chgData name="Commodore St Germain" userId="420783ab-3e48-4f67-af00-cfba62042d5f" providerId="ADAL" clId="{1C523B61-7826-4439-92ED-7DC924354F99}" dt="2026-06-02T19:11:13.155" v="3839" actId="1076"/>
          <ac:picMkLst>
            <pc:docMk/>
            <pc:sldMk cId="3866939125" sldId="393"/>
            <ac:picMk id="9" creationId="{0F43BC49-03BF-EF61-AF90-38BD42F60867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24:05.370" v="4156" actId="20577"/>
        <pc:sldMkLst>
          <pc:docMk/>
          <pc:sldMk cId="1863482216" sldId="394"/>
        </pc:sldMkLst>
        <pc:spChg chg="mod">
          <ac:chgData name="Commodore St Germain" userId="420783ab-3e48-4f67-af00-cfba62042d5f" providerId="ADAL" clId="{1C523B61-7826-4439-92ED-7DC924354F99}" dt="2026-06-02T19:24:05.370" v="4156" actId="20577"/>
          <ac:spMkLst>
            <pc:docMk/>
            <pc:sldMk cId="1863482216" sldId="394"/>
            <ac:spMk id="2" creationId="{AB90C7FD-B2A4-DFB3-F22D-14C07011667A}"/>
          </ac:spMkLst>
        </pc:spChg>
        <pc:spChg chg="add mod">
          <ac:chgData name="Commodore St Germain" userId="420783ab-3e48-4f67-af00-cfba62042d5f" providerId="ADAL" clId="{1C523B61-7826-4439-92ED-7DC924354F99}" dt="2026-06-02T19:23:27.290" v="4139" actId="20577"/>
          <ac:spMkLst>
            <pc:docMk/>
            <pc:sldMk cId="1863482216" sldId="394"/>
            <ac:spMk id="8" creationId="{5837CDAB-0AF2-7D47-673B-E44242053197}"/>
          </ac:spMkLst>
        </pc:spChg>
        <pc:picChg chg="add mod">
          <ac:chgData name="Commodore St Germain" userId="420783ab-3e48-4f67-af00-cfba62042d5f" providerId="ADAL" clId="{1C523B61-7826-4439-92ED-7DC924354F99}" dt="2026-06-02T19:22:35.642" v="4131" actId="1076"/>
          <ac:picMkLst>
            <pc:docMk/>
            <pc:sldMk cId="1863482216" sldId="394"/>
            <ac:picMk id="5" creationId="{4E5CE7E2-09C6-FD7E-3F40-0F90F23A3668}"/>
          </ac:picMkLst>
        </pc:picChg>
        <pc:picChg chg="add mod">
          <ac:chgData name="Commodore St Germain" userId="420783ab-3e48-4f67-af00-cfba62042d5f" providerId="ADAL" clId="{1C523B61-7826-4439-92ED-7DC924354F99}" dt="2026-06-02T19:23:11.183" v="4133" actId="1076"/>
          <ac:picMkLst>
            <pc:docMk/>
            <pc:sldMk cId="1863482216" sldId="394"/>
            <ac:picMk id="7" creationId="{DADA63A4-A57A-0CE8-E76F-8080510E58D3}"/>
          </ac:picMkLst>
        </pc:picChg>
      </pc:sldChg>
      <pc:sldChg chg="addSp modSp new mod">
        <pc:chgData name="Commodore St Germain" userId="420783ab-3e48-4f67-af00-cfba62042d5f" providerId="ADAL" clId="{1C523B61-7826-4439-92ED-7DC924354F99}" dt="2026-06-02T19:34:33.498" v="4324" actId="1076"/>
        <pc:sldMkLst>
          <pc:docMk/>
          <pc:sldMk cId="2297256743" sldId="395"/>
        </pc:sldMkLst>
        <pc:spChg chg="mod">
          <ac:chgData name="Commodore St Germain" userId="420783ab-3e48-4f67-af00-cfba62042d5f" providerId="ADAL" clId="{1C523B61-7826-4439-92ED-7DC924354F99}" dt="2026-06-02T19:24:12.469" v="4169" actId="20577"/>
          <ac:spMkLst>
            <pc:docMk/>
            <pc:sldMk cId="2297256743" sldId="395"/>
            <ac:spMk id="2" creationId="{88AF2375-1B96-1CFE-72DF-BF4533A47AFE}"/>
          </ac:spMkLst>
        </pc:spChg>
        <pc:spChg chg="add mod">
          <ac:chgData name="Commodore St Germain" userId="420783ab-3e48-4f67-af00-cfba62042d5f" providerId="ADAL" clId="{1C523B61-7826-4439-92ED-7DC924354F99}" dt="2026-06-02T19:24:22.300" v="4175" actId="20577"/>
          <ac:spMkLst>
            <pc:docMk/>
            <pc:sldMk cId="2297256743" sldId="395"/>
            <ac:spMk id="6" creationId="{4809AAE3-0386-2762-9555-C9E01BC39185}"/>
          </ac:spMkLst>
        </pc:spChg>
        <pc:picChg chg="add mod">
          <ac:chgData name="Commodore St Germain" userId="420783ab-3e48-4f67-af00-cfba62042d5f" providerId="ADAL" clId="{1C523B61-7826-4439-92ED-7DC924354F99}" dt="2026-06-02T19:34:33.498" v="4324" actId="1076"/>
          <ac:picMkLst>
            <pc:docMk/>
            <pc:sldMk cId="2297256743" sldId="395"/>
            <ac:picMk id="5" creationId="{58938B5C-2B83-97FD-0266-7A1FE7AF40D9}"/>
          </ac:picMkLst>
        </pc:picChg>
      </pc:sldChg>
      <pc:sldChg chg="addSp delSp modSp new mod">
        <pc:chgData name="Commodore St Germain" userId="420783ab-3e48-4f67-af00-cfba62042d5f" providerId="ADAL" clId="{1C523B61-7826-4439-92ED-7DC924354F99}" dt="2026-06-02T19:36:02.169" v="4338" actId="1076"/>
        <pc:sldMkLst>
          <pc:docMk/>
          <pc:sldMk cId="3116387719" sldId="396"/>
        </pc:sldMkLst>
        <pc:spChg chg="mod">
          <ac:chgData name="Commodore St Germain" userId="420783ab-3e48-4f67-af00-cfba62042d5f" providerId="ADAL" clId="{1C523B61-7826-4439-92ED-7DC924354F99}" dt="2026-06-02T19:34:25.245" v="4322" actId="20577"/>
          <ac:spMkLst>
            <pc:docMk/>
            <pc:sldMk cId="3116387719" sldId="396"/>
            <ac:spMk id="2" creationId="{D805996B-A124-DA45-D7D3-2068EA539F65}"/>
          </ac:spMkLst>
        </pc:spChg>
        <pc:spChg chg="add del">
          <ac:chgData name="Commodore St Germain" userId="420783ab-3e48-4f67-af00-cfba62042d5f" providerId="ADAL" clId="{1C523B61-7826-4439-92ED-7DC924354F99}" dt="2026-06-02T19:31:06.664" v="4214" actId="22"/>
          <ac:spMkLst>
            <pc:docMk/>
            <pc:sldMk cId="3116387719" sldId="396"/>
            <ac:spMk id="5" creationId="{F44B6653-62F9-42B8-9AF7-0870C1B51C47}"/>
          </ac:spMkLst>
        </pc:spChg>
        <pc:spChg chg="add mod">
          <ac:chgData name="Commodore St Germain" userId="420783ab-3e48-4f67-af00-cfba62042d5f" providerId="ADAL" clId="{1C523B61-7826-4439-92ED-7DC924354F99}" dt="2026-06-02T19:32:16.580" v="4220" actId="14100"/>
          <ac:spMkLst>
            <pc:docMk/>
            <pc:sldMk cId="3116387719" sldId="396"/>
            <ac:spMk id="6" creationId="{C08F1CE6-D6F3-3FCD-D42D-93945E8C47AC}"/>
          </ac:spMkLst>
        </pc:spChg>
        <pc:picChg chg="add del mod">
          <ac:chgData name="Commodore St Germain" userId="420783ab-3e48-4f67-af00-cfba62042d5f" providerId="ADAL" clId="{1C523B61-7826-4439-92ED-7DC924354F99}" dt="2026-06-02T19:32:42.904" v="4221" actId="478"/>
          <ac:picMkLst>
            <pc:docMk/>
            <pc:sldMk cId="3116387719" sldId="396"/>
            <ac:picMk id="8" creationId="{F5248494-958B-8179-A9A3-1177C5C656F2}"/>
          </ac:picMkLst>
        </pc:picChg>
        <pc:picChg chg="add del mod">
          <ac:chgData name="Commodore St Germain" userId="420783ab-3e48-4f67-af00-cfba62042d5f" providerId="ADAL" clId="{1C523B61-7826-4439-92ED-7DC924354F99}" dt="2026-06-02T19:33:46.532" v="4230" actId="478"/>
          <ac:picMkLst>
            <pc:docMk/>
            <pc:sldMk cId="3116387719" sldId="396"/>
            <ac:picMk id="10" creationId="{CEC17ECA-4BBC-79B7-64DD-E5722DC76577}"/>
          </ac:picMkLst>
        </pc:picChg>
        <pc:picChg chg="add mod">
          <ac:chgData name="Commodore St Germain" userId="420783ab-3e48-4f67-af00-cfba62042d5f" providerId="ADAL" clId="{1C523B61-7826-4439-92ED-7DC924354F99}" dt="2026-06-02T19:35:57.309" v="4336" actId="1076"/>
          <ac:picMkLst>
            <pc:docMk/>
            <pc:sldMk cId="3116387719" sldId="396"/>
            <ac:picMk id="12" creationId="{DC36346B-521F-4E4C-367B-CB6CB2A80449}"/>
          </ac:picMkLst>
        </pc:picChg>
        <pc:picChg chg="add mod modCrop">
          <ac:chgData name="Commodore St Germain" userId="420783ab-3e48-4f67-af00-cfba62042d5f" providerId="ADAL" clId="{1C523B61-7826-4439-92ED-7DC924354F99}" dt="2026-06-02T19:35:58.651" v="4337" actId="1076"/>
          <ac:picMkLst>
            <pc:docMk/>
            <pc:sldMk cId="3116387719" sldId="396"/>
            <ac:picMk id="14" creationId="{B1F1AE2F-E603-7317-941B-DEED61441DE2}"/>
          </ac:picMkLst>
        </pc:picChg>
        <pc:picChg chg="add mod">
          <ac:chgData name="Commodore St Germain" userId="420783ab-3e48-4f67-af00-cfba62042d5f" providerId="ADAL" clId="{1C523B61-7826-4439-92ED-7DC924354F99}" dt="2026-06-02T19:36:02.169" v="4338" actId="1076"/>
          <ac:picMkLst>
            <pc:docMk/>
            <pc:sldMk cId="3116387719" sldId="396"/>
            <ac:picMk id="16" creationId="{B06FBD54-9C21-475B-DC4C-04D735A88401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9:28:52.677" v="4208" actId="1076"/>
        <pc:sldMkLst>
          <pc:docMk/>
          <pc:sldMk cId="1377002597" sldId="397"/>
        </pc:sldMkLst>
        <pc:spChg chg="mod">
          <ac:chgData name="Commodore St Germain" userId="420783ab-3e48-4f67-af00-cfba62042d5f" providerId="ADAL" clId="{1C523B61-7826-4439-92ED-7DC924354F99}" dt="2026-06-02T19:28:47.711" v="4206" actId="20577"/>
          <ac:spMkLst>
            <pc:docMk/>
            <pc:sldMk cId="1377002597" sldId="397"/>
            <ac:spMk id="2" creationId="{F82F8CF1-6C7B-2654-8690-5FA30BA3BFF1}"/>
          </ac:spMkLst>
        </pc:spChg>
        <pc:spChg chg="mod">
          <ac:chgData name="Commodore St Germain" userId="420783ab-3e48-4f67-af00-cfba62042d5f" providerId="ADAL" clId="{1C523B61-7826-4439-92ED-7DC924354F99}" dt="2026-06-02T19:28:52.677" v="4208" actId="1076"/>
          <ac:spMkLst>
            <pc:docMk/>
            <pc:sldMk cId="1377002597" sldId="397"/>
            <ac:spMk id="3" creationId="{2279DC5A-CC1F-6826-067C-028108D65392}"/>
          </ac:spMkLst>
        </pc:spChg>
      </pc:sldChg>
      <pc:sldChg chg="delSp modSp add mod">
        <pc:chgData name="Commodore St Germain" userId="420783ab-3e48-4f67-af00-cfba62042d5f" providerId="ADAL" clId="{1C523B61-7826-4439-92ED-7DC924354F99}" dt="2026-06-02T18:56:11.512" v="3589" actId="114"/>
        <pc:sldMkLst>
          <pc:docMk/>
          <pc:sldMk cId="4176939708" sldId="398"/>
        </pc:sldMkLst>
        <pc:spChg chg="mod">
          <ac:chgData name="Commodore St Germain" userId="420783ab-3e48-4f67-af00-cfba62042d5f" providerId="ADAL" clId="{1C523B61-7826-4439-92ED-7DC924354F99}" dt="2026-06-02T18:55:06.162" v="3517" actId="20577"/>
          <ac:spMkLst>
            <pc:docMk/>
            <pc:sldMk cId="4176939708" sldId="398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1C523B61-7826-4439-92ED-7DC924354F99}" dt="2026-06-02T18:56:11.512" v="3589" actId="114"/>
          <ac:spMkLst>
            <pc:docMk/>
            <pc:sldMk cId="4176939708" sldId="398"/>
            <ac:spMk id="3" creationId="{0980EB9F-3ED2-2C05-3B4C-C05EF7BE9D9B}"/>
          </ac:spMkLst>
        </pc:spChg>
        <pc:inkChg chg="del">
          <ac:chgData name="Commodore St Germain" userId="420783ab-3e48-4f67-af00-cfba62042d5f" providerId="ADAL" clId="{1C523B61-7826-4439-92ED-7DC924354F99}" dt="2026-06-02T18:53:24.813" v="3447" actId="478"/>
          <ac:inkMkLst>
            <pc:docMk/>
            <pc:sldMk cId="4176939708" sldId="398"/>
            <ac:inkMk id="4" creationId="{B8A6909D-AC60-7E0A-3A72-9CAFC7C4236C}"/>
          </ac:inkMkLst>
        </pc:inkChg>
      </pc:sldChg>
      <pc:sldChg chg="addSp delSp modSp add mod">
        <pc:chgData name="Commodore St Germain" userId="420783ab-3e48-4f67-af00-cfba62042d5f" providerId="ADAL" clId="{1C523B61-7826-4439-92ED-7DC924354F99}" dt="2026-06-02T19:16:27.840" v="4081" actId="14100"/>
        <pc:sldMkLst>
          <pc:docMk/>
          <pc:sldMk cId="1241115292" sldId="399"/>
        </pc:sldMkLst>
        <pc:spChg chg="del mod">
          <ac:chgData name="Commodore St Germain" userId="420783ab-3e48-4f67-af00-cfba62042d5f" providerId="ADAL" clId="{1C523B61-7826-4439-92ED-7DC924354F99}" dt="2026-06-02T19:02:37.206" v="3815" actId="478"/>
          <ac:spMkLst>
            <pc:docMk/>
            <pc:sldMk cId="1241115292" sldId="399"/>
            <ac:spMk id="5" creationId="{C4ACF042-3A41-9944-3721-2844F0E81F9D}"/>
          </ac:spMkLst>
        </pc:spChg>
        <pc:spChg chg="del">
          <ac:chgData name="Commodore St Germain" userId="420783ab-3e48-4f67-af00-cfba62042d5f" providerId="ADAL" clId="{1C523B61-7826-4439-92ED-7DC924354F99}" dt="2026-06-02T19:02:35.456" v="3813" actId="478"/>
          <ac:spMkLst>
            <pc:docMk/>
            <pc:sldMk cId="1241115292" sldId="399"/>
            <ac:spMk id="6" creationId="{EAD535EF-C5F8-447E-438C-7096EC9F1121}"/>
          </ac:spMkLst>
        </pc:spChg>
        <pc:spChg chg="mod">
          <ac:chgData name="Commodore St Germain" userId="420783ab-3e48-4f67-af00-cfba62042d5f" providerId="ADAL" clId="{1C523B61-7826-4439-92ED-7DC924354F99}" dt="2026-06-02T19:02:41.496" v="3816" actId="1076"/>
          <ac:spMkLst>
            <pc:docMk/>
            <pc:sldMk cId="1241115292" sldId="399"/>
            <ac:spMk id="7" creationId="{B4101FDD-D67A-25CA-9E01-2B43B2C3B29E}"/>
          </ac:spMkLst>
        </pc:spChg>
        <pc:spChg chg="add mod">
          <ac:chgData name="Commodore St Germain" userId="420783ab-3e48-4f67-af00-cfba62042d5f" providerId="ADAL" clId="{1C523B61-7826-4439-92ED-7DC924354F99}" dt="2026-06-02T19:04:44.012" v="3824" actId="1076"/>
          <ac:spMkLst>
            <pc:docMk/>
            <pc:sldMk cId="1241115292" sldId="399"/>
            <ac:spMk id="8" creationId="{B01F532E-2A5F-1491-280B-4E71D807C7BF}"/>
          </ac:spMkLst>
        </pc:spChg>
        <pc:spChg chg="add mod">
          <ac:chgData name="Commodore St Germain" userId="420783ab-3e48-4f67-af00-cfba62042d5f" providerId="ADAL" clId="{1C523B61-7826-4439-92ED-7DC924354F99}" dt="2026-06-02T19:14:27.339" v="3904" actId="20577"/>
          <ac:spMkLst>
            <pc:docMk/>
            <pc:sldMk cId="1241115292" sldId="399"/>
            <ac:spMk id="15" creationId="{B8542AD6-C16B-1DEC-E748-0D2FD1B424FD}"/>
          </ac:spMkLst>
        </pc:spChg>
        <pc:spChg chg="add mod">
          <ac:chgData name="Commodore St Germain" userId="420783ab-3e48-4f67-af00-cfba62042d5f" providerId="ADAL" clId="{1C523B61-7826-4439-92ED-7DC924354F99}" dt="2026-06-02T19:14:39.901" v="3914" actId="20577"/>
          <ac:spMkLst>
            <pc:docMk/>
            <pc:sldMk cId="1241115292" sldId="399"/>
            <ac:spMk id="16" creationId="{3833F23E-99B2-AAF5-C1E9-782225E94D51}"/>
          </ac:spMkLst>
        </pc:spChg>
        <pc:spChg chg="add mod">
          <ac:chgData name="Commodore St Germain" userId="420783ab-3e48-4f67-af00-cfba62042d5f" providerId="ADAL" clId="{1C523B61-7826-4439-92ED-7DC924354F99}" dt="2026-06-02T19:16:24.110" v="4080" actId="1076"/>
          <ac:spMkLst>
            <pc:docMk/>
            <pc:sldMk cId="1241115292" sldId="399"/>
            <ac:spMk id="21" creationId="{BAA4E8F8-41C8-2CC7-47C3-5990BBDF8789}"/>
          </ac:spMkLst>
        </pc:spChg>
        <pc:picChg chg="add mod">
          <ac:chgData name="Commodore St Germain" userId="420783ab-3e48-4f67-af00-cfba62042d5f" providerId="ADAL" clId="{1C523B61-7826-4439-92ED-7DC924354F99}" dt="2026-06-02T19:13:25.777" v="3877" actId="1076"/>
          <ac:picMkLst>
            <pc:docMk/>
            <pc:sldMk cId="1241115292" sldId="399"/>
            <ac:picMk id="4" creationId="{DBB58D62-92B6-ED58-9C83-DB45BB1AB11F}"/>
          </ac:picMkLst>
        </pc:picChg>
        <pc:cxnChg chg="add del">
          <ac:chgData name="Commodore St Germain" userId="420783ab-3e48-4f67-af00-cfba62042d5f" providerId="ADAL" clId="{1C523B61-7826-4439-92ED-7DC924354F99}" dt="2026-06-02T19:12:51.230" v="3841" actId="11529"/>
          <ac:cxnSpMkLst>
            <pc:docMk/>
            <pc:sldMk cId="1241115292" sldId="399"/>
            <ac:cxnSpMk id="10" creationId="{BF33737D-EC8F-4EEE-AA8F-A5B309637073}"/>
          </ac:cxnSpMkLst>
        </pc:cxnChg>
        <pc:cxnChg chg="add mod">
          <ac:chgData name="Commodore St Germain" userId="420783ab-3e48-4f67-af00-cfba62042d5f" providerId="ADAL" clId="{1C523B61-7826-4439-92ED-7DC924354F99}" dt="2026-06-02T19:14:31.305" v="3905" actId="14100"/>
          <ac:cxnSpMkLst>
            <pc:docMk/>
            <pc:sldMk cId="1241115292" sldId="399"/>
            <ac:cxnSpMk id="12" creationId="{A032D4E2-7F9D-FB60-3DF5-8A609C1A14BF}"/>
          </ac:cxnSpMkLst>
        </pc:cxnChg>
        <pc:cxnChg chg="add mod">
          <ac:chgData name="Commodore St Germain" userId="420783ab-3e48-4f67-af00-cfba62042d5f" providerId="ADAL" clId="{1C523B61-7826-4439-92ED-7DC924354F99}" dt="2026-06-02T19:14:43.997" v="3915" actId="14100"/>
          <ac:cxnSpMkLst>
            <pc:docMk/>
            <pc:sldMk cId="1241115292" sldId="399"/>
            <ac:cxnSpMk id="13" creationId="{28F7229E-C329-D892-5310-BF76E25A7859}"/>
          </ac:cxnSpMkLst>
        </pc:cxnChg>
        <pc:cxnChg chg="add mod">
          <ac:chgData name="Commodore St Germain" userId="420783ab-3e48-4f67-af00-cfba62042d5f" providerId="ADAL" clId="{1C523B61-7826-4439-92ED-7DC924354F99}" dt="2026-06-02T19:16:27.840" v="4081" actId="14100"/>
          <ac:cxnSpMkLst>
            <pc:docMk/>
            <pc:sldMk cId="1241115292" sldId="399"/>
            <ac:cxnSpMk id="20" creationId="{B3D54E4C-D80F-87C6-55AF-C40D00567F17}"/>
          </ac:cxnSpMkLst>
        </pc:cxnChg>
      </pc:sldChg>
      <pc:sldChg chg="addSp delSp modSp add mod">
        <pc:chgData name="Commodore St Germain" userId="420783ab-3e48-4f67-af00-cfba62042d5f" providerId="ADAL" clId="{1C523B61-7826-4439-92ED-7DC924354F99}" dt="2026-06-02T19:05:35.427" v="3833" actId="14100"/>
        <pc:sldMkLst>
          <pc:docMk/>
          <pc:sldMk cId="2709345877" sldId="400"/>
        </pc:sldMkLst>
        <pc:spChg chg="add mod">
          <ac:chgData name="Commodore St Germain" userId="420783ab-3e48-4f67-af00-cfba62042d5f" providerId="ADAL" clId="{1C523B61-7826-4439-92ED-7DC924354F99}" dt="2026-06-02T19:04:47.712" v="3825"/>
          <ac:spMkLst>
            <pc:docMk/>
            <pc:sldMk cId="2709345877" sldId="400"/>
            <ac:spMk id="6" creationId="{C507D3FA-0751-A02E-F758-D0F6F8DC4BA8}"/>
          </ac:spMkLst>
        </pc:spChg>
        <pc:picChg chg="del">
          <ac:chgData name="Commodore St Germain" userId="420783ab-3e48-4f67-af00-cfba62042d5f" providerId="ADAL" clId="{1C523B61-7826-4439-92ED-7DC924354F99}" dt="2026-06-02T19:04:20.412" v="3820" actId="478"/>
          <ac:picMkLst>
            <pc:docMk/>
            <pc:sldMk cId="2709345877" sldId="400"/>
            <ac:picMk id="4" creationId="{DBB58D62-92B6-ED58-9C83-DB45BB1AB11F}"/>
          </ac:picMkLst>
        </pc:picChg>
        <pc:picChg chg="add mod">
          <ac:chgData name="Commodore St Germain" userId="420783ab-3e48-4f67-af00-cfba62042d5f" providerId="ADAL" clId="{1C523B61-7826-4439-92ED-7DC924354F99}" dt="2026-06-02T19:04:51.116" v="3826" actId="1076"/>
          <ac:picMkLst>
            <pc:docMk/>
            <pc:sldMk cId="2709345877" sldId="400"/>
            <ac:picMk id="5" creationId="{0F8B0D73-EACD-203F-4A05-15BF880CF17E}"/>
          </ac:picMkLst>
        </pc:picChg>
        <pc:picChg chg="add mod">
          <ac:chgData name="Commodore St Germain" userId="420783ab-3e48-4f67-af00-cfba62042d5f" providerId="ADAL" clId="{1C523B61-7826-4439-92ED-7DC924354F99}" dt="2026-06-02T19:05:09.786" v="3830" actId="1076"/>
          <ac:picMkLst>
            <pc:docMk/>
            <pc:sldMk cId="2709345877" sldId="400"/>
            <ac:picMk id="9" creationId="{C9D9A1E8-354F-6DB3-D6F5-2AF589F215EC}"/>
          </ac:picMkLst>
        </pc:picChg>
        <pc:picChg chg="add mod">
          <ac:chgData name="Commodore St Germain" userId="420783ab-3e48-4f67-af00-cfba62042d5f" providerId="ADAL" clId="{1C523B61-7826-4439-92ED-7DC924354F99}" dt="2026-06-02T19:05:35.427" v="3833" actId="14100"/>
          <ac:picMkLst>
            <pc:docMk/>
            <pc:sldMk cId="2709345877" sldId="400"/>
            <ac:picMk id="11" creationId="{AD38CA97-BD54-BBC5-8B01-4227047FFA6A}"/>
          </ac:picMkLst>
        </pc:picChg>
      </pc:sldChg>
      <pc:sldChg chg="add">
        <pc:chgData name="Commodore St Germain" userId="420783ab-3e48-4f67-af00-cfba62042d5f" providerId="ADAL" clId="{1C523B61-7826-4439-92ED-7DC924354F99}" dt="2026-06-02T19:16:49.490" v="4082"/>
        <pc:sldMkLst>
          <pc:docMk/>
          <pc:sldMk cId="1392635457" sldId="401"/>
        </pc:sldMkLst>
      </pc:sldChg>
      <pc:sldChg chg="modSp add mod">
        <pc:chgData name="Commodore St Germain" userId="420783ab-3e48-4f67-af00-cfba62042d5f" providerId="ADAL" clId="{1C523B61-7826-4439-92ED-7DC924354F99}" dt="2026-06-02T19:17:42.447" v="4112" actId="20577"/>
        <pc:sldMkLst>
          <pc:docMk/>
          <pc:sldMk cId="337150370" sldId="402"/>
        </pc:sldMkLst>
        <pc:spChg chg="mod">
          <ac:chgData name="Commodore St Germain" userId="420783ab-3e48-4f67-af00-cfba62042d5f" providerId="ADAL" clId="{1C523B61-7826-4439-92ED-7DC924354F99}" dt="2026-06-02T19:17:12.486" v="4106" actId="20577"/>
          <ac:spMkLst>
            <pc:docMk/>
            <pc:sldMk cId="337150370" sldId="402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1C523B61-7826-4439-92ED-7DC924354F99}" dt="2026-06-02T19:17:42.447" v="4112" actId="20577"/>
          <ac:spMkLst>
            <pc:docMk/>
            <pc:sldMk cId="337150370" sldId="402"/>
            <ac:spMk id="3" creationId="{FAE6C167-8755-0957-EC44-727CF70712E3}"/>
          </ac:spMkLst>
        </pc:spChg>
      </pc:sldChg>
      <pc:sldChg chg="addSp modSp add mod">
        <pc:chgData name="Commodore St Germain" userId="420783ab-3e48-4f67-af00-cfba62042d5f" providerId="ADAL" clId="{1C523B61-7826-4439-92ED-7DC924354F99}" dt="2026-06-02T19:27:47.924" v="4187" actId="1076"/>
        <pc:sldMkLst>
          <pc:docMk/>
          <pc:sldMk cId="1176560417" sldId="403"/>
        </pc:sldMkLst>
        <pc:picChg chg="mod modCrop">
          <ac:chgData name="Commodore St Germain" userId="420783ab-3e48-4f67-af00-cfba62042d5f" providerId="ADAL" clId="{1C523B61-7826-4439-92ED-7DC924354F99}" dt="2026-06-02T19:27:10.503" v="4181" actId="1076"/>
          <ac:picMkLst>
            <pc:docMk/>
            <pc:sldMk cId="1176560417" sldId="403"/>
            <ac:picMk id="5" creationId="{58938B5C-2B83-97FD-0266-7A1FE7AF40D9}"/>
          </ac:picMkLst>
        </pc:picChg>
        <pc:picChg chg="add mod">
          <ac:chgData name="Commodore St Germain" userId="420783ab-3e48-4f67-af00-cfba62042d5f" providerId="ADAL" clId="{1C523B61-7826-4439-92ED-7DC924354F99}" dt="2026-06-02T19:27:28.567" v="4185" actId="1076"/>
          <ac:picMkLst>
            <pc:docMk/>
            <pc:sldMk cId="1176560417" sldId="403"/>
            <ac:picMk id="7" creationId="{77C50694-BFF2-9346-3509-D8DC1E0404DF}"/>
          </ac:picMkLst>
        </pc:picChg>
        <pc:picChg chg="add mod">
          <ac:chgData name="Commodore St Germain" userId="420783ab-3e48-4f67-af00-cfba62042d5f" providerId="ADAL" clId="{1C523B61-7826-4439-92ED-7DC924354F99}" dt="2026-06-02T19:27:47.924" v="4187" actId="1076"/>
          <ac:picMkLst>
            <pc:docMk/>
            <pc:sldMk cId="1176560417" sldId="403"/>
            <ac:picMk id="8" creationId="{3A8E9096-714B-6768-270B-E1EA69480F6C}"/>
          </ac:picMkLst>
        </pc:picChg>
      </pc:sldChg>
      <pc:sldChg chg="modSp new mod">
        <pc:chgData name="Commodore St Germain" userId="420783ab-3e48-4f67-af00-cfba62042d5f" providerId="ADAL" clId="{1C523B61-7826-4439-92ED-7DC924354F99}" dt="2026-06-02T19:56:12.920" v="5362" actId="20577"/>
        <pc:sldMkLst>
          <pc:docMk/>
          <pc:sldMk cId="2142641379" sldId="404"/>
        </pc:sldMkLst>
        <pc:spChg chg="mod">
          <ac:chgData name="Commodore St Germain" userId="420783ab-3e48-4f67-af00-cfba62042d5f" providerId="ADAL" clId="{1C523B61-7826-4439-92ED-7DC924354F99}" dt="2026-06-02T19:36:44.192" v="4359" actId="20577"/>
          <ac:spMkLst>
            <pc:docMk/>
            <pc:sldMk cId="2142641379" sldId="404"/>
            <ac:spMk id="2" creationId="{6A709476-3995-2105-BE6E-9367482755E6}"/>
          </ac:spMkLst>
        </pc:spChg>
        <pc:spChg chg="mod">
          <ac:chgData name="Commodore St Germain" userId="420783ab-3e48-4f67-af00-cfba62042d5f" providerId="ADAL" clId="{1C523B61-7826-4439-92ED-7DC924354F99}" dt="2026-06-02T19:56:12.920" v="5362" actId="20577"/>
          <ac:spMkLst>
            <pc:docMk/>
            <pc:sldMk cId="2142641379" sldId="404"/>
            <ac:spMk id="3" creationId="{D7C3265F-94F3-E966-C81D-25E334E85835}"/>
          </ac:spMkLst>
        </pc:spChg>
      </pc:sldChg>
      <pc:sldChg chg="addSp modSp new mod">
        <pc:chgData name="Commodore St Germain" userId="420783ab-3e48-4f67-af00-cfba62042d5f" providerId="ADAL" clId="{1C523B61-7826-4439-92ED-7DC924354F99}" dt="2026-06-02T19:55:47.292" v="5361" actId="20577"/>
        <pc:sldMkLst>
          <pc:docMk/>
          <pc:sldMk cId="849964870" sldId="405"/>
        </pc:sldMkLst>
        <pc:spChg chg="mod">
          <ac:chgData name="Commodore St Germain" userId="420783ab-3e48-4f67-af00-cfba62042d5f" providerId="ADAL" clId="{1C523B61-7826-4439-92ED-7DC924354F99}" dt="2026-06-02T19:46:10.967" v="4876" actId="20577"/>
          <ac:spMkLst>
            <pc:docMk/>
            <pc:sldMk cId="849964870" sldId="405"/>
            <ac:spMk id="2" creationId="{77015566-A8DC-60B6-7A6B-1046C9336472}"/>
          </ac:spMkLst>
        </pc:spChg>
        <pc:spChg chg="mod">
          <ac:chgData name="Commodore St Germain" userId="420783ab-3e48-4f67-af00-cfba62042d5f" providerId="ADAL" clId="{1C523B61-7826-4439-92ED-7DC924354F99}" dt="2026-06-02T19:55:47.292" v="5361" actId="20577"/>
          <ac:spMkLst>
            <pc:docMk/>
            <pc:sldMk cId="849964870" sldId="405"/>
            <ac:spMk id="3" creationId="{16976C35-1DA3-AF6D-D7EC-7A6A76854879}"/>
          </ac:spMkLst>
        </pc:spChg>
        <pc:spChg chg="add mod">
          <ac:chgData name="Commodore St Germain" userId="420783ab-3e48-4f67-af00-cfba62042d5f" providerId="ADAL" clId="{1C523B61-7826-4439-92ED-7DC924354F99}" dt="2026-06-02T19:47:58.353" v="4898" actId="14100"/>
          <ac:spMkLst>
            <pc:docMk/>
            <pc:sldMk cId="849964870" sldId="405"/>
            <ac:spMk id="6" creationId="{CB052A93-55E7-7B62-3ECC-062C7F3A4BB1}"/>
          </ac:spMkLst>
        </pc:spChg>
        <pc:spChg chg="add mod">
          <ac:chgData name="Commodore St Germain" userId="420783ab-3e48-4f67-af00-cfba62042d5f" providerId="ADAL" clId="{1C523B61-7826-4439-92ED-7DC924354F99}" dt="2026-06-02T19:52:05.333" v="4948" actId="14100"/>
          <ac:spMkLst>
            <pc:docMk/>
            <pc:sldMk cId="849964870" sldId="405"/>
            <ac:spMk id="8" creationId="{1342C210-B36F-34AF-ABF2-E8A1726D5C04}"/>
          </ac:spMkLst>
        </pc:spChg>
        <pc:picChg chg="add mod">
          <ac:chgData name="Commodore St Germain" userId="420783ab-3e48-4f67-af00-cfba62042d5f" providerId="ADAL" clId="{1C523B61-7826-4439-92ED-7DC924354F99}" dt="2026-06-02T19:48:04.685" v="4902" actId="1076"/>
          <ac:picMkLst>
            <pc:docMk/>
            <pc:sldMk cId="849964870" sldId="405"/>
            <ac:picMk id="5" creationId="{88C3B20C-5E3B-8958-6521-26A1E3721AC5}"/>
          </ac:picMkLst>
        </pc:picChg>
        <pc:picChg chg="add mod">
          <ac:chgData name="Commodore St Germain" userId="420783ab-3e48-4f67-af00-cfba62042d5f" providerId="ADAL" clId="{1C523B61-7826-4439-92ED-7DC924354F99}" dt="2026-06-02T19:47:59.845" v="4899"/>
          <ac:picMkLst>
            <pc:docMk/>
            <pc:sldMk cId="849964870" sldId="405"/>
            <ac:picMk id="7" creationId="{F1FE0607-9850-E7E1-8EFD-BB3FCDC4AA06}"/>
          </ac:picMkLst>
        </pc:picChg>
      </pc:sldChg>
      <pc:sldChg chg="add">
        <pc:chgData name="Commodore St Germain" userId="420783ab-3e48-4f67-af00-cfba62042d5f" providerId="ADAL" clId="{1C523B61-7826-4439-92ED-7DC924354F99}" dt="2026-06-02T20:01:25.140" v="5363"/>
        <pc:sldMkLst>
          <pc:docMk/>
          <pc:sldMk cId="3904946100" sldId="406"/>
        </pc:sldMkLst>
      </pc:sldChg>
    </pc:docChg>
  </pc:docChgLst>
  <pc:docChgLst>
    <pc:chgData name="Commodore St Germain" userId="420783ab-3e48-4f67-af00-cfba62042d5f" providerId="ADAL" clId="{7CCF967A-9E97-44E3-BF94-5C83124A07C6}"/>
    <pc:docChg chg="undo custSel addSld delSld modSld sldOrd modNotesMaster">
      <pc:chgData name="Commodore St Germain" userId="420783ab-3e48-4f67-af00-cfba62042d5f" providerId="ADAL" clId="{7CCF967A-9E97-44E3-BF94-5C83124A07C6}" dt="2026-06-05T02:51:50.978" v="10286" actId="27636"/>
      <pc:docMkLst>
        <pc:docMk/>
      </pc:docMkLst>
      <pc:sldChg chg="modSp mod">
        <pc:chgData name="Commodore St Germain" userId="420783ab-3e48-4f67-af00-cfba62042d5f" providerId="ADAL" clId="{7CCF967A-9E97-44E3-BF94-5C83124A07C6}" dt="2026-06-02T20:27:59.476" v="86"/>
        <pc:sldMkLst>
          <pc:docMk/>
          <pc:sldMk cId="490152429" sldId="256"/>
        </pc:sldMkLst>
        <pc:spChg chg="mod">
          <ac:chgData name="Commodore St Germain" userId="420783ab-3e48-4f67-af00-cfba62042d5f" providerId="ADAL" clId="{7CCF967A-9E97-44E3-BF94-5C83124A07C6}" dt="2026-06-02T20:22:29.334" v="37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0:27:59.476" v="86"/>
          <ac:spMkLst>
            <pc:docMk/>
            <pc:sldMk cId="490152429" sldId="256"/>
            <ac:spMk id="3" creationId="{FAE6C167-8755-0957-EC44-727CF70712E3}"/>
          </ac:spMkLst>
        </pc:spChg>
      </pc:sldChg>
      <pc:sldChg chg="addSp delSp modSp add del mod">
        <pc:chgData name="Commodore St Germain" userId="420783ab-3e48-4f67-af00-cfba62042d5f" providerId="ADAL" clId="{7CCF967A-9E97-44E3-BF94-5C83124A07C6}" dt="2026-06-02T21:14:49.118" v="1069" actId="47"/>
        <pc:sldMkLst>
          <pc:docMk/>
          <pc:sldMk cId="2667079879" sldId="305"/>
        </pc:sldMkLst>
        <pc:spChg chg="mod">
          <ac:chgData name="Commodore St Germain" userId="420783ab-3e48-4f67-af00-cfba62042d5f" providerId="ADAL" clId="{7CCF967A-9E97-44E3-BF94-5C83124A07C6}" dt="2026-06-02T21:02:25.494" v="927" actId="20577"/>
          <ac:spMkLst>
            <pc:docMk/>
            <pc:sldMk cId="2667079879" sldId="305"/>
            <ac:spMk id="3" creationId="{8C5565C2-A0DB-8117-CBDF-EBCDE04CFC4B}"/>
          </ac:spMkLst>
        </pc:spChg>
        <pc:spChg chg="mod">
          <ac:chgData name="Commodore St Germain" userId="420783ab-3e48-4f67-af00-cfba62042d5f" providerId="ADAL" clId="{7CCF967A-9E97-44E3-BF94-5C83124A07C6}" dt="2026-06-02T20:42:10.089" v="506" actId="1076"/>
          <ac:spMkLst>
            <pc:docMk/>
            <pc:sldMk cId="2667079879" sldId="305"/>
            <ac:spMk id="4" creationId="{8DBA5B64-6DB9-8B1F-7818-C048CB0DEF38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7" creationId="{F84D3E97-960A-59C7-B66F-558027FFB2E5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8" creationId="{07C474C5-D62D-ED1B-5EAA-E47245FF4D88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9" creationId="{BD7C7FA3-8BE5-E82D-3226-CA52D25FE9DA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0" creationId="{F93CB986-BFBE-BA3D-8EFC-67F4BF4F77E2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11" creationId="{CDEC040D-ED70-EF32-9AA1-B149CFCF31D1}"/>
          </ac:spMkLst>
        </pc:spChg>
        <pc:spChg chg="add mod">
          <ac:chgData name="Commodore St Germain" userId="420783ab-3e48-4f67-af00-cfba62042d5f" providerId="ADAL" clId="{7CCF967A-9E97-44E3-BF94-5C83124A07C6}" dt="2026-06-02T20:42:03.132" v="505" actId="1035"/>
          <ac:spMkLst>
            <pc:docMk/>
            <pc:sldMk cId="2667079879" sldId="305"/>
            <ac:spMk id="12" creationId="{C6522C5B-47A7-B6BE-952D-C2BB3167A3D7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3" creationId="{2DD9F277-72DE-DFA3-87CE-C7FA190FE417}"/>
          </ac:spMkLst>
        </pc:spChg>
        <pc:spChg chg="add mod">
          <ac:chgData name="Commodore St Germain" userId="420783ab-3e48-4f67-af00-cfba62042d5f" providerId="ADAL" clId="{7CCF967A-9E97-44E3-BF94-5C83124A07C6}" dt="2026-06-02T20:43:39.642" v="552" actId="1036"/>
          <ac:spMkLst>
            <pc:docMk/>
            <pc:sldMk cId="2667079879" sldId="305"/>
            <ac:spMk id="14" creationId="{DE313E0E-4657-0963-15B4-0A1458C2FF65}"/>
          </ac:spMkLst>
        </pc:spChg>
        <pc:spChg chg="add mod">
          <ac:chgData name="Commodore St Germain" userId="420783ab-3e48-4f67-af00-cfba62042d5f" providerId="ADAL" clId="{7CCF967A-9E97-44E3-BF94-5C83124A07C6}" dt="2026-06-02T20:43:39.642" v="552" actId="1036"/>
          <ac:spMkLst>
            <pc:docMk/>
            <pc:sldMk cId="2667079879" sldId="305"/>
            <ac:spMk id="15" creationId="{A54CE82C-85A6-5ECD-9A64-FE091131FDCE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6" creationId="{89A57005-94C1-3E52-8DB1-265FC9A55432}"/>
          </ac:spMkLst>
        </pc:spChg>
        <pc:spChg chg="add mod">
          <ac:chgData name="Commodore St Germain" userId="420783ab-3e48-4f67-af00-cfba62042d5f" providerId="ADAL" clId="{7CCF967A-9E97-44E3-BF94-5C83124A07C6}" dt="2026-06-02T20:43:54.653" v="556" actId="20577"/>
          <ac:spMkLst>
            <pc:docMk/>
            <pc:sldMk cId="2667079879" sldId="305"/>
            <ac:spMk id="17" creationId="{24AB8159-616D-A083-AD85-8279FC8389E5}"/>
          </ac:spMkLst>
        </pc:spChg>
        <pc:spChg chg="add mod">
          <ac:chgData name="Commodore St Germain" userId="420783ab-3e48-4f67-af00-cfba62042d5f" providerId="ADAL" clId="{7CCF967A-9E97-44E3-BF94-5C83124A07C6}" dt="2026-06-02T20:43:58.661" v="558" actId="20577"/>
          <ac:spMkLst>
            <pc:docMk/>
            <pc:sldMk cId="2667079879" sldId="305"/>
            <ac:spMk id="18" creationId="{BD686384-3E32-B3BF-5D39-47F482661C5F}"/>
          </ac:spMkLst>
        </pc:spChg>
        <pc:spChg chg="add mod">
          <ac:chgData name="Commodore St Germain" userId="420783ab-3e48-4f67-af00-cfba62042d5f" providerId="ADAL" clId="{7CCF967A-9E97-44E3-BF94-5C83124A07C6}" dt="2026-06-02T20:50:11.168" v="749" actId="1037"/>
          <ac:spMkLst>
            <pc:docMk/>
            <pc:sldMk cId="2667079879" sldId="305"/>
            <ac:spMk id="19" creationId="{8D4F235C-F6A5-7F0D-6D48-A2968C276D9E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0" creationId="{2A0706C3-CFA7-B07E-3DCA-178DE7D219CB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1" creationId="{EBCEB539-B66D-3D8C-0BBF-F2BD369A7ACE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2" creationId="{2F190175-2A3D-B165-1326-7EA9AFCAB998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3" creationId="{29F4D85C-E0C6-EAED-2129-64B2FC6A7F42}"/>
          </ac:spMkLst>
        </pc:spChg>
        <pc:spChg chg="add mod">
          <ac:chgData name="Commodore St Germain" userId="420783ab-3e48-4f67-af00-cfba62042d5f" providerId="ADAL" clId="{7CCF967A-9E97-44E3-BF94-5C83124A07C6}" dt="2026-06-02T20:50:02.417" v="711" actId="1076"/>
          <ac:spMkLst>
            <pc:docMk/>
            <pc:sldMk cId="2667079879" sldId="305"/>
            <ac:spMk id="24" creationId="{63C54B10-FD5A-67BE-0502-A2EDC9B7CC7C}"/>
          </ac:spMkLst>
        </pc:spChg>
        <pc:picChg chg="del mod">
          <ac:chgData name="Commodore St Germain" userId="420783ab-3e48-4f67-af00-cfba62042d5f" providerId="ADAL" clId="{7CCF967A-9E97-44E3-BF94-5C83124A07C6}" dt="2026-06-02T20:31:37.266" v="195" actId="478"/>
          <ac:picMkLst>
            <pc:docMk/>
            <pc:sldMk cId="2667079879" sldId="305"/>
            <ac:picMk id="6" creationId="{ABD73FC5-A035-AB7F-4B1F-614DAB42D2D6}"/>
          </ac:picMkLst>
        </pc:picChg>
        <pc:inkChg chg="del">
          <ac:chgData name="Commodore St Germain" userId="420783ab-3e48-4f67-af00-cfba62042d5f" providerId="ADAL" clId="{7CCF967A-9E97-44E3-BF94-5C83124A07C6}" dt="2026-06-02T20:30:02.174" v="92" actId="478"/>
          <ac:inkMkLst>
            <pc:docMk/>
            <pc:sldMk cId="2667079879" sldId="305"/>
            <ac:inkMk id="5" creationId="{9E212D68-8412-4FAC-EA3B-11B0DCD33EC5}"/>
          </ac:inkMkLst>
        </pc:inkChg>
        <pc:cxnChg chg="add mod">
          <ac:chgData name="Commodore St Germain" userId="420783ab-3e48-4f67-af00-cfba62042d5f" providerId="ADAL" clId="{7CCF967A-9E97-44E3-BF94-5C83124A07C6}" dt="2026-06-02T20:50:02.417" v="711" actId="1076"/>
          <ac:cxnSpMkLst>
            <pc:docMk/>
            <pc:sldMk cId="2667079879" sldId="305"/>
            <ac:cxnSpMk id="26" creationId="{BC863812-93BF-BA42-E1C6-E76278DB7D0E}"/>
          </ac:cxnSpMkLst>
        </pc:cxnChg>
        <pc:cxnChg chg="add mod">
          <ac:chgData name="Commodore St Germain" userId="420783ab-3e48-4f67-af00-cfba62042d5f" providerId="ADAL" clId="{7CCF967A-9E97-44E3-BF94-5C83124A07C6}" dt="2026-06-02T20:50:02.417" v="711" actId="1076"/>
          <ac:cxnSpMkLst>
            <pc:docMk/>
            <pc:sldMk cId="2667079879" sldId="305"/>
            <ac:cxnSpMk id="27" creationId="{201AC866-040F-0F30-B213-6D1213E02192}"/>
          </ac:cxnSpMkLst>
        </pc:cxnChg>
      </pc:sldChg>
      <pc:sldChg chg="addSp modSp add mod ord">
        <pc:chgData name="Commodore St Germain" userId="420783ab-3e48-4f67-af00-cfba62042d5f" providerId="ADAL" clId="{7CCF967A-9E97-44E3-BF94-5C83124A07C6}" dt="2026-06-02T22:28:04.889" v="3096" actId="255"/>
        <pc:sldMkLst>
          <pc:docMk/>
          <pc:sldMk cId="2499089768" sldId="314"/>
        </pc:sldMkLst>
        <pc:spChg chg="mod">
          <ac:chgData name="Commodore St Germain" userId="420783ab-3e48-4f67-af00-cfba62042d5f" providerId="ADAL" clId="{7CCF967A-9E97-44E3-BF94-5C83124A07C6}" dt="2026-06-02T22:28:04.889" v="3096" actId="255"/>
          <ac:spMkLst>
            <pc:docMk/>
            <pc:sldMk cId="2499089768" sldId="314"/>
            <ac:spMk id="2" creationId="{CC5F4CE7-03AE-F4CB-0F68-4AA509F05781}"/>
          </ac:spMkLst>
        </pc:spChg>
        <pc:spChg chg="add mod">
          <ac:chgData name="Commodore St Germain" userId="420783ab-3e48-4f67-af00-cfba62042d5f" providerId="ADAL" clId="{7CCF967A-9E97-44E3-BF94-5C83124A07C6}" dt="2026-06-02T22:04:17.454" v="2095" actId="57"/>
          <ac:spMkLst>
            <pc:docMk/>
            <pc:sldMk cId="2499089768" sldId="314"/>
            <ac:spMk id="9" creationId="{C0A4797F-ABC4-F70B-8F1B-8549348CE7FC}"/>
          </ac:spMkLst>
        </pc:spChg>
      </pc:sldChg>
      <pc:sldChg chg="addSp delSp modSp add mod ord">
        <pc:chgData name="Commodore St Germain" userId="420783ab-3e48-4f67-af00-cfba62042d5f" providerId="ADAL" clId="{7CCF967A-9E97-44E3-BF94-5C83124A07C6}" dt="2026-06-02T20:32:22.019" v="227" actId="20577"/>
        <pc:sldMkLst>
          <pc:docMk/>
          <pc:sldMk cId="91423328" sldId="349"/>
        </pc:sldMkLst>
        <pc:spChg chg="mod">
          <ac:chgData name="Commodore St Germain" userId="420783ab-3e48-4f67-af00-cfba62042d5f" providerId="ADAL" clId="{7CCF967A-9E97-44E3-BF94-5C83124A07C6}" dt="2026-06-02T20:32:22.019" v="227" actId="20577"/>
          <ac:spMkLst>
            <pc:docMk/>
            <pc:sldMk cId="91423328" sldId="349"/>
            <ac:spMk id="2" creationId="{B1BC79BD-D8F1-E706-6875-9EFEF6A0AFAA}"/>
          </ac:spMkLst>
        </pc:spChg>
        <pc:spChg chg="add mod">
          <ac:chgData name="Commodore St Germain" userId="420783ab-3e48-4f67-af00-cfba62042d5f" providerId="ADAL" clId="{7CCF967A-9E97-44E3-BF94-5C83124A07C6}" dt="2026-06-02T20:28:48.839" v="90"/>
          <ac:spMkLst>
            <pc:docMk/>
            <pc:sldMk cId="91423328" sldId="349"/>
            <ac:spMk id="6" creationId="{BDBD75BF-653B-B8E4-4174-ED5BE6CA6E33}"/>
          </ac:spMkLst>
        </pc:spChg>
        <pc:inkChg chg="del">
          <ac:chgData name="Commodore St Germain" userId="420783ab-3e48-4f67-af00-cfba62042d5f" providerId="ADAL" clId="{7CCF967A-9E97-44E3-BF94-5C83124A07C6}" dt="2026-06-02T20:28:20.581" v="87" actId="478"/>
          <ac:inkMkLst>
            <pc:docMk/>
            <pc:sldMk cId="91423328" sldId="349"/>
            <ac:inkMk id="4" creationId="{AF47407E-D85F-B9BB-A643-B63913B2FBAC}"/>
          </ac:inkMkLst>
        </pc:inkChg>
      </pc:sldChg>
      <pc:sldChg chg="addSp delSp modSp add mod">
        <pc:chgData name="Commodore St Germain" userId="420783ab-3e48-4f67-af00-cfba62042d5f" providerId="ADAL" clId="{7CCF967A-9E97-44E3-BF94-5C83124A07C6}" dt="2026-06-02T22:28:43.842" v="3187" actId="255"/>
        <pc:sldMkLst>
          <pc:docMk/>
          <pc:sldMk cId="2478533193" sldId="353"/>
        </pc:sldMkLst>
        <pc:spChg chg="mod">
          <ac:chgData name="Commodore St Germain" userId="420783ab-3e48-4f67-af00-cfba62042d5f" providerId="ADAL" clId="{7CCF967A-9E97-44E3-BF94-5C83124A07C6}" dt="2026-06-02T22:28:43.842" v="3187" actId="255"/>
          <ac:spMkLst>
            <pc:docMk/>
            <pc:sldMk cId="2478533193" sldId="353"/>
            <ac:spMk id="2" creationId="{2F0A1E7F-2DEF-A9A2-181E-7538B8BFFB82}"/>
          </ac:spMkLst>
        </pc:spChg>
        <pc:spChg chg="del">
          <ac:chgData name="Commodore St Germain" userId="420783ab-3e48-4f67-af00-cfba62042d5f" providerId="ADAL" clId="{7CCF967A-9E97-44E3-BF94-5C83124A07C6}" dt="2026-06-02T22:00:56.280" v="2008" actId="478"/>
          <ac:spMkLst>
            <pc:docMk/>
            <pc:sldMk cId="2478533193" sldId="353"/>
            <ac:spMk id="4" creationId="{B51EC8F8-97B7-2E16-4B0E-1599BE190C45}"/>
          </ac:spMkLst>
        </pc:spChg>
        <pc:spChg chg="mod">
          <ac:chgData name="Commodore St Germain" userId="420783ab-3e48-4f67-af00-cfba62042d5f" providerId="ADAL" clId="{7CCF967A-9E97-44E3-BF94-5C83124A07C6}" dt="2026-06-02T22:01:19.085" v="2035" actId="27636"/>
          <ac:spMkLst>
            <pc:docMk/>
            <pc:sldMk cId="2478533193" sldId="353"/>
            <ac:spMk id="5" creationId="{5558AFFB-A4F6-C505-728A-AF8973C3EF22}"/>
          </ac:spMkLst>
        </pc:spChg>
        <pc:spChg chg="del mod">
          <ac:chgData name="Commodore St Germain" userId="420783ab-3e48-4f67-af00-cfba62042d5f" providerId="ADAL" clId="{7CCF967A-9E97-44E3-BF94-5C83124A07C6}" dt="2026-06-02T22:00:54.713" v="2007" actId="478"/>
          <ac:spMkLst>
            <pc:docMk/>
            <pc:sldMk cId="2478533193" sldId="353"/>
            <ac:spMk id="9" creationId="{14A2CCC0-0FEA-C999-794B-B89D46923657}"/>
          </ac:spMkLst>
        </pc:spChg>
        <pc:spChg chg="add mod">
          <ac:chgData name="Commodore St Germain" userId="420783ab-3e48-4f67-af00-cfba62042d5f" providerId="ADAL" clId="{7CCF967A-9E97-44E3-BF94-5C83124A07C6}" dt="2026-06-02T22:01:49.865" v="2045" actId="692"/>
          <ac:spMkLst>
            <pc:docMk/>
            <pc:sldMk cId="2478533193" sldId="353"/>
            <ac:spMk id="11" creationId="{47BD4A7E-7E46-A2B8-A8DF-F7DE14BCBE4C}"/>
          </ac:spMkLst>
        </pc:spChg>
        <pc:spChg chg="add mod">
          <ac:chgData name="Commodore St Germain" userId="420783ab-3e48-4f67-af00-cfba62042d5f" providerId="ADAL" clId="{7CCF967A-9E97-44E3-BF94-5C83124A07C6}" dt="2026-06-02T22:02:19.696" v="2064" actId="1076"/>
          <ac:spMkLst>
            <pc:docMk/>
            <pc:sldMk cId="2478533193" sldId="353"/>
            <ac:spMk id="12" creationId="{F9E35A5E-72B2-5F30-2B66-A4B9225C2179}"/>
          </ac:spMkLst>
        </pc:sp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6" creationId="{739C4116-F9CE-4DA7-732D-44BFDEA59027}"/>
          </ac:picMkLst>
        </pc:pic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7" creationId="{C41878C2-2A9E-DF7F-31EA-86C82016BCF3}"/>
          </ac:picMkLst>
        </pc:picChg>
        <pc:picChg chg="mod">
          <ac:chgData name="Commodore St Germain" userId="420783ab-3e48-4f67-af00-cfba62042d5f" providerId="ADAL" clId="{7CCF967A-9E97-44E3-BF94-5C83124A07C6}" dt="2026-06-02T22:01:05.650" v="2032" actId="1036"/>
          <ac:picMkLst>
            <pc:docMk/>
            <pc:sldMk cId="2478533193" sldId="353"/>
            <ac:picMk id="8" creationId="{4122F450-E118-827D-E538-1DB5DCD1CA7F}"/>
          </ac:picMkLst>
        </pc:picChg>
        <pc:inkChg chg="del">
          <ac:chgData name="Commodore St Germain" userId="420783ab-3e48-4f67-af00-cfba62042d5f" providerId="ADAL" clId="{7CCF967A-9E97-44E3-BF94-5C83124A07C6}" dt="2026-06-02T22:00:47.351" v="2005" actId="478"/>
          <ac:inkMkLst>
            <pc:docMk/>
            <pc:sldMk cId="2478533193" sldId="353"/>
            <ac:inkMk id="10" creationId="{33D9B158-06DF-6F04-1A69-F1183ACFCF37}"/>
          </ac:inkMkLst>
        </pc:inkChg>
      </pc:sldChg>
      <pc:sldChg chg="modSp mod">
        <pc:chgData name="Commodore St Germain" userId="420783ab-3e48-4f67-af00-cfba62042d5f" providerId="ADAL" clId="{7CCF967A-9E97-44E3-BF94-5C83124A07C6}" dt="2026-06-02T20:27:46.405" v="85"/>
        <pc:sldMkLst>
          <pc:docMk/>
          <pc:sldMk cId="2208279446" sldId="365"/>
        </pc:sldMkLst>
        <pc:spChg chg="mod">
          <ac:chgData name="Commodore St Germain" userId="420783ab-3e48-4f67-af00-cfba62042d5f" providerId="ADAL" clId="{7CCF967A-9E97-44E3-BF94-5C83124A07C6}" dt="2026-06-02T20:26:20.878" v="82" actId="20577"/>
          <ac:spMkLst>
            <pc:docMk/>
            <pc:sldMk cId="2208279446" sldId="365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0:27:46.405" v="85"/>
          <ac:spMkLst>
            <pc:docMk/>
            <pc:sldMk cId="2208279446" sldId="365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137760379" sldId="36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636897452" sldId="36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725062228" sldId="36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51811554" sldId="37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595637034" sldId="37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623209827" sldId="37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946834106" sldId="37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857086291" sldId="37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520291633" sldId="37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00124213" sldId="37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66341487" sldId="37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47345875" sldId="37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655496302" sldId="38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666438534" sldId="38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018602463" sldId="38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70161847" sldId="38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81383189" sldId="38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275457257" sldId="39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672207239" sldId="39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850788982" sldId="39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866939125" sldId="39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863482216" sldId="394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297256743" sldId="39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116387719" sldId="396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377002597" sldId="397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76939708" sldId="398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41115292" sldId="399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709345877" sldId="400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392635457" sldId="401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37150370" sldId="402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176560417" sldId="403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142641379" sldId="404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849964870" sldId="405"/>
        </pc:sldMkLst>
      </pc:sldChg>
      <pc:sldChg chg="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904946100" sldId="406"/>
        </pc:sldMkLst>
      </pc:sldChg>
      <pc:sldChg chg="modSp new mod">
        <pc:chgData name="Commodore St Germain" userId="420783ab-3e48-4f67-af00-cfba62042d5f" providerId="ADAL" clId="{7CCF967A-9E97-44E3-BF94-5C83124A07C6}" dt="2026-06-05T02:51:50.978" v="10286" actId="27636"/>
        <pc:sldMkLst>
          <pc:docMk/>
          <pc:sldMk cId="3973871314" sldId="407"/>
        </pc:sldMkLst>
        <pc:spChg chg="mod">
          <ac:chgData name="Commodore St Germain" userId="420783ab-3e48-4f67-af00-cfba62042d5f" providerId="ADAL" clId="{7CCF967A-9E97-44E3-BF94-5C83124A07C6}" dt="2026-06-02T21:36:49.006" v="1344" actId="20577"/>
          <ac:spMkLst>
            <pc:docMk/>
            <pc:sldMk cId="3973871314" sldId="407"/>
            <ac:spMk id="2" creationId="{90A3F9B3-36C8-4A64-E93E-3B675009B122}"/>
          </ac:spMkLst>
        </pc:spChg>
        <pc:spChg chg="mod">
          <ac:chgData name="Commodore St Germain" userId="420783ab-3e48-4f67-af00-cfba62042d5f" providerId="ADAL" clId="{7CCF967A-9E97-44E3-BF94-5C83124A07C6}" dt="2026-06-05T02:51:50.978" v="10286" actId="27636"/>
          <ac:spMkLst>
            <pc:docMk/>
            <pc:sldMk cId="3973871314" sldId="407"/>
            <ac:spMk id="3" creationId="{4ED4DD62-E5B3-8B3C-F8CB-A0CE541D166E}"/>
          </ac:spMkLst>
        </pc:spChg>
      </pc:sldChg>
      <pc:sldChg chg="addSp delSp modSp new mod">
        <pc:chgData name="Commodore St Germain" userId="420783ab-3e48-4f67-af00-cfba62042d5f" providerId="ADAL" clId="{7CCF967A-9E97-44E3-BF94-5C83124A07C6}" dt="2026-06-02T22:28:52.501" v="3188" actId="255"/>
        <pc:sldMkLst>
          <pc:docMk/>
          <pc:sldMk cId="1496878143" sldId="408"/>
        </pc:sldMkLst>
        <pc:spChg chg="mod">
          <ac:chgData name="Commodore St Germain" userId="420783ab-3e48-4f67-af00-cfba62042d5f" providerId="ADAL" clId="{7CCF967A-9E97-44E3-BF94-5C83124A07C6}" dt="2026-06-02T22:28:52.501" v="3188" actId="255"/>
          <ac:spMkLst>
            <pc:docMk/>
            <pc:sldMk cId="1496878143" sldId="408"/>
            <ac:spMk id="2" creationId="{E3757B6F-F7D4-1C87-232D-2A8C360E2CD6}"/>
          </ac:spMkLst>
        </pc:spChg>
        <pc:spChg chg="del mod">
          <ac:chgData name="Commodore St Germain" userId="420783ab-3e48-4f67-af00-cfba62042d5f" providerId="ADAL" clId="{7CCF967A-9E97-44E3-BF94-5C83124A07C6}" dt="2026-06-02T22:08:39.611" v="2408" actId="3680"/>
          <ac:spMkLst>
            <pc:docMk/>
            <pc:sldMk cId="1496878143" sldId="408"/>
            <ac:spMk id="3" creationId="{E92F742D-C8AB-21ED-3A7C-33C17061FF13}"/>
          </ac:spMkLst>
        </pc:spChg>
        <pc:spChg chg="add mod">
          <ac:chgData name="Commodore St Germain" userId="420783ab-3e48-4f67-af00-cfba62042d5f" providerId="ADAL" clId="{7CCF967A-9E97-44E3-BF94-5C83124A07C6}" dt="2026-06-02T22:20:03.662" v="2760" actId="20577"/>
          <ac:spMkLst>
            <pc:docMk/>
            <pc:sldMk cId="1496878143" sldId="408"/>
            <ac:spMk id="5" creationId="{AD08569A-CD69-297C-DBA9-E7F9C0465EE7}"/>
          </ac:spMkLst>
        </pc:spChg>
        <pc:graphicFrameChg chg="add mod ord modGraphic">
          <ac:chgData name="Commodore St Germain" userId="420783ab-3e48-4f67-af00-cfba62042d5f" providerId="ADAL" clId="{7CCF967A-9E97-44E3-BF94-5C83124A07C6}" dt="2026-06-02T22:19:44.704" v="2755" actId="1076"/>
          <ac:graphicFrameMkLst>
            <pc:docMk/>
            <pc:sldMk cId="1496878143" sldId="408"/>
            <ac:graphicFrameMk id="4" creationId="{9B0A8251-B319-003B-1133-3ED0E247EA1F}"/>
          </ac:graphicFrameMkLst>
        </pc:graphicFrameChg>
      </pc:sldChg>
      <pc:sldChg chg="addSp modSp new mod">
        <pc:chgData name="Commodore St Germain" userId="420783ab-3e48-4f67-af00-cfba62042d5f" providerId="ADAL" clId="{7CCF967A-9E97-44E3-BF94-5C83124A07C6}" dt="2026-06-02T22:26:41.653" v="2961" actId="20577"/>
        <pc:sldMkLst>
          <pc:docMk/>
          <pc:sldMk cId="1421752377" sldId="409"/>
        </pc:sldMkLst>
        <pc:spChg chg="mod">
          <ac:chgData name="Commodore St Germain" userId="420783ab-3e48-4f67-af00-cfba62042d5f" providerId="ADAL" clId="{7CCF967A-9E97-44E3-BF94-5C83124A07C6}" dt="2026-06-02T22:26:41.653" v="2961" actId="20577"/>
          <ac:spMkLst>
            <pc:docMk/>
            <pc:sldMk cId="1421752377" sldId="409"/>
            <ac:spMk id="2" creationId="{39A9DBBF-15A8-809D-C81B-78BAF400274A}"/>
          </ac:spMkLst>
        </pc:spChg>
        <pc:spChg chg="add mod">
          <ac:chgData name="Commodore St Germain" userId="420783ab-3e48-4f67-af00-cfba62042d5f" providerId="ADAL" clId="{7CCF967A-9E97-44E3-BF94-5C83124A07C6}" dt="2026-06-02T22:15:53.946" v="2531"/>
          <ac:spMkLst>
            <pc:docMk/>
            <pc:sldMk cId="1421752377" sldId="409"/>
            <ac:spMk id="6" creationId="{0F401808-EF63-1FB2-A325-28B71DFAABCC}"/>
          </ac:spMkLst>
        </pc:spChg>
        <pc:picChg chg="add mod">
          <ac:chgData name="Commodore St Germain" userId="420783ab-3e48-4f67-af00-cfba62042d5f" providerId="ADAL" clId="{7CCF967A-9E97-44E3-BF94-5C83124A07C6}" dt="2026-06-02T22:15:16.379" v="2526" actId="1076"/>
          <ac:picMkLst>
            <pc:docMk/>
            <pc:sldMk cId="1421752377" sldId="409"/>
            <ac:picMk id="5" creationId="{5BD3D71F-8959-232C-158F-18DD19E518E6}"/>
          </ac:picMkLst>
        </pc:picChg>
      </pc:sldChg>
      <pc:sldChg chg="addSp delSp modSp new del mod">
        <pc:chgData name="Commodore St Germain" userId="420783ab-3e48-4f67-af00-cfba62042d5f" providerId="ADAL" clId="{7CCF967A-9E97-44E3-BF94-5C83124A07C6}" dt="2026-06-03T00:39:47.195" v="3938" actId="47"/>
        <pc:sldMkLst>
          <pc:docMk/>
          <pc:sldMk cId="3283416687" sldId="410"/>
        </pc:sldMkLst>
        <pc:spChg chg="del">
          <ac:chgData name="Commodore St Germain" userId="420783ab-3e48-4f67-af00-cfba62042d5f" providerId="ADAL" clId="{7CCF967A-9E97-44E3-BF94-5C83124A07C6}" dt="2026-06-03T00:14:07.274" v="3235" actId="478"/>
          <ac:spMkLst>
            <pc:docMk/>
            <pc:sldMk cId="3283416687" sldId="410"/>
            <ac:spMk id="2" creationId="{67A8F115-F463-1D14-4189-71E4EC437B47}"/>
          </ac:spMkLst>
        </pc:spChg>
        <pc:spChg chg="del">
          <ac:chgData name="Commodore St Germain" userId="420783ab-3e48-4f67-af00-cfba62042d5f" providerId="ADAL" clId="{7CCF967A-9E97-44E3-BF94-5C83124A07C6}" dt="2026-06-03T00:14:04.532" v="3234" actId="478"/>
          <ac:spMkLst>
            <pc:docMk/>
            <pc:sldMk cId="3283416687" sldId="410"/>
            <ac:spMk id="3" creationId="{FA2E03F8-3746-E0AB-1BCA-455C08BACD24}"/>
          </ac:spMkLst>
        </pc:spChg>
        <pc:spChg chg="add mod">
          <ac:chgData name="Commodore St Germain" userId="420783ab-3e48-4f67-af00-cfba62042d5f" providerId="ADAL" clId="{7CCF967A-9E97-44E3-BF94-5C83124A07C6}" dt="2026-06-03T00:14:17.426" v="3237" actId="1076"/>
          <ac:spMkLst>
            <pc:docMk/>
            <pc:sldMk cId="3283416687" sldId="410"/>
            <ac:spMk id="6" creationId="{2B65CBC7-F2E4-1F93-FAB8-0AAD10B9DB2B}"/>
          </ac:spMkLst>
        </pc:spChg>
        <pc:spChg chg="add mod">
          <ac:chgData name="Commodore St Germain" userId="420783ab-3e48-4f67-af00-cfba62042d5f" providerId="ADAL" clId="{7CCF967A-9E97-44E3-BF94-5C83124A07C6}" dt="2026-06-03T00:25:05.425" v="3416" actId="6549"/>
          <ac:spMkLst>
            <pc:docMk/>
            <pc:sldMk cId="3283416687" sldId="410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0:21:33.245" v="3367" actId="1076"/>
          <ac:spMkLst>
            <pc:docMk/>
            <pc:sldMk cId="3283416687" sldId="410"/>
            <ac:spMk id="9" creationId="{0A5E6BCE-175D-FD8F-CEC4-43BEA4D8A368}"/>
          </ac:spMkLst>
        </pc:spChg>
        <pc:spChg chg="add mod">
          <ac:chgData name="Commodore St Germain" userId="420783ab-3e48-4f67-af00-cfba62042d5f" providerId="ADAL" clId="{7CCF967A-9E97-44E3-BF94-5C83124A07C6}" dt="2026-06-03T00:21:26.567" v="3366" actId="1076"/>
          <ac:spMkLst>
            <pc:docMk/>
            <pc:sldMk cId="3283416687" sldId="410"/>
            <ac:spMk id="10" creationId="{73A0B3B4-6038-CFA1-7F36-637EC3519A4D}"/>
          </ac:spMkLst>
        </pc:spChg>
        <pc:spChg chg="add mod">
          <ac:chgData name="Commodore St Germain" userId="420783ab-3e48-4f67-af00-cfba62042d5f" providerId="ADAL" clId="{7CCF967A-9E97-44E3-BF94-5C83124A07C6}" dt="2026-06-03T00:26:11.282" v="3471" actId="1076"/>
          <ac:spMkLst>
            <pc:docMk/>
            <pc:sldMk cId="3283416687" sldId="410"/>
            <ac:spMk id="11" creationId="{26122BB7-DD6F-4A84-47F8-9B578B97F277}"/>
          </ac:spMkLst>
        </pc:spChg>
        <pc:spChg chg="add mod">
          <ac:chgData name="Commodore St Germain" userId="420783ab-3e48-4f67-af00-cfba62042d5f" providerId="ADAL" clId="{7CCF967A-9E97-44E3-BF94-5C83124A07C6}" dt="2026-06-03T00:26:23.987" v="3475" actId="1035"/>
          <ac:spMkLst>
            <pc:docMk/>
            <pc:sldMk cId="3283416687" sldId="410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0:21:49.208" v="3368"/>
          <ac:spMkLst>
            <pc:docMk/>
            <pc:sldMk cId="3283416687" sldId="410"/>
            <ac:spMk id="13" creationId="{224FFB21-56CB-B6DD-E1A7-732E69364C7D}"/>
          </ac:spMkLst>
        </pc:spChg>
        <pc:spChg chg="add mod">
          <ac:chgData name="Commodore St Germain" userId="420783ab-3e48-4f67-af00-cfba62042d5f" providerId="ADAL" clId="{7CCF967A-9E97-44E3-BF94-5C83124A07C6}" dt="2026-06-03T00:25:52.080" v="3467" actId="1076"/>
          <ac:spMkLst>
            <pc:docMk/>
            <pc:sldMk cId="3283416687" sldId="410"/>
            <ac:spMk id="14" creationId="{139E4DF8-1A25-DBE6-66CF-973AF502006C}"/>
          </ac:spMkLst>
        </pc:spChg>
        <pc:spChg chg="add mod">
          <ac:chgData name="Commodore St Germain" userId="420783ab-3e48-4f67-af00-cfba62042d5f" providerId="ADAL" clId="{7CCF967A-9E97-44E3-BF94-5C83124A07C6}" dt="2026-06-03T00:28:21.683" v="3515" actId="1076"/>
          <ac:spMkLst>
            <pc:docMk/>
            <pc:sldMk cId="3283416687" sldId="410"/>
            <ac:spMk id="15" creationId="{19BE31E0-2420-5303-2157-B93D1216A591}"/>
          </ac:spMkLst>
        </pc:spChg>
        <pc:cxnChg chg="add mod">
          <ac:chgData name="Commodore St Germain" userId="420783ab-3e48-4f67-af00-cfba62042d5f" providerId="ADAL" clId="{7CCF967A-9E97-44E3-BF94-5C83124A07C6}" dt="2026-06-03T00:14:13.117" v="3236" actId="14100"/>
          <ac:cxnSpMkLst>
            <pc:docMk/>
            <pc:sldMk cId="3283416687" sldId="410"/>
            <ac:cxnSpMk id="5" creationId="{A0BE6922-6A09-9CE8-6C59-A101D9C757CF}"/>
          </ac:cxnSpMkLst>
        </pc:cxnChg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4167262921" sldId="411"/>
        </pc:sldMkLst>
      </pc:sldChg>
      <pc:sldChg chg="addSp delSp modSp add mod">
        <pc:chgData name="Commodore St Germain" userId="420783ab-3e48-4f67-af00-cfba62042d5f" providerId="ADAL" clId="{7CCF967A-9E97-44E3-BF94-5C83124A07C6}" dt="2026-06-02T20:37:15.258" v="370" actId="1076"/>
        <pc:sldMkLst>
          <pc:docMk/>
          <pc:sldMk cId="3444925059" sldId="412"/>
        </pc:sldMkLst>
        <pc:spChg chg="mod">
          <ac:chgData name="Commodore St Germain" userId="420783ab-3e48-4f67-af00-cfba62042d5f" providerId="ADAL" clId="{7CCF967A-9E97-44E3-BF94-5C83124A07C6}" dt="2026-06-02T20:37:15.258" v="370" actId="1076"/>
          <ac:spMkLst>
            <pc:docMk/>
            <pc:sldMk cId="3444925059" sldId="412"/>
            <ac:spMk id="3" creationId="{4063B82C-0B7B-A8AE-E052-777246AF0B3F}"/>
          </ac:spMkLst>
        </pc:spChg>
        <pc:picChg chg="add del">
          <ac:chgData name="Commodore St Germain" userId="420783ab-3e48-4f67-af00-cfba62042d5f" providerId="ADAL" clId="{7CCF967A-9E97-44E3-BF94-5C83124A07C6}" dt="2026-06-02T20:32:36.121" v="233" actId="478"/>
          <ac:picMkLst>
            <pc:docMk/>
            <pc:sldMk cId="3444925059" sldId="412"/>
            <ac:picMk id="7" creationId="{E0893BEC-B008-4482-13A7-1765057E884B}"/>
          </ac:picMkLst>
        </pc:picChg>
        <pc:picChg chg="add del">
          <ac:chgData name="Commodore St Germain" userId="420783ab-3e48-4f67-af00-cfba62042d5f" providerId="ADAL" clId="{7CCF967A-9E97-44E3-BF94-5C83124A07C6}" dt="2026-06-02T20:32:33.420" v="232" actId="478"/>
          <ac:picMkLst>
            <pc:docMk/>
            <pc:sldMk cId="3444925059" sldId="412"/>
            <ac:picMk id="9" creationId="{05925353-B1E4-7AED-4678-38D2107E09CF}"/>
          </ac:picMkLst>
        </pc:picChg>
        <pc:picChg chg="add del">
          <ac:chgData name="Commodore St Germain" userId="420783ab-3e48-4f67-af00-cfba62042d5f" providerId="ADAL" clId="{7CCF967A-9E97-44E3-BF94-5C83124A07C6}" dt="2026-06-02T20:32:36.121" v="233" actId="478"/>
          <ac:picMkLst>
            <pc:docMk/>
            <pc:sldMk cId="3444925059" sldId="412"/>
            <ac:picMk id="11" creationId="{DB2C4E0F-864B-44FC-E3E4-E2986E40D4E5}"/>
          </ac:picMkLst>
        </pc:picChg>
      </pc:sldChg>
      <pc:sldChg chg="add del">
        <pc:chgData name="Commodore St Germain" userId="420783ab-3e48-4f67-af00-cfba62042d5f" providerId="ADAL" clId="{7CCF967A-9E97-44E3-BF94-5C83124A07C6}" dt="2026-06-02T20:49:09.112" v="682" actId="47"/>
        <pc:sldMkLst>
          <pc:docMk/>
          <pc:sldMk cId="1530375701" sldId="413"/>
        </pc:sldMkLst>
      </pc:sldChg>
      <pc:sldChg chg="addSp delSp modSp add del mod">
        <pc:chgData name="Commodore St Germain" userId="420783ab-3e48-4f67-af00-cfba62042d5f" providerId="ADAL" clId="{7CCF967A-9E97-44E3-BF94-5C83124A07C6}" dt="2026-06-02T21:27:06.875" v="1327" actId="47"/>
        <pc:sldMkLst>
          <pc:docMk/>
          <pc:sldMk cId="785058492" sldId="414"/>
        </pc:sldMkLst>
        <pc:spChg chg="mod">
          <ac:chgData name="Commodore St Germain" userId="420783ab-3e48-4f67-af00-cfba62042d5f" providerId="ADAL" clId="{7CCF967A-9E97-44E3-BF94-5C83124A07C6}" dt="2026-06-02T21:01:20.190" v="768" actId="13926"/>
          <ac:spMkLst>
            <pc:docMk/>
            <pc:sldMk cId="785058492" sldId="414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5" creationId="{F62750FE-DFFB-22FD-3E15-FA8662128F86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6" creationId="{6D7EF3E9-7942-0F32-CAFB-CD7C28C15F4F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9" creationId="{BD7C7FA3-8BE5-E82D-3226-CA52D25FE9DA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0" creationId="{F93CB986-BFBE-BA3D-8EFC-67F4BF4F77E2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3" creationId="{2DD9F277-72DE-DFA3-87CE-C7FA190FE417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6" creationId="{89A57005-94C1-3E52-8DB1-265FC9A55432}"/>
          </ac:spMkLst>
        </pc:spChg>
        <pc:spChg chg="del">
          <ac:chgData name="Commodore St Germain" userId="420783ab-3e48-4f67-af00-cfba62042d5f" providerId="ADAL" clId="{7CCF967A-9E97-44E3-BF94-5C83124A07C6}" dt="2026-06-02T20:52:48.200" v="761" actId="478"/>
          <ac:spMkLst>
            <pc:docMk/>
            <pc:sldMk cId="785058492" sldId="414"/>
            <ac:spMk id="19" creationId="{8D4F235C-F6A5-7F0D-6D48-A2968C276D9E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0" creationId="{DF65FCEB-4574-785D-576E-C3EF60B1C640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1" creationId="{ED7EEF66-3D08-CA5E-4083-418C9BF7285E}"/>
          </ac:spMkLst>
        </pc:spChg>
        <pc:spChg chg="add mod">
          <ac:chgData name="Commodore St Germain" userId="420783ab-3e48-4f67-af00-cfba62042d5f" providerId="ADAL" clId="{7CCF967A-9E97-44E3-BF94-5C83124A07C6}" dt="2026-06-02T20:52:43.813" v="760"/>
          <ac:spMkLst>
            <pc:docMk/>
            <pc:sldMk cId="785058492" sldId="414"/>
            <ac:spMk id="22" creationId="{93A908CF-F9CD-53C9-1763-387A5FE698C0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2T21:26:38.637" v="1309" actId="20577"/>
        <pc:sldMkLst>
          <pc:docMk/>
          <pc:sldMk cId="559679564" sldId="415"/>
        </pc:sldMkLst>
        <pc:spChg chg="mod">
          <ac:chgData name="Commodore St Germain" userId="420783ab-3e48-4f67-af00-cfba62042d5f" providerId="ADAL" clId="{7CCF967A-9E97-44E3-BF94-5C83124A07C6}" dt="2026-06-02T21:13:50.906" v="1036" actId="6549"/>
          <ac:spMkLst>
            <pc:docMk/>
            <pc:sldMk cId="559679564" sldId="415"/>
            <ac:spMk id="3" creationId="{8C5565C2-A0DB-8117-CBDF-EBCDE04CFC4B}"/>
          </ac:spMkLst>
        </pc:spChg>
        <pc:spChg chg="add del mod">
          <ac:chgData name="Commodore St Germain" userId="420783ab-3e48-4f67-af00-cfba62042d5f" providerId="ADAL" clId="{7CCF967A-9E97-44E3-BF94-5C83124A07C6}" dt="2026-06-02T21:11:54.104" v="940" actId="478"/>
          <ac:spMkLst>
            <pc:docMk/>
            <pc:sldMk cId="559679564" sldId="415"/>
            <ac:spMk id="5" creationId="{DBDCF7B9-528A-1537-2CB0-B5277EDBA030}"/>
          </ac:spMkLst>
        </pc:spChg>
        <pc:spChg chg="add del mod">
          <ac:chgData name="Commodore St Germain" userId="420783ab-3e48-4f67-af00-cfba62042d5f" providerId="ADAL" clId="{7CCF967A-9E97-44E3-BF94-5C83124A07C6}" dt="2026-06-02T21:11:48.482" v="939" actId="478"/>
          <ac:spMkLst>
            <pc:docMk/>
            <pc:sldMk cId="559679564" sldId="415"/>
            <ac:spMk id="6" creationId="{2AFD4B0C-6947-77F6-7C31-482B1E5751B8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7" creationId="{F84D3E97-960A-59C7-B66F-558027FFB2E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8" creationId="{07C474C5-D62D-ED1B-5EAA-E47245FF4D88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9" creationId="{BD7C7FA3-8BE5-E82D-3226-CA52D25FE9DA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1" creationId="{CDEC040D-ED70-EF32-9AA1-B149CFCF31D1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2" creationId="{C6522C5B-47A7-B6BE-952D-C2BB3167A3D7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3" creationId="{2DD9F277-72DE-DFA3-87CE-C7FA190FE417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4" creationId="{DE313E0E-4657-0963-15B4-0A1458C2FF6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5" creationId="{A54CE82C-85A6-5ECD-9A64-FE091131FDCE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6" creationId="{89A57005-94C1-3E52-8DB1-265FC9A55432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7" creationId="{24AB8159-616D-A083-AD85-8279FC8389E5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8" creationId="{BD686384-3E32-B3BF-5D39-47F482661C5F}"/>
          </ac:spMkLst>
        </pc:spChg>
        <pc:spChg chg="mod">
          <ac:chgData name="Commodore St Germain" userId="420783ab-3e48-4f67-af00-cfba62042d5f" providerId="ADAL" clId="{7CCF967A-9E97-44E3-BF94-5C83124A07C6}" dt="2026-06-02T21:26:05.023" v="1278" actId="1036"/>
          <ac:spMkLst>
            <pc:docMk/>
            <pc:sldMk cId="559679564" sldId="415"/>
            <ac:spMk id="19" creationId="{8D4F235C-F6A5-7F0D-6D48-A2968C276D9E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0" creationId="{2A0706C3-CFA7-B07E-3DCA-178DE7D219CB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1" creationId="{EBCEB539-B66D-3D8C-0BBF-F2BD369A7ACE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2" creationId="{2F190175-2A3D-B165-1326-7EA9AFCAB998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3" creationId="{29F4D85C-E0C6-EAED-2129-64B2FC6A7F42}"/>
          </ac:spMkLst>
        </pc:spChg>
        <pc:spChg chg="mod">
          <ac:chgData name="Commodore St Germain" userId="420783ab-3e48-4f67-af00-cfba62042d5f" providerId="ADAL" clId="{7CCF967A-9E97-44E3-BF94-5C83124A07C6}" dt="2026-06-02T21:11:26.036" v="934" actId="1076"/>
          <ac:spMkLst>
            <pc:docMk/>
            <pc:sldMk cId="559679564" sldId="415"/>
            <ac:spMk id="24" creationId="{63C54B10-FD5A-67BE-0502-A2EDC9B7CC7C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5" creationId="{1071203D-27F8-F210-BE64-D139C459ED14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8" creationId="{7654580E-A678-7FFD-CF43-83C2D48781BB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29" creationId="{DAA130DF-16DE-18AA-E9E4-7F1F88A4369B}"/>
          </ac:spMkLst>
        </pc:spChg>
        <pc:spChg chg="add mod">
          <ac:chgData name="Commodore St Germain" userId="420783ab-3e48-4f67-af00-cfba62042d5f" providerId="ADAL" clId="{7CCF967A-9E97-44E3-BF94-5C83124A07C6}" dt="2026-06-02T21:11:39.231" v="936" actId="1076"/>
          <ac:spMkLst>
            <pc:docMk/>
            <pc:sldMk cId="559679564" sldId="415"/>
            <ac:spMk id="30" creationId="{3485B5F8-4BE5-958D-206E-1C9EA92FA6EB}"/>
          </ac:spMkLst>
        </pc:spChg>
        <pc:spChg chg="add mod">
          <ac:chgData name="Commodore St Germain" userId="420783ab-3e48-4f67-af00-cfba62042d5f" providerId="ADAL" clId="{7CCF967A-9E97-44E3-BF94-5C83124A07C6}" dt="2026-06-02T21:12:08.690" v="949" actId="1038"/>
          <ac:spMkLst>
            <pc:docMk/>
            <pc:sldMk cId="559679564" sldId="415"/>
            <ac:spMk id="31" creationId="{F55D67AB-0973-AE49-00DE-2C2664FB2538}"/>
          </ac:spMkLst>
        </pc:spChg>
        <pc:spChg chg="add mod">
          <ac:chgData name="Commodore St Germain" userId="420783ab-3e48-4f67-af00-cfba62042d5f" providerId="ADAL" clId="{7CCF967A-9E97-44E3-BF94-5C83124A07C6}" dt="2026-06-02T21:12:04.276" v="944" actId="1076"/>
          <ac:spMkLst>
            <pc:docMk/>
            <pc:sldMk cId="559679564" sldId="415"/>
            <ac:spMk id="32" creationId="{1B797492-D729-5AFD-0E84-DB39C27B3860}"/>
          </ac:spMkLst>
        </pc:spChg>
        <pc:spChg chg="add mod">
          <ac:chgData name="Commodore St Germain" userId="420783ab-3e48-4f67-af00-cfba62042d5f" providerId="ADAL" clId="{7CCF967A-9E97-44E3-BF94-5C83124A07C6}" dt="2026-06-02T21:14:24.502" v="1060" actId="20577"/>
          <ac:spMkLst>
            <pc:docMk/>
            <pc:sldMk cId="559679564" sldId="415"/>
            <ac:spMk id="36" creationId="{9C238250-FB2E-C6F7-3820-5A320E3C8D29}"/>
          </ac:spMkLst>
        </pc:spChg>
        <pc:spChg chg="add mod">
          <ac:chgData name="Commodore St Germain" userId="420783ab-3e48-4f67-af00-cfba62042d5f" providerId="ADAL" clId="{7CCF967A-9E97-44E3-BF94-5C83124A07C6}" dt="2026-06-02T21:14:42.180" v="1068" actId="1076"/>
          <ac:spMkLst>
            <pc:docMk/>
            <pc:sldMk cId="559679564" sldId="415"/>
            <ac:spMk id="37" creationId="{F03AA6C4-EE6C-3EEC-95F9-C751AFBC7117}"/>
          </ac:spMkLst>
        </pc:spChg>
        <pc:spChg chg="add mod">
          <ac:chgData name="Commodore St Germain" userId="420783ab-3e48-4f67-af00-cfba62042d5f" providerId="ADAL" clId="{7CCF967A-9E97-44E3-BF94-5C83124A07C6}" dt="2026-06-02T21:26:38.637" v="1309" actId="20577"/>
          <ac:spMkLst>
            <pc:docMk/>
            <pc:sldMk cId="559679564" sldId="415"/>
            <ac:spMk id="42" creationId="{18EA67B5-2ADC-9821-F706-F5362B590F6F}"/>
          </ac:spMkLst>
        </pc:spChg>
        <pc:cxnChg chg="mod">
          <ac:chgData name="Commodore St Germain" userId="420783ab-3e48-4f67-af00-cfba62042d5f" providerId="ADAL" clId="{7CCF967A-9E97-44E3-BF94-5C83124A07C6}" dt="2026-06-02T21:11:26.036" v="934" actId="1076"/>
          <ac:cxnSpMkLst>
            <pc:docMk/>
            <pc:sldMk cId="559679564" sldId="415"/>
            <ac:cxnSpMk id="26" creationId="{BC863812-93BF-BA42-E1C6-E76278DB7D0E}"/>
          </ac:cxnSpMkLst>
        </pc:cxnChg>
        <pc:cxnChg chg="mod">
          <ac:chgData name="Commodore St Germain" userId="420783ab-3e48-4f67-af00-cfba62042d5f" providerId="ADAL" clId="{7CCF967A-9E97-44E3-BF94-5C83124A07C6}" dt="2026-06-02T21:11:26.036" v="934" actId="1076"/>
          <ac:cxnSpMkLst>
            <pc:docMk/>
            <pc:sldMk cId="559679564" sldId="415"/>
            <ac:cxnSpMk id="27" creationId="{201AC866-040F-0F30-B213-6D1213E02192}"/>
          </ac:cxnSpMkLst>
        </pc:cxnChg>
        <pc:cxnChg chg="add mod">
          <ac:chgData name="Commodore St Germain" userId="420783ab-3e48-4f67-af00-cfba62042d5f" providerId="ADAL" clId="{7CCF967A-9E97-44E3-BF94-5C83124A07C6}" dt="2026-06-02T21:13:58.231" v="1037" actId="692"/>
          <ac:cxnSpMkLst>
            <pc:docMk/>
            <pc:sldMk cId="559679564" sldId="415"/>
            <ac:cxnSpMk id="34" creationId="{3BC3B72E-F917-6534-EFDF-126CDD4D5882}"/>
          </ac:cxnSpMkLst>
        </pc:cxnChg>
        <pc:cxnChg chg="add mod">
          <ac:chgData name="Commodore St Germain" userId="420783ab-3e48-4f67-af00-cfba62042d5f" providerId="ADAL" clId="{7CCF967A-9E97-44E3-BF94-5C83124A07C6}" dt="2026-06-02T21:14:08.172" v="1040" actId="14100"/>
          <ac:cxnSpMkLst>
            <pc:docMk/>
            <pc:sldMk cId="559679564" sldId="415"/>
            <ac:cxnSpMk id="38" creationId="{178A470F-63D4-5BFC-2C78-6E1766BA319B}"/>
          </ac:cxnSpMkLst>
        </pc:cxnChg>
      </pc:sldChg>
      <pc:sldChg chg="addSp delSp modSp add mod">
        <pc:chgData name="Commodore St Germain" userId="420783ab-3e48-4f67-af00-cfba62042d5f" providerId="ADAL" clId="{7CCF967A-9E97-44E3-BF94-5C83124A07C6}" dt="2026-06-02T21:26:56.800" v="1326" actId="1036"/>
        <pc:sldMkLst>
          <pc:docMk/>
          <pc:sldMk cId="2487278204" sldId="416"/>
        </pc:sldMkLst>
        <pc:spChg chg="mod">
          <ac:chgData name="Commodore St Germain" userId="420783ab-3e48-4f67-af00-cfba62042d5f" providerId="ADAL" clId="{7CCF967A-9E97-44E3-BF94-5C83124A07C6}" dt="2026-06-02T21:18:18.274" v="1128" actId="6549"/>
          <ac:spMkLst>
            <pc:docMk/>
            <pc:sldMk cId="2487278204" sldId="416"/>
            <ac:spMk id="3" creationId="{8C5565C2-A0DB-8117-CBDF-EBCDE04CFC4B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7" creationId="{F84D3E97-960A-59C7-B66F-558027FFB2E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8" creationId="{07C474C5-D62D-ED1B-5EAA-E47245FF4D88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9" creationId="{BD7C7FA3-8BE5-E82D-3226-CA52D25FE9DA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1" creationId="{CDEC040D-ED70-EF32-9AA1-B149CFCF31D1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2" creationId="{C6522C5B-47A7-B6BE-952D-C2BB3167A3D7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3" creationId="{2DD9F277-72DE-DFA3-87CE-C7FA190FE417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4" creationId="{DE313E0E-4657-0963-15B4-0A1458C2FF6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5" creationId="{A54CE82C-85A6-5ECD-9A64-FE091131FDCE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6" creationId="{89A57005-94C1-3E52-8DB1-265FC9A55432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7" creationId="{24AB8159-616D-A083-AD85-8279FC8389E5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8" creationId="{BD686384-3E32-B3BF-5D39-47F482661C5F}"/>
          </ac:spMkLst>
        </pc:spChg>
        <pc:spChg chg="mod">
          <ac:chgData name="Commodore St Germain" userId="420783ab-3e48-4f67-af00-cfba62042d5f" providerId="ADAL" clId="{7CCF967A-9E97-44E3-BF94-5C83124A07C6}" dt="2026-06-02T21:26:56.800" v="1326" actId="1036"/>
          <ac:spMkLst>
            <pc:docMk/>
            <pc:sldMk cId="2487278204" sldId="416"/>
            <ac:spMk id="19" creationId="{8D4F235C-F6A5-7F0D-6D48-A2968C276D9E}"/>
          </ac:spMkLst>
        </pc:spChg>
        <pc:spChg chg="mod">
          <ac:chgData name="Commodore St Germain" userId="420783ab-3e48-4f67-af00-cfba62042d5f" providerId="ADAL" clId="{7CCF967A-9E97-44E3-BF94-5C83124A07C6}" dt="2026-06-02T21:22:45.543" v="1204" actId="20577"/>
          <ac:spMkLst>
            <pc:docMk/>
            <pc:sldMk cId="2487278204" sldId="416"/>
            <ac:spMk id="20" creationId="{2A0706C3-CFA7-B07E-3DCA-178DE7D219CB}"/>
          </ac:spMkLst>
        </pc:spChg>
        <pc:spChg chg="mod">
          <ac:chgData name="Commodore St Germain" userId="420783ab-3e48-4f67-af00-cfba62042d5f" providerId="ADAL" clId="{7CCF967A-9E97-44E3-BF94-5C83124A07C6}" dt="2026-06-02T21:23:13.539" v="1210" actId="20577"/>
          <ac:spMkLst>
            <pc:docMk/>
            <pc:sldMk cId="2487278204" sldId="416"/>
            <ac:spMk id="21" creationId="{EBCEB539-B66D-3D8C-0BBF-F2BD369A7ACE}"/>
          </ac:spMkLst>
        </pc:spChg>
        <pc:spChg chg="mod">
          <ac:chgData name="Commodore St Germain" userId="420783ab-3e48-4f67-af00-cfba62042d5f" providerId="ADAL" clId="{7CCF967A-9E97-44E3-BF94-5C83124A07C6}" dt="2026-06-02T21:22:30.775" v="1198" actId="207"/>
          <ac:spMkLst>
            <pc:docMk/>
            <pc:sldMk cId="2487278204" sldId="416"/>
            <ac:spMk id="22" creationId="{2F190175-2A3D-B165-1326-7EA9AFCAB998}"/>
          </ac:spMkLst>
        </pc:spChg>
        <pc:spChg chg="del">
          <ac:chgData name="Commodore St Germain" userId="420783ab-3e48-4f67-af00-cfba62042d5f" providerId="ADAL" clId="{7CCF967A-9E97-44E3-BF94-5C83124A07C6}" dt="2026-06-02T21:23:27.062" v="1212" actId="478"/>
          <ac:spMkLst>
            <pc:docMk/>
            <pc:sldMk cId="2487278204" sldId="416"/>
            <ac:spMk id="25" creationId="{1071203D-27F8-F210-BE64-D139C459ED14}"/>
          </ac:spMkLst>
        </pc:spChg>
        <pc:spChg chg="del">
          <ac:chgData name="Commodore St Germain" userId="420783ab-3e48-4f67-af00-cfba62042d5f" providerId="ADAL" clId="{7CCF967A-9E97-44E3-BF94-5C83124A07C6}" dt="2026-06-02T21:23:31.640" v="1213" actId="478"/>
          <ac:spMkLst>
            <pc:docMk/>
            <pc:sldMk cId="2487278204" sldId="416"/>
            <ac:spMk id="28" creationId="{7654580E-A678-7FFD-CF43-83C2D48781BB}"/>
          </ac:spMkLst>
        </pc:spChg>
        <pc:spChg chg="mod">
          <ac:chgData name="Commodore St Germain" userId="420783ab-3e48-4f67-af00-cfba62042d5f" providerId="ADAL" clId="{7CCF967A-9E97-44E3-BF94-5C83124A07C6}" dt="2026-06-02T21:24:15.076" v="1250" actId="1037"/>
          <ac:spMkLst>
            <pc:docMk/>
            <pc:sldMk cId="2487278204" sldId="416"/>
            <ac:spMk id="29" creationId="{DAA130DF-16DE-18AA-E9E4-7F1F88A4369B}"/>
          </ac:spMkLst>
        </pc:spChg>
        <pc:spChg chg="mod">
          <ac:chgData name="Commodore St Germain" userId="420783ab-3e48-4f67-af00-cfba62042d5f" providerId="ADAL" clId="{7CCF967A-9E97-44E3-BF94-5C83124A07C6}" dt="2026-06-02T21:23:59.309" v="1245" actId="1038"/>
          <ac:spMkLst>
            <pc:docMk/>
            <pc:sldMk cId="2487278204" sldId="416"/>
            <ac:spMk id="30" creationId="{3485B5F8-4BE5-958D-206E-1C9EA92FA6EB}"/>
          </ac:spMkLst>
        </pc:spChg>
        <pc:spChg chg="mod">
          <ac:chgData name="Commodore St Germain" userId="420783ab-3e48-4f67-af00-cfba62042d5f" providerId="ADAL" clId="{7CCF967A-9E97-44E3-BF94-5C83124A07C6}" dt="2026-06-02T21:24:42.988" v="1254" actId="14100"/>
          <ac:spMkLst>
            <pc:docMk/>
            <pc:sldMk cId="2487278204" sldId="416"/>
            <ac:spMk id="31" creationId="{F55D67AB-0973-AE49-00DE-2C2664FB2538}"/>
          </ac:spMkLst>
        </pc:spChg>
        <pc:spChg chg="mod">
          <ac:chgData name="Commodore St Germain" userId="420783ab-3e48-4f67-af00-cfba62042d5f" providerId="ADAL" clId="{7CCF967A-9E97-44E3-BF94-5C83124A07C6}" dt="2026-06-02T21:24:46.607" v="1255" actId="14100"/>
          <ac:spMkLst>
            <pc:docMk/>
            <pc:sldMk cId="2487278204" sldId="416"/>
            <ac:spMk id="32" creationId="{1B797492-D729-5AFD-0E84-DB39C27B3860}"/>
          </ac:spMkLst>
        </pc:spChg>
        <pc:spChg chg="add mod">
          <ac:chgData name="Commodore St Germain" userId="420783ab-3e48-4f67-af00-cfba62042d5f" providerId="ADAL" clId="{7CCF967A-9E97-44E3-BF94-5C83124A07C6}" dt="2026-06-02T21:23:44.023" v="1217" actId="1076"/>
          <ac:spMkLst>
            <pc:docMk/>
            <pc:sldMk cId="2487278204" sldId="416"/>
            <ac:spMk id="33" creationId="{569AEE52-FBA7-4952-66B3-5C82B6DE8C3E}"/>
          </ac:spMkLst>
        </pc:spChg>
        <pc:spChg chg="mod">
          <ac:chgData name="Commodore St Germain" userId="420783ab-3e48-4f67-af00-cfba62042d5f" providerId="ADAL" clId="{7CCF967A-9E97-44E3-BF94-5C83124A07C6}" dt="2026-06-02T21:23:59.309" v="1245" actId="1038"/>
          <ac:spMkLst>
            <pc:docMk/>
            <pc:sldMk cId="2487278204" sldId="416"/>
            <ac:spMk id="37" creationId="{F03AA6C4-EE6C-3EEC-95F9-C751AFBC7117}"/>
          </ac:spMkLst>
        </pc:spChg>
        <pc:spChg chg="add mod">
          <ac:chgData name="Commodore St Germain" userId="420783ab-3e48-4f67-af00-cfba62042d5f" providerId="ADAL" clId="{7CCF967A-9E97-44E3-BF94-5C83124A07C6}" dt="2026-06-02T21:24:51.035" v="1256" actId="1076"/>
          <ac:spMkLst>
            <pc:docMk/>
            <pc:sldMk cId="2487278204" sldId="416"/>
            <ac:spMk id="40" creationId="{E916E44F-7C41-6500-2473-E5B6C976FB83}"/>
          </ac:spMkLst>
        </pc:spChg>
        <pc:spChg chg="add del mod">
          <ac:chgData name="Commodore St Germain" userId="420783ab-3e48-4f67-af00-cfba62042d5f" providerId="ADAL" clId="{7CCF967A-9E97-44E3-BF94-5C83124A07C6}" dt="2026-06-02T21:26:14.590" v="1279" actId="21"/>
          <ac:spMkLst>
            <pc:docMk/>
            <pc:sldMk cId="2487278204" sldId="416"/>
            <ac:spMk id="42" creationId="{18EA67B5-2ADC-9821-F706-F5362B590F6F}"/>
          </ac:spMkLst>
        </pc:spChg>
        <pc:cxnChg chg="mod">
          <ac:chgData name="Commodore St Germain" userId="420783ab-3e48-4f67-af00-cfba62042d5f" providerId="ADAL" clId="{7CCF967A-9E97-44E3-BF94-5C83124A07C6}" dt="2026-06-02T21:22:25.407" v="1197" actId="14100"/>
          <ac:cxnSpMkLst>
            <pc:docMk/>
            <pc:sldMk cId="2487278204" sldId="416"/>
            <ac:cxnSpMk id="26" creationId="{BC863812-93BF-BA42-E1C6-E76278DB7D0E}"/>
          </ac:cxnSpMkLst>
        </pc:cxnChg>
        <pc:cxnChg chg="mod">
          <ac:chgData name="Commodore St Germain" userId="420783ab-3e48-4f67-af00-cfba62042d5f" providerId="ADAL" clId="{7CCF967A-9E97-44E3-BF94-5C83124A07C6}" dt="2026-06-02T21:22:20.438" v="1196" actId="14100"/>
          <ac:cxnSpMkLst>
            <pc:docMk/>
            <pc:sldMk cId="2487278204" sldId="416"/>
            <ac:cxnSpMk id="27" creationId="{201AC866-040F-0F30-B213-6D1213E02192}"/>
          </ac:cxnSpMkLst>
        </pc:cxnChg>
        <pc:cxnChg chg="mod">
          <ac:chgData name="Commodore St Germain" userId="420783ab-3e48-4f67-af00-cfba62042d5f" providerId="ADAL" clId="{7CCF967A-9E97-44E3-BF94-5C83124A07C6}" dt="2026-06-02T21:24:15.076" v="1250" actId="1037"/>
          <ac:cxnSpMkLst>
            <pc:docMk/>
            <pc:sldMk cId="2487278204" sldId="416"/>
            <ac:cxnSpMk id="34" creationId="{3BC3B72E-F917-6534-EFDF-126CDD4D5882}"/>
          </ac:cxnSpMkLst>
        </pc:cxnChg>
        <pc:cxnChg chg="mod">
          <ac:chgData name="Commodore St Germain" userId="420783ab-3e48-4f67-af00-cfba62042d5f" providerId="ADAL" clId="{7CCF967A-9E97-44E3-BF94-5C83124A07C6}" dt="2026-06-02T21:23:59.309" v="1245" actId="1038"/>
          <ac:cxnSpMkLst>
            <pc:docMk/>
            <pc:sldMk cId="2487278204" sldId="416"/>
            <ac:cxnSpMk id="38" creationId="{178A470F-63D4-5BFC-2C78-6E1766BA319B}"/>
          </ac:cxnSpMkLst>
        </pc:cxnChg>
      </pc:sldChg>
      <pc:sldChg chg="new del">
        <pc:chgData name="Commodore St Germain" userId="420783ab-3e48-4f67-af00-cfba62042d5f" providerId="ADAL" clId="{7CCF967A-9E97-44E3-BF94-5C83124A07C6}" dt="2026-06-02T21:55:38.977" v="1944" actId="47"/>
        <pc:sldMkLst>
          <pc:docMk/>
          <pc:sldMk cId="1994733493" sldId="417"/>
        </pc:sldMkLst>
      </pc:sldChg>
      <pc:sldChg chg="addSp delSp modSp new mod">
        <pc:chgData name="Commodore St Germain" userId="420783ab-3e48-4f67-af00-cfba62042d5f" providerId="ADAL" clId="{7CCF967A-9E97-44E3-BF94-5C83124A07C6}" dt="2026-06-02T22:27:22.929" v="3036" actId="20577"/>
        <pc:sldMkLst>
          <pc:docMk/>
          <pc:sldMk cId="542305566" sldId="418"/>
        </pc:sldMkLst>
        <pc:spChg chg="mod">
          <ac:chgData name="Commodore St Germain" userId="420783ab-3e48-4f67-af00-cfba62042d5f" providerId="ADAL" clId="{7CCF967A-9E97-44E3-BF94-5C83124A07C6}" dt="2026-06-02T22:27:22.929" v="3036" actId="20577"/>
          <ac:spMkLst>
            <pc:docMk/>
            <pc:sldMk cId="542305566" sldId="418"/>
            <ac:spMk id="2" creationId="{42EA04CE-9A62-8D22-84C2-433A4C67F6B6}"/>
          </ac:spMkLst>
        </pc:spChg>
        <pc:spChg chg="add del mod">
          <ac:chgData name="Commodore St Germain" userId="420783ab-3e48-4f67-af00-cfba62042d5f" providerId="ADAL" clId="{7CCF967A-9E97-44E3-BF94-5C83124A07C6}" dt="2026-06-02T22:24:32.332" v="2891" actId="20577"/>
          <ac:spMkLst>
            <pc:docMk/>
            <pc:sldMk cId="542305566" sldId="418"/>
            <ac:spMk id="3" creationId="{35657295-361A-D0DD-18F8-7CBB3B1890DA}"/>
          </ac:spMkLst>
        </pc:spChg>
        <pc:spChg chg="add del">
          <ac:chgData name="Commodore St Germain" userId="420783ab-3e48-4f67-af00-cfba62042d5f" providerId="ADAL" clId="{7CCF967A-9E97-44E3-BF94-5C83124A07C6}" dt="2026-06-02T22:00:34.749" v="2003" actId="22"/>
          <ac:spMkLst>
            <pc:docMk/>
            <pc:sldMk cId="542305566" sldId="418"/>
            <ac:spMk id="5" creationId="{D185D562-AB14-2017-F739-82BF0C1BBC7A}"/>
          </ac:spMkLst>
        </pc:spChg>
        <pc:spChg chg="add del mod">
          <ac:chgData name="Commodore St Germain" userId="420783ab-3e48-4f67-af00-cfba62042d5f" providerId="ADAL" clId="{7CCF967A-9E97-44E3-BF94-5C83124A07C6}" dt="2026-06-02T22:21:13.994" v="2829" actId="22"/>
          <ac:spMkLst>
            <pc:docMk/>
            <pc:sldMk cId="542305566" sldId="418"/>
            <ac:spMk id="7" creationId="{673ADADD-B2E1-34A1-0F92-670CD37B2BB2}"/>
          </ac:spMkLst>
        </pc:spChg>
        <pc:picChg chg="add del mod">
          <ac:chgData name="Commodore St Germain" userId="420783ab-3e48-4f67-af00-cfba62042d5f" providerId="ADAL" clId="{7CCF967A-9E97-44E3-BF94-5C83124A07C6}" dt="2026-06-02T21:41:19.601" v="1486" actId="478"/>
          <ac:picMkLst>
            <pc:docMk/>
            <pc:sldMk cId="542305566" sldId="418"/>
            <ac:picMk id="5" creationId="{FC6F5C3C-9CB7-3D82-5606-CA6B976D76D9}"/>
          </ac:picMkLst>
        </pc:picChg>
      </pc:sldChg>
      <pc:sldChg chg="modSp add mod">
        <pc:chgData name="Commodore St Germain" userId="420783ab-3e48-4f67-af00-cfba62042d5f" providerId="ADAL" clId="{7CCF967A-9E97-44E3-BF94-5C83124A07C6}" dt="2026-06-02T21:39:07.875" v="1464" actId="27636"/>
        <pc:sldMkLst>
          <pc:docMk/>
          <pc:sldMk cId="960564717" sldId="419"/>
        </pc:sldMkLst>
        <pc:spChg chg="mod">
          <ac:chgData name="Commodore St Germain" userId="420783ab-3e48-4f67-af00-cfba62042d5f" providerId="ADAL" clId="{7CCF967A-9E97-44E3-BF94-5C83124A07C6}" dt="2026-06-02T21:39:07.875" v="1464" actId="27636"/>
          <ac:spMkLst>
            <pc:docMk/>
            <pc:sldMk cId="960564717" sldId="419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7CCF967A-9E97-44E3-BF94-5C83124A07C6}" dt="2026-06-02T21:38:05.662" v="1456"/>
          <ac:spMkLst>
            <pc:docMk/>
            <pc:sldMk cId="960564717" sldId="419"/>
            <ac:spMk id="3" creationId="{FAE6C167-8755-0957-EC44-727CF70712E3}"/>
          </ac:spMkLst>
        </pc:spChg>
      </pc:sldChg>
      <pc:sldChg chg="add">
        <pc:chgData name="Commodore St Germain" userId="420783ab-3e48-4f67-af00-cfba62042d5f" providerId="ADAL" clId="{7CCF967A-9E97-44E3-BF94-5C83124A07C6}" dt="2026-06-02T21:38:14.370" v="1457"/>
        <pc:sldMkLst>
          <pc:docMk/>
          <pc:sldMk cId="2019468623" sldId="420"/>
        </pc:sldMkLst>
      </pc:sldChg>
      <pc:sldChg chg="add">
        <pc:chgData name="Commodore St Germain" userId="420783ab-3e48-4f67-af00-cfba62042d5f" providerId="ADAL" clId="{7CCF967A-9E97-44E3-BF94-5C83124A07C6}" dt="2026-06-02T21:38:28.982" v="1458"/>
        <pc:sldMkLst>
          <pc:docMk/>
          <pc:sldMk cId="1234968113" sldId="421"/>
        </pc:sldMkLst>
      </pc:sldChg>
      <pc:sldChg chg="modSp add del mod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239285215" sldId="422"/>
        </pc:sldMkLst>
        <pc:spChg chg="mod">
          <ac:chgData name="Commodore St Germain" userId="420783ab-3e48-4f67-af00-cfba62042d5f" providerId="ADAL" clId="{7CCF967A-9E97-44E3-BF94-5C83124A07C6}" dt="2026-06-02T21:39:45.510" v="1483" actId="20577"/>
          <ac:spMkLst>
            <pc:docMk/>
            <pc:sldMk cId="1239285215" sldId="422"/>
            <ac:spMk id="2" creationId="{8D9EC2C3-EE7A-C37F-8465-67016C90D0B9}"/>
          </ac:spMkLst>
        </pc:spChg>
      </pc:sldChg>
      <pc:sldChg chg="add">
        <pc:chgData name="Commodore St Germain" userId="420783ab-3e48-4f67-af00-cfba62042d5f" providerId="ADAL" clId="{7CCF967A-9E97-44E3-BF94-5C83124A07C6}" dt="2026-06-02T21:38:40.400" v="1459"/>
        <pc:sldMkLst>
          <pc:docMk/>
          <pc:sldMk cId="3755090008" sldId="423"/>
        </pc:sldMkLst>
      </pc:sldChg>
      <pc:sldChg chg="add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1691874182" sldId="424"/>
        </pc:sldMkLst>
      </pc:sldChg>
      <pc:sldChg chg="addSp delSp modSp add mod">
        <pc:chgData name="Commodore St Germain" userId="420783ab-3e48-4f67-af00-cfba62042d5f" providerId="ADAL" clId="{7CCF967A-9E97-44E3-BF94-5C83124A07C6}" dt="2026-06-02T22:04:29.372" v="2097"/>
        <pc:sldMkLst>
          <pc:docMk/>
          <pc:sldMk cId="373173790" sldId="425"/>
        </pc:sldMkLst>
        <pc:spChg chg="add del mod">
          <ac:chgData name="Commodore St Germain" userId="420783ab-3e48-4f67-af00-cfba62042d5f" providerId="ADAL" clId="{7CCF967A-9E97-44E3-BF94-5C83124A07C6}" dt="2026-06-02T22:04:29.070" v="2096" actId="478"/>
          <ac:spMkLst>
            <pc:docMk/>
            <pc:sldMk cId="373173790" sldId="425"/>
            <ac:spMk id="9" creationId="{791F8468-5D0C-1C70-1EC6-1A92B311F8A5}"/>
          </ac:spMkLst>
        </pc:spChg>
        <pc:spChg chg="add mod">
          <ac:chgData name="Commodore St Germain" userId="420783ab-3e48-4f67-af00-cfba62042d5f" providerId="ADAL" clId="{7CCF967A-9E97-44E3-BF94-5C83124A07C6}" dt="2026-06-02T22:04:29.372" v="2097"/>
          <ac:spMkLst>
            <pc:docMk/>
            <pc:sldMk cId="373173790" sldId="425"/>
            <ac:spMk id="16" creationId="{2EDD4F03-7838-BB46-DE8D-BE5FFBFF2C21}"/>
          </ac:spMkLst>
        </pc:spChg>
      </pc:sldChg>
      <pc:sldChg chg="modSp add mod">
        <pc:chgData name="Commodore St Germain" userId="420783ab-3e48-4f67-af00-cfba62042d5f" providerId="ADAL" clId="{7CCF967A-9E97-44E3-BF94-5C83124A07C6}" dt="2026-06-02T22:28:13.510" v="3097" actId="255"/>
        <pc:sldMkLst>
          <pc:docMk/>
          <pc:sldMk cId="1482693241" sldId="426"/>
        </pc:sldMkLst>
        <pc:spChg chg="mod">
          <ac:chgData name="Commodore St Germain" userId="420783ab-3e48-4f67-af00-cfba62042d5f" providerId="ADAL" clId="{7CCF967A-9E97-44E3-BF94-5C83124A07C6}" dt="2026-06-02T22:28:13.510" v="3097" actId="255"/>
          <ac:spMkLst>
            <pc:docMk/>
            <pc:sldMk cId="1482693241" sldId="426"/>
            <ac:spMk id="2" creationId="{B1BC79BD-D8F1-E706-6875-9EFEF6A0AFAA}"/>
          </ac:spMkLst>
        </pc:spChg>
      </pc:sldChg>
      <pc:sldChg chg="addSp modSp new mod">
        <pc:chgData name="Commodore St Germain" userId="420783ab-3e48-4f67-af00-cfba62042d5f" providerId="ADAL" clId="{7CCF967A-9E97-44E3-BF94-5C83124A07C6}" dt="2026-06-03T03:46:42.042" v="8531" actId="313"/>
        <pc:sldMkLst>
          <pc:docMk/>
          <pc:sldMk cId="3761892171" sldId="427"/>
        </pc:sldMkLst>
        <pc:spChg chg="mod">
          <ac:chgData name="Commodore St Germain" userId="420783ab-3e48-4f67-af00-cfba62042d5f" providerId="ADAL" clId="{7CCF967A-9E97-44E3-BF94-5C83124A07C6}" dt="2026-06-03T00:51:43.377" v="4262" actId="20577"/>
          <ac:spMkLst>
            <pc:docMk/>
            <pc:sldMk cId="3761892171" sldId="427"/>
            <ac:spMk id="2" creationId="{3FFFA430-C909-98A4-8759-129F3AB63287}"/>
          </ac:spMkLst>
        </pc:spChg>
        <pc:spChg chg="mod">
          <ac:chgData name="Commodore St Germain" userId="420783ab-3e48-4f67-af00-cfba62042d5f" providerId="ADAL" clId="{7CCF967A-9E97-44E3-BF94-5C83124A07C6}" dt="2026-06-03T03:46:42.042" v="8531" actId="313"/>
          <ac:spMkLst>
            <pc:docMk/>
            <pc:sldMk cId="3761892171" sldId="427"/>
            <ac:spMk id="3" creationId="{0D92A509-BDCF-E860-D794-DC64A8178CB5}"/>
          </ac:spMkLst>
        </pc:spChg>
        <pc:graphicFrameChg chg="add mod">
          <ac:chgData name="Commodore St Germain" userId="420783ab-3e48-4f67-af00-cfba62042d5f" providerId="ADAL" clId="{7CCF967A-9E97-44E3-BF94-5C83124A07C6}" dt="2026-06-03T03:45:14.297" v="8383" actId="1076"/>
          <ac:graphicFrameMkLst>
            <pc:docMk/>
            <pc:sldMk cId="3761892171" sldId="427"/>
            <ac:graphicFrameMk id="4" creationId="{C1754D86-943C-4A47-36AA-95475B3559B5}"/>
          </ac:graphicFrameMkLst>
        </pc:graphicFrameChg>
      </pc:sldChg>
      <pc:sldChg chg="modSp new del mod">
        <pc:chgData name="Commodore St Germain" userId="420783ab-3e48-4f67-af00-cfba62042d5f" providerId="ADAL" clId="{7CCF967A-9E97-44E3-BF94-5C83124A07C6}" dt="2026-06-03T04:01:39.071" v="9328" actId="47"/>
        <pc:sldMkLst>
          <pc:docMk/>
          <pc:sldMk cId="2884862089" sldId="428"/>
        </pc:sldMkLst>
        <pc:spChg chg="mod">
          <ac:chgData name="Commodore St Germain" userId="420783ab-3e48-4f67-af00-cfba62042d5f" providerId="ADAL" clId="{7CCF967A-9E97-44E3-BF94-5C83124A07C6}" dt="2026-06-03T00:51:49.556" v="4279" actId="20577"/>
          <ac:spMkLst>
            <pc:docMk/>
            <pc:sldMk cId="2884862089" sldId="428"/>
            <ac:spMk id="2" creationId="{410EAE49-A844-C114-A231-CCADC2FAA4E1}"/>
          </ac:spMkLst>
        </pc:spChg>
        <pc:spChg chg="mod">
          <ac:chgData name="Commodore St Germain" userId="420783ab-3e48-4f67-af00-cfba62042d5f" providerId="ADAL" clId="{7CCF967A-9E97-44E3-BF94-5C83124A07C6}" dt="2026-06-03T04:01:06.132" v="9327" actId="20577"/>
          <ac:spMkLst>
            <pc:docMk/>
            <pc:sldMk cId="2884862089" sldId="428"/>
            <ac:spMk id="3" creationId="{1D4D7E17-6A87-DD86-1296-303ECC9E433F}"/>
          </ac:spMkLst>
        </pc:spChg>
      </pc:sldChg>
      <pc:sldChg chg="new del">
        <pc:chgData name="Commodore St Germain" userId="420783ab-3e48-4f67-af00-cfba62042d5f" providerId="ADAL" clId="{7CCF967A-9E97-44E3-BF94-5C83124A07C6}" dt="2026-06-03T03:56:02.659" v="9212" actId="47"/>
        <pc:sldMkLst>
          <pc:docMk/>
          <pc:sldMk cId="1073569096" sldId="429"/>
        </pc:sldMkLst>
      </pc:sldChg>
      <pc:sldChg chg="addSp modSp new mod">
        <pc:chgData name="Commodore St Germain" userId="420783ab-3e48-4f67-af00-cfba62042d5f" providerId="ADAL" clId="{7CCF967A-9E97-44E3-BF94-5C83124A07C6}" dt="2026-06-02T22:27:06.666" v="3023" actId="1076"/>
        <pc:sldMkLst>
          <pc:docMk/>
          <pc:sldMk cId="2975421428" sldId="430"/>
        </pc:sldMkLst>
        <pc:spChg chg="mod">
          <ac:chgData name="Commodore St Germain" userId="420783ab-3e48-4f67-af00-cfba62042d5f" providerId="ADAL" clId="{7CCF967A-9E97-44E3-BF94-5C83124A07C6}" dt="2026-06-02T22:27:06.666" v="3023" actId="1076"/>
          <ac:spMkLst>
            <pc:docMk/>
            <pc:sldMk cId="2975421428" sldId="430"/>
            <ac:spMk id="2" creationId="{06678250-BF98-605A-B9BA-E55014072C70}"/>
          </ac:spMkLst>
        </pc:spChg>
        <pc:spChg chg="add mod">
          <ac:chgData name="Commodore St Germain" userId="420783ab-3e48-4f67-af00-cfba62042d5f" providerId="ADAL" clId="{7CCF967A-9E97-44E3-BF94-5C83124A07C6}" dt="2026-06-02T22:26:24.693" v="2917"/>
          <ac:spMkLst>
            <pc:docMk/>
            <pc:sldMk cId="2975421428" sldId="430"/>
            <ac:spMk id="6" creationId="{A55CEE73-C0DF-7EF6-836F-16051BBE5C34}"/>
          </ac:spMkLst>
        </pc:spChg>
        <pc:picChg chg="add mod">
          <ac:chgData name="Commodore St Germain" userId="420783ab-3e48-4f67-af00-cfba62042d5f" providerId="ADAL" clId="{7CCF967A-9E97-44E3-BF94-5C83124A07C6}" dt="2026-06-02T22:26:18.825" v="2916" actId="1076"/>
          <ac:picMkLst>
            <pc:docMk/>
            <pc:sldMk cId="2975421428" sldId="430"/>
            <ac:picMk id="5" creationId="{F49E862F-40EE-4CE9-28C3-41681200FA25}"/>
          </ac:picMkLst>
        </pc:picChg>
      </pc:sldChg>
      <pc:sldChg chg="addSp delSp modSp add mod">
        <pc:chgData name="Commodore St Germain" userId="420783ab-3e48-4f67-af00-cfba62042d5f" providerId="ADAL" clId="{7CCF967A-9E97-44E3-BF94-5C83124A07C6}" dt="2026-06-03T02:51:12.800" v="7019" actId="20577"/>
        <pc:sldMkLst>
          <pc:docMk/>
          <pc:sldMk cId="3600945552" sldId="431"/>
        </pc:sldMkLst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2" creationId="{CEA25BBF-4D09-E432-C961-C330B839E9BA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3" creationId="{827226AA-7FBC-E0B9-8D6D-CD4E8C8D7FC5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4" creationId="{BDB98352-3394-E978-A698-BC1B3824F1FA}"/>
          </ac:spMkLst>
        </pc:spChg>
        <pc:spChg chg="mod">
          <ac:chgData name="Commodore St Germain" userId="420783ab-3e48-4f67-af00-cfba62042d5f" providerId="ADAL" clId="{7CCF967A-9E97-44E3-BF94-5C83124A07C6}" dt="2026-06-03T02:14:54.318" v="5528" actId="1038"/>
          <ac:spMkLst>
            <pc:docMk/>
            <pc:sldMk cId="3600945552" sldId="431"/>
            <ac:spMk id="6" creationId="{2B65CBC7-F2E4-1F93-FAB8-0AAD10B9DB2B}"/>
          </ac:spMkLst>
        </pc:spChg>
        <pc:spChg chg="mod">
          <ac:chgData name="Commodore St Germain" userId="420783ab-3e48-4f67-af00-cfba62042d5f" providerId="ADAL" clId="{7CCF967A-9E97-44E3-BF94-5C83124A07C6}" dt="2026-06-03T00:39:07.805" v="3933" actId="20577"/>
          <ac:spMkLst>
            <pc:docMk/>
            <pc:sldMk cId="3600945552" sldId="431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0:27:07.130" v="3479" actId="1076"/>
          <ac:spMkLst>
            <pc:docMk/>
            <pc:sldMk cId="3600945552" sldId="431"/>
            <ac:spMk id="8" creationId="{DD3DDABE-9029-0191-BD85-CEFA69419C02}"/>
          </ac:spMkLst>
        </pc:spChg>
        <pc:spChg chg="mod">
          <ac:chgData name="Commodore St Germain" userId="420783ab-3e48-4f67-af00-cfba62042d5f" providerId="ADAL" clId="{7CCF967A-9E97-44E3-BF94-5C83124A07C6}" dt="2026-06-03T02:38:18.520" v="6111" actId="14100"/>
          <ac:spMkLst>
            <pc:docMk/>
            <pc:sldMk cId="3600945552" sldId="431"/>
            <ac:spMk id="9" creationId="{0A5E6BCE-175D-FD8F-CEC4-43BEA4D8A368}"/>
          </ac:spMkLst>
        </pc:spChg>
        <pc:spChg chg="del mod">
          <ac:chgData name="Commodore St Germain" userId="420783ab-3e48-4f67-af00-cfba62042d5f" providerId="ADAL" clId="{7CCF967A-9E97-44E3-BF94-5C83124A07C6}" dt="2026-06-03T00:23:35.664" v="3376"/>
          <ac:spMkLst>
            <pc:docMk/>
            <pc:sldMk cId="3600945552" sldId="431"/>
            <ac:spMk id="10" creationId="{73A0B3B4-6038-CFA1-7F36-637EC3519A4D}"/>
          </ac:spMkLst>
        </pc:spChg>
        <pc:spChg chg="del">
          <ac:chgData name="Commodore St Germain" userId="420783ab-3e48-4f67-af00-cfba62042d5f" providerId="ADAL" clId="{7CCF967A-9E97-44E3-BF94-5C83124A07C6}" dt="2026-06-03T00:22:14.838" v="3372" actId="478"/>
          <ac:spMkLst>
            <pc:docMk/>
            <pc:sldMk cId="3600945552" sldId="431"/>
            <ac:spMk id="11" creationId="{26122BB7-DD6F-4A84-47F8-9B578B97F277}"/>
          </ac:spMkLst>
        </pc:spChg>
        <pc:spChg chg="del">
          <ac:chgData name="Commodore St Germain" userId="420783ab-3e48-4f67-af00-cfba62042d5f" providerId="ADAL" clId="{7CCF967A-9E97-44E3-BF94-5C83124A07C6}" dt="2026-06-03T00:22:14.838" v="3372" actId="478"/>
          <ac:spMkLst>
            <pc:docMk/>
            <pc:sldMk cId="3600945552" sldId="431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0:35:29.820" v="3817" actId="1035"/>
          <ac:spMkLst>
            <pc:docMk/>
            <pc:sldMk cId="3600945552" sldId="431"/>
            <ac:spMk id="13" creationId="{38214E69-629E-95FD-68D0-B5137A64915C}"/>
          </ac:spMkLst>
        </pc:spChg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14" creationId="{E0E731EE-4D23-DAFE-C988-9E9C3EF6F85B}"/>
          </ac:spMkLst>
        </pc:spChg>
        <pc:spChg chg="add mod">
          <ac:chgData name="Commodore St Germain" userId="420783ab-3e48-4f67-af00-cfba62042d5f" providerId="ADAL" clId="{7CCF967A-9E97-44E3-BF94-5C83124A07C6}" dt="2026-06-03T00:29:31.814" v="3557" actId="1036"/>
          <ac:spMkLst>
            <pc:docMk/>
            <pc:sldMk cId="3600945552" sldId="431"/>
            <ac:spMk id="15" creationId="{795EAFEC-E375-CE1B-C4C4-73FE141BE9A0}"/>
          </ac:spMkLst>
        </pc:spChg>
        <pc:spChg chg="add mod">
          <ac:chgData name="Commodore St Germain" userId="420783ab-3e48-4f67-af00-cfba62042d5f" providerId="ADAL" clId="{7CCF967A-9E97-44E3-BF94-5C83124A07C6}" dt="2026-06-03T00:28:24.583" v="3516"/>
          <ac:spMkLst>
            <pc:docMk/>
            <pc:sldMk cId="3600945552" sldId="431"/>
            <ac:spMk id="16" creationId="{05400AF3-1E6D-20D1-A425-FFFE41825852}"/>
          </ac:spMkLst>
        </pc:spChg>
        <pc:spChg chg="add mod">
          <ac:chgData name="Commodore St Germain" userId="420783ab-3e48-4f67-af00-cfba62042d5f" providerId="ADAL" clId="{7CCF967A-9E97-44E3-BF94-5C83124A07C6}" dt="2026-06-03T00:43:48.790" v="3962" actId="20577"/>
          <ac:spMkLst>
            <pc:docMk/>
            <pc:sldMk cId="3600945552" sldId="431"/>
            <ac:spMk id="19" creationId="{BBB98ABF-8C64-598A-0219-272D959C0994}"/>
          </ac:spMkLst>
        </pc:spChg>
        <pc:spChg chg="add mod">
          <ac:chgData name="Commodore St Germain" userId="420783ab-3e48-4f67-af00-cfba62042d5f" providerId="ADAL" clId="{7CCF967A-9E97-44E3-BF94-5C83124A07C6}" dt="2026-06-03T02:10:50.462" v="5196" actId="14100"/>
          <ac:spMkLst>
            <pc:docMk/>
            <pc:sldMk cId="3600945552" sldId="431"/>
            <ac:spMk id="20" creationId="{BCAC7914-C9C8-E3F2-D1B7-0CF7CB89D2A7}"/>
          </ac:spMkLst>
        </pc:spChg>
        <pc:spChg chg="add mod">
          <ac:chgData name="Commodore St Germain" userId="420783ab-3e48-4f67-af00-cfba62042d5f" providerId="ADAL" clId="{7CCF967A-9E97-44E3-BF94-5C83124A07C6}" dt="2026-06-03T00:35:29.820" v="3817" actId="1035"/>
          <ac:spMkLst>
            <pc:docMk/>
            <pc:sldMk cId="3600945552" sldId="431"/>
            <ac:spMk id="21" creationId="{53E8C894-0649-38D2-C564-C39D4AA9BE0B}"/>
          </ac:spMkLst>
        </pc:spChg>
        <pc:spChg chg="add mod">
          <ac:chgData name="Commodore St Germain" userId="420783ab-3e48-4f67-af00-cfba62042d5f" providerId="ADAL" clId="{7CCF967A-9E97-44E3-BF94-5C83124A07C6}" dt="2026-06-03T00:34:34.824" v="3783"/>
          <ac:spMkLst>
            <pc:docMk/>
            <pc:sldMk cId="3600945552" sldId="431"/>
            <ac:spMk id="22" creationId="{C6B8C5D9-9F05-03A5-76A9-4E00F1A63E67}"/>
          </ac:spMkLst>
        </pc:spChg>
        <pc:spChg chg="add mod">
          <ac:chgData name="Commodore St Germain" userId="420783ab-3e48-4f67-af00-cfba62042d5f" providerId="ADAL" clId="{7CCF967A-9E97-44E3-BF94-5C83124A07C6}" dt="2026-06-03T00:35:20.509" v="3795" actId="1076"/>
          <ac:spMkLst>
            <pc:docMk/>
            <pc:sldMk cId="3600945552" sldId="431"/>
            <ac:spMk id="28" creationId="{AA13C3E1-57C0-C364-33DB-7733B203C249}"/>
          </ac:spMkLst>
        </pc:spChg>
        <pc:spChg chg="add mod">
          <ac:chgData name="Commodore St Germain" userId="420783ab-3e48-4f67-af00-cfba62042d5f" providerId="ADAL" clId="{7CCF967A-9E97-44E3-BF94-5C83124A07C6}" dt="2026-06-03T00:37:46.350" v="3879" actId="207"/>
          <ac:spMkLst>
            <pc:docMk/>
            <pc:sldMk cId="3600945552" sldId="431"/>
            <ac:spMk id="29" creationId="{37269EBA-5CAB-78F9-2343-8DC0D6880DDE}"/>
          </ac:spMkLst>
        </pc:spChg>
        <pc:spChg chg="add mod">
          <ac:chgData name="Commodore St Germain" userId="420783ab-3e48-4f67-af00-cfba62042d5f" providerId="ADAL" clId="{7CCF967A-9E97-44E3-BF94-5C83124A07C6}" dt="2026-06-03T01:58:44.127" v="4981" actId="20577"/>
          <ac:spMkLst>
            <pc:docMk/>
            <pc:sldMk cId="3600945552" sldId="431"/>
            <ac:spMk id="30" creationId="{BEA272C7-D8D2-67E2-EABE-7E5B3AEE6E47}"/>
          </ac:spMkLst>
        </pc:spChg>
        <pc:spChg chg="add mod">
          <ac:chgData name="Commodore St Germain" userId="420783ab-3e48-4f67-af00-cfba62042d5f" providerId="ADAL" clId="{7CCF967A-9E97-44E3-BF94-5C83124A07C6}" dt="2026-06-03T02:10:41.636" v="5195" actId="1035"/>
          <ac:spMkLst>
            <pc:docMk/>
            <pc:sldMk cId="3600945552" sldId="431"/>
            <ac:spMk id="31" creationId="{BDF18489-C004-B851-F90F-E7B83505AA65}"/>
          </ac:spMkLst>
        </pc:spChg>
        <pc:spChg chg="add mod">
          <ac:chgData name="Commodore St Germain" userId="420783ab-3e48-4f67-af00-cfba62042d5f" providerId="ADAL" clId="{7CCF967A-9E97-44E3-BF94-5C83124A07C6}" dt="2026-06-03T02:47:47.620" v="6564" actId="20577"/>
          <ac:spMkLst>
            <pc:docMk/>
            <pc:sldMk cId="3600945552" sldId="431"/>
            <ac:spMk id="32" creationId="{6EADF99A-5118-BAFF-5332-7C8D8D924CAE}"/>
          </ac:spMkLst>
        </pc:spChg>
        <pc:spChg chg="add mod">
          <ac:chgData name="Commodore St Germain" userId="420783ab-3e48-4f67-af00-cfba62042d5f" providerId="ADAL" clId="{7CCF967A-9E97-44E3-BF94-5C83124A07C6}" dt="2026-06-03T02:47:31.032" v="6495" actId="1076"/>
          <ac:spMkLst>
            <pc:docMk/>
            <pc:sldMk cId="3600945552" sldId="431"/>
            <ac:spMk id="33" creationId="{6E86C5DC-5279-B132-042B-E5C4CEA8840A}"/>
          </ac:spMkLst>
        </pc:spChg>
        <pc:spChg chg="add mod">
          <ac:chgData name="Commodore St Germain" userId="420783ab-3e48-4f67-af00-cfba62042d5f" providerId="ADAL" clId="{7CCF967A-9E97-44E3-BF94-5C83124A07C6}" dt="2026-06-03T02:35:29.908" v="5999" actId="20577"/>
          <ac:spMkLst>
            <pc:docMk/>
            <pc:sldMk cId="3600945552" sldId="431"/>
            <ac:spMk id="34" creationId="{B296952A-2E53-56B0-0572-2C0F767ADBBA}"/>
          </ac:spMkLst>
        </pc:spChg>
        <pc:spChg chg="add mod">
          <ac:chgData name="Commodore St Germain" userId="420783ab-3e48-4f67-af00-cfba62042d5f" providerId="ADAL" clId="{7CCF967A-9E97-44E3-BF94-5C83124A07C6}" dt="2026-06-03T02:49:14.853" v="6799" actId="1035"/>
          <ac:spMkLst>
            <pc:docMk/>
            <pc:sldMk cId="3600945552" sldId="431"/>
            <ac:spMk id="35" creationId="{160083B0-8729-8021-0E13-C0B98032D484}"/>
          </ac:spMkLst>
        </pc:spChg>
        <pc:spChg chg="add mod">
          <ac:chgData name="Commodore St Germain" userId="420783ab-3e48-4f67-af00-cfba62042d5f" providerId="ADAL" clId="{7CCF967A-9E97-44E3-BF94-5C83124A07C6}" dt="2026-06-03T02:49:14.853" v="6799" actId="1035"/>
          <ac:spMkLst>
            <pc:docMk/>
            <pc:sldMk cId="3600945552" sldId="431"/>
            <ac:spMk id="36" creationId="{4890F6F9-9FA2-C1F2-CE39-81D6B2380783}"/>
          </ac:spMkLst>
        </pc:spChg>
        <pc:spChg chg="add mod">
          <ac:chgData name="Commodore St Germain" userId="420783ab-3e48-4f67-af00-cfba62042d5f" providerId="ADAL" clId="{7CCF967A-9E97-44E3-BF94-5C83124A07C6}" dt="2026-06-03T02:51:12.800" v="7019" actId="20577"/>
          <ac:spMkLst>
            <pc:docMk/>
            <pc:sldMk cId="3600945552" sldId="431"/>
            <ac:spMk id="37" creationId="{5DE59664-8176-F1AB-6C04-C8B4DE4F3F02}"/>
          </ac:spMkLst>
        </pc:spChg>
        <pc:cxnChg chg="add del">
          <ac:chgData name="Commodore St Germain" userId="420783ab-3e48-4f67-af00-cfba62042d5f" providerId="ADAL" clId="{7CCF967A-9E97-44E3-BF94-5C83124A07C6}" dt="2026-06-03T00:31:54.287" v="3649" actId="478"/>
          <ac:cxnSpMkLst>
            <pc:docMk/>
            <pc:sldMk cId="3600945552" sldId="431"/>
            <ac:cxnSpMk id="18" creationId="{233BF987-3A51-EBB6-BB54-66833757CB30}"/>
          </ac:cxnSpMkLst>
        </pc:cxnChg>
        <pc:cxnChg chg="add mod">
          <ac:chgData name="Commodore St Germain" userId="420783ab-3e48-4f67-af00-cfba62042d5f" providerId="ADAL" clId="{7CCF967A-9E97-44E3-BF94-5C83124A07C6}" dt="2026-06-03T00:34:55.610" v="3790" actId="14100"/>
          <ac:cxnSpMkLst>
            <pc:docMk/>
            <pc:sldMk cId="3600945552" sldId="431"/>
            <ac:cxnSpMk id="23" creationId="{B8C86849-A6C6-310E-9101-8EFA8BE32A89}"/>
          </ac:cxnSpMkLst>
        </pc:cxnChg>
        <pc:cxnChg chg="add mod">
          <ac:chgData name="Commodore St Germain" userId="420783ab-3e48-4f67-af00-cfba62042d5f" providerId="ADAL" clId="{7CCF967A-9E97-44E3-BF94-5C83124A07C6}" dt="2026-06-03T02:10:41.636" v="5195" actId="1035"/>
          <ac:cxnSpMkLst>
            <pc:docMk/>
            <pc:sldMk cId="3600945552" sldId="431"/>
            <ac:cxnSpMk id="27" creationId="{4C5B35BF-B2EF-4D11-7C35-A6C83DC2557A}"/>
          </ac:cxnSpMkLst>
        </pc:cxnChg>
      </pc:sldChg>
      <pc:sldChg chg="addSp delSp modSp add mod">
        <pc:chgData name="Commodore St Germain" userId="420783ab-3e48-4f67-af00-cfba62042d5f" providerId="ADAL" clId="{7CCF967A-9E97-44E3-BF94-5C83124A07C6}" dt="2026-06-03T03:06:51.902" v="8081" actId="1037"/>
        <pc:sldMkLst>
          <pc:docMk/>
          <pc:sldMk cId="2462487297" sldId="432"/>
        </pc:sldMkLst>
        <pc:spChg chg="add mod">
          <ac:chgData name="Commodore St Germain" userId="420783ab-3e48-4f67-af00-cfba62042d5f" providerId="ADAL" clId="{7CCF967A-9E97-44E3-BF94-5C83124A07C6}" dt="2026-06-03T00:28:26.163" v="3517"/>
          <ac:spMkLst>
            <pc:docMk/>
            <pc:sldMk cId="2462487297" sldId="432"/>
            <ac:spMk id="2" creationId="{6ADAC28E-7E2F-D37F-1AF0-DD1B4FB23877}"/>
          </ac:spMkLst>
        </pc:spChg>
        <pc:spChg chg="add 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3" creationId="{399ED2FA-7458-1D40-356D-643FC39C1C18}"/>
          </ac:spMkLst>
        </pc:spChg>
        <pc:spChg chg="add mod">
          <ac:chgData name="Commodore St Germain" userId="420783ab-3e48-4f67-af00-cfba62042d5f" providerId="ADAL" clId="{7CCF967A-9E97-44E3-BF94-5C83124A07C6}" dt="2026-06-03T00:47:46.449" v="4059" actId="1036"/>
          <ac:spMkLst>
            <pc:docMk/>
            <pc:sldMk cId="2462487297" sldId="432"/>
            <ac:spMk id="4" creationId="{D07EB574-2B4D-4A27-E3F6-B1317D328318}"/>
          </ac:spMkLst>
        </pc:spChg>
        <pc:spChg chg="del">
          <ac:chgData name="Commodore St Germain" userId="420783ab-3e48-4f67-af00-cfba62042d5f" providerId="ADAL" clId="{7CCF967A-9E97-44E3-BF94-5C83124A07C6}" dt="2026-06-03T02:14:58.666" v="5529" actId="478"/>
          <ac:spMkLst>
            <pc:docMk/>
            <pc:sldMk cId="2462487297" sldId="432"/>
            <ac:spMk id="6" creationId="{2B65CBC7-F2E4-1F93-FAB8-0AAD10B9DB2B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8" creationId="{5593C1D5-4FA7-739B-5B6E-8E29F55F817E}"/>
          </ac:spMkLst>
        </pc:spChg>
        <pc:spChg chg="del">
          <ac:chgData name="Commodore St Germain" userId="420783ab-3e48-4f67-af00-cfba62042d5f" providerId="ADAL" clId="{7CCF967A-9E97-44E3-BF94-5C83124A07C6}" dt="2026-06-03T00:46:31.224" v="4014" actId="478"/>
          <ac:spMkLst>
            <pc:docMk/>
            <pc:sldMk cId="2462487297" sldId="432"/>
            <ac:spMk id="9" creationId="{0A5E6BCE-175D-FD8F-CEC4-43BEA4D8A368}"/>
          </ac:spMkLst>
        </pc:spChg>
        <pc:spChg chg="mod">
          <ac:chgData name="Commodore St Germain" userId="420783ab-3e48-4f67-af00-cfba62042d5f" providerId="ADAL" clId="{7CCF967A-9E97-44E3-BF94-5C83124A07C6}" dt="2026-06-03T02:35:53.843" v="6005" actId="1036"/>
          <ac:spMkLst>
            <pc:docMk/>
            <pc:sldMk cId="2462487297" sldId="432"/>
            <ac:spMk id="10" creationId="{73A0B3B4-6038-CFA1-7F36-637EC3519A4D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11" creationId="{26122BB7-DD6F-4A84-47F8-9B578B97F277}"/>
          </ac:spMkLst>
        </pc:spChg>
        <pc:spChg chg="del">
          <ac:chgData name="Commodore St Germain" userId="420783ab-3e48-4f67-af00-cfba62042d5f" providerId="ADAL" clId="{7CCF967A-9E97-44E3-BF94-5C83124A07C6}" dt="2026-06-03T00:44:23.866" v="3977" actId="478"/>
          <ac:spMkLst>
            <pc:docMk/>
            <pc:sldMk cId="2462487297" sldId="432"/>
            <ac:spMk id="12" creationId="{C030B4F9-9350-D633-CF6D-5CD84F8348C6}"/>
          </ac:spMkLst>
        </pc:spChg>
        <pc:spChg chg="add mod">
          <ac:chgData name="Commodore St Germain" userId="420783ab-3e48-4f67-af00-cfba62042d5f" providerId="ADAL" clId="{7CCF967A-9E97-44E3-BF94-5C83124A07C6}" dt="2026-06-03T03:06:51.902" v="8081" actId="1037"/>
          <ac:spMkLst>
            <pc:docMk/>
            <pc:sldMk cId="2462487297" sldId="432"/>
            <ac:spMk id="13" creationId="{BA4EED31-B14C-01D3-BC6C-6B1FA5189740}"/>
          </ac:spMkLst>
        </pc:spChg>
        <pc:spChg chg="add mod">
          <ac:chgData name="Commodore St Germain" userId="420783ab-3e48-4f67-af00-cfba62042d5f" providerId="ADAL" clId="{7CCF967A-9E97-44E3-BF94-5C83124A07C6}" dt="2026-06-03T03:06:40.904" v="8056" actId="1035"/>
          <ac:spMkLst>
            <pc:docMk/>
            <pc:sldMk cId="2462487297" sldId="432"/>
            <ac:spMk id="14" creationId="{084986E9-E901-9111-2D38-B741210F3CBB}"/>
          </ac:spMkLst>
        </pc:spChg>
        <pc:spChg chg="add del mod">
          <ac:chgData name="Commodore St Germain" userId="420783ab-3e48-4f67-af00-cfba62042d5f" providerId="ADAL" clId="{7CCF967A-9E97-44E3-BF94-5C83124A07C6}" dt="2026-06-03T00:47:06.307" v="4045" actId="478"/>
          <ac:spMkLst>
            <pc:docMk/>
            <pc:sldMk cId="2462487297" sldId="432"/>
            <ac:spMk id="15" creationId="{4BAD5A0C-FB44-1CAC-40AA-E98539C52FBB}"/>
          </ac:spMkLst>
        </pc:spChg>
        <pc:spChg chg="add mod">
          <ac:chgData name="Commodore St Germain" userId="420783ab-3e48-4f67-af00-cfba62042d5f" providerId="ADAL" clId="{7CCF967A-9E97-44E3-BF94-5C83124A07C6}" dt="2026-06-03T03:06:51.902" v="8081" actId="1037"/>
          <ac:spMkLst>
            <pc:docMk/>
            <pc:sldMk cId="2462487297" sldId="432"/>
            <ac:spMk id="16" creationId="{F298E793-46D8-4CA2-C35D-0C12E341B6A9}"/>
          </ac:spMkLst>
        </pc:spChg>
        <pc:spChg chg="add mod">
          <ac:chgData name="Commodore St Germain" userId="420783ab-3e48-4f67-af00-cfba62042d5f" providerId="ADAL" clId="{7CCF967A-9E97-44E3-BF94-5C83124A07C6}" dt="2026-06-03T00:48:16.260" v="4119" actId="14100"/>
          <ac:spMkLst>
            <pc:docMk/>
            <pc:sldMk cId="2462487297" sldId="432"/>
            <ac:spMk id="17" creationId="{0021136F-6327-B46C-E995-25507EDEEAB7}"/>
          </ac:spMkLst>
        </pc:spChg>
        <pc:spChg chg="add mod">
          <ac:chgData name="Commodore St Germain" userId="420783ab-3e48-4f67-af00-cfba62042d5f" providerId="ADAL" clId="{7CCF967A-9E97-44E3-BF94-5C83124A07C6}" dt="2026-06-03T00:50:39.485" v="4208" actId="122"/>
          <ac:spMkLst>
            <pc:docMk/>
            <pc:sldMk cId="2462487297" sldId="432"/>
            <ac:spMk id="19" creationId="{96B8EDFA-6F96-AE7B-54D2-4EDC64BDF3FE}"/>
          </ac:spMkLst>
        </pc:spChg>
        <pc:spChg chg="add mod">
          <ac:chgData name="Commodore St Germain" userId="420783ab-3e48-4f67-af00-cfba62042d5f" providerId="ADAL" clId="{7CCF967A-9E97-44E3-BF94-5C83124A07C6}" dt="2026-06-03T02:34:09.152" v="5914" actId="1036"/>
          <ac:spMkLst>
            <pc:docMk/>
            <pc:sldMk cId="2462487297" sldId="432"/>
            <ac:spMk id="20" creationId="{1038BA82-CCD5-06F3-6842-2733366051F6}"/>
          </ac:spMkLst>
        </pc:spChg>
        <pc:spChg chg="add mod">
          <ac:chgData name="Commodore St Germain" userId="420783ab-3e48-4f67-af00-cfba62042d5f" providerId="ADAL" clId="{7CCF967A-9E97-44E3-BF94-5C83124A07C6}" dt="2026-06-03T02:14:58.971" v="5530"/>
          <ac:spMkLst>
            <pc:docMk/>
            <pc:sldMk cId="2462487297" sldId="432"/>
            <ac:spMk id="21" creationId="{BD43B7AD-D478-8A34-F456-3F07D59DF77C}"/>
          </ac:spMkLst>
        </pc:spChg>
        <pc:spChg chg="add mod">
          <ac:chgData name="Commodore St Germain" userId="420783ab-3e48-4f67-af00-cfba62042d5f" providerId="ADAL" clId="{7CCF967A-9E97-44E3-BF94-5C83124A07C6}" dt="2026-06-03T02:55:44.133" v="7307" actId="20577"/>
          <ac:spMkLst>
            <pc:docMk/>
            <pc:sldMk cId="2462487297" sldId="432"/>
            <ac:spMk id="22" creationId="{B6184A86-E825-82DB-4765-508D22A411E6}"/>
          </ac:spMkLst>
        </pc:spChg>
        <pc:spChg chg="add mod">
          <ac:chgData name="Commodore St Germain" userId="420783ab-3e48-4f67-af00-cfba62042d5f" providerId="ADAL" clId="{7CCF967A-9E97-44E3-BF94-5C83124A07C6}" dt="2026-06-03T02:52:45.998" v="7082" actId="20577"/>
          <ac:spMkLst>
            <pc:docMk/>
            <pc:sldMk cId="2462487297" sldId="432"/>
            <ac:spMk id="24" creationId="{C8AE2A16-CDC9-C308-4129-9161621BC9EE}"/>
          </ac:spMkLst>
        </pc:spChg>
        <pc:spChg chg="add mod">
          <ac:chgData name="Commodore St Germain" userId="420783ab-3e48-4f67-af00-cfba62042d5f" providerId="ADAL" clId="{7CCF967A-9E97-44E3-BF94-5C83124A07C6}" dt="2026-06-03T02:51:52.982" v="7020"/>
          <ac:spMkLst>
            <pc:docMk/>
            <pc:sldMk cId="2462487297" sldId="432"/>
            <ac:spMk id="25" creationId="{CDC2CA55-B17F-FC08-7E02-AE5C4068C9C6}"/>
          </ac:spMkLst>
        </pc:spChg>
        <pc:spChg chg="add mod">
          <ac:chgData name="Commodore St Germain" userId="420783ab-3e48-4f67-af00-cfba62042d5f" providerId="ADAL" clId="{7CCF967A-9E97-44E3-BF94-5C83124A07C6}" dt="2026-06-03T03:05:38.719" v="8036" actId="58"/>
          <ac:spMkLst>
            <pc:docMk/>
            <pc:sldMk cId="2462487297" sldId="432"/>
            <ac:spMk id="26" creationId="{634B2AAA-7D39-E4CD-E044-5E8D31A945DB}"/>
          </ac:spMkLst>
        </pc:spChg>
        <pc:spChg chg="add mod">
          <ac:chgData name="Commodore St Germain" userId="420783ab-3e48-4f67-af00-cfba62042d5f" providerId="ADAL" clId="{7CCF967A-9E97-44E3-BF94-5C83124A07C6}" dt="2026-06-03T02:59:38.698" v="7529" actId="571"/>
          <ac:spMkLst>
            <pc:docMk/>
            <pc:sldMk cId="2462487297" sldId="432"/>
            <ac:spMk id="27" creationId="{ACF36F2E-9617-8121-00B2-4744ABA9C8B6}"/>
          </ac:spMkLst>
        </pc:spChg>
        <pc:spChg chg="add mod">
          <ac:chgData name="Commodore St Germain" userId="420783ab-3e48-4f67-af00-cfba62042d5f" providerId="ADAL" clId="{7CCF967A-9E97-44E3-BF94-5C83124A07C6}" dt="2026-06-03T02:59:38.698" v="7529" actId="571"/>
          <ac:spMkLst>
            <pc:docMk/>
            <pc:sldMk cId="2462487297" sldId="432"/>
            <ac:spMk id="28" creationId="{6E8AFFBE-01FE-DE05-457F-BEBA62A7728F}"/>
          </ac:spMkLst>
        </pc:spChg>
        <pc:cxnChg chg="add mod">
          <ac:chgData name="Commodore St Germain" userId="420783ab-3e48-4f67-af00-cfba62042d5f" providerId="ADAL" clId="{7CCF967A-9E97-44E3-BF94-5C83124A07C6}" dt="2026-06-03T02:34:15.674" v="5925" actId="1035"/>
          <ac:cxnSpMkLst>
            <pc:docMk/>
            <pc:sldMk cId="2462487297" sldId="432"/>
            <ac:cxnSpMk id="18" creationId="{E14EA7F4-8891-B116-4F86-BE20FD2F2262}"/>
          </ac:cxnSpMkLst>
        </pc:cxnChg>
        <pc:cxnChg chg="add mod">
          <ac:chgData name="Commodore St Germain" userId="420783ab-3e48-4f67-af00-cfba62042d5f" providerId="ADAL" clId="{7CCF967A-9E97-44E3-BF94-5C83124A07C6}" dt="2026-06-03T02:39:02.865" v="6113" actId="1076"/>
          <ac:cxnSpMkLst>
            <pc:docMk/>
            <pc:sldMk cId="2462487297" sldId="432"/>
            <ac:cxnSpMk id="23" creationId="{993C5D64-86C4-74B8-9DD3-6C8D23E03249}"/>
          </ac:cxnSpMkLst>
        </pc:cxnChg>
      </pc:sldChg>
      <pc:sldChg chg="add del">
        <pc:chgData name="Commodore St Germain" userId="420783ab-3e48-4f67-af00-cfba62042d5f" providerId="ADAL" clId="{7CCF967A-9E97-44E3-BF94-5C83124A07C6}" dt="2026-06-03T00:30:34.551" v="3559" actId="47"/>
        <pc:sldMkLst>
          <pc:docMk/>
          <pc:sldMk cId="632072739" sldId="433"/>
        </pc:sldMkLst>
      </pc:sldChg>
      <pc:sldChg chg="add">
        <pc:chgData name="Commodore St Germain" userId="420783ab-3e48-4f67-af00-cfba62042d5f" providerId="ADAL" clId="{7CCF967A-9E97-44E3-BF94-5C83124A07C6}" dt="2026-06-03T00:30:14.694" v="3558"/>
        <pc:sldMkLst>
          <pc:docMk/>
          <pc:sldMk cId="3869837493" sldId="434"/>
        </pc:sldMkLst>
      </pc:sldChg>
      <pc:sldChg chg="add">
        <pc:chgData name="Commodore St Germain" userId="420783ab-3e48-4f67-af00-cfba62042d5f" providerId="ADAL" clId="{7CCF967A-9E97-44E3-BF94-5C83124A07C6}" dt="2026-06-03T00:30:14.694" v="3558"/>
        <pc:sldMkLst>
          <pc:docMk/>
          <pc:sldMk cId="1463665807" sldId="435"/>
        </pc:sldMkLst>
      </pc:sldChg>
      <pc:sldChg chg="modSp add mod">
        <pc:chgData name="Commodore St Germain" userId="420783ab-3e48-4f67-af00-cfba62042d5f" providerId="ADAL" clId="{7CCF967A-9E97-44E3-BF94-5C83124A07C6}" dt="2026-06-03T00:31:13.588" v="3647" actId="20577"/>
        <pc:sldMkLst>
          <pc:docMk/>
          <pc:sldMk cId="1151687994" sldId="436"/>
        </pc:sldMkLst>
        <pc:spChg chg="mod">
          <ac:chgData name="Commodore St Germain" userId="420783ab-3e48-4f67-af00-cfba62042d5f" providerId="ADAL" clId="{7CCF967A-9E97-44E3-BF94-5C83124A07C6}" dt="2026-06-03T00:31:13.588" v="3647" actId="20577"/>
          <ac:spMkLst>
            <pc:docMk/>
            <pc:sldMk cId="1151687994" sldId="436"/>
            <ac:spMk id="2" creationId="{8D9EC2C3-EE7A-C37F-8465-67016C90D0B9}"/>
          </ac:spMkLst>
        </pc:spChg>
      </pc:sldChg>
      <pc:sldChg chg="addSp delSp modSp add del mod">
        <pc:chgData name="Commodore St Germain" userId="420783ab-3e48-4f67-af00-cfba62042d5f" providerId="ADAL" clId="{7CCF967A-9E97-44E3-BF94-5C83124A07C6}" dt="2026-06-03T01:58:25.416" v="4976" actId="47"/>
        <pc:sldMkLst>
          <pc:docMk/>
          <pc:sldMk cId="3890337817" sldId="437"/>
        </pc:sldMkLst>
        <pc:spChg chg="add mod">
          <ac:chgData name="Commodore St Germain" userId="420783ab-3e48-4f67-af00-cfba62042d5f" providerId="ADAL" clId="{7CCF967A-9E97-44E3-BF94-5C83124A07C6}" dt="2026-06-03T00:30:59.445" v="3611" actId="20577"/>
          <ac:spMkLst>
            <pc:docMk/>
            <pc:sldMk cId="3890337817" sldId="437"/>
            <ac:spMk id="2" creationId="{E3E3F942-6920-9FE9-B38F-74F2D78E19A3}"/>
          </ac:spMkLst>
        </pc:spChg>
        <pc:spChg chg="add mod">
          <ac:chgData name="Commodore St Germain" userId="420783ab-3e48-4f67-af00-cfba62042d5f" providerId="ADAL" clId="{7CCF967A-9E97-44E3-BF94-5C83124A07C6}" dt="2026-06-03T00:38:22.904" v="3912" actId="14100"/>
          <ac:spMkLst>
            <pc:docMk/>
            <pc:sldMk cId="3890337817" sldId="437"/>
            <ac:spMk id="3" creationId="{26286DAF-901A-FF03-7210-0BC9C0F0F78B}"/>
          </ac:spMkLst>
        </pc:spChg>
        <pc:spChg chg="add del mod">
          <ac:chgData name="Commodore St Germain" userId="420783ab-3e48-4f67-af00-cfba62042d5f" providerId="ADAL" clId="{7CCF967A-9E97-44E3-BF94-5C83124A07C6}" dt="2026-06-03T00:46:02.699" v="4002" actId="21"/>
          <ac:spMkLst>
            <pc:docMk/>
            <pc:sldMk cId="3890337817" sldId="437"/>
            <ac:spMk id="4" creationId="{196BED31-B8FE-A516-2D59-1DA2AD894051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2:43:08.180" v="6382" actId="1076"/>
        <pc:sldMkLst>
          <pc:docMk/>
          <pc:sldMk cId="2590026316" sldId="438"/>
        </pc:sldMkLst>
        <pc:spChg chg="del">
          <ac:chgData name="Commodore St Germain" userId="420783ab-3e48-4f67-af00-cfba62042d5f" providerId="ADAL" clId="{7CCF967A-9E97-44E3-BF94-5C83124A07C6}" dt="2026-06-03T00:39:50.703" v="3939" actId="478"/>
          <ac:spMkLst>
            <pc:docMk/>
            <pc:sldMk cId="2590026316" sldId="438"/>
            <ac:spMk id="2" creationId="{E3E3F942-6920-9FE9-B38F-74F2D78E19A3}"/>
          </ac:spMkLst>
        </pc:spChg>
        <pc:spChg chg="mod">
          <ac:chgData name="Commodore St Germain" userId="420783ab-3e48-4f67-af00-cfba62042d5f" providerId="ADAL" clId="{7CCF967A-9E97-44E3-BF94-5C83124A07C6}" dt="2026-06-03T02:43:04.254" v="6381" actId="1076"/>
          <ac:spMkLst>
            <pc:docMk/>
            <pc:sldMk cId="2590026316" sldId="438"/>
            <ac:spMk id="6" creationId="{2B65CBC7-F2E4-1F93-FAB8-0AAD10B9DB2B}"/>
          </ac:spMkLst>
        </pc:spChg>
        <pc:spChg chg="mod">
          <ac:chgData name="Commodore St Germain" userId="420783ab-3e48-4f67-af00-cfba62042d5f" providerId="ADAL" clId="{7CCF967A-9E97-44E3-BF94-5C83124A07C6}" dt="2026-06-03T02:43:08.180" v="6382" actId="1076"/>
          <ac:spMkLst>
            <pc:docMk/>
            <pc:sldMk cId="2590026316" sldId="438"/>
            <ac:spMk id="7" creationId="{28C20C2B-D4BB-6DD2-C1D7-8F23AC7A2557}"/>
          </ac:spMkLst>
        </pc:spChg>
        <pc:spChg chg="add mod">
          <ac:chgData name="Commodore St Germain" userId="420783ab-3e48-4f67-af00-cfba62042d5f" providerId="ADAL" clId="{7CCF967A-9E97-44E3-BF94-5C83124A07C6}" dt="2026-06-03T01:45:58.859" v="4604" actId="207"/>
          <ac:spMkLst>
            <pc:docMk/>
            <pc:sldMk cId="2590026316" sldId="438"/>
            <ac:spMk id="8" creationId="{DB438A08-AC6D-E8B8-9097-C229B881CD88}"/>
          </ac:spMkLst>
        </pc:spChg>
        <pc:spChg chg="add mod">
          <ac:chgData name="Commodore St Germain" userId="420783ab-3e48-4f67-af00-cfba62042d5f" providerId="ADAL" clId="{7CCF967A-9E97-44E3-BF94-5C83124A07C6}" dt="2026-06-03T01:50:31.194" v="4703" actId="20577"/>
          <ac:spMkLst>
            <pc:docMk/>
            <pc:sldMk cId="2590026316" sldId="438"/>
            <ac:spMk id="13" creationId="{218C1FE7-9D55-1999-DC33-310625909233}"/>
          </ac:spMkLst>
        </pc:spChg>
        <pc:grpChg chg="add del mod">
          <ac:chgData name="Commodore St Germain" userId="420783ab-3e48-4f67-af00-cfba62042d5f" providerId="ADAL" clId="{7CCF967A-9E97-44E3-BF94-5C83124A07C6}" dt="2026-06-03T01:50:56.420" v="4706" actId="478"/>
          <ac:grpSpMkLst>
            <pc:docMk/>
            <pc:sldMk cId="2590026316" sldId="438"/>
            <ac:grpSpMk id="19" creationId="{46CBF420-9AA7-1B09-AC79-2E2E0DCC3C58}"/>
          </ac:grpSpMkLst>
        </pc:grpChg>
        <pc:graphicFrameChg chg="add mod modGraphic">
          <ac:chgData name="Commodore St Germain" userId="420783ab-3e48-4f67-af00-cfba62042d5f" providerId="ADAL" clId="{7CCF967A-9E97-44E3-BF94-5C83124A07C6}" dt="2026-06-03T01:52:02.932" v="4782" actId="1076"/>
          <ac:graphicFrameMkLst>
            <pc:docMk/>
            <pc:sldMk cId="2590026316" sldId="438"/>
            <ac:graphicFrameMk id="20" creationId="{CCB6B312-9BD6-1BE8-3760-84DB7D8D9C5C}"/>
          </ac:graphicFrameMkLst>
        </pc:graphicFrameChg>
        <pc:picChg chg="add mod modCrop">
          <ac:chgData name="Commodore St Germain" userId="420783ab-3e48-4f67-af00-cfba62042d5f" providerId="ADAL" clId="{7CCF967A-9E97-44E3-BF94-5C83124A07C6}" dt="2026-06-03T01:43:24.983" v="4571" actId="692"/>
          <ac:picMkLst>
            <pc:docMk/>
            <pc:sldMk cId="2590026316" sldId="438"/>
            <ac:picMk id="4" creationId="{36A3C5D3-B8E4-678D-F326-5EA564359A83}"/>
          </ac:picMkLst>
        </pc:picChg>
        <pc:picChg chg="add mod ord modCrop">
          <ac:chgData name="Commodore St Germain" userId="420783ab-3e48-4f67-af00-cfba62042d5f" providerId="ADAL" clId="{7CCF967A-9E97-44E3-BF94-5C83124A07C6}" dt="2026-06-03T01:52:05.170" v="4783" actId="1076"/>
          <ac:picMkLst>
            <pc:docMk/>
            <pc:sldMk cId="2590026316" sldId="438"/>
            <ac:picMk id="17" creationId="{F7738420-27EA-3CEA-ED84-87C5A0AC8005}"/>
          </ac:picMkLst>
        </pc:picChg>
        <pc:picChg chg="add mod modCrop">
          <ac:chgData name="Commodore St Germain" userId="420783ab-3e48-4f67-af00-cfba62042d5f" providerId="ADAL" clId="{7CCF967A-9E97-44E3-BF94-5C83124A07C6}" dt="2026-06-03T01:43:24.983" v="4571" actId="692"/>
          <ac:picMkLst>
            <pc:docMk/>
            <pc:sldMk cId="2590026316" sldId="438"/>
            <ac:picMk id="18" creationId="{9E0CA83C-8243-41C6-1863-0390DE677641}"/>
          </ac:picMkLst>
        </pc:picChg>
      </pc:sldChg>
      <pc:sldChg chg="addSp delSp modSp new mod">
        <pc:chgData name="Commodore St Germain" userId="420783ab-3e48-4f67-af00-cfba62042d5f" providerId="ADAL" clId="{7CCF967A-9E97-44E3-BF94-5C83124A07C6}" dt="2026-06-03T04:03:20.303" v="9341" actId="27636"/>
        <pc:sldMkLst>
          <pc:docMk/>
          <pc:sldMk cId="3746423716" sldId="439"/>
        </pc:sldMkLst>
        <pc:spChg chg="mod">
          <ac:chgData name="Commodore St Germain" userId="420783ab-3e48-4f67-af00-cfba62042d5f" providerId="ADAL" clId="{7CCF967A-9E97-44E3-BF94-5C83124A07C6}" dt="2026-06-03T00:51:32.849" v="4229" actId="20577"/>
          <ac:spMkLst>
            <pc:docMk/>
            <pc:sldMk cId="3746423716" sldId="439"/>
            <ac:spMk id="2" creationId="{E6A9B6FE-8179-D147-60B3-7C221C1102C5}"/>
          </ac:spMkLst>
        </pc:spChg>
        <pc:spChg chg="add del mod">
          <ac:chgData name="Commodore St Germain" userId="420783ab-3e48-4f67-af00-cfba62042d5f" providerId="ADAL" clId="{7CCF967A-9E97-44E3-BF94-5C83124A07C6}" dt="2026-06-03T04:03:20.303" v="9341" actId="27636"/>
          <ac:spMkLst>
            <pc:docMk/>
            <pc:sldMk cId="3746423716" sldId="439"/>
            <ac:spMk id="3" creationId="{31D72E93-5A62-F42A-3777-10DBAD0AFA16}"/>
          </ac:spMkLst>
        </pc:spChg>
      </pc:sldChg>
      <pc:sldChg chg="new del">
        <pc:chgData name="Commodore St Germain" userId="420783ab-3e48-4f67-af00-cfba62042d5f" providerId="ADAL" clId="{7CCF967A-9E97-44E3-BF94-5C83124A07C6}" dt="2026-06-04T15:46:01.603" v="10280" actId="47"/>
        <pc:sldMkLst>
          <pc:docMk/>
          <pc:sldMk cId="2220565458" sldId="440"/>
        </pc:sldMkLst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3504947777" sldId="441"/>
        </pc:sldMkLst>
      </pc:sldChg>
      <pc:sldChg chg="new del">
        <pc:chgData name="Commodore St Germain" userId="420783ab-3e48-4f67-af00-cfba62042d5f" providerId="ADAL" clId="{7CCF967A-9E97-44E3-BF94-5C83124A07C6}" dt="2026-06-04T15:45:59.125" v="10279" actId="47"/>
        <pc:sldMkLst>
          <pc:docMk/>
          <pc:sldMk cId="2364176043" sldId="442"/>
        </pc:sldMkLst>
      </pc:sldChg>
      <pc:sldChg chg="modSp add mod">
        <pc:chgData name="Commodore St Germain" userId="420783ab-3e48-4f67-af00-cfba62042d5f" providerId="ADAL" clId="{7CCF967A-9E97-44E3-BF94-5C83124A07C6}" dt="2026-06-03T02:35:21.536" v="5997" actId="20577"/>
        <pc:sldMkLst>
          <pc:docMk/>
          <pc:sldMk cId="945821655" sldId="443"/>
        </pc:sldMkLst>
        <pc:spChg chg="mod">
          <ac:chgData name="Commodore St Germain" userId="420783ab-3e48-4f67-af00-cfba62042d5f" providerId="ADAL" clId="{7CCF967A-9E97-44E3-BF94-5C83124A07C6}" dt="2026-06-03T02:35:21.536" v="5997" actId="20577"/>
          <ac:spMkLst>
            <pc:docMk/>
            <pc:sldMk cId="945821655" sldId="443"/>
            <ac:spMk id="8" creationId="{DB438A08-AC6D-E8B8-9097-C229B881CD88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3:02:22.987" v="7644" actId="1076"/>
        <pc:sldMkLst>
          <pc:docMk/>
          <pc:sldMk cId="3038187027" sldId="444"/>
        </pc:sldMkLst>
        <pc:spChg chg="mod">
          <ac:chgData name="Commodore St Germain" userId="420783ab-3e48-4f67-af00-cfba62042d5f" providerId="ADAL" clId="{7CCF967A-9E97-44E3-BF94-5C83124A07C6}" dt="2026-06-03T02:19:59.728" v="5686" actId="207"/>
          <ac:spMkLst>
            <pc:docMk/>
            <pc:sldMk cId="3038187027" sldId="444"/>
            <ac:spMk id="2" creationId="{B1BC79BD-D8F1-E706-6875-9EFEF6A0AFAA}"/>
          </ac:spMkLst>
        </pc:spChg>
        <pc:spChg chg="del">
          <ac:chgData name="Commodore St Germain" userId="420783ab-3e48-4f67-af00-cfba62042d5f" providerId="ADAL" clId="{7CCF967A-9E97-44E3-BF94-5C83124A07C6}" dt="2026-06-03T02:20:33.501" v="5695" actId="478"/>
          <ac:spMkLst>
            <pc:docMk/>
            <pc:sldMk cId="3038187027" sldId="444"/>
            <ac:spMk id="3" creationId="{4063B82C-0B7B-A8AE-E052-777246AF0B3F}"/>
          </ac:spMkLst>
        </pc:spChg>
        <pc:spChg chg="mod">
          <ac:chgData name="Commodore St Germain" userId="420783ab-3e48-4f67-af00-cfba62042d5f" providerId="ADAL" clId="{7CCF967A-9E97-44E3-BF94-5C83124A07C6}" dt="2026-06-03T02:23:29.799" v="5780" actId="1076"/>
          <ac:spMkLst>
            <pc:docMk/>
            <pc:sldMk cId="3038187027" sldId="444"/>
            <ac:spMk id="6" creationId="{BDBD75BF-653B-B8E4-4174-ED5BE6CA6E33}"/>
          </ac:spMkLst>
        </pc:spChg>
        <pc:spChg chg="add mod">
          <ac:chgData name="Commodore St Germain" userId="420783ab-3e48-4f67-af00-cfba62042d5f" providerId="ADAL" clId="{7CCF967A-9E97-44E3-BF94-5C83124A07C6}" dt="2026-06-03T03:02:22.987" v="7644" actId="1076"/>
          <ac:spMkLst>
            <pc:docMk/>
            <pc:sldMk cId="3038187027" sldId="444"/>
            <ac:spMk id="37" creationId="{67C2E1DB-2F68-03B6-42C0-28B36DE411ED}"/>
          </ac:spMkLst>
        </pc:spChg>
        <pc:graphicFrameChg chg="add mod modGraphic">
          <ac:chgData name="Commodore St Germain" userId="420783ab-3e48-4f67-af00-cfba62042d5f" providerId="ADAL" clId="{7CCF967A-9E97-44E3-BF94-5C83124A07C6}" dt="2026-06-03T02:32:30.058" v="5861"/>
          <ac:graphicFrameMkLst>
            <pc:docMk/>
            <pc:sldMk cId="3038187027" sldId="444"/>
            <ac:graphicFrameMk id="35" creationId="{4C61F697-5B55-5FF8-F01A-E4FF7ADD4428}"/>
          </ac:graphicFrameMkLst>
        </pc:graphicFrameChg>
        <pc:picChg chg="mod">
          <ac:chgData name="Commodore St Germain" userId="420783ab-3e48-4f67-af00-cfba62042d5f" providerId="ADAL" clId="{7CCF967A-9E97-44E3-BF94-5C83124A07C6}" dt="2026-06-03T02:23:20.998" v="5779" actId="1036"/>
          <ac:picMkLst>
            <pc:docMk/>
            <pc:sldMk cId="3038187027" sldId="444"/>
            <ac:picMk id="5" creationId="{0FDE2C27-133B-D44F-49ED-D65DCBAE5F5F}"/>
          </ac:picMkLst>
        </pc:picChg>
        <pc:picChg chg="mod">
          <ac:chgData name="Commodore St Germain" userId="420783ab-3e48-4f67-af00-cfba62042d5f" providerId="ADAL" clId="{7CCF967A-9E97-44E3-BF94-5C83124A07C6}" dt="2026-06-03T02:23:20.998" v="5779" actId="1036"/>
          <ac:picMkLst>
            <pc:docMk/>
            <pc:sldMk cId="3038187027" sldId="444"/>
            <ac:picMk id="9" creationId="{05925353-B1E4-7AED-4678-38D2107E09CF}"/>
          </ac:picMkLst>
        </pc:picChg>
        <pc:picChg chg="mod">
          <ac:chgData name="Commodore St Germain" userId="420783ab-3e48-4f67-af00-cfba62042d5f" providerId="ADAL" clId="{7CCF967A-9E97-44E3-BF94-5C83124A07C6}" dt="2026-06-03T02:21:18.971" v="5715" actId="1076"/>
          <ac:picMkLst>
            <pc:docMk/>
            <pc:sldMk cId="3038187027" sldId="444"/>
            <ac:picMk id="11" creationId="{DB2C4E0F-864B-44FC-E3E4-E2986E40D4E5}"/>
          </ac:picMkLst>
        </pc:pic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8" creationId="{88BDB3C2-BF72-DD4E-FE1D-883711A7A8E2}"/>
          </ac:cxnSpMkLst>
        </pc:cxnChg>
        <pc:cxnChg chg="add mod">
          <ac:chgData name="Commodore St Germain" userId="420783ab-3e48-4f67-af00-cfba62042d5f" providerId="ADAL" clId="{7CCF967A-9E97-44E3-BF94-5C83124A07C6}" dt="2026-06-03T02:23:14.564" v="5770" actId="1035"/>
          <ac:cxnSpMkLst>
            <pc:docMk/>
            <pc:sldMk cId="3038187027" sldId="444"/>
            <ac:cxnSpMk id="10" creationId="{C271163D-1469-DCE6-7170-A5A7DC9701F6}"/>
          </ac:cxnSpMkLst>
        </pc:cxn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12" creationId="{91B8AE03-194C-2E88-022C-C98562A94533}"/>
          </ac:cxnSpMkLst>
        </pc:cxnChg>
        <pc:cxnChg chg="add mod">
          <ac:chgData name="Commodore St Germain" userId="420783ab-3e48-4f67-af00-cfba62042d5f" providerId="ADAL" clId="{7CCF967A-9E97-44E3-BF94-5C83124A07C6}" dt="2026-06-03T02:23:43.391" v="5789" actId="1036"/>
          <ac:cxnSpMkLst>
            <pc:docMk/>
            <pc:sldMk cId="3038187027" sldId="444"/>
            <ac:cxnSpMk id="13" creationId="{9D8F386C-41E7-6A6C-5588-83D86C6DEA6D}"/>
          </ac:cxnSpMkLst>
        </pc:cxnChg>
        <pc:cxnChg chg="add mod">
          <ac:chgData name="Commodore St Germain" userId="420783ab-3e48-4f67-af00-cfba62042d5f" providerId="ADAL" clId="{7CCF967A-9E97-44E3-BF94-5C83124A07C6}" dt="2026-06-03T02:23:49.287" v="5794" actId="1035"/>
          <ac:cxnSpMkLst>
            <pc:docMk/>
            <pc:sldMk cId="3038187027" sldId="444"/>
            <ac:cxnSpMk id="14" creationId="{B9651389-58D0-CDC3-E1DE-0EA85B5CBE54}"/>
          </ac:cxnSpMkLst>
        </pc:cxnChg>
        <pc:cxnChg chg="add mod">
          <ac:chgData name="Commodore St Germain" userId="420783ab-3e48-4f67-af00-cfba62042d5f" providerId="ADAL" clId="{7CCF967A-9E97-44E3-BF94-5C83124A07C6}" dt="2026-06-03T02:21:07.790" v="5710" actId="1076"/>
          <ac:cxnSpMkLst>
            <pc:docMk/>
            <pc:sldMk cId="3038187027" sldId="444"/>
            <ac:cxnSpMk id="15" creationId="{ABA8FED3-C841-9DD9-4C1A-8E2F9E084AA7}"/>
          </ac:cxnSpMkLst>
        </pc:cxnChg>
        <pc:cxnChg chg="add mod">
          <ac:chgData name="Commodore St Germain" userId="420783ab-3e48-4f67-af00-cfba62042d5f" providerId="ADAL" clId="{7CCF967A-9E97-44E3-BF94-5C83124A07C6}" dt="2026-06-03T02:21:14.821" v="5712" actId="1076"/>
          <ac:cxnSpMkLst>
            <pc:docMk/>
            <pc:sldMk cId="3038187027" sldId="444"/>
            <ac:cxnSpMk id="16" creationId="{FB5AAC3C-559F-88BD-9795-C5758E5B42E6}"/>
          </ac:cxnSpMkLst>
        </pc:cxnChg>
        <pc:cxnChg chg="add mod">
          <ac:chgData name="Commodore St Germain" userId="420783ab-3e48-4f67-af00-cfba62042d5f" providerId="ADAL" clId="{7CCF967A-9E97-44E3-BF94-5C83124A07C6}" dt="2026-06-03T02:21:24.380" v="5716" actId="1076"/>
          <ac:cxnSpMkLst>
            <pc:docMk/>
            <pc:sldMk cId="3038187027" sldId="444"/>
            <ac:cxnSpMk id="17" creationId="{0A1491CB-960C-A539-1E2A-742994FA207E}"/>
          </ac:cxnSpMkLst>
        </pc:cxnChg>
        <pc:cxnChg chg="add mod">
          <ac:chgData name="Commodore St Germain" userId="420783ab-3e48-4f67-af00-cfba62042d5f" providerId="ADAL" clId="{7CCF967A-9E97-44E3-BF94-5C83124A07C6}" dt="2026-06-03T02:21:28.309" v="5718" actId="1076"/>
          <ac:cxnSpMkLst>
            <pc:docMk/>
            <pc:sldMk cId="3038187027" sldId="444"/>
            <ac:cxnSpMk id="18" creationId="{E73627D5-9427-E45A-4675-0B42A0FECC1C}"/>
          </ac:cxnSpMkLst>
        </pc:cxnChg>
        <pc:cxnChg chg="add mod">
          <ac:chgData name="Commodore St Germain" userId="420783ab-3e48-4f67-af00-cfba62042d5f" providerId="ADAL" clId="{7CCF967A-9E97-44E3-BF94-5C83124A07C6}" dt="2026-06-03T02:21:32.145" v="5720" actId="1076"/>
          <ac:cxnSpMkLst>
            <pc:docMk/>
            <pc:sldMk cId="3038187027" sldId="444"/>
            <ac:cxnSpMk id="19" creationId="{E311BCB4-09A3-9BB6-65E6-B620DC710506}"/>
          </ac:cxnSpMkLst>
        </pc:cxnChg>
        <pc:cxnChg chg="add mod">
          <ac:chgData name="Commodore St Germain" userId="420783ab-3e48-4f67-af00-cfba62042d5f" providerId="ADAL" clId="{7CCF967A-9E97-44E3-BF94-5C83124A07C6}" dt="2026-06-03T02:21:36.934" v="5722" actId="1076"/>
          <ac:cxnSpMkLst>
            <pc:docMk/>
            <pc:sldMk cId="3038187027" sldId="444"/>
            <ac:cxnSpMk id="20" creationId="{78753F7A-10F3-1C45-86CE-485A941842D9}"/>
          </ac:cxnSpMkLst>
        </pc:cxnChg>
        <pc:cxnChg chg="add mod">
          <ac:chgData name="Commodore St Germain" userId="420783ab-3e48-4f67-af00-cfba62042d5f" providerId="ADAL" clId="{7CCF967A-9E97-44E3-BF94-5C83124A07C6}" dt="2026-06-03T02:21:51.037" v="5729" actId="1037"/>
          <ac:cxnSpMkLst>
            <pc:docMk/>
            <pc:sldMk cId="3038187027" sldId="444"/>
            <ac:cxnSpMk id="21" creationId="{F7CC5591-607D-B4F6-EDBC-EBB9DE286661}"/>
          </ac:cxnSpMkLst>
        </pc:cxnChg>
        <pc:cxnChg chg="add mod">
          <ac:chgData name="Commodore St Germain" userId="420783ab-3e48-4f67-af00-cfba62042d5f" providerId="ADAL" clId="{7CCF967A-9E97-44E3-BF94-5C83124A07C6}" dt="2026-06-03T02:21:57.770" v="5737" actId="1035"/>
          <ac:cxnSpMkLst>
            <pc:docMk/>
            <pc:sldMk cId="3038187027" sldId="444"/>
            <ac:cxnSpMk id="22" creationId="{462BEC3F-A273-587B-2199-73FFB6732872}"/>
          </ac:cxnSpMkLst>
        </pc:cxnChg>
        <pc:cxnChg chg="add mod">
          <ac:chgData name="Commodore St Germain" userId="420783ab-3e48-4f67-af00-cfba62042d5f" providerId="ADAL" clId="{7CCF967A-9E97-44E3-BF94-5C83124A07C6}" dt="2026-06-03T02:22:02.266" v="5742" actId="1038"/>
          <ac:cxnSpMkLst>
            <pc:docMk/>
            <pc:sldMk cId="3038187027" sldId="444"/>
            <ac:cxnSpMk id="23" creationId="{E3A2F1BC-7C57-A8FA-7E43-BDB74F6F14ED}"/>
          </ac:cxnSpMkLst>
        </pc:cxnChg>
        <pc:cxnChg chg="add mod">
          <ac:chgData name="Commodore St Germain" userId="420783ab-3e48-4f67-af00-cfba62042d5f" providerId="ADAL" clId="{7CCF967A-9E97-44E3-BF94-5C83124A07C6}" dt="2026-06-03T02:23:49.287" v="5794" actId="1035"/>
          <ac:cxnSpMkLst>
            <pc:docMk/>
            <pc:sldMk cId="3038187027" sldId="444"/>
            <ac:cxnSpMk id="24" creationId="{6DA6793F-DEB1-85FF-742F-5052ACE2C703}"/>
          </ac:cxnSpMkLst>
        </pc:cxnChg>
        <pc:cxnChg chg="add mod">
          <ac:chgData name="Commodore St Germain" userId="420783ab-3e48-4f67-af00-cfba62042d5f" providerId="ADAL" clId="{7CCF967A-9E97-44E3-BF94-5C83124A07C6}" dt="2026-06-03T02:22:27.154" v="5749" actId="1076"/>
          <ac:cxnSpMkLst>
            <pc:docMk/>
            <pc:sldMk cId="3038187027" sldId="444"/>
            <ac:cxnSpMk id="25" creationId="{1C0B3CB4-911D-FAD8-4899-1A0397987427}"/>
          </ac:cxnSpMkLst>
        </pc:cxnChg>
        <pc:cxnChg chg="add mod">
          <ac:chgData name="Commodore St Germain" userId="420783ab-3e48-4f67-af00-cfba62042d5f" providerId="ADAL" clId="{7CCF967A-9E97-44E3-BF94-5C83124A07C6}" dt="2026-06-03T02:22:31.587" v="5751" actId="1076"/>
          <ac:cxnSpMkLst>
            <pc:docMk/>
            <pc:sldMk cId="3038187027" sldId="444"/>
            <ac:cxnSpMk id="26" creationId="{54F28EAA-123C-0E95-3691-A6B43E485314}"/>
          </ac:cxnSpMkLst>
        </pc:cxnChg>
        <pc:cxnChg chg="add mod">
          <ac:chgData name="Commodore St Germain" userId="420783ab-3e48-4f67-af00-cfba62042d5f" providerId="ADAL" clId="{7CCF967A-9E97-44E3-BF94-5C83124A07C6}" dt="2026-06-03T02:22:43.389" v="5757" actId="1038"/>
          <ac:cxnSpMkLst>
            <pc:docMk/>
            <pc:sldMk cId="3038187027" sldId="444"/>
            <ac:cxnSpMk id="27" creationId="{04D4672E-FF12-D5C1-6903-0E26A52D14D5}"/>
          </ac:cxnSpMkLst>
        </pc:cxnChg>
        <pc:cxnChg chg="add mod">
          <ac:chgData name="Commodore St Germain" userId="420783ab-3e48-4f67-af00-cfba62042d5f" providerId="ADAL" clId="{7CCF967A-9E97-44E3-BF94-5C83124A07C6}" dt="2026-06-03T02:22:52.175" v="5759" actId="1076"/>
          <ac:cxnSpMkLst>
            <pc:docMk/>
            <pc:sldMk cId="3038187027" sldId="444"/>
            <ac:cxnSpMk id="28" creationId="{5CDFCCAA-0129-366C-FFE1-11CA91674FBF}"/>
          </ac:cxnSpMkLst>
        </pc:cxnChg>
        <pc:cxnChg chg="add mod">
          <ac:chgData name="Commodore St Germain" userId="420783ab-3e48-4f67-af00-cfba62042d5f" providerId="ADAL" clId="{7CCF967A-9E97-44E3-BF94-5C83124A07C6}" dt="2026-06-03T02:32:41.237" v="5863" actId="1076"/>
          <ac:cxnSpMkLst>
            <pc:docMk/>
            <pc:sldMk cId="3038187027" sldId="444"/>
            <ac:cxnSpMk id="36" creationId="{AC3EE2FB-3ADC-51B6-6A6B-B0977BB29416}"/>
          </ac:cxnSpMkLst>
        </pc:cxnChg>
      </pc:sldChg>
      <pc:sldChg chg="addSp delSp modSp new mod">
        <pc:chgData name="Commodore St Germain" userId="420783ab-3e48-4f67-af00-cfba62042d5f" providerId="ADAL" clId="{7CCF967A-9E97-44E3-BF94-5C83124A07C6}" dt="2026-06-03T03:58:35.935" v="9215" actId="58"/>
        <pc:sldMkLst>
          <pc:docMk/>
          <pc:sldMk cId="2734519422" sldId="445"/>
        </pc:sldMkLst>
        <pc:spChg chg="mod">
          <ac:chgData name="Commodore St Germain" userId="420783ab-3e48-4f67-af00-cfba62042d5f" providerId="ADAL" clId="{7CCF967A-9E97-44E3-BF94-5C83124A07C6}" dt="2026-06-03T03:54:14.250" v="9042" actId="1076"/>
          <ac:spMkLst>
            <pc:docMk/>
            <pc:sldMk cId="2734519422" sldId="445"/>
            <ac:spMk id="2" creationId="{F5D14B1D-BEDE-ECAA-0FF8-29F531C73513}"/>
          </ac:spMkLst>
        </pc:spChg>
        <pc:spChg chg="mod">
          <ac:chgData name="Commodore St Germain" userId="420783ab-3e48-4f67-af00-cfba62042d5f" providerId="ADAL" clId="{7CCF967A-9E97-44E3-BF94-5C83124A07C6}" dt="2026-06-03T03:58:35.935" v="9215" actId="58"/>
          <ac:spMkLst>
            <pc:docMk/>
            <pc:sldMk cId="2734519422" sldId="445"/>
            <ac:spMk id="3" creationId="{A5DE7926-88CC-AE00-EFC2-5464B8A7F740}"/>
          </ac:spMkLst>
        </pc:spChg>
        <pc:spChg chg="add del">
          <ac:chgData name="Commodore St Germain" userId="420783ab-3e48-4f67-af00-cfba62042d5f" providerId="ADAL" clId="{7CCF967A-9E97-44E3-BF94-5C83124A07C6}" dt="2026-06-03T03:49:59.195" v="8673" actId="22"/>
          <ac:spMkLst>
            <pc:docMk/>
            <pc:sldMk cId="2734519422" sldId="445"/>
            <ac:spMk id="5" creationId="{92E7686C-EC33-F87A-C640-FEEE1CFB5992}"/>
          </ac:spMkLst>
        </pc:spChg>
      </pc:sldChg>
      <pc:sldChg chg="addSp delSp modSp add mod">
        <pc:chgData name="Commodore St Germain" userId="420783ab-3e48-4f67-af00-cfba62042d5f" providerId="ADAL" clId="{7CCF967A-9E97-44E3-BF94-5C83124A07C6}" dt="2026-06-03T03:54:37.137" v="9049" actId="14100"/>
        <pc:sldMkLst>
          <pc:docMk/>
          <pc:sldMk cId="1948632545" sldId="446"/>
        </pc:sldMkLst>
        <pc:spChg chg="del">
          <ac:chgData name="Commodore St Germain" userId="420783ab-3e48-4f67-af00-cfba62042d5f" providerId="ADAL" clId="{7CCF967A-9E97-44E3-BF94-5C83124A07C6}" dt="2026-06-03T03:54:19.504" v="9043" actId="478"/>
          <ac:spMkLst>
            <pc:docMk/>
            <pc:sldMk cId="1948632545" sldId="446"/>
            <ac:spMk id="2" creationId="{F5D14B1D-BEDE-ECAA-0FF8-29F531C73513}"/>
          </ac:spMkLst>
        </pc:spChg>
        <pc:spChg chg="mod">
          <ac:chgData name="Commodore St Germain" userId="420783ab-3e48-4f67-af00-cfba62042d5f" providerId="ADAL" clId="{7CCF967A-9E97-44E3-BF94-5C83124A07C6}" dt="2026-06-03T03:54:37.137" v="9049" actId="14100"/>
          <ac:spMkLst>
            <pc:docMk/>
            <pc:sldMk cId="1948632545" sldId="446"/>
            <ac:spMk id="3" creationId="{A5DE7926-88CC-AE00-EFC2-5464B8A7F740}"/>
          </ac:spMkLst>
        </pc:spChg>
        <pc:spChg chg="add del mod">
          <ac:chgData name="Commodore St Germain" userId="420783ab-3e48-4f67-af00-cfba62042d5f" providerId="ADAL" clId="{7CCF967A-9E97-44E3-BF94-5C83124A07C6}" dt="2026-06-03T03:54:22.457" v="9046" actId="478"/>
          <ac:spMkLst>
            <pc:docMk/>
            <pc:sldMk cId="1948632545" sldId="446"/>
            <ac:spMk id="5" creationId="{2394EE1C-F798-DFD8-90A7-5C2D221C65E8}"/>
          </ac:spMkLst>
        </pc:spChg>
        <pc:spChg chg="add mod">
          <ac:chgData name="Commodore St Germain" userId="420783ab-3e48-4f67-af00-cfba62042d5f" providerId="ADAL" clId="{7CCF967A-9E97-44E3-BF94-5C83124A07C6}" dt="2026-06-03T03:54:20.832" v="9045"/>
          <ac:spMkLst>
            <pc:docMk/>
            <pc:sldMk cId="1948632545" sldId="446"/>
            <ac:spMk id="6" creationId="{3373B77D-1763-E0E9-71C2-2BF182A93E98}"/>
          </ac:spMkLst>
        </pc:spChg>
        <pc:spChg chg="add mod">
          <ac:chgData name="Commodore St Germain" userId="420783ab-3e48-4f67-af00-cfba62042d5f" providerId="ADAL" clId="{7CCF967A-9E97-44E3-BF94-5C83124A07C6}" dt="2026-06-03T03:54:22.806" v="9047"/>
          <ac:spMkLst>
            <pc:docMk/>
            <pc:sldMk cId="1948632545" sldId="446"/>
            <ac:spMk id="7" creationId="{603703C7-A9A1-2812-2E21-2E92F1081079}"/>
          </ac:spMkLst>
        </pc:spChg>
      </pc:sldChg>
      <pc:sldChg chg="modSp new mod">
        <pc:chgData name="Commodore St Germain" userId="420783ab-3e48-4f67-af00-cfba62042d5f" providerId="ADAL" clId="{7CCF967A-9E97-44E3-BF94-5C83124A07C6}" dt="2026-06-04T15:37:12.145" v="10278" actId="20577"/>
        <pc:sldMkLst>
          <pc:docMk/>
          <pc:sldMk cId="4176444492" sldId="447"/>
        </pc:sldMkLst>
        <pc:spChg chg="mod">
          <ac:chgData name="Commodore St Germain" userId="420783ab-3e48-4f67-af00-cfba62042d5f" providerId="ADAL" clId="{7CCF967A-9E97-44E3-BF94-5C83124A07C6}" dt="2026-06-03T04:14:18.142" v="9459" actId="20577"/>
          <ac:spMkLst>
            <pc:docMk/>
            <pc:sldMk cId="4176444492" sldId="447"/>
            <ac:spMk id="2" creationId="{B0082AA0-09AD-23C0-8A34-A1B38CB6AA22}"/>
          </ac:spMkLst>
        </pc:spChg>
        <pc:spChg chg="mod">
          <ac:chgData name="Commodore St Germain" userId="420783ab-3e48-4f67-af00-cfba62042d5f" providerId="ADAL" clId="{7CCF967A-9E97-44E3-BF94-5C83124A07C6}" dt="2026-06-04T15:37:12.145" v="10278" actId="20577"/>
          <ac:spMkLst>
            <pc:docMk/>
            <pc:sldMk cId="4176444492" sldId="447"/>
            <ac:spMk id="3" creationId="{8F59C70B-9549-A27E-6307-A36F7F6102B1}"/>
          </ac:spMkLst>
        </pc:spChg>
      </pc:sldChg>
      <pc:sldChg chg="modSp new mod">
        <pc:chgData name="Commodore St Germain" userId="420783ab-3e48-4f67-af00-cfba62042d5f" providerId="ADAL" clId="{7CCF967A-9E97-44E3-BF94-5C83124A07C6}" dt="2026-06-04T15:30:31.147" v="10166" actId="20577"/>
        <pc:sldMkLst>
          <pc:docMk/>
          <pc:sldMk cId="3327886319" sldId="448"/>
        </pc:sldMkLst>
        <pc:spChg chg="mod">
          <ac:chgData name="Commodore St Germain" userId="420783ab-3e48-4f67-af00-cfba62042d5f" providerId="ADAL" clId="{7CCF967A-9E97-44E3-BF94-5C83124A07C6}" dt="2026-06-04T15:28:04.561" v="9609" actId="20577"/>
          <ac:spMkLst>
            <pc:docMk/>
            <pc:sldMk cId="3327886319" sldId="448"/>
            <ac:spMk id="2" creationId="{54425700-BC36-2FA1-4B29-F70C63A0F41A}"/>
          </ac:spMkLst>
        </pc:spChg>
        <pc:spChg chg="mod">
          <ac:chgData name="Commodore St Germain" userId="420783ab-3e48-4f67-af00-cfba62042d5f" providerId="ADAL" clId="{7CCF967A-9E97-44E3-BF94-5C83124A07C6}" dt="2026-06-04T15:30:31.147" v="10166" actId="20577"/>
          <ac:spMkLst>
            <pc:docMk/>
            <pc:sldMk cId="3327886319" sldId="448"/>
            <ac:spMk id="3" creationId="{A2A50285-4A4A-51A6-049B-EF767A09DF08}"/>
          </ac:spMkLst>
        </pc:spChg>
      </pc:sldChg>
    </pc:docChg>
  </pc:docChgLst>
  <pc:docChgLst>
    <pc:chgData name="Commodore St Germain" userId="420783ab-3e48-4f67-af00-cfba62042d5f" providerId="ADAL" clId="{8F6EF5B9-564F-4B6E-BA14-59F096A5143E}"/>
    <pc:docChg chg="undo custSel addSld delSld modSld sldOrd modMainMaster">
      <pc:chgData name="Commodore St Germain" userId="420783ab-3e48-4f67-af00-cfba62042d5f" providerId="ADAL" clId="{8F6EF5B9-564F-4B6E-BA14-59F096A5143E}" dt="2026-03-16T23:01:44.475" v="2034" actId="6549"/>
      <pc:docMkLst>
        <pc:docMk/>
      </pc:docMkLst>
      <pc:sldChg chg="addSp modSp new mod">
        <pc:chgData name="Commodore St Germain" userId="420783ab-3e48-4f67-af00-cfba62042d5f" providerId="ADAL" clId="{8F6EF5B9-564F-4B6E-BA14-59F096A5143E}" dt="2026-03-16T23:01:44.475" v="2034" actId="6549"/>
        <pc:sldMkLst>
          <pc:docMk/>
          <pc:sldMk cId="490152429" sldId="256"/>
        </pc:sldMkLst>
        <pc:spChg chg="mod">
          <ac:chgData name="Commodore St Germain" userId="420783ab-3e48-4f67-af00-cfba62042d5f" providerId="ADAL" clId="{8F6EF5B9-564F-4B6E-BA14-59F096A5143E}" dt="2026-03-03T00:04:58.422" v="6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8F6EF5B9-564F-4B6E-BA14-59F096A5143E}" dt="2026-03-16T23:01:44.475" v="2034" actId="6549"/>
          <ac:spMkLst>
            <pc:docMk/>
            <pc:sldMk cId="490152429" sldId="256"/>
            <ac:spMk id="3" creationId="{FAE6C167-8755-0957-EC44-727CF70712E3}"/>
          </ac:spMkLst>
        </pc:spChg>
        <pc:spChg chg="add mod">
          <ac:chgData name="Commodore St Germain" userId="420783ab-3e48-4f67-af00-cfba62042d5f" providerId="ADAL" clId="{8F6EF5B9-564F-4B6E-BA14-59F096A5143E}" dt="2026-03-16T22:58:59.469" v="1901" actId="207"/>
          <ac:spMkLst>
            <pc:docMk/>
            <pc:sldMk cId="490152429" sldId="256"/>
            <ac:spMk id="4" creationId="{3661DBAF-79F6-EE03-C3C2-451A2FAC53B1}"/>
          </ac:spMkLst>
        </pc:spChg>
      </pc:sldChg>
      <pc:sldChg chg="addSp modSp new mod">
        <pc:chgData name="Commodore St Germain" userId="420783ab-3e48-4f67-af00-cfba62042d5f" providerId="ADAL" clId="{8F6EF5B9-564F-4B6E-BA14-59F096A5143E}" dt="2026-03-03T00:01:39.799" v="39" actId="1076"/>
        <pc:sldMkLst>
          <pc:docMk/>
          <pc:sldMk cId="178270684" sldId="257"/>
        </pc:sldMkLst>
        <pc:spChg chg="mod">
          <ac:chgData name="Commodore St Germain" userId="420783ab-3e48-4f67-af00-cfba62042d5f" providerId="ADAL" clId="{8F6EF5B9-564F-4B6E-BA14-59F096A5143E}" dt="2026-03-03T00:00:11.013" v="31" actId="14100"/>
          <ac:spMkLst>
            <pc:docMk/>
            <pc:sldMk cId="178270684" sldId="257"/>
            <ac:spMk id="2" creationId="{8EA70648-626B-75C4-541B-B600F64F8700}"/>
          </ac:spMkLst>
        </pc:spChg>
        <pc:picChg chg="add mod">
          <ac:chgData name="Commodore St Germain" userId="420783ab-3e48-4f67-af00-cfba62042d5f" providerId="ADAL" clId="{8F6EF5B9-564F-4B6E-BA14-59F096A5143E}" dt="2026-03-03T00:01:39.799" v="39" actId="1076"/>
          <ac:picMkLst>
            <pc:docMk/>
            <pc:sldMk cId="178270684" sldId="257"/>
            <ac:picMk id="5" creationId="{8F67E2EB-7201-F25F-BDAF-D8ED915E0A6C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7:43.761" v="88" actId="1076"/>
        <pc:sldMkLst>
          <pc:docMk/>
          <pc:sldMk cId="1952150569" sldId="258"/>
        </pc:sldMkLst>
        <pc:spChg chg="mod">
          <ac:chgData name="Commodore St Germain" userId="420783ab-3e48-4f67-af00-cfba62042d5f" providerId="ADAL" clId="{8F6EF5B9-564F-4B6E-BA14-59F096A5143E}" dt="2026-03-03T00:07:32.899" v="84" actId="20577"/>
          <ac:spMkLst>
            <pc:docMk/>
            <pc:sldMk cId="1952150569" sldId="258"/>
            <ac:spMk id="2" creationId="{8A7A91A4-79AA-75A3-41D0-0A22979301EE}"/>
          </ac:spMkLst>
        </pc:spChg>
        <pc:picChg chg="add mod">
          <ac:chgData name="Commodore St Germain" userId="420783ab-3e48-4f67-af00-cfba62042d5f" providerId="ADAL" clId="{8F6EF5B9-564F-4B6E-BA14-59F096A5143E}" dt="2026-03-03T00:07:43.761" v="88" actId="1076"/>
          <ac:picMkLst>
            <pc:docMk/>
            <pc:sldMk cId="1952150569" sldId="258"/>
            <ac:picMk id="5" creationId="{1DD33928-75E4-2465-18B8-04694986355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08:53.126" v="145" actId="1076"/>
        <pc:sldMkLst>
          <pc:docMk/>
          <pc:sldMk cId="3042240113" sldId="259"/>
        </pc:sldMkLst>
        <pc:spChg chg="mod">
          <ac:chgData name="Commodore St Germain" userId="420783ab-3e48-4f67-af00-cfba62042d5f" providerId="ADAL" clId="{8F6EF5B9-564F-4B6E-BA14-59F096A5143E}" dt="2026-03-03T00:08:06.272" v="116" actId="20577"/>
          <ac:spMkLst>
            <pc:docMk/>
            <pc:sldMk cId="3042240113" sldId="259"/>
            <ac:spMk id="2" creationId="{3DFB2B07-59F2-2D27-AA6C-1BCBC7F9ADDE}"/>
          </ac:spMkLst>
        </pc:spChg>
        <pc:picChg chg="add mod">
          <ac:chgData name="Commodore St Germain" userId="420783ab-3e48-4f67-af00-cfba62042d5f" providerId="ADAL" clId="{8F6EF5B9-564F-4B6E-BA14-59F096A5143E}" dt="2026-03-03T00:08:10.813" v="118" actId="1076"/>
          <ac:picMkLst>
            <pc:docMk/>
            <pc:sldMk cId="3042240113" sldId="259"/>
            <ac:picMk id="5" creationId="{EEC9EF99-1631-87B3-EF23-F985DB69B5C6}"/>
          </ac:picMkLst>
        </pc:picChg>
        <pc:picChg chg="add mod">
          <ac:chgData name="Commodore St Germain" userId="420783ab-3e48-4f67-af00-cfba62042d5f" providerId="ADAL" clId="{8F6EF5B9-564F-4B6E-BA14-59F096A5143E}" dt="2026-03-03T00:08:53.126" v="145" actId="1076"/>
          <ac:picMkLst>
            <pc:docMk/>
            <pc:sldMk cId="3042240113" sldId="259"/>
            <ac:picMk id="6" creationId="{FC80E9DD-A119-FA93-93B3-833D6F7FF9E3}"/>
          </ac:picMkLst>
        </pc:picChg>
      </pc:sldChg>
      <pc:sldChg chg="addSp delSp modSp new mod ord">
        <pc:chgData name="Commodore St Germain" userId="420783ab-3e48-4f67-af00-cfba62042d5f" providerId="ADAL" clId="{8F6EF5B9-564F-4B6E-BA14-59F096A5143E}" dt="2026-03-03T00:14:54.821" v="174"/>
        <pc:sldMkLst>
          <pc:docMk/>
          <pc:sldMk cId="1272781784" sldId="260"/>
        </pc:sldMkLst>
        <pc:spChg chg="mod">
          <ac:chgData name="Commodore St Germain" userId="420783ab-3e48-4f67-af00-cfba62042d5f" providerId="ADAL" clId="{8F6EF5B9-564F-4B6E-BA14-59F096A5143E}" dt="2026-03-03T00:14:05.569" v="165" actId="20577"/>
          <ac:spMkLst>
            <pc:docMk/>
            <pc:sldMk cId="1272781784" sldId="260"/>
            <ac:spMk id="2" creationId="{A8F92580-CF74-03A1-DE06-932779B0D218}"/>
          </ac:spMkLst>
        </pc:spChg>
        <pc:spChg chg="add del">
          <ac:chgData name="Commodore St Germain" userId="420783ab-3e48-4f67-af00-cfba62042d5f" providerId="ADAL" clId="{8F6EF5B9-564F-4B6E-BA14-59F096A5143E}" dt="2026-03-03T00:14:28.390" v="168" actId="22"/>
          <ac:spMkLst>
            <pc:docMk/>
            <pc:sldMk cId="1272781784" sldId="260"/>
            <ac:spMk id="3" creationId="{9B2F8D6B-41C8-4BB3-529E-C83E07F95E43}"/>
          </ac:spMkLst>
        </pc:spChg>
        <pc:picChg chg="add del mod">
          <ac:chgData name="Commodore St Germain" userId="420783ab-3e48-4f67-af00-cfba62042d5f" providerId="ADAL" clId="{8F6EF5B9-564F-4B6E-BA14-59F096A5143E}" dt="2026-03-03T00:08:44.888" v="143" actId="21"/>
          <ac:picMkLst>
            <pc:docMk/>
            <pc:sldMk cId="1272781784" sldId="260"/>
            <ac:picMk id="5" creationId="{FC80E9DD-A119-FA93-93B3-833D6F7FF9E3}"/>
          </ac:picMkLst>
        </pc:picChg>
        <pc:picChg chg="add mod">
          <ac:chgData name="Commodore St Germain" userId="420783ab-3e48-4f67-af00-cfba62042d5f" providerId="ADAL" clId="{8F6EF5B9-564F-4B6E-BA14-59F096A5143E}" dt="2026-03-03T00:14:09.790" v="166" actId="1076"/>
          <ac:picMkLst>
            <pc:docMk/>
            <pc:sldMk cId="1272781784" sldId="260"/>
            <ac:picMk id="7" creationId="{45B2C95D-B81C-CD37-538C-A303E58C7509}"/>
          </ac:picMkLst>
        </pc:picChg>
        <pc:picChg chg="add del mod ord">
          <ac:chgData name="Commodore St Germain" userId="420783ab-3e48-4f67-af00-cfba62042d5f" providerId="ADAL" clId="{8F6EF5B9-564F-4B6E-BA14-59F096A5143E}" dt="2026-03-03T00:14:28.390" v="168" actId="22"/>
          <ac:picMkLst>
            <pc:docMk/>
            <pc:sldMk cId="1272781784" sldId="260"/>
            <ac:picMk id="9" creationId="{A62D387A-C410-3E68-7AEE-85529F5F219B}"/>
          </ac:picMkLst>
        </pc:picChg>
        <pc:picChg chg="add mod">
          <ac:chgData name="Commodore St Germain" userId="420783ab-3e48-4f67-af00-cfba62042d5f" providerId="ADAL" clId="{8F6EF5B9-564F-4B6E-BA14-59F096A5143E}" dt="2026-03-03T00:14:38.042" v="172" actId="1076"/>
          <ac:picMkLst>
            <pc:docMk/>
            <pc:sldMk cId="1272781784" sldId="260"/>
            <ac:picMk id="11" creationId="{C9574068-D65E-99CD-59E4-F47CD5FFCC4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15:30.187" v="185" actId="1076"/>
        <pc:sldMkLst>
          <pc:docMk/>
          <pc:sldMk cId="3618327651" sldId="261"/>
        </pc:sldMkLst>
        <pc:spChg chg="mod">
          <ac:chgData name="Commodore St Germain" userId="420783ab-3e48-4f67-af00-cfba62042d5f" providerId="ADAL" clId="{8F6EF5B9-564F-4B6E-BA14-59F096A5143E}" dt="2026-03-03T00:15:26.415" v="184" actId="20577"/>
          <ac:spMkLst>
            <pc:docMk/>
            <pc:sldMk cId="3618327651" sldId="261"/>
            <ac:spMk id="2" creationId="{B148F8F0-D6E6-2F81-28D5-CAF790576A08}"/>
          </ac:spMkLst>
        </pc:spChg>
        <pc:picChg chg="add mod">
          <ac:chgData name="Commodore St Germain" userId="420783ab-3e48-4f67-af00-cfba62042d5f" providerId="ADAL" clId="{8F6EF5B9-564F-4B6E-BA14-59F096A5143E}" dt="2026-03-03T00:15:30.187" v="185" actId="1076"/>
          <ac:picMkLst>
            <pc:docMk/>
            <pc:sldMk cId="3618327651" sldId="261"/>
            <ac:picMk id="5" creationId="{A5539DE4-7DE8-9BBD-780C-A33AC91DCEE3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31:17.225" v="251" actId="1076"/>
        <pc:sldMkLst>
          <pc:docMk/>
          <pc:sldMk cId="389111717" sldId="262"/>
        </pc:sldMkLst>
        <pc:spChg chg="mod">
          <ac:chgData name="Commodore St Germain" userId="420783ab-3e48-4f67-af00-cfba62042d5f" providerId="ADAL" clId="{8F6EF5B9-564F-4B6E-BA14-59F096A5143E}" dt="2026-03-03T00:31:10.256" v="249" actId="20577"/>
          <ac:spMkLst>
            <pc:docMk/>
            <pc:sldMk cId="389111717" sldId="262"/>
            <ac:spMk id="2" creationId="{8EA4EF04-A398-A545-F0BC-6AC8B8EB07D3}"/>
          </ac:spMkLst>
        </pc:spChg>
        <pc:picChg chg="add mod">
          <ac:chgData name="Commodore St Germain" userId="420783ab-3e48-4f67-af00-cfba62042d5f" providerId="ADAL" clId="{8F6EF5B9-564F-4B6E-BA14-59F096A5143E}" dt="2026-03-03T00:31:17.225" v="251" actId="1076"/>
          <ac:picMkLst>
            <pc:docMk/>
            <pc:sldMk cId="389111717" sldId="262"/>
            <ac:picMk id="5" creationId="{621D3262-BB06-EE64-4DDF-517D5DED051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16:17.088" v="1411" actId="1076"/>
        <pc:sldMkLst>
          <pc:docMk/>
          <pc:sldMk cId="2043299969" sldId="263"/>
        </pc:sldMkLst>
        <pc:spChg chg="mod">
          <ac:chgData name="Commodore St Germain" userId="420783ab-3e48-4f67-af00-cfba62042d5f" providerId="ADAL" clId="{8F6EF5B9-564F-4B6E-BA14-59F096A5143E}" dt="2026-03-03T00:31:41.810" v="263" actId="20577"/>
          <ac:spMkLst>
            <pc:docMk/>
            <pc:sldMk cId="2043299969" sldId="263"/>
            <ac:spMk id="2" creationId="{733CA280-3F8E-06F8-C64C-FC2D6C51193F}"/>
          </ac:spMkLst>
        </pc:spChg>
        <pc:spChg chg="del">
          <ac:chgData name="Commodore St Germain" userId="420783ab-3e48-4f67-af00-cfba62042d5f" providerId="ADAL" clId="{8F6EF5B9-564F-4B6E-BA14-59F096A5143E}" dt="2026-03-03T00:34:47.128" v="273" actId="478"/>
          <ac:spMkLst>
            <pc:docMk/>
            <pc:sldMk cId="2043299969" sldId="263"/>
            <ac:spMk id="3" creationId="{F94ABD90-324E-A213-AFEC-DFBB62117ADF}"/>
          </ac:spMkLst>
        </pc:spChg>
        <pc:picChg chg="add mod">
          <ac:chgData name="Commodore St Germain" userId="420783ab-3e48-4f67-af00-cfba62042d5f" providerId="ADAL" clId="{8F6EF5B9-564F-4B6E-BA14-59F096A5143E}" dt="2026-03-03T00:31:46.373" v="265" actId="1076"/>
          <ac:picMkLst>
            <pc:docMk/>
            <pc:sldMk cId="2043299969" sldId="263"/>
            <ac:picMk id="5" creationId="{16F52E0A-7839-7CF5-8828-AF533159E213}"/>
          </ac:picMkLst>
        </pc:picChg>
        <pc:picChg chg="add mod modCrop">
          <ac:chgData name="Commodore St Germain" userId="420783ab-3e48-4f67-af00-cfba62042d5f" providerId="ADAL" clId="{8F6EF5B9-564F-4B6E-BA14-59F096A5143E}" dt="2026-03-03T01:16:17.088" v="1411" actId="1076"/>
          <ac:picMkLst>
            <pc:docMk/>
            <pc:sldMk cId="2043299969" sldId="263"/>
            <ac:picMk id="7" creationId="{CAF36FCD-886B-99C0-DF09-661A81C16BBB}"/>
          </ac:picMkLst>
        </pc:picChg>
        <pc:picChg chg="add del mod">
          <ac:chgData name="Commodore St Germain" userId="420783ab-3e48-4f67-af00-cfba62042d5f" providerId="ADAL" clId="{8F6EF5B9-564F-4B6E-BA14-59F096A5143E}" dt="2026-03-03T00:34:51.622" v="274" actId="478"/>
          <ac:picMkLst>
            <pc:docMk/>
            <pc:sldMk cId="2043299969" sldId="263"/>
            <ac:picMk id="9" creationId="{1A08267F-7B60-81F4-7B5D-91F16B47DF1A}"/>
          </ac:picMkLst>
        </pc:picChg>
        <pc:picChg chg="add mod">
          <ac:chgData name="Commodore St Germain" userId="420783ab-3e48-4f67-af00-cfba62042d5f" providerId="ADAL" clId="{8F6EF5B9-564F-4B6E-BA14-59F096A5143E}" dt="2026-03-03T01:16:14.103" v="1410" actId="1076"/>
          <ac:picMkLst>
            <pc:docMk/>
            <pc:sldMk cId="2043299969" sldId="263"/>
            <ac:picMk id="11" creationId="{3344B579-3662-C1AB-4FE3-420540D3F17E}"/>
          </ac:picMkLst>
        </pc:picChg>
        <pc:picChg chg="add mod modCrop">
          <ac:chgData name="Commodore St Germain" userId="420783ab-3e48-4f67-af00-cfba62042d5f" providerId="ADAL" clId="{8F6EF5B9-564F-4B6E-BA14-59F096A5143E}" dt="2026-03-03T01:16:08.642" v="1409" actId="732"/>
          <ac:picMkLst>
            <pc:docMk/>
            <pc:sldMk cId="2043299969" sldId="263"/>
            <ac:picMk id="12" creationId="{0D563AEC-0F21-0FA3-BBE0-0DF5CB9FA539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5T16:45:44.211" v="1793" actId="1076"/>
        <pc:sldMkLst>
          <pc:docMk/>
          <pc:sldMk cId="3140214446" sldId="264"/>
        </pc:sldMkLst>
        <pc:spChg chg="mod">
          <ac:chgData name="Commodore St Germain" userId="420783ab-3e48-4f67-af00-cfba62042d5f" providerId="ADAL" clId="{8F6EF5B9-564F-4B6E-BA14-59F096A5143E}" dt="2026-03-03T00:17:09.402" v="210" actId="20577"/>
          <ac:spMkLst>
            <pc:docMk/>
            <pc:sldMk cId="3140214446" sldId="264"/>
            <ac:spMk id="2" creationId="{89CFA028-A444-F5A5-D31A-09AC3A39A1DF}"/>
          </ac:spMkLst>
        </pc:spChg>
        <pc:spChg chg="del">
          <ac:chgData name="Commodore St Germain" userId="420783ab-3e48-4f67-af00-cfba62042d5f" providerId="ADAL" clId="{8F6EF5B9-564F-4B6E-BA14-59F096A5143E}" dt="2026-03-03T00:18:16.699" v="212"/>
          <ac:spMkLst>
            <pc:docMk/>
            <pc:sldMk cId="3140214446" sldId="264"/>
            <ac:spMk id="3" creationId="{0CC5D26B-E6F3-F7DF-936D-BED558790AEA}"/>
          </ac:spMkLst>
        </pc:spChg>
        <pc:spChg chg="add">
          <ac:chgData name="Commodore St Germain" userId="420783ab-3e48-4f67-af00-cfba62042d5f" providerId="ADAL" clId="{8F6EF5B9-564F-4B6E-BA14-59F096A5143E}" dt="2026-03-03T00:17:11.215" v="211"/>
          <ac:spMkLst>
            <pc:docMk/>
            <pc:sldMk cId="3140214446" sldId="264"/>
            <ac:spMk id="4" creationId="{C325C88D-C5F6-C468-D4A8-36B8D86E2D20}"/>
          </ac:spMkLst>
        </pc:spChg>
        <pc:spChg chg="add del mod">
          <ac:chgData name="Commodore St Germain" userId="420783ab-3e48-4f67-af00-cfba62042d5f" providerId="ADAL" clId="{8F6EF5B9-564F-4B6E-BA14-59F096A5143E}" dt="2026-03-03T00:18:31.333" v="218" actId="478"/>
          <ac:spMkLst>
            <pc:docMk/>
            <pc:sldMk cId="3140214446" sldId="264"/>
            <ac:spMk id="8" creationId="{6184E8CC-783C-BC37-6792-A2DA69AF5FBA}"/>
          </ac:spMkLst>
        </pc:spChg>
        <pc:picChg chg="add del mod">
          <ac:chgData name="Commodore St Germain" userId="420783ab-3e48-4f67-af00-cfba62042d5f" providerId="ADAL" clId="{8F6EF5B9-564F-4B6E-BA14-59F096A5143E}" dt="2026-03-03T00:18:20.052" v="215" actId="478"/>
          <ac:picMkLst>
            <pc:docMk/>
            <pc:sldMk cId="3140214446" sldId="264"/>
            <ac:picMk id="6" creationId="{F660B836-067C-DEB6-60CE-772ED8803C24}"/>
          </ac:picMkLst>
        </pc:picChg>
        <pc:picChg chg="add mod">
          <ac:chgData name="Commodore St Germain" userId="420783ab-3e48-4f67-af00-cfba62042d5f" providerId="ADAL" clId="{8F6EF5B9-564F-4B6E-BA14-59F096A5143E}" dt="2026-03-03T00:18:23.353" v="217"/>
          <ac:picMkLst>
            <pc:docMk/>
            <pc:sldMk cId="3140214446" sldId="264"/>
            <ac:picMk id="10" creationId="{15E1ABE6-E8AD-DBA5-3054-8E3D36B5D411}"/>
          </ac:picMkLst>
        </pc:picChg>
        <pc:picChg chg="add mod modCrop">
          <ac:chgData name="Commodore St Germain" userId="420783ab-3e48-4f67-af00-cfba62042d5f" providerId="ADAL" clId="{8F6EF5B9-564F-4B6E-BA14-59F096A5143E}" dt="2026-03-05T16:45:44.211" v="1793" actId="1076"/>
          <ac:picMkLst>
            <pc:docMk/>
            <pc:sldMk cId="3140214446" sldId="264"/>
            <ac:picMk id="12" creationId="{265EBD07-1B69-DAC5-E846-D5298DDE7032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0:19:47.210" v="231" actId="14100"/>
        <pc:sldMkLst>
          <pc:docMk/>
          <pc:sldMk cId="1860560278" sldId="265"/>
        </pc:sldMkLst>
        <pc:picChg chg="add mod modCrop">
          <ac:chgData name="Commodore St Germain" userId="420783ab-3e48-4f67-af00-cfba62042d5f" providerId="ADAL" clId="{8F6EF5B9-564F-4B6E-BA14-59F096A5143E}" dt="2026-03-03T00:19:16.174" v="227" actId="732"/>
          <ac:picMkLst>
            <pc:docMk/>
            <pc:sldMk cId="1860560278" sldId="265"/>
            <ac:picMk id="3" creationId="{48DD74AC-674B-7A34-B56E-CCEDC9372DE5}"/>
          </ac:picMkLst>
        </pc:picChg>
        <pc:picChg chg="mod modCrop">
          <ac:chgData name="Commodore St Germain" userId="420783ab-3e48-4f67-af00-cfba62042d5f" providerId="ADAL" clId="{8F6EF5B9-564F-4B6E-BA14-59F096A5143E}" dt="2026-03-03T00:19:47.210" v="231" actId="14100"/>
          <ac:picMkLst>
            <pc:docMk/>
            <pc:sldMk cId="1860560278" sldId="265"/>
            <ac:picMk id="12" creationId="{265EBD07-1B69-DAC5-E846-D5298DDE7032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0:29:21.110" v="241" actId="1076"/>
        <pc:sldMkLst>
          <pc:docMk/>
          <pc:sldMk cId="2145646465" sldId="266"/>
        </pc:sldMkLst>
        <pc:picChg chg="del">
          <ac:chgData name="Commodore St Germain" userId="420783ab-3e48-4f67-af00-cfba62042d5f" providerId="ADAL" clId="{8F6EF5B9-564F-4B6E-BA14-59F096A5143E}" dt="2026-03-03T00:28:26.118" v="233" actId="478"/>
          <ac:picMkLst>
            <pc:docMk/>
            <pc:sldMk cId="2145646465" sldId="266"/>
            <ac:picMk id="3" creationId="{48DD74AC-674B-7A34-B56E-CCEDC9372DE5}"/>
          </ac:picMkLst>
        </pc:picChg>
        <pc:picChg chg="add mod modCrop">
          <ac:chgData name="Commodore St Germain" userId="420783ab-3e48-4f67-af00-cfba62042d5f" providerId="ADAL" clId="{8F6EF5B9-564F-4B6E-BA14-59F096A5143E}" dt="2026-03-03T00:29:21.110" v="241" actId="1076"/>
          <ac:picMkLst>
            <pc:docMk/>
            <pc:sldMk cId="2145646465" sldId="266"/>
            <ac:picMk id="4" creationId="{7F114F88-D0DC-2A76-4CC6-34BE241D4AA0}"/>
          </ac:picMkLst>
        </pc:picChg>
        <pc:picChg chg="mod modCrop">
          <ac:chgData name="Commodore St Germain" userId="420783ab-3e48-4f67-af00-cfba62042d5f" providerId="ADAL" clId="{8F6EF5B9-564F-4B6E-BA14-59F096A5143E}" dt="2026-03-03T00:29:17.784" v="240" actId="14100"/>
          <ac:picMkLst>
            <pc:docMk/>
            <pc:sldMk cId="2145646465" sldId="266"/>
            <ac:picMk id="12" creationId="{265EBD07-1B69-DAC5-E846-D5298DDE7032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04:14.316" v="1049" actId="478"/>
        <pc:sldMkLst>
          <pc:docMk/>
          <pc:sldMk cId="2540781402" sldId="267"/>
        </pc:sldMkLst>
        <pc:spChg chg="mod">
          <ac:chgData name="Commodore St Germain" userId="420783ab-3e48-4f67-af00-cfba62042d5f" providerId="ADAL" clId="{8F6EF5B9-564F-4B6E-BA14-59F096A5143E}" dt="2026-03-03T00:38:33.268" v="308" actId="20577"/>
          <ac:spMkLst>
            <pc:docMk/>
            <pc:sldMk cId="2540781402" sldId="267"/>
            <ac:spMk id="2" creationId="{2C5CAD2A-5A1F-41CF-55FF-1634834C3666}"/>
          </ac:spMkLst>
        </pc:spChg>
        <pc:spChg chg="del">
          <ac:chgData name="Commodore St Germain" userId="420783ab-3e48-4f67-af00-cfba62042d5f" providerId="ADAL" clId="{8F6EF5B9-564F-4B6E-BA14-59F096A5143E}" dt="2026-03-03T01:04:14.316" v="1049" actId="478"/>
          <ac:spMkLst>
            <pc:docMk/>
            <pc:sldMk cId="2540781402" sldId="267"/>
            <ac:spMk id="3" creationId="{9DBFD76C-F8A6-A8CC-DF45-3A73F2787C66}"/>
          </ac:spMkLst>
        </pc:spChg>
        <pc:picChg chg="add mod">
          <ac:chgData name="Commodore St Germain" userId="420783ab-3e48-4f67-af00-cfba62042d5f" providerId="ADAL" clId="{8F6EF5B9-564F-4B6E-BA14-59F096A5143E}" dt="2026-03-03T00:38:14.018" v="279" actId="1076"/>
          <ac:picMkLst>
            <pc:docMk/>
            <pc:sldMk cId="2540781402" sldId="267"/>
            <ac:picMk id="5" creationId="{5182592B-A734-C84F-96FA-9467E68DBC0A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5T16:19:43.617" v="1789" actId="20577"/>
        <pc:sldMkLst>
          <pc:docMk/>
          <pc:sldMk cId="3561620801" sldId="268"/>
        </pc:sldMkLst>
        <pc:spChg chg="mod">
          <ac:chgData name="Commodore St Germain" userId="420783ab-3e48-4f67-af00-cfba62042d5f" providerId="ADAL" clId="{8F6EF5B9-564F-4B6E-BA14-59F096A5143E}" dt="2026-03-05T16:19:43.617" v="1789" actId="20577"/>
          <ac:spMkLst>
            <pc:docMk/>
            <pc:sldMk cId="3561620801" sldId="268"/>
            <ac:spMk id="2" creationId="{6B10FB90-10EC-D25A-8A06-A94A3734A545}"/>
          </ac:spMkLst>
        </pc:spChg>
        <pc:picChg chg="add mod">
          <ac:chgData name="Commodore St Germain" userId="420783ab-3e48-4f67-af00-cfba62042d5f" providerId="ADAL" clId="{8F6EF5B9-564F-4B6E-BA14-59F096A5143E}" dt="2026-03-03T00:39:00.823" v="320" actId="1076"/>
          <ac:picMkLst>
            <pc:docMk/>
            <pc:sldMk cId="3561620801" sldId="268"/>
            <ac:picMk id="5" creationId="{5F40DA7A-7B45-05B5-FCA7-4ADED5BE9429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0:40:41.548" v="345" actId="1076"/>
        <pc:sldMkLst>
          <pc:docMk/>
          <pc:sldMk cId="1726688188" sldId="269"/>
        </pc:sldMkLst>
        <pc:spChg chg="mod">
          <ac:chgData name="Commodore St Germain" userId="420783ab-3e48-4f67-af00-cfba62042d5f" providerId="ADAL" clId="{8F6EF5B9-564F-4B6E-BA14-59F096A5143E}" dt="2026-03-03T00:39:45.885" v="337" actId="20577"/>
          <ac:spMkLst>
            <pc:docMk/>
            <pc:sldMk cId="1726688188" sldId="269"/>
            <ac:spMk id="2" creationId="{AF25A277-9E6D-C30A-0F24-4956865D39ED}"/>
          </ac:spMkLst>
        </pc:spChg>
        <pc:picChg chg="add mod">
          <ac:chgData name="Commodore St Germain" userId="420783ab-3e48-4f67-af00-cfba62042d5f" providerId="ADAL" clId="{8F6EF5B9-564F-4B6E-BA14-59F096A5143E}" dt="2026-03-03T00:40:41.548" v="345" actId="1076"/>
          <ac:picMkLst>
            <pc:docMk/>
            <pc:sldMk cId="1726688188" sldId="269"/>
            <ac:picMk id="5" creationId="{321052A2-B1F7-2458-803A-38D2330F81F7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17:51.402" v="1453" actId="1076"/>
        <pc:sldMkLst>
          <pc:docMk/>
          <pc:sldMk cId="1333781969" sldId="270"/>
        </pc:sldMkLst>
        <pc:spChg chg="mod">
          <ac:chgData name="Commodore St Germain" userId="420783ab-3e48-4f67-af00-cfba62042d5f" providerId="ADAL" clId="{8F6EF5B9-564F-4B6E-BA14-59F096A5143E}" dt="2026-03-03T01:17:48.122" v="1451" actId="20577"/>
          <ac:spMkLst>
            <pc:docMk/>
            <pc:sldMk cId="1333781969" sldId="270"/>
            <ac:spMk id="2" creationId="{07740EE7-CA91-E387-4ACD-CB9F8FEFCDE8}"/>
          </ac:spMkLst>
        </pc:spChg>
        <pc:picChg chg="add mod">
          <ac:chgData name="Commodore St Germain" userId="420783ab-3e48-4f67-af00-cfba62042d5f" providerId="ADAL" clId="{8F6EF5B9-564F-4B6E-BA14-59F096A5143E}" dt="2026-03-03T01:17:51.402" v="1453" actId="1076"/>
          <ac:picMkLst>
            <pc:docMk/>
            <pc:sldMk cId="1333781969" sldId="270"/>
            <ac:picMk id="5" creationId="{1DEC929C-88BC-B7A5-D2AA-7C7668CBB030}"/>
          </ac:picMkLst>
        </pc:picChg>
      </pc:sldChg>
      <pc:sldChg chg="addSp modSp new mod">
        <pc:chgData name="Commodore St Germain" userId="420783ab-3e48-4f67-af00-cfba62042d5f" providerId="ADAL" clId="{8F6EF5B9-564F-4B6E-BA14-59F096A5143E}" dt="2026-03-03T01:20:35.081" v="1560" actId="1076"/>
        <pc:sldMkLst>
          <pc:docMk/>
          <pc:sldMk cId="1187105507" sldId="271"/>
        </pc:sldMkLst>
        <pc:spChg chg="mod">
          <ac:chgData name="Commodore St Germain" userId="420783ab-3e48-4f67-af00-cfba62042d5f" providerId="ADAL" clId="{8F6EF5B9-564F-4B6E-BA14-59F096A5143E}" dt="2026-03-03T01:20:31.737" v="1558" actId="20577"/>
          <ac:spMkLst>
            <pc:docMk/>
            <pc:sldMk cId="1187105507" sldId="271"/>
            <ac:spMk id="2" creationId="{74005F12-B8EE-90DE-CAE8-4164981CF894}"/>
          </ac:spMkLst>
        </pc:spChg>
        <pc:picChg chg="add mod">
          <ac:chgData name="Commodore St Germain" userId="420783ab-3e48-4f67-af00-cfba62042d5f" providerId="ADAL" clId="{8F6EF5B9-564F-4B6E-BA14-59F096A5143E}" dt="2026-03-03T01:20:35.081" v="1560" actId="1076"/>
          <ac:picMkLst>
            <pc:docMk/>
            <pc:sldMk cId="1187105507" sldId="271"/>
            <ac:picMk id="5" creationId="{41C0B5CA-2D40-9DE5-B144-96D8556D3E7B}"/>
          </ac:picMkLst>
        </pc:picChg>
      </pc:sldChg>
      <pc:sldChg chg="addSp modSp new mod ord">
        <pc:chgData name="Commodore St Germain" userId="420783ab-3e48-4f67-af00-cfba62042d5f" providerId="ADAL" clId="{8F6EF5B9-564F-4B6E-BA14-59F096A5143E}" dt="2026-03-03T01:21:20.329" v="1594"/>
        <pc:sldMkLst>
          <pc:docMk/>
          <pc:sldMk cId="1205457803" sldId="272"/>
        </pc:sldMkLst>
        <pc:spChg chg="mod">
          <ac:chgData name="Commodore St Germain" userId="420783ab-3e48-4f67-af00-cfba62042d5f" providerId="ADAL" clId="{8F6EF5B9-564F-4B6E-BA14-59F096A5143E}" dt="2026-03-03T01:21:14.628" v="1590" actId="20577"/>
          <ac:spMkLst>
            <pc:docMk/>
            <pc:sldMk cId="1205457803" sldId="272"/>
            <ac:spMk id="2" creationId="{85BE20E5-5CF1-C7DE-F3C6-0792D4656137}"/>
          </ac:spMkLst>
        </pc:spChg>
        <pc:picChg chg="add mod">
          <ac:chgData name="Commodore St Germain" userId="420783ab-3e48-4f67-af00-cfba62042d5f" providerId="ADAL" clId="{8F6EF5B9-564F-4B6E-BA14-59F096A5143E}" dt="2026-03-03T01:21:18.093" v="1592" actId="1076"/>
          <ac:picMkLst>
            <pc:docMk/>
            <pc:sldMk cId="1205457803" sldId="272"/>
            <ac:picMk id="5" creationId="{9F580BB0-8710-088E-8005-86783E191C7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3:21.899" v="1640" actId="478"/>
        <pc:sldMkLst>
          <pc:docMk/>
          <pc:sldMk cId="2822954819" sldId="273"/>
        </pc:sldMkLst>
        <pc:spChg chg="mod">
          <ac:chgData name="Commodore St Germain" userId="420783ab-3e48-4f67-af00-cfba62042d5f" providerId="ADAL" clId="{8F6EF5B9-564F-4B6E-BA14-59F096A5143E}" dt="2026-03-03T01:22:24.698" v="1634" actId="313"/>
          <ac:spMkLst>
            <pc:docMk/>
            <pc:sldMk cId="2822954819" sldId="273"/>
            <ac:spMk id="2" creationId="{72F755B8-C304-9690-D287-F835EF350E5E}"/>
          </ac:spMkLst>
        </pc:spChg>
        <pc:picChg chg="add del mod">
          <ac:chgData name="Commodore St Germain" userId="420783ab-3e48-4f67-af00-cfba62042d5f" providerId="ADAL" clId="{8F6EF5B9-564F-4B6E-BA14-59F096A5143E}" dt="2026-03-03T01:23:21.899" v="1640" actId="478"/>
          <ac:picMkLst>
            <pc:docMk/>
            <pc:sldMk cId="2822954819" sldId="273"/>
            <ac:picMk id="5" creationId="{404B1D9E-C31A-034D-1277-FDA71FA57F47}"/>
          </ac:picMkLst>
        </pc:picChg>
      </pc:sldChg>
      <pc:sldChg chg="addSp delSp modSp new mod">
        <pc:chgData name="Commodore St Germain" userId="420783ab-3e48-4f67-af00-cfba62042d5f" providerId="ADAL" clId="{8F6EF5B9-564F-4B6E-BA14-59F096A5143E}" dt="2026-03-03T01:28:37.255" v="1769" actId="20577"/>
        <pc:sldMkLst>
          <pc:docMk/>
          <pc:sldMk cId="1039283715" sldId="274"/>
        </pc:sldMkLst>
        <pc:spChg chg="mod">
          <ac:chgData name="Commodore St Germain" userId="420783ab-3e48-4f67-af00-cfba62042d5f" providerId="ADAL" clId="{8F6EF5B9-564F-4B6E-BA14-59F096A5143E}" dt="2026-03-03T01:28:37.255" v="1769" actId="20577"/>
          <ac:spMkLst>
            <pc:docMk/>
            <pc:sldMk cId="1039283715" sldId="274"/>
            <ac:spMk id="2" creationId="{103362B9-7F73-3E86-FB82-13CECCCEF296}"/>
          </ac:spMkLst>
        </pc:spChg>
        <pc:picChg chg="add del">
          <ac:chgData name="Commodore St Germain" userId="420783ab-3e48-4f67-af00-cfba62042d5f" providerId="ADAL" clId="{8F6EF5B9-564F-4B6E-BA14-59F096A5143E}" dt="2026-03-03T01:25:18.784" v="1661" actId="478"/>
          <ac:picMkLst>
            <pc:docMk/>
            <pc:sldMk cId="1039283715" sldId="274"/>
            <ac:picMk id="5" creationId="{39780952-9DC2-DBD5-AAB5-C7BAE05BE587}"/>
          </ac:picMkLst>
        </pc:picChg>
      </pc:sldChg>
      <pc:sldChg chg="new">
        <pc:chgData name="Commodore St Germain" userId="420783ab-3e48-4f67-af00-cfba62042d5f" providerId="ADAL" clId="{8F6EF5B9-564F-4B6E-BA14-59F096A5143E}" dt="2026-03-03T00:39:50.170" v="343" actId="680"/>
        <pc:sldMkLst>
          <pc:docMk/>
          <pc:sldMk cId="4224144324" sldId="275"/>
        </pc:sldMkLst>
      </pc:sldChg>
      <pc:sldChg chg="addSp modSp new del mod">
        <pc:chgData name="Commodore St Germain" userId="420783ab-3e48-4f67-af00-cfba62042d5f" providerId="ADAL" clId="{8F6EF5B9-564F-4B6E-BA14-59F096A5143E}" dt="2026-03-03T01:02:06.505" v="998" actId="47"/>
        <pc:sldMkLst>
          <pc:docMk/>
          <pc:sldMk cId="1888730168" sldId="276"/>
        </pc:sldMkLst>
        <pc:spChg chg="mod">
          <ac:chgData name="Commodore St Germain" userId="420783ab-3e48-4f67-af00-cfba62042d5f" providerId="ADAL" clId="{8F6EF5B9-564F-4B6E-BA14-59F096A5143E}" dt="2026-03-03T00:41:01.915" v="365" actId="20577"/>
          <ac:spMkLst>
            <pc:docMk/>
            <pc:sldMk cId="1888730168" sldId="276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0:51:19.165" v="709" actId="1035"/>
          <ac:spMkLst>
            <pc:docMk/>
            <pc:sldMk cId="1888730168" sldId="276"/>
            <ac:spMk id="4" creationId="{4E2BD256-1715-C06F-254D-59C1558F2B81}"/>
          </ac:spMkLst>
        </pc:spChg>
      </pc:sldChg>
      <pc:sldChg chg="addSp 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509976808" sldId="277"/>
        </pc:sldMkLst>
        <pc:spChg chg="mod">
          <ac:chgData name="Commodore St Germain" userId="420783ab-3e48-4f67-af00-cfba62042d5f" providerId="ADAL" clId="{8F6EF5B9-564F-4B6E-BA14-59F096A5143E}" dt="2026-03-03T01:03:13.990" v="1048"/>
          <ac:spMkLst>
            <pc:docMk/>
            <pc:sldMk cId="509976808" sldId="277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0:51:40.604" v="733" actId="20577"/>
          <ac:spMkLst>
            <pc:docMk/>
            <pc:sldMk cId="509976808" sldId="277"/>
            <ac:spMk id="3" creationId="{B8C7E754-E348-D0B2-B6DF-2702F28940EB}"/>
          </ac:spMkLst>
        </pc:spChg>
        <pc:spChg chg="add del mod">
          <ac:chgData name="Commodore St Germain" userId="420783ab-3e48-4f67-af00-cfba62042d5f" providerId="ADAL" clId="{8F6EF5B9-564F-4B6E-BA14-59F096A5143E}" dt="2026-03-03T00:57:13.857" v="854" actId="6549"/>
          <ac:spMkLst>
            <pc:docMk/>
            <pc:sldMk cId="509976808" sldId="277"/>
            <ac:spMk id="4" creationId="{4E2BD256-1715-C06F-254D-59C1558F2B81}"/>
          </ac:spMkLst>
        </pc:spChg>
        <pc:spChg chg="add del mod">
          <ac:chgData name="Commodore St Germain" userId="420783ab-3e48-4f67-af00-cfba62042d5f" providerId="ADAL" clId="{8F6EF5B9-564F-4B6E-BA14-59F096A5143E}" dt="2026-03-03T01:04:25.923" v="1050" actId="478"/>
          <ac:spMkLst>
            <pc:docMk/>
            <pc:sldMk cId="509976808" sldId="277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2445998418" sldId="277"/>
        </pc:sldMkLst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595573431" sldId="278"/>
        </pc:sldMkLst>
      </pc:sldChg>
      <pc:sldChg chg="modSp add del mod or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4247357165" sldId="278"/>
        </pc:sldMkLst>
        <pc:spChg chg="mod">
          <ac:chgData name="Commodore St Germain" userId="420783ab-3e48-4f67-af00-cfba62042d5f" providerId="ADAL" clId="{8F6EF5B9-564F-4B6E-BA14-59F096A5143E}" dt="2026-03-03T01:03:11.516" v="1047"/>
          <ac:spMkLst>
            <pc:docMk/>
            <pc:sldMk cId="4247357165" sldId="278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0:39.955" v="992" actId="20577"/>
          <ac:spMkLst>
            <pc:docMk/>
            <pc:sldMk cId="4247357165" sldId="278"/>
            <ac:spMk id="4" creationId="{4E2BD256-1715-C06F-254D-59C1558F2B81}"/>
          </ac:spMkLst>
        </pc:spChg>
        <pc:spChg chg="mod">
          <ac:chgData name="Commodore St Germain" userId="420783ab-3e48-4f67-af00-cfba62042d5f" providerId="ADAL" clId="{8F6EF5B9-564F-4B6E-BA14-59F096A5143E}" dt="2026-03-03T01:00:50.006" v="995" actId="20577"/>
          <ac:spMkLst>
            <pc:docMk/>
            <pc:sldMk cId="4247357165" sldId="278"/>
            <ac:spMk id="5" creationId="{F263B1E5-80D9-07C4-6139-B6577CAD7C3C}"/>
          </ac:spMkLst>
        </pc:spChg>
      </pc:sldChg>
      <pc:sldChg chg="delSp modSp add del mod">
        <pc:chgData name="Commodore St Germain" userId="420783ab-3e48-4f67-af00-cfba62042d5f" providerId="ADAL" clId="{8F6EF5B9-564F-4B6E-BA14-59F096A5143E}" dt="2026-03-05T16:16:27.426" v="1774" actId="2696"/>
        <pc:sldMkLst>
          <pc:docMk/>
          <pc:sldMk cId="2780085179" sldId="279"/>
        </pc:sldMkLst>
        <pc:spChg chg="mod">
          <ac:chgData name="Commodore St Germain" userId="420783ab-3e48-4f67-af00-cfba62042d5f" providerId="ADAL" clId="{8F6EF5B9-564F-4B6E-BA14-59F096A5143E}" dt="2026-03-03T01:03:01.548" v="1046" actId="20577"/>
          <ac:spMkLst>
            <pc:docMk/>
            <pc:sldMk cId="2780085179" sldId="279"/>
            <ac:spMk id="2" creationId="{75022107-681E-5171-F735-A80A998BEE32}"/>
          </ac:spMkLst>
        </pc:spChg>
        <pc:spChg chg="mod">
          <ac:chgData name="Commodore St Germain" userId="420783ab-3e48-4f67-af00-cfba62042d5f" providerId="ADAL" clId="{8F6EF5B9-564F-4B6E-BA14-59F096A5143E}" dt="2026-03-03T01:02:38.487" v="1032" actId="20577"/>
          <ac:spMkLst>
            <pc:docMk/>
            <pc:sldMk cId="2780085179" sldId="279"/>
            <ac:spMk id="4" creationId="{4E2BD256-1715-C06F-254D-59C1558F2B81}"/>
          </ac:spMkLst>
        </pc:spChg>
        <pc:spChg chg="del">
          <ac:chgData name="Commodore St Germain" userId="420783ab-3e48-4f67-af00-cfba62042d5f" providerId="ADAL" clId="{8F6EF5B9-564F-4B6E-BA14-59F096A5143E}" dt="2026-03-03T01:02:15.634" v="999" actId="478"/>
          <ac:spMkLst>
            <pc:docMk/>
            <pc:sldMk cId="2780085179" sldId="279"/>
            <ac:spMk id="5" creationId="{F263B1E5-80D9-07C4-6139-B6577CAD7C3C}"/>
          </ac:spMkLst>
        </pc:spChg>
      </pc:sldChg>
      <pc:sldChg chg="add">
        <pc:chgData name="Commodore St Germain" userId="420783ab-3e48-4f67-af00-cfba62042d5f" providerId="ADAL" clId="{8F6EF5B9-564F-4B6E-BA14-59F096A5143E}" dt="2026-03-05T16:16:31.644" v="1775"/>
        <pc:sldMkLst>
          <pc:docMk/>
          <pc:sldMk cId="3792283493" sldId="279"/>
        </pc:sldMkLst>
      </pc:sldChg>
      <pc:sldChg chg="modSp new del mod">
        <pc:chgData name="Commodore St Germain" userId="420783ab-3e48-4f67-af00-cfba62042d5f" providerId="ADAL" clId="{8F6EF5B9-564F-4B6E-BA14-59F096A5143E}" dt="2026-03-03T01:04:47.693" v="1055" actId="47"/>
        <pc:sldMkLst>
          <pc:docMk/>
          <pc:sldMk cId="3091628862" sldId="280"/>
        </pc:sldMkLst>
        <pc:spChg chg="mod">
          <ac:chgData name="Commodore St Germain" userId="420783ab-3e48-4f67-af00-cfba62042d5f" providerId="ADAL" clId="{8F6EF5B9-564F-4B6E-BA14-59F096A5143E}" dt="2026-03-03T01:04:43.965" v="1053" actId="20577"/>
          <ac:spMkLst>
            <pc:docMk/>
            <pc:sldMk cId="3091628862" sldId="280"/>
            <ac:spMk id="2" creationId="{158F61B7-DA12-67E6-D6FB-A1AB474B0467}"/>
          </ac:spMkLst>
        </pc:spChg>
      </pc:sldChg>
      <pc:sldChg chg="addSp delSp modSp add mod">
        <pc:chgData name="Commodore St Germain" userId="420783ab-3e48-4f67-af00-cfba62042d5f" providerId="ADAL" clId="{8F6EF5B9-564F-4B6E-BA14-59F096A5143E}" dt="2026-03-03T01:06:37.436" v="1272" actId="14100"/>
        <pc:sldMkLst>
          <pc:docMk/>
          <pc:sldMk cId="3925045980" sldId="281"/>
        </pc:sldMkLst>
        <pc:spChg chg="mod">
          <ac:chgData name="Commodore St Germain" userId="420783ab-3e48-4f67-af00-cfba62042d5f" providerId="ADAL" clId="{8F6EF5B9-564F-4B6E-BA14-59F096A5143E}" dt="2026-03-03T01:06:30.034" v="1271" actId="14100"/>
          <ac:spMkLst>
            <pc:docMk/>
            <pc:sldMk cId="3925045980" sldId="281"/>
            <ac:spMk id="3" creationId="{B8C7E754-E348-D0B2-B6DF-2702F28940EB}"/>
          </ac:spMkLst>
        </pc:spChg>
        <pc:spChg chg="del">
          <ac:chgData name="Commodore St Germain" userId="420783ab-3e48-4f67-af00-cfba62042d5f" providerId="ADAL" clId="{8F6EF5B9-564F-4B6E-BA14-59F096A5143E}" dt="2026-03-03T01:05:08.983" v="1090" actId="478"/>
          <ac:spMkLst>
            <pc:docMk/>
            <pc:sldMk cId="3925045980" sldId="281"/>
            <ac:spMk id="4" creationId="{4E2BD256-1715-C06F-254D-59C1558F2B81}"/>
          </ac:spMkLst>
        </pc:spChg>
        <pc:spChg chg="add mod">
          <ac:chgData name="Commodore St Germain" userId="420783ab-3e48-4f67-af00-cfba62042d5f" providerId="ADAL" clId="{8F6EF5B9-564F-4B6E-BA14-59F096A5143E}" dt="2026-03-03T01:06:37.436" v="1272" actId="14100"/>
          <ac:spMkLst>
            <pc:docMk/>
            <pc:sldMk cId="3925045980" sldId="281"/>
            <ac:spMk id="5" creationId="{AD0893D0-44D3-6D71-1550-2C00D71982DD}"/>
          </ac:spMkLst>
        </pc:spChg>
      </pc:sldChg>
      <pc:sldChg chg="addSp modSp add del mod">
        <pc:chgData name="Commodore St Germain" userId="420783ab-3e48-4f67-af00-cfba62042d5f" providerId="ADAL" clId="{8F6EF5B9-564F-4B6E-BA14-59F096A5143E}" dt="2026-03-03T01:08:02.340" v="1404" actId="1076"/>
        <pc:sldMkLst>
          <pc:docMk/>
          <pc:sldMk cId="397923961" sldId="282"/>
        </pc:sldMkLst>
        <pc:spChg chg="mod">
          <ac:chgData name="Commodore St Germain" userId="420783ab-3e48-4f67-af00-cfba62042d5f" providerId="ADAL" clId="{8F6EF5B9-564F-4B6E-BA14-59F096A5143E}" dt="2026-03-03T01:07:04.478" v="1280" actId="14100"/>
          <ac:spMkLst>
            <pc:docMk/>
            <pc:sldMk cId="397923961" sldId="282"/>
            <ac:spMk id="3" creationId="{B8C7E754-E348-D0B2-B6DF-2702F28940EB}"/>
          </ac:spMkLst>
        </pc:spChg>
        <pc:spChg chg="add mod">
          <ac:chgData name="Commodore St Germain" userId="420783ab-3e48-4f67-af00-cfba62042d5f" providerId="ADAL" clId="{8F6EF5B9-564F-4B6E-BA14-59F096A5143E}" dt="2026-03-03T01:07:03.497" v="1278" actId="1076"/>
          <ac:spMkLst>
            <pc:docMk/>
            <pc:sldMk cId="397923961" sldId="282"/>
            <ac:spMk id="4" creationId="{354A2D02-BB62-E0C7-810F-1CBB23C8F0D6}"/>
          </ac:spMkLst>
        </pc:spChg>
        <pc:spChg chg="mod">
          <ac:chgData name="Commodore St Germain" userId="420783ab-3e48-4f67-af00-cfba62042d5f" providerId="ADAL" clId="{8F6EF5B9-564F-4B6E-BA14-59F096A5143E}" dt="2026-03-03T01:07:04.166" v="1279" actId="14100"/>
          <ac:spMkLst>
            <pc:docMk/>
            <pc:sldMk cId="397923961" sldId="282"/>
            <ac:spMk id="5" creationId="{AD0893D0-44D3-6D71-1550-2C00D71982DD}"/>
          </ac:spMkLst>
        </pc:spChg>
        <pc:spChg chg="add mod">
          <ac:chgData name="Commodore St Germain" userId="420783ab-3e48-4f67-af00-cfba62042d5f" providerId="ADAL" clId="{8F6EF5B9-564F-4B6E-BA14-59F096A5143E}" dt="2026-03-03T01:08:02.340" v="1404" actId="1076"/>
          <ac:spMkLst>
            <pc:docMk/>
            <pc:sldMk cId="397923961" sldId="282"/>
            <ac:spMk id="6" creationId="{93FBDF37-34F3-26E1-0C2D-3DF887761078}"/>
          </ac:spMkLst>
        </pc:spChg>
      </pc:sldChg>
      <pc:sldChg chg="delSp add mod">
        <pc:chgData name="Commodore St Germain" userId="420783ab-3e48-4f67-af00-cfba62042d5f" providerId="ADAL" clId="{8F6EF5B9-564F-4B6E-BA14-59F096A5143E}" dt="2026-03-03T01:16:45.574" v="1414" actId="478"/>
        <pc:sldMkLst>
          <pc:docMk/>
          <pc:sldMk cId="1754371123" sldId="283"/>
        </pc:sldMkLst>
        <pc:spChg chg="del">
          <ac:chgData name="Commodore St Germain" userId="420783ab-3e48-4f67-af00-cfba62042d5f" providerId="ADAL" clId="{8F6EF5B9-564F-4B6E-BA14-59F096A5143E}" dt="2026-03-03T01:16:45.574" v="1414" actId="478"/>
          <ac:spMkLst>
            <pc:docMk/>
            <pc:sldMk cId="1754371123" sldId="283"/>
            <ac:spMk id="6" creationId="{93FBDF37-34F3-26E1-0C2D-3DF887761078}"/>
          </ac:spMkLst>
        </pc:spChg>
      </pc:sldChg>
      <pc:sldChg chg="add del">
        <pc:chgData name="Commodore St Germain" userId="420783ab-3e48-4f67-af00-cfba62042d5f" providerId="ADAL" clId="{8F6EF5B9-564F-4B6E-BA14-59F096A5143E}" dt="2026-03-03T01:16:35.123" v="1413" actId="47"/>
        <pc:sldMkLst>
          <pc:docMk/>
          <pc:sldMk cId="571429289" sldId="284"/>
        </pc:sldMkLst>
      </pc:sldChg>
      <pc:sldChg chg="add">
        <pc:chgData name="Commodore St Germain" userId="420783ab-3e48-4f67-af00-cfba62042d5f" providerId="ADAL" clId="{8F6EF5B9-564F-4B6E-BA14-59F096A5143E}" dt="2026-03-03T01:16:29.070" v="1412"/>
        <pc:sldMkLst>
          <pc:docMk/>
          <pc:sldMk cId="4127048360" sldId="285"/>
        </pc:sldMkLst>
      </pc:sldChg>
      <pc:sldChg chg="addSp modSp new mod ord">
        <pc:chgData name="Commodore St Germain" userId="420783ab-3e48-4f67-af00-cfba62042d5f" providerId="ADAL" clId="{8F6EF5B9-564F-4B6E-BA14-59F096A5143E}" dt="2026-03-03T01:19:05.877" v="1505" actId="20577"/>
        <pc:sldMkLst>
          <pc:docMk/>
          <pc:sldMk cId="3138853666" sldId="286"/>
        </pc:sldMkLst>
        <pc:spChg chg="mod">
          <ac:chgData name="Commodore St Germain" userId="420783ab-3e48-4f67-af00-cfba62042d5f" providerId="ADAL" clId="{8F6EF5B9-564F-4B6E-BA14-59F096A5143E}" dt="2026-03-03T01:19:05.877" v="1505" actId="20577"/>
          <ac:spMkLst>
            <pc:docMk/>
            <pc:sldMk cId="3138853666" sldId="286"/>
            <ac:spMk id="2" creationId="{4DFDC39B-17FF-582C-29E8-1C8709351041}"/>
          </ac:spMkLst>
        </pc:spChg>
        <pc:picChg chg="add mod">
          <ac:chgData name="Commodore St Germain" userId="420783ab-3e48-4f67-af00-cfba62042d5f" providerId="ADAL" clId="{8F6EF5B9-564F-4B6E-BA14-59F096A5143E}" dt="2026-03-03T01:18:32.745" v="1473" actId="1076"/>
          <ac:picMkLst>
            <pc:docMk/>
            <pc:sldMk cId="3138853666" sldId="286"/>
            <ac:picMk id="5" creationId="{654A1F16-820E-7362-842D-2143AFB23300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19:40.109" v="1551" actId="20577"/>
        <pc:sldMkLst>
          <pc:docMk/>
          <pc:sldMk cId="830999383" sldId="287"/>
        </pc:sldMkLst>
        <pc:spChg chg="del">
          <ac:chgData name="Commodore St Germain" userId="420783ab-3e48-4f67-af00-cfba62042d5f" providerId="ADAL" clId="{8F6EF5B9-564F-4B6E-BA14-59F096A5143E}" dt="2026-03-03T01:19:27.524" v="1509" actId="478"/>
          <ac:spMkLst>
            <pc:docMk/>
            <pc:sldMk cId="830999383" sldId="287"/>
            <ac:spMk id="3" creationId="{5A06F4DE-6EEC-A738-C240-E672565293BF}"/>
          </ac:spMkLst>
        </pc:spChg>
        <pc:spChg chg="add mod">
          <ac:chgData name="Commodore St Germain" userId="420783ab-3e48-4f67-af00-cfba62042d5f" providerId="ADAL" clId="{8F6EF5B9-564F-4B6E-BA14-59F096A5143E}" dt="2026-03-03T01:19:32.828" v="1526" actId="20577"/>
          <ac:spMkLst>
            <pc:docMk/>
            <pc:sldMk cId="830999383" sldId="287"/>
            <ac:spMk id="4" creationId="{405C7961-2A5A-91DC-E860-09CE18E416D5}"/>
          </ac:spMkLst>
        </pc:spChg>
        <pc:spChg chg="add mod">
          <ac:chgData name="Commodore St Germain" userId="420783ab-3e48-4f67-af00-cfba62042d5f" providerId="ADAL" clId="{8F6EF5B9-564F-4B6E-BA14-59F096A5143E}" dt="2026-03-03T01:19:40.109" v="1551" actId="20577"/>
          <ac:spMkLst>
            <pc:docMk/>
            <pc:sldMk cId="830999383" sldId="287"/>
            <ac:spMk id="6" creationId="{D1C57075-49F2-38C9-6C09-4B1817F4352B}"/>
          </ac:spMkLst>
        </pc:spChg>
        <pc:picChg chg="del">
          <ac:chgData name="Commodore St Germain" userId="420783ab-3e48-4f67-af00-cfba62042d5f" providerId="ADAL" clId="{8F6EF5B9-564F-4B6E-BA14-59F096A5143E}" dt="2026-03-03T01:19:14.223" v="1507" actId="478"/>
          <ac:picMkLst>
            <pc:docMk/>
            <pc:sldMk cId="830999383" sldId="287"/>
            <ac:picMk id="5" creationId="{654A1F16-820E-7362-842D-2143AFB23300}"/>
          </ac:picMkLst>
        </pc:picChg>
      </pc:sldChg>
      <pc:sldChg chg="add">
        <pc:chgData name="Commodore St Germain" userId="420783ab-3e48-4f67-af00-cfba62042d5f" providerId="ADAL" clId="{8F6EF5B9-564F-4B6E-BA14-59F096A5143E}" dt="2026-03-03T01:23:17.630" v="1637"/>
        <pc:sldMkLst>
          <pc:docMk/>
          <pc:sldMk cId="2969642395" sldId="288"/>
        </pc:sldMkLst>
      </pc:sldChg>
      <pc:sldChg chg="addSp delSp modSp add mod">
        <pc:chgData name="Commodore St Germain" userId="420783ab-3e48-4f67-af00-cfba62042d5f" providerId="ADAL" clId="{8F6EF5B9-564F-4B6E-BA14-59F096A5143E}" dt="2026-03-03T01:24:22.365" v="1650" actId="1076"/>
        <pc:sldMkLst>
          <pc:docMk/>
          <pc:sldMk cId="3229496810" sldId="289"/>
        </pc:sldMkLst>
        <pc:picChg chg="del">
          <ac:chgData name="Commodore St Germain" userId="420783ab-3e48-4f67-af00-cfba62042d5f" providerId="ADAL" clId="{8F6EF5B9-564F-4B6E-BA14-59F096A5143E}" dt="2026-03-03T01:23:27.030" v="1641" actId="478"/>
          <ac:picMkLst>
            <pc:docMk/>
            <pc:sldMk cId="3229496810" sldId="289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4:22.365" v="1650" actId="1076"/>
          <ac:picMkLst>
            <pc:docMk/>
            <pc:sldMk cId="3229496810" sldId="289"/>
            <ac:picMk id="6" creationId="{47C34E11-D6D6-46EA-CE10-09351E362934}"/>
          </ac:picMkLst>
        </pc:picChg>
      </pc:sldChg>
      <pc:sldChg chg="addSp delSp modSp add mod ord">
        <pc:chgData name="Commodore St Germain" userId="420783ab-3e48-4f67-af00-cfba62042d5f" providerId="ADAL" clId="{8F6EF5B9-564F-4B6E-BA14-59F096A5143E}" dt="2026-03-03T01:23:57.636" v="1648"/>
        <pc:sldMkLst>
          <pc:docMk/>
          <pc:sldMk cId="2593251253" sldId="290"/>
        </pc:sldMkLst>
        <pc:picChg chg="del mod">
          <ac:chgData name="Commodore St Germain" userId="420783ab-3e48-4f67-af00-cfba62042d5f" providerId="ADAL" clId="{8F6EF5B9-564F-4B6E-BA14-59F096A5143E}" dt="2026-03-03T01:23:31.230" v="1643" actId="478"/>
          <ac:picMkLst>
            <pc:docMk/>
            <pc:sldMk cId="2593251253" sldId="290"/>
            <ac:picMk id="5" creationId="{404B1D9E-C31A-034D-1277-FDA71FA57F47}"/>
          </ac:picMkLst>
        </pc:picChg>
        <pc:picChg chg="add mod">
          <ac:chgData name="Commodore St Germain" userId="420783ab-3e48-4f67-af00-cfba62042d5f" providerId="ADAL" clId="{8F6EF5B9-564F-4B6E-BA14-59F096A5143E}" dt="2026-03-03T01:23:55.456" v="1646" actId="1076"/>
          <ac:picMkLst>
            <pc:docMk/>
            <pc:sldMk cId="2593251253" sldId="290"/>
            <ac:picMk id="6" creationId="{AB40A7F1-8B56-5F5B-F110-63F8C53AEDC5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5:10.825" v="1658" actId="1076"/>
        <pc:sldMkLst>
          <pc:docMk/>
          <pc:sldMk cId="1039702203" sldId="291"/>
        </pc:sldMkLst>
        <pc:picChg chg="add mod">
          <ac:chgData name="Commodore St Germain" userId="420783ab-3e48-4f67-af00-cfba62042d5f" providerId="ADAL" clId="{8F6EF5B9-564F-4B6E-BA14-59F096A5143E}" dt="2026-03-03T01:25:10.825" v="1658" actId="1076"/>
          <ac:picMkLst>
            <pc:docMk/>
            <pc:sldMk cId="1039702203" sldId="291"/>
            <ac:picMk id="5" creationId="{D23729A6-5840-A9CB-9B56-EC057CB480B7}"/>
          </ac:picMkLst>
        </pc:picChg>
        <pc:picChg chg="del">
          <ac:chgData name="Commodore St Germain" userId="420783ab-3e48-4f67-af00-cfba62042d5f" providerId="ADAL" clId="{8F6EF5B9-564F-4B6E-BA14-59F096A5143E}" dt="2026-03-03T01:24:55.185" v="1656" actId="478"/>
          <ac:picMkLst>
            <pc:docMk/>
            <pc:sldMk cId="1039702203" sldId="291"/>
            <ac:picMk id="6" creationId="{47C34E11-D6D6-46EA-CE10-09351E362934}"/>
          </ac:picMkLst>
        </pc:picChg>
      </pc:sldChg>
      <pc:sldChg chg="add del">
        <pc:chgData name="Commodore St Germain" userId="420783ab-3e48-4f67-af00-cfba62042d5f" providerId="ADAL" clId="{8F6EF5B9-564F-4B6E-BA14-59F096A5143E}" dt="2026-03-03T01:25:12.792" v="1659" actId="47"/>
        <pc:sldMkLst>
          <pc:docMk/>
          <pc:sldMk cId="2876299498" sldId="292"/>
        </pc:sldMkLst>
      </pc:sldChg>
      <pc:sldChg chg="addSp delSp add mod">
        <pc:chgData name="Commodore St Germain" userId="420783ab-3e48-4f67-af00-cfba62042d5f" providerId="ADAL" clId="{8F6EF5B9-564F-4B6E-BA14-59F096A5143E}" dt="2026-03-03T01:27:04.349" v="1689" actId="22"/>
        <pc:sldMkLst>
          <pc:docMk/>
          <pc:sldMk cId="3609744906" sldId="293"/>
        </pc:sldMkLst>
        <pc:picChg chg="add del">
          <ac:chgData name="Commodore St Germain" userId="420783ab-3e48-4f67-af00-cfba62042d5f" providerId="ADAL" clId="{8F6EF5B9-564F-4B6E-BA14-59F096A5143E}" dt="2026-03-03T01:27:04.349" v="1689" actId="22"/>
          <ac:picMkLst>
            <pc:docMk/>
            <pc:sldMk cId="3609744906" sldId="293"/>
            <ac:picMk id="5" creationId="{71B3016B-DD3A-B53D-9641-B3A72860C5AD}"/>
          </ac:picMkLst>
        </pc:picChg>
      </pc:sldChg>
      <pc:sldChg chg="addSp delSp modSp add mod">
        <pc:chgData name="Commodore St Germain" userId="420783ab-3e48-4f67-af00-cfba62042d5f" providerId="ADAL" clId="{8F6EF5B9-564F-4B6E-BA14-59F096A5143E}" dt="2026-03-03T01:27:07.715" v="1691" actId="1076"/>
        <pc:sldMkLst>
          <pc:docMk/>
          <pc:sldMk cId="2048587846" sldId="294"/>
        </pc:sldMkLst>
        <pc:picChg chg="add mod">
          <ac:chgData name="Commodore St Germain" userId="420783ab-3e48-4f67-af00-cfba62042d5f" providerId="ADAL" clId="{8F6EF5B9-564F-4B6E-BA14-59F096A5143E}" dt="2026-03-03T01:27:07.715" v="1691" actId="1076"/>
          <ac:picMkLst>
            <pc:docMk/>
            <pc:sldMk cId="2048587846" sldId="294"/>
            <ac:picMk id="5" creationId="{5996CB1D-179F-FF9B-3794-E7D166CBA41D}"/>
          </ac:picMkLst>
        </pc:picChg>
        <pc:picChg chg="del">
          <ac:chgData name="Commodore St Germain" userId="420783ab-3e48-4f67-af00-cfba62042d5f" providerId="ADAL" clId="{8F6EF5B9-564F-4B6E-BA14-59F096A5143E}" dt="2026-03-03T01:25:16.398" v="1660" actId="478"/>
          <ac:picMkLst>
            <pc:docMk/>
            <pc:sldMk cId="2048587846" sldId="294"/>
            <ac:picMk id="6" creationId="{47C34E11-D6D6-46EA-CE10-09351E362934}"/>
          </ac:picMkLst>
        </pc:picChg>
      </pc:sldChg>
      <pc:sldChg chg="modSp new mod">
        <pc:chgData name="Commodore St Germain" userId="420783ab-3e48-4f67-af00-cfba62042d5f" providerId="ADAL" clId="{8F6EF5B9-564F-4B6E-BA14-59F096A5143E}" dt="2026-03-03T01:26:14.295" v="1683" actId="20577"/>
        <pc:sldMkLst>
          <pc:docMk/>
          <pc:sldMk cId="2576210207" sldId="295"/>
        </pc:sldMkLst>
        <pc:spChg chg="mod">
          <ac:chgData name="Commodore St Germain" userId="420783ab-3e48-4f67-af00-cfba62042d5f" providerId="ADAL" clId="{8F6EF5B9-564F-4B6E-BA14-59F096A5143E}" dt="2026-03-03T01:26:14.295" v="1683" actId="20577"/>
          <ac:spMkLst>
            <pc:docMk/>
            <pc:sldMk cId="2576210207" sldId="295"/>
            <ac:spMk id="2" creationId="{9F6C7182-BE14-D921-AC3E-82BFF4EEAC06}"/>
          </ac:spMkLst>
        </pc:spChg>
      </pc:sldChg>
      <pc:sldChg chg="new">
        <pc:chgData name="Commodore St Germain" userId="420783ab-3e48-4f67-af00-cfba62042d5f" providerId="ADAL" clId="{8F6EF5B9-564F-4B6E-BA14-59F096A5143E}" dt="2026-03-03T01:26:20.816" v="1684" actId="680"/>
        <pc:sldMkLst>
          <pc:docMk/>
          <pc:sldMk cId="1171624760" sldId="296"/>
        </pc:sldMkLst>
      </pc:sldChg>
      <pc:sldChg chg="addSp modSp add mod">
        <pc:chgData name="Commodore St Germain" userId="420783ab-3e48-4f67-af00-cfba62042d5f" providerId="ADAL" clId="{8F6EF5B9-564F-4B6E-BA14-59F096A5143E}" dt="2026-03-03T01:27:37.403" v="1694" actId="1076"/>
        <pc:sldMkLst>
          <pc:docMk/>
          <pc:sldMk cId="2812790301" sldId="297"/>
        </pc:sldMkLst>
        <pc:picChg chg="add mod">
          <ac:chgData name="Commodore St Germain" userId="420783ab-3e48-4f67-af00-cfba62042d5f" providerId="ADAL" clId="{8F6EF5B9-564F-4B6E-BA14-59F096A5143E}" dt="2026-03-03T01:27:37.403" v="1694" actId="1076"/>
          <ac:picMkLst>
            <pc:docMk/>
            <pc:sldMk cId="2812790301" sldId="297"/>
            <ac:picMk id="5" creationId="{702ED598-2137-C134-C327-8561BF3D4F0E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7:47.271" v="1696" actId="1076"/>
        <pc:sldMkLst>
          <pc:docMk/>
          <pc:sldMk cId="1141021235" sldId="298"/>
        </pc:sldMkLst>
        <pc:picChg chg="add mod">
          <ac:chgData name="Commodore St Germain" userId="420783ab-3e48-4f67-af00-cfba62042d5f" providerId="ADAL" clId="{8F6EF5B9-564F-4B6E-BA14-59F096A5143E}" dt="2026-03-03T01:27:47.271" v="1696" actId="1076"/>
          <ac:picMkLst>
            <pc:docMk/>
            <pc:sldMk cId="1141021235" sldId="298"/>
            <ac:picMk id="5" creationId="{2A8EAC10-F27F-24B6-30D8-1D262A4D6FEC}"/>
          </ac:picMkLst>
        </pc:picChg>
      </pc:sldChg>
      <pc:sldChg chg="addSp modSp add mod">
        <pc:chgData name="Commodore St Germain" userId="420783ab-3e48-4f67-af00-cfba62042d5f" providerId="ADAL" clId="{8F6EF5B9-564F-4B6E-BA14-59F096A5143E}" dt="2026-03-03T01:28:05.245" v="1698" actId="1076"/>
        <pc:sldMkLst>
          <pc:docMk/>
          <pc:sldMk cId="3406647448" sldId="299"/>
        </pc:sldMkLst>
        <pc:picChg chg="add mod">
          <ac:chgData name="Commodore St Germain" userId="420783ab-3e48-4f67-af00-cfba62042d5f" providerId="ADAL" clId="{8F6EF5B9-564F-4B6E-BA14-59F096A5143E}" dt="2026-03-03T01:28:05.245" v="1698" actId="1076"/>
          <ac:picMkLst>
            <pc:docMk/>
            <pc:sldMk cId="3406647448" sldId="299"/>
            <ac:picMk id="5" creationId="{AE5A7B09-F1F9-4CBB-D8B4-7075E5E5F832}"/>
          </ac:picMkLst>
        </pc:picChg>
      </pc:sldChg>
      <pc:sldChg chg="new">
        <pc:chgData name="Commodore St Germain" userId="420783ab-3e48-4f67-af00-cfba62042d5f" providerId="ADAL" clId="{8F6EF5B9-564F-4B6E-BA14-59F096A5143E}" dt="2026-03-04T22:46:28.447" v="1770" actId="680"/>
        <pc:sldMkLst>
          <pc:docMk/>
          <pc:sldMk cId="1505214996" sldId="300"/>
        </pc:sldMkLst>
      </pc:sldChg>
      <pc:sldChg chg="add ord">
        <pc:chgData name="Commodore St Germain" userId="420783ab-3e48-4f67-af00-cfba62042d5f" providerId="ADAL" clId="{8F6EF5B9-564F-4B6E-BA14-59F096A5143E}" dt="2026-03-05T16:16:07.825" v="1773"/>
        <pc:sldMkLst>
          <pc:docMk/>
          <pc:sldMk cId="3740031918" sldId="301"/>
        </pc:sldMkLst>
      </pc:sldChg>
      <pc:sldChg chg="add">
        <pc:chgData name="Commodore St Germain" userId="420783ab-3e48-4f67-af00-cfba62042d5f" providerId="ADAL" clId="{8F6EF5B9-564F-4B6E-BA14-59F096A5143E}" dt="2026-03-05T16:16:38.575" v="1776"/>
        <pc:sldMkLst>
          <pc:docMk/>
          <pc:sldMk cId="329686628" sldId="302"/>
        </pc:sldMkLst>
      </pc:sldChg>
      <pc:sldChg chg="new">
        <pc:chgData name="Commodore St Germain" userId="420783ab-3e48-4f67-af00-cfba62042d5f" providerId="ADAL" clId="{8F6EF5B9-564F-4B6E-BA14-59F096A5143E}" dt="2026-03-16T23:01:31.861" v="2033" actId="680"/>
        <pc:sldMkLst>
          <pc:docMk/>
          <pc:sldMk cId="124810816" sldId="303"/>
        </pc:sldMkLst>
      </pc:sldChg>
      <pc:sldMasterChg chg="modSldLayout">
        <pc:chgData name="Commodore St Germain" userId="420783ab-3e48-4f67-af00-cfba62042d5f" providerId="ADAL" clId="{8F6EF5B9-564F-4B6E-BA14-59F096A5143E}" dt="2026-03-03T00:01:27.535" v="38" actId="113"/>
        <pc:sldMasterMkLst>
          <pc:docMk/>
          <pc:sldMasterMk cId="1156611924" sldId="2147483648"/>
        </pc:sldMasterMkLst>
        <pc:sldLayoutChg chg="modSp mod">
          <pc:chgData name="Commodore St Germain" userId="420783ab-3e48-4f67-af00-cfba62042d5f" providerId="ADAL" clId="{8F6EF5B9-564F-4B6E-BA14-59F096A5143E}" dt="2026-03-03T00:01:27.535" v="38" actId="113"/>
          <pc:sldLayoutMkLst>
            <pc:docMk/>
            <pc:sldMasterMk cId="1156611924" sldId="2147483648"/>
            <pc:sldLayoutMk cId="3186368566" sldId="2147483650"/>
          </pc:sldLayoutMkLst>
          <pc:spChg chg="mod">
            <ac:chgData name="Commodore St Germain" userId="420783ab-3e48-4f67-af00-cfba62042d5f" providerId="ADAL" clId="{8F6EF5B9-564F-4B6E-BA14-59F096A5143E}" dt="2026-03-03T00:01:27.535" v="38" actId="113"/>
            <ac:spMkLst>
              <pc:docMk/>
              <pc:sldMasterMk cId="1156611924" sldId="2147483648"/>
              <pc:sldLayoutMk cId="3186368566" sldId="2147483650"/>
              <ac:spMk id="2" creationId="{6111A254-FAFD-8311-4BA6-EC7B9382D1C6}"/>
            </ac:spMkLst>
          </pc:spChg>
        </pc:sldLayoutChg>
      </pc:sldMasterChg>
    </pc:docChg>
  </pc:docChgLst>
  <pc:docChgLst>
    <pc:chgData name="Commodore St Germain" userId="420783ab-3e48-4f67-af00-cfba62042d5f" providerId="ADAL" clId="{DD1B7A10-BE32-4CF4-AD88-DA6C9D899118}"/>
    <pc:docChg chg="undo custSel addSld delSld modSld sldOrd">
      <pc:chgData name="Commodore St Germain" userId="420783ab-3e48-4f67-af00-cfba62042d5f" providerId="ADAL" clId="{DD1B7A10-BE32-4CF4-AD88-DA6C9D899118}" dt="2026-06-02T15:59:39.905" v="5084" actId="478"/>
      <pc:docMkLst>
        <pc:docMk/>
      </pc:docMkLst>
      <pc:sldChg chg="modSp mod">
        <pc:chgData name="Commodore St Germain" userId="420783ab-3e48-4f67-af00-cfba62042d5f" providerId="ADAL" clId="{DD1B7A10-BE32-4CF4-AD88-DA6C9D899118}" dt="2026-04-02T22:31:26.866" v="3116" actId="20577"/>
        <pc:sldMkLst>
          <pc:docMk/>
          <pc:sldMk cId="490152429" sldId="256"/>
        </pc:sldMkLst>
        <pc:spChg chg="mod">
          <ac:chgData name="Commodore St Germain" userId="420783ab-3e48-4f67-af00-cfba62042d5f" providerId="ADAL" clId="{DD1B7A10-BE32-4CF4-AD88-DA6C9D899118}" dt="2026-04-02T21:38:02.149" v="2988" actId="20577"/>
          <ac:spMkLst>
            <pc:docMk/>
            <pc:sldMk cId="490152429" sldId="256"/>
            <ac:spMk id="2" creationId="{8D9EC2C3-EE7A-C37F-8465-67016C90D0B9}"/>
          </ac:spMkLst>
        </pc:spChg>
        <pc:spChg chg="mod">
          <ac:chgData name="Commodore St Germain" userId="420783ab-3e48-4f67-af00-cfba62042d5f" providerId="ADAL" clId="{DD1B7A10-BE32-4CF4-AD88-DA6C9D899118}" dt="2026-04-02T22:31:26.866" v="3116" actId="20577"/>
          <ac:spMkLst>
            <pc:docMk/>
            <pc:sldMk cId="490152429" sldId="256"/>
            <ac:spMk id="3" creationId="{FAE6C167-8755-0957-EC44-727CF70712E3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18327651" sldId="261"/>
        </pc:sldMkLst>
      </pc:sldChg>
      <pc:sldChg chg="addSp delSp modSp del mod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726688188" sldId="269"/>
        </pc:sldMkLst>
        <pc:spChg chg="add del">
          <ac:chgData name="Commodore St Germain" userId="420783ab-3e48-4f67-af00-cfba62042d5f" providerId="ADAL" clId="{DD1B7A10-BE32-4CF4-AD88-DA6C9D899118}" dt="2026-03-25T17:15:43.113" v="25" actId="22"/>
          <ac:spMkLst>
            <pc:docMk/>
            <pc:sldMk cId="1726688188" sldId="269"/>
            <ac:spMk id="6" creationId="{9F863737-C65B-9FC9-5B22-6B7C6EA6C8AA}"/>
          </ac:spMkLst>
        </pc:spChg>
        <pc:spChg chg="add del mod">
          <ac:chgData name="Commodore St Germain" userId="420783ab-3e48-4f67-af00-cfba62042d5f" providerId="ADAL" clId="{DD1B7A10-BE32-4CF4-AD88-DA6C9D899118}" dt="2026-03-25T17:16:22.937" v="41" actId="478"/>
          <ac:spMkLst>
            <pc:docMk/>
            <pc:sldMk cId="1726688188" sldId="269"/>
            <ac:spMk id="7" creationId="{89D7B06D-ACF1-5DB8-FBC5-DEB55B6C7042}"/>
          </ac:spMkLst>
        </pc:spChg>
        <pc:spChg chg="add del mod">
          <ac:chgData name="Commodore St Germain" userId="420783ab-3e48-4f67-af00-cfba62042d5f" providerId="ADAL" clId="{DD1B7A10-BE32-4CF4-AD88-DA6C9D899118}" dt="2026-03-25T17:16:31.113" v="50" actId="20577"/>
          <ac:spMkLst>
            <pc:docMk/>
            <pc:sldMk cId="1726688188" sldId="269"/>
            <ac:spMk id="8" creationId="{E959DF26-E62F-E676-CCB0-ED307E7ABFB1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529775196" sldId="269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529775196" sldId="269"/>
            <ac:inkMk id="4" creationId="{7862C9D4-FFC2-4093-0575-3F19CD1C7F20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333781969" sldId="270"/>
        </pc:sldMkLst>
        <pc:spChg chg="add mod">
          <ac:chgData name="Commodore St Germain" userId="420783ab-3e48-4f67-af00-cfba62042d5f" providerId="ADAL" clId="{DD1B7A10-BE32-4CF4-AD88-DA6C9D899118}" dt="2026-03-25T17:16:34.462" v="51"/>
          <ac:spMkLst>
            <pc:docMk/>
            <pc:sldMk cId="1333781969" sldId="270"/>
            <ac:spMk id="4" creationId="{D22D2F82-231C-8B4C-3C4B-5623BCCEE91E}"/>
          </ac:spMkLst>
        </pc:sp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663225097" sldId="270"/>
        </pc:sldMkLst>
        <pc:spChg chg="del">
          <ac:chgData name="Commodore St Germain" userId="420783ab-3e48-4f67-af00-cfba62042d5f" providerId="ADAL" clId="{DD1B7A10-BE32-4CF4-AD88-DA6C9D899118}" dt="2026-04-02T21:21:20.736" v="1995" actId="478"/>
          <ac:spMkLst>
            <pc:docMk/>
            <pc:sldMk cId="3663225097" sldId="270"/>
            <ac:spMk id="3" creationId="{8909739A-2F63-895E-4AB2-3F1C4FA07A54}"/>
          </ac:spMkLst>
        </pc:spChg>
        <pc:spChg chg="add mod">
          <ac:chgData name="Commodore St Germain" userId="420783ab-3e48-4f67-af00-cfba62042d5f" providerId="ADAL" clId="{DD1B7A10-BE32-4CF4-AD88-DA6C9D899118}" dt="2026-04-02T21:21:01.409" v="1977" actId="692"/>
          <ac:spMkLst>
            <pc:docMk/>
            <pc:sldMk cId="3663225097" sldId="270"/>
            <ac:spMk id="6" creationId="{7B023B2C-5F9C-498B-F231-1135E9B7C9C6}"/>
          </ac:spMkLst>
        </pc:spChg>
        <pc:spChg chg="add mod">
          <ac:chgData name="Commodore St Germain" userId="420783ab-3e48-4f67-af00-cfba62042d5f" providerId="ADAL" clId="{DD1B7A10-BE32-4CF4-AD88-DA6C9D899118}" dt="2026-04-02T21:22:09.851" v="2022" actId="20577"/>
          <ac:spMkLst>
            <pc:docMk/>
            <pc:sldMk cId="3663225097" sldId="270"/>
            <ac:spMk id="7" creationId="{E57DD77E-1738-1E6C-0D75-938F8CDBA97A}"/>
          </ac:spMkLst>
        </pc:spChg>
        <pc:spChg chg="add mod">
          <ac:chgData name="Commodore St Germain" userId="420783ab-3e48-4f67-af00-cfba62042d5f" providerId="ADAL" clId="{DD1B7A10-BE32-4CF4-AD88-DA6C9D899118}" dt="2026-04-02T21:21:33.337" v="1999" actId="1076"/>
          <ac:spMkLst>
            <pc:docMk/>
            <pc:sldMk cId="3663225097" sldId="270"/>
            <ac:spMk id="8" creationId="{D8F61BB8-E4B2-C9E6-07AF-BB451A8A816F}"/>
          </ac:spMkLst>
        </pc:spChg>
        <pc:spChg chg="add mod">
          <ac:chgData name="Commodore St Germain" userId="420783ab-3e48-4f67-af00-cfba62042d5f" providerId="ADAL" clId="{DD1B7A10-BE32-4CF4-AD88-DA6C9D899118}" dt="2026-04-02T21:21:43.248" v="2001" actId="1076"/>
          <ac:spMkLst>
            <pc:docMk/>
            <pc:sldMk cId="3663225097" sldId="270"/>
            <ac:spMk id="9" creationId="{BE1F2BA6-F242-B64E-6FF8-12F595574D94}"/>
          </ac:spMkLst>
        </pc:spChg>
        <pc:spChg chg="add mod">
          <ac:chgData name="Commodore St Germain" userId="420783ab-3e48-4f67-af00-cfba62042d5f" providerId="ADAL" clId="{DD1B7A10-BE32-4CF4-AD88-DA6C9D899118}" dt="2026-04-02T21:21:58.891" v="2009" actId="1076"/>
          <ac:spMkLst>
            <pc:docMk/>
            <pc:sldMk cId="3663225097" sldId="270"/>
            <ac:spMk id="10" creationId="{B4A0D96B-EA95-CFC2-1A71-FAE119781FAD}"/>
          </ac:spMkLst>
        </pc:spChg>
        <pc:spChg chg="add mod">
          <ac:chgData name="Commodore St Germain" userId="420783ab-3e48-4f67-af00-cfba62042d5f" providerId="ADAL" clId="{DD1B7A10-BE32-4CF4-AD88-DA6C9D899118}" dt="2026-04-02T21:24:37.451" v="2200" actId="20577"/>
          <ac:spMkLst>
            <pc:docMk/>
            <pc:sldMk cId="3663225097" sldId="270"/>
            <ac:spMk id="11" creationId="{6C22946A-D837-DFAC-1C00-C065D74D5C1B}"/>
          </ac:spMkLst>
        </pc:spChg>
        <pc:picChg chg="mod">
          <ac:chgData name="Commodore St Germain" userId="420783ab-3e48-4f67-af00-cfba62042d5f" providerId="ADAL" clId="{DD1B7A10-BE32-4CF4-AD88-DA6C9D899118}" dt="2026-04-02T21:21:11.883" v="1994" actId="1038"/>
          <ac:picMkLst>
            <pc:docMk/>
            <pc:sldMk cId="3663225097" sldId="270"/>
            <ac:picMk id="5" creationId="{1DEC929C-88BC-B7A5-D2AA-7C7668CBB030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3225097" sldId="270"/>
            <ac:inkMk id="3" creationId="{2FDCBE6C-CD7A-3718-B167-9032928B54C5}"/>
          </ac:inkMkLst>
        </pc:ink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2621071" sldId="271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621071" sldId="271"/>
            <ac:inkMk id="6" creationId="{BDBE5D9C-43A9-6742-8C27-823B595B3BBB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187105507" sldId="271"/>
        </pc:sldMkLst>
        <pc:spChg chg="add mod">
          <ac:chgData name="Commodore St Germain" userId="420783ab-3e48-4f67-af00-cfba62042d5f" providerId="ADAL" clId="{DD1B7A10-BE32-4CF4-AD88-DA6C9D899118}" dt="2026-03-25T17:16:42.671" v="55"/>
          <ac:spMkLst>
            <pc:docMk/>
            <pc:sldMk cId="1187105507" sldId="271"/>
            <ac:spMk id="4" creationId="{B4CF0730-99DD-1A55-D12C-7E26A288FCED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731291704" sldId="272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731291704" sldId="272"/>
            <ac:inkMk id="6" creationId="{1168F267-B83A-9A68-14C2-E911433E1B14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1205457803" sldId="272"/>
        </pc:sldMkLst>
        <pc:spChg chg="add mod">
          <ac:chgData name="Commodore St Germain" userId="420783ab-3e48-4f67-af00-cfba62042d5f" providerId="ADAL" clId="{DD1B7A10-BE32-4CF4-AD88-DA6C9D899118}" dt="2026-03-25T17:16:41.693" v="54"/>
          <ac:spMkLst>
            <pc:docMk/>
            <pc:sldMk cId="1205457803" sldId="272"/>
            <ac:spMk id="4" creationId="{0F04799A-AE63-6636-6DFE-B10F9B068054}"/>
          </ac:spMkLst>
        </pc:sp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22954819" sldId="27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283715" sldId="27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24144324" sldId="275"/>
        </pc:sldMkLst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939850931" sldId="286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939850931" sldId="286"/>
            <ac:inkMk id="6" creationId="{8051193F-B32C-23D7-1E8C-F8CF0ADE1FE8}"/>
          </ac:inkMkLst>
        </pc:ink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3138853666" sldId="286"/>
        </pc:sldMkLst>
        <pc:spChg chg="add mod">
          <ac:chgData name="Commodore St Germain" userId="420783ab-3e48-4f67-af00-cfba62042d5f" providerId="ADAL" clId="{DD1B7A10-BE32-4CF4-AD88-DA6C9D899118}" dt="2026-03-25T17:16:35.336" v="52"/>
          <ac:spMkLst>
            <pc:docMk/>
            <pc:sldMk cId="3138853666" sldId="286"/>
            <ac:spMk id="4" creationId="{E60A7076-85B0-37C7-B6BD-71716611C70D}"/>
          </ac:spMkLst>
        </pc:spChg>
      </pc:sldChg>
      <pc:sldChg chg="addSp modSp del">
        <pc:chgData name="Commodore St Germain" userId="420783ab-3e48-4f67-af00-cfba62042d5f" providerId="ADAL" clId="{DD1B7A10-BE32-4CF4-AD88-DA6C9D899118}" dt="2026-04-02T20:20:48.073" v="709" actId="2696"/>
        <pc:sldMkLst>
          <pc:docMk/>
          <pc:sldMk cId="830999383" sldId="287"/>
        </pc:sldMkLst>
        <pc:spChg chg="add mod">
          <ac:chgData name="Commodore St Germain" userId="420783ab-3e48-4f67-af00-cfba62042d5f" providerId="ADAL" clId="{DD1B7A10-BE32-4CF4-AD88-DA6C9D899118}" dt="2026-03-25T17:16:36.886" v="53"/>
          <ac:spMkLst>
            <pc:docMk/>
            <pc:sldMk cId="830999383" sldId="287"/>
            <ac:spMk id="3" creationId="{CC88CCF2-1B44-5727-DD5D-D50EC191B3AB}"/>
          </ac:spMkLst>
        </pc:spChg>
      </pc:sldChg>
      <pc:sldChg chg="addSp add">
        <pc:chgData name="Commodore St Germain" userId="420783ab-3e48-4f67-af00-cfba62042d5f" providerId="ADAL" clId="{DD1B7A10-BE32-4CF4-AD88-DA6C9D899118}" dt="2026-05-28T23:22:20.789" v="5080"/>
        <pc:sldMkLst>
          <pc:docMk/>
          <pc:sldMk cId="1697549984" sldId="287"/>
        </pc:sldMkLst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697549984" sldId="287"/>
            <ac:inkMk id="5" creationId="{50F71FC2-9669-D855-1844-F95569F70597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969642395" sldId="28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229496810" sldId="289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93251253" sldId="290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039702203" sldId="291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609744906" sldId="293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048587846" sldId="294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576210207" sldId="295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71624760" sldId="296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2812790301" sldId="297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1141021235" sldId="298"/>
        </pc:sldMkLst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3406647448" sldId="299"/>
        </pc:sldMkLst>
      </pc:sldChg>
      <pc:sldChg chg="del">
        <pc:chgData name="Commodore St Germain" userId="420783ab-3e48-4f67-af00-cfba62042d5f" providerId="ADAL" clId="{DD1B7A10-BE32-4CF4-AD88-DA6C9D899118}" dt="2026-04-02T21:35:40.360" v="2926" actId="47"/>
        <pc:sldMkLst>
          <pc:docMk/>
          <pc:sldMk cId="1505214996" sldId="300"/>
        </pc:sldMkLst>
      </pc:sldChg>
      <pc:sldChg chg="add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40031918" sldId="301"/>
        </pc:sldMkLst>
        <pc:spChg chg="mod">
          <ac:chgData name="Commodore St Germain" userId="420783ab-3e48-4f67-af00-cfba62042d5f" providerId="ADAL" clId="{DD1B7A10-BE32-4CF4-AD88-DA6C9D899118}" dt="2026-04-02T22:03:04.983" v="3079"/>
          <ac:spMkLst>
            <pc:docMk/>
            <pc:sldMk cId="3740031918" sldId="301"/>
            <ac:spMk id="2" creationId="{89CFA028-A444-F5A5-D31A-09AC3A39A1DF}"/>
          </ac:spMkLst>
        </pc:spChg>
        <pc:spChg chg="mod">
          <ac:chgData name="Commodore St Germain" userId="420783ab-3e48-4f67-af00-cfba62042d5f" providerId="ADAL" clId="{DD1B7A10-BE32-4CF4-AD88-DA6C9D899118}" dt="2026-04-02T22:03:19.013" v="3098" actId="20577"/>
          <ac:spMkLst>
            <pc:docMk/>
            <pc:sldMk cId="3740031918" sldId="301"/>
            <ac:spMk id="3" creationId="{92FD7851-841A-85C7-1753-9C54024F3468}"/>
          </ac:spMkLst>
        </pc:spChg>
        <pc:picChg chg="add mod modCrop">
          <ac:chgData name="Commodore St Germain" userId="420783ab-3e48-4f67-af00-cfba62042d5f" providerId="ADAL" clId="{DD1B7A10-BE32-4CF4-AD88-DA6C9D899118}" dt="2026-04-02T22:04:32.914" v="3109" actId="1076"/>
          <ac:picMkLst>
            <pc:docMk/>
            <pc:sldMk cId="3740031918" sldId="301"/>
            <ac:picMk id="5" creationId="{7D2F569E-12D7-904B-B591-051ED4F3703B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40031918" sldId="301"/>
            <ac:inkMk id="6" creationId="{7028AAA8-5B5D-87CD-6979-F190DD7F08B6}"/>
          </ac:inkMkLst>
        </pc:inkChg>
      </pc:sldChg>
      <pc:sldChg chg="del">
        <pc:chgData name="Commodore St Germain" userId="420783ab-3e48-4f67-af00-cfba62042d5f" providerId="ADAL" clId="{DD1B7A10-BE32-4CF4-AD88-DA6C9D899118}" dt="2026-03-25T17:08:26.855" v="23" actId="47"/>
        <pc:sldMkLst>
          <pc:docMk/>
          <pc:sldMk cId="4246797346" sldId="301"/>
        </pc:sldMkLst>
      </pc:sldChg>
      <pc:sldChg chg="modSp del mod">
        <pc:chgData name="Commodore St Germain" userId="420783ab-3e48-4f67-af00-cfba62042d5f" providerId="ADAL" clId="{DD1B7A10-BE32-4CF4-AD88-DA6C9D899118}" dt="2026-04-02T21:42:07.226" v="3044" actId="2696"/>
        <pc:sldMkLst>
          <pc:docMk/>
          <pc:sldMk cId="2320277183" sldId="303"/>
        </pc:sldMkLst>
        <pc:spChg chg="mod">
          <ac:chgData name="Commodore St Germain" userId="420783ab-3e48-4f67-af00-cfba62042d5f" providerId="ADAL" clId="{DD1B7A10-BE32-4CF4-AD88-DA6C9D899118}" dt="2026-04-02T21:40:20.630" v="3043" actId="20577"/>
          <ac:spMkLst>
            <pc:docMk/>
            <pc:sldMk cId="2320277183" sldId="303"/>
            <ac:spMk id="3" creationId="{268459E8-78B7-D55E-5167-733DBF77B426}"/>
          </ac:spMkLst>
        </pc:spChg>
      </pc:sldChg>
      <pc:sldChg chg="addSp delSp modSp new mod">
        <pc:chgData name="Commodore St Germain" userId="420783ab-3e48-4f67-af00-cfba62042d5f" providerId="ADAL" clId="{DD1B7A10-BE32-4CF4-AD88-DA6C9D899118}" dt="2026-06-02T15:59:39.905" v="5084" actId="478"/>
        <pc:sldMkLst>
          <pc:docMk/>
          <pc:sldMk cId="1851643530" sldId="304"/>
        </pc:sldMkLst>
        <pc:spChg chg="mod">
          <ac:chgData name="Commodore St Germain" userId="420783ab-3e48-4f67-af00-cfba62042d5f" providerId="ADAL" clId="{DD1B7A10-BE32-4CF4-AD88-DA6C9D899118}" dt="2026-03-25T17:18:48.416" v="135" actId="20577"/>
          <ac:spMkLst>
            <pc:docMk/>
            <pc:sldMk cId="1851643530" sldId="304"/>
            <ac:spMk id="2" creationId="{AE2D8282-7434-39EC-19E0-9E85000D9629}"/>
          </ac:spMkLst>
        </pc:spChg>
        <pc:spChg chg="add mod">
          <ac:chgData name="Commodore St Germain" userId="420783ab-3e48-4f67-af00-cfba62042d5f" providerId="ADAL" clId="{DD1B7A10-BE32-4CF4-AD88-DA6C9D899118}" dt="2026-03-25T17:22:22.308" v="189" actId="20577"/>
          <ac:spMkLst>
            <pc:docMk/>
            <pc:sldMk cId="1851643530" sldId="304"/>
            <ac:spMk id="6" creationId="{D5BA4817-F922-BA1A-61CD-722C28311856}"/>
          </ac:spMkLst>
        </pc:spChg>
        <pc:picChg chg="add mod">
          <ac:chgData name="Commodore St Germain" userId="420783ab-3e48-4f67-af00-cfba62042d5f" providerId="ADAL" clId="{DD1B7A10-BE32-4CF4-AD88-DA6C9D899118}" dt="2026-03-25T17:18:51.612" v="136" actId="1076"/>
          <ac:picMkLst>
            <pc:docMk/>
            <pc:sldMk cId="1851643530" sldId="304"/>
            <ac:picMk id="5" creationId="{31615202-EDCC-E358-E921-351F6643569B}"/>
          </ac:picMkLst>
        </pc:picChg>
        <pc:inkChg chg="add del">
          <ac:chgData name="Commodore St Germain" userId="420783ab-3e48-4f67-af00-cfba62042d5f" providerId="ADAL" clId="{DD1B7A10-BE32-4CF4-AD88-DA6C9D899118}" dt="2026-06-02T15:59:39.905" v="5084" actId="478"/>
          <ac:inkMkLst>
            <pc:docMk/>
            <pc:sldMk cId="1851643530" sldId="304"/>
            <ac:inkMk id="4" creationId="{24A5E96E-67B9-0846-2DB4-F1FBA6F9601B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667079879" sldId="305"/>
        </pc:sldMkLst>
        <pc:spChg chg="mod">
          <ac:chgData name="Commodore St Germain" userId="420783ab-3e48-4f67-af00-cfba62042d5f" providerId="ADAL" clId="{DD1B7A10-BE32-4CF4-AD88-DA6C9D899118}" dt="2026-04-02T20:36:17.098" v="983" actId="20577"/>
          <ac:spMkLst>
            <pc:docMk/>
            <pc:sldMk cId="2667079879" sldId="305"/>
            <ac:spMk id="2" creationId="{C4F1FAD2-E5DC-809E-B276-6BC44D925994}"/>
          </ac:spMkLst>
        </pc:spChg>
        <pc:spChg chg="mod">
          <ac:chgData name="Commodore St Germain" userId="420783ab-3e48-4f67-af00-cfba62042d5f" providerId="ADAL" clId="{DD1B7A10-BE32-4CF4-AD88-DA6C9D899118}" dt="2026-04-02T20:23:41.285" v="795" actId="20577"/>
          <ac:spMkLst>
            <pc:docMk/>
            <pc:sldMk cId="2667079879" sldId="305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4-02T20:29:33.421" v="881" actId="20577"/>
          <ac:spMkLst>
            <pc:docMk/>
            <pc:sldMk cId="2667079879" sldId="305"/>
            <ac:spMk id="4" creationId="{8DBA5B64-6DB9-8B1F-7818-C048CB0DEF38}"/>
          </ac:spMkLst>
        </pc:spChg>
        <pc:picChg chg="add mod">
          <ac:chgData name="Commodore St Germain" userId="420783ab-3e48-4f67-af00-cfba62042d5f" providerId="ADAL" clId="{DD1B7A10-BE32-4CF4-AD88-DA6C9D899118}" dt="2026-04-02T20:22:14.629" v="713" actId="1076"/>
          <ac:picMkLst>
            <pc:docMk/>
            <pc:sldMk cId="2667079879" sldId="305"/>
            <ac:picMk id="6" creationId="{ABD73FC5-A035-AB7F-4B1F-614DAB42D2D6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667079879" sldId="305"/>
            <ac:inkMk id="5" creationId="{9E212D68-8412-4FAC-EA3B-11B0DCD33EC5}"/>
          </ac:inkMkLst>
        </pc:inkChg>
      </pc:sldChg>
      <pc:sldChg chg="addSp delSp modSp new del mod ord">
        <pc:chgData name="Commodore St Germain" userId="420783ab-3e48-4f67-af00-cfba62042d5f" providerId="ADAL" clId="{DD1B7A10-BE32-4CF4-AD88-DA6C9D899118}" dt="2026-04-02T20:29:43.418" v="885" actId="47"/>
        <pc:sldMkLst>
          <pc:docMk/>
          <pc:sldMk cId="1917962766" sldId="306"/>
        </pc:sldMkLst>
        <pc:spChg chg="mod">
          <ac:chgData name="Commodore St Germain" userId="420783ab-3e48-4f67-af00-cfba62042d5f" providerId="ADAL" clId="{DD1B7A10-BE32-4CF4-AD88-DA6C9D899118}" dt="2026-04-02T20:28:53.952" v="875"/>
          <ac:spMkLst>
            <pc:docMk/>
            <pc:sldMk cId="1917962766" sldId="306"/>
            <ac:spMk id="2" creationId="{E7DE6C03-200F-2D3A-32E9-12356E89A175}"/>
          </ac:spMkLst>
        </pc:spChg>
        <pc:spChg chg="add del">
          <ac:chgData name="Commodore St Germain" userId="420783ab-3e48-4f67-af00-cfba62042d5f" providerId="ADAL" clId="{DD1B7A10-BE32-4CF4-AD88-DA6C9D899118}" dt="2026-04-02T20:28:52.985" v="874" actId="22"/>
          <ac:spMkLst>
            <pc:docMk/>
            <pc:sldMk cId="1917962766" sldId="306"/>
            <ac:spMk id="5" creationId="{1B091F34-A1EA-E122-B72B-0B3AA5794F6F}"/>
          </ac:spMkLst>
        </pc:sp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2970130952" sldId="311"/>
        </pc:sldMkLst>
        <pc:picChg chg="mod modCrop">
          <ac:chgData name="Commodore St Germain" userId="420783ab-3e48-4f67-af00-cfba62042d5f" providerId="ADAL" clId="{DD1B7A10-BE32-4CF4-AD88-DA6C9D899118}" dt="2026-04-02T20:25:54.091" v="825" actId="1076"/>
          <ac:picMkLst>
            <pc:docMk/>
            <pc:sldMk cId="2970130952" sldId="311"/>
            <ac:picMk id="6" creationId="{739C4116-F9CE-4DA7-732D-44BFDEA59027}"/>
          </ac:picMkLst>
        </pc:picChg>
        <pc:picChg chg="mod">
          <ac:chgData name="Commodore St Germain" userId="420783ab-3e48-4f67-af00-cfba62042d5f" providerId="ADAL" clId="{DD1B7A10-BE32-4CF4-AD88-DA6C9D899118}" dt="2026-04-02T20:24:42.089" v="817" actId="1076"/>
          <ac:picMkLst>
            <pc:docMk/>
            <pc:sldMk cId="2970130952" sldId="311"/>
            <ac:picMk id="7" creationId="{C41878C2-2A9E-DF7F-31EA-86C82016BCF3}"/>
          </ac:picMkLst>
        </pc:picChg>
        <pc:picChg chg="mod">
          <ac:chgData name="Commodore St Germain" userId="420783ab-3e48-4f67-af00-cfba62042d5f" providerId="ADAL" clId="{DD1B7A10-BE32-4CF4-AD88-DA6C9D899118}" dt="2026-04-02T20:24:47.535" v="819" actId="14100"/>
          <ac:picMkLst>
            <pc:docMk/>
            <pc:sldMk cId="2970130952" sldId="311"/>
            <ac:picMk id="8" creationId="{4122F450-E118-827D-E538-1DB5DCD1CA7F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0130952" sldId="311"/>
            <ac:inkMk id="4" creationId="{BF3AAE47-765F-B550-A56A-8B495894DDED}"/>
          </ac:inkMkLst>
        </pc:inkChg>
      </pc:sldChg>
      <pc:sldChg chg="add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3920571133" sldId="312"/>
        </pc:sldMkLst>
        <pc:picChg chg="mod modCrop">
          <ac:chgData name="Commodore St Germain" userId="420783ab-3e48-4f67-af00-cfba62042d5f" providerId="ADAL" clId="{DD1B7A10-BE32-4CF4-AD88-DA6C9D899118}" dt="2026-04-02T20:27:06.093" v="831" actId="1076"/>
          <ac:picMkLst>
            <pc:docMk/>
            <pc:sldMk cId="3920571133" sldId="312"/>
            <ac:picMk id="5" creationId="{046073BD-3A7B-596C-0148-32620D29BDAE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20571133" sldId="312"/>
            <ac:inkMk id="4" creationId="{B2597406-6A3F-ACD5-6A44-CBA57C384E07}"/>
          </ac:inkMkLst>
        </pc:inkChg>
      </pc:sldChg>
      <pc:sldChg chg="addSp modSp add mod or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717343445" sldId="316"/>
        </pc:sldMkLst>
        <pc:spChg chg="mod">
          <ac:chgData name="Commodore St Germain" userId="420783ab-3e48-4f67-af00-cfba62042d5f" providerId="ADAL" clId="{DD1B7A10-BE32-4CF4-AD88-DA6C9D899118}" dt="2026-03-25T17:21:30.799" v="171" actId="20577"/>
          <ac:spMkLst>
            <pc:docMk/>
            <pc:sldMk cId="1717343445" sldId="316"/>
            <ac:spMk id="2" creationId="{33BD3291-323E-7527-03B5-88CBDF123819}"/>
          </ac:spMkLst>
        </pc:spChg>
        <pc:spChg chg="add mod">
          <ac:chgData name="Commodore St Germain" userId="420783ab-3e48-4f67-af00-cfba62042d5f" providerId="ADAL" clId="{DD1B7A10-BE32-4CF4-AD88-DA6C9D899118}" dt="2026-03-25T17:31:40.750" v="398" actId="1076"/>
          <ac:spMkLst>
            <pc:docMk/>
            <pc:sldMk cId="1717343445" sldId="316"/>
            <ac:spMk id="4" creationId="{9A816BA3-352A-0F3C-56F3-7C851CFB2FD9}"/>
          </ac:spMkLst>
        </pc:spChg>
        <pc:spChg chg="add mod">
          <ac:chgData name="Commodore St Germain" userId="420783ab-3e48-4f67-af00-cfba62042d5f" providerId="ADAL" clId="{DD1B7A10-BE32-4CF4-AD88-DA6C9D899118}" dt="2026-03-25T17:31:46.583" v="401" actId="1076"/>
          <ac:spMkLst>
            <pc:docMk/>
            <pc:sldMk cId="1717343445" sldId="316"/>
            <ac:spMk id="6" creationId="{DAA28731-B255-7D59-D056-E9B61A9526AC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717343445" sldId="316"/>
            <ac:inkMk id="4" creationId="{EA8B71D9-1931-D04E-E04E-55CF3916ED99}"/>
          </ac:inkMkLst>
        </pc:inkChg>
      </pc:sldChg>
      <pc:sldChg chg="addSp modSp new add del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08162060" sldId="317"/>
        </pc:sldMkLst>
        <pc:spChg chg="mod">
          <ac:chgData name="Commodore St Germain" userId="420783ab-3e48-4f67-af00-cfba62042d5f" providerId="ADAL" clId="{DD1B7A10-BE32-4CF4-AD88-DA6C9D899118}" dt="2026-03-25T17:25:42.539" v="354" actId="20577"/>
          <ac:spMkLst>
            <pc:docMk/>
            <pc:sldMk cId="1808162060" sldId="317"/>
            <ac:spMk id="2" creationId="{1AE2F2C6-A556-5B76-99A4-212A4D827F11}"/>
          </ac:spMkLst>
        </pc:spChg>
        <pc:spChg chg="add mod">
          <ac:chgData name="Commodore St Germain" userId="420783ab-3e48-4f67-af00-cfba62042d5f" providerId="ADAL" clId="{DD1B7A10-BE32-4CF4-AD88-DA6C9D899118}" dt="2026-04-02T19:18:53.878" v="475" actId="20577"/>
          <ac:spMkLst>
            <pc:docMk/>
            <pc:sldMk cId="1808162060" sldId="317"/>
            <ac:spMk id="7" creationId="{0A40478D-160B-FA5A-9251-027CA7FBD219}"/>
          </ac:spMkLst>
        </pc:spChg>
        <pc:picChg chg="add mod">
          <ac:chgData name="Commodore St Germain" userId="420783ab-3e48-4f67-af00-cfba62042d5f" providerId="ADAL" clId="{DD1B7A10-BE32-4CF4-AD88-DA6C9D899118}" dt="2026-03-25T17:25:45.730" v="356" actId="1076"/>
          <ac:picMkLst>
            <pc:docMk/>
            <pc:sldMk cId="1808162060" sldId="317"/>
            <ac:picMk id="5" creationId="{7C4D5042-1041-8C90-CB1B-69457AA619BB}"/>
          </ac:picMkLst>
        </pc:picChg>
        <pc:picChg chg="add mod">
          <ac:chgData name="Commodore St Germain" userId="420783ab-3e48-4f67-af00-cfba62042d5f" providerId="ADAL" clId="{DD1B7A10-BE32-4CF4-AD88-DA6C9D899118}" dt="2026-04-02T19:18:10.970" v="466" actId="1076"/>
          <ac:picMkLst>
            <pc:docMk/>
            <pc:sldMk cId="1808162060" sldId="317"/>
            <ac:picMk id="6" creationId="{4374D12F-C646-4886-9A47-E92F22FAA4C0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08162060" sldId="317"/>
            <ac:inkMk id="4" creationId="{5FCD3FE4-65FF-093D-8DB2-4232727C1216}"/>
          </ac:inkMkLst>
        </pc:inkChg>
      </pc:sldChg>
      <pc:sldChg chg="addSp delSp add mod modNotesTx">
        <pc:chgData name="Commodore St Germain" userId="420783ab-3e48-4f67-af00-cfba62042d5f" providerId="ADAL" clId="{DD1B7A10-BE32-4CF4-AD88-DA6C9D899118}" dt="2026-06-02T15:59:39.478" v="5083" actId="478"/>
        <pc:sldMkLst>
          <pc:docMk/>
          <pc:sldMk cId="3929449540" sldId="319"/>
        </pc:sldMkLst>
        <pc:inkChg chg="add del">
          <ac:chgData name="Commodore St Germain" userId="420783ab-3e48-4f67-af00-cfba62042d5f" providerId="ADAL" clId="{DD1B7A10-BE32-4CF4-AD88-DA6C9D899118}" dt="2026-06-02T15:59:39.478" v="5083" actId="478"/>
          <ac:inkMkLst>
            <pc:docMk/>
            <pc:sldMk cId="3929449540" sldId="319"/>
            <ac:inkMk id="4" creationId="{2991519D-3927-C87E-896D-96BC7056DCDE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3934514614" sldId="320"/>
        </pc:sldMkLst>
        <pc:spChg chg="mod">
          <ac:chgData name="Commodore St Germain" userId="420783ab-3e48-4f67-af00-cfba62042d5f" providerId="ADAL" clId="{DD1B7A10-BE32-4CF4-AD88-DA6C9D899118}" dt="2026-04-02T20:30:01.833" v="887" actId="6549"/>
          <ac:spMkLst>
            <pc:docMk/>
            <pc:sldMk cId="3934514614" sldId="320"/>
            <ac:spMk id="3" creationId="{8C5565C2-A0DB-8117-CBDF-EBCDE04CFC4B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8" creationId="{49E05CE0-B597-24C7-59F9-C2B150C14458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9" creationId="{9ED6AF8D-F4C9-8956-FC70-FFD3AED2F4F1}"/>
          </ac:spMkLst>
        </pc:spChg>
        <pc:spChg chg="add mod">
          <ac:chgData name="Commodore St Germain" userId="420783ab-3e48-4f67-af00-cfba62042d5f" providerId="ADAL" clId="{DD1B7A10-BE32-4CF4-AD88-DA6C9D899118}" dt="2026-05-28T20:00:45.275" v="4901"/>
          <ac:spMkLst>
            <pc:docMk/>
            <pc:sldMk cId="3934514614" sldId="320"/>
            <ac:spMk id="10" creationId="{0B81C679-1CAA-5553-AAA8-75B9DEAC9531}"/>
          </ac:spMkLst>
        </pc:spChg>
        <pc:picChg chg="add mod">
          <ac:chgData name="Commodore St Germain" userId="420783ab-3e48-4f67-af00-cfba62042d5f" providerId="ADAL" clId="{DD1B7A10-BE32-4CF4-AD88-DA6C9D899118}" dt="2026-05-28T20:00:11.885" v="4900"/>
          <ac:picMkLst>
            <pc:docMk/>
            <pc:sldMk cId="3934514614" sldId="320"/>
            <ac:picMk id="5" creationId="{1C2E6090-13A3-A279-7725-79AD8CC2A5AC}"/>
          </ac:picMkLst>
        </pc:picChg>
        <pc:picChg chg="del">
          <ac:chgData name="Commodore St Germain" userId="420783ab-3e48-4f67-af00-cfba62042d5f" providerId="ADAL" clId="{DD1B7A10-BE32-4CF4-AD88-DA6C9D899118}" dt="2026-04-02T20:29:59.071" v="886" actId="478"/>
          <ac:picMkLst>
            <pc:docMk/>
            <pc:sldMk cId="3934514614" sldId="320"/>
            <ac:picMk id="6" creationId="{ABD73FC5-A035-AB7F-4B1F-614DAB42D2D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6" creationId="{EDA6AD9A-15EF-F447-102B-4C2234E40077}"/>
          </ac:picMkLst>
        </pc:picChg>
        <pc:picChg chg="add del mod">
          <ac:chgData name="Commodore St Germain" userId="420783ab-3e48-4f67-af00-cfba62042d5f" providerId="ADAL" clId="{DD1B7A10-BE32-4CF4-AD88-DA6C9D899118}" dt="2026-05-28T20:00:11.186" v="4899" actId="478"/>
          <ac:picMkLst>
            <pc:docMk/>
            <pc:sldMk cId="3934514614" sldId="320"/>
            <ac:picMk id="7" creationId="{091864F4-6B20-1938-139C-2B11A82EDA2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1" creationId="{3B879E84-5CD6-4144-6330-89E31BF889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2" creationId="{E8B8B2EB-1F89-E1DA-9893-87B69F32D1B3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3" creationId="{D1EE35E5-6788-1FFA-BE06-8E461E446FE6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4" creationId="{C59EE258-3BD9-A389-2D3A-656D3A4C63A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5" creationId="{4929FFC3-7523-8C74-5493-642A403BA74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6" creationId="{B9A69AF2-4C3B-0CA6-6430-BCE09298BA1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7" creationId="{4B941D73-40F5-B851-D0CD-FA7D47C500EF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8" creationId="{B4B0395E-C9F9-C87C-C179-32228CE6817A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19" creationId="{B2A7A5D0-6918-C460-EA49-0907D0DB7A62}"/>
          </ac:picMkLst>
        </pc:picChg>
        <pc:picChg chg="add mod">
          <ac:chgData name="Commodore St Germain" userId="420783ab-3e48-4f67-af00-cfba62042d5f" providerId="ADAL" clId="{DD1B7A10-BE32-4CF4-AD88-DA6C9D899118}" dt="2026-05-28T20:00:45.275" v="4901"/>
          <ac:picMkLst>
            <pc:docMk/>
            <pc:sldMk cId="3934514614" sldId="320"/>
            <ac:picMk id="20" creationId="{F0A69006-318C-3724-C78F-1C66646943F3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3934514614" sldId="320"/>
            <ac:inkMk id="21" creationId="{02564A7C-6B29-EBFC-F849-1448823F15F7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06750692" sldId="321"/>
        </pc:sldMkLst>
        <pc:spChg chg="mod">
          <ac:chgData name="Commodore St Germain" userId="420783ab-3e48-4f67-af00-cfba62042d5f" providerId="ADAL" clId="{DD1B7A10-BE32-4CF4-AD88-DA6C9D899118}" dt="2026-04-02T20:33:57.417" v="899" actId="20577"/>
          <ac:spMkLst>
            <pc:docMk/>
            <pc:sldMk cId="206750692" sldId="321"/>
            <ac:spMk id="2" creationId="{4E8F7152-46A4-C8B1-8F29-26B069307CA1}"/>
          </ac:spMkLst>
        </pc:spChg>
        <pc:spChg chg="add mod">
          <ac:chgData name="Commodore St Germain" userId="420783ab-3e48-4f67-af00-cfba62042d5f" providerId="ADAL" clId="{DD1B7A10-BE32-4CF4-AD88-DA6C9D899118}" dt="2026-04-02T20:34:18.863" v="900"/>
          <ac:spMkLst>
            <pc:docMk/>
            <pc:sldMk cId="206750692" sldId="321"/>
            <ac:spMk id="6" creationId="{7BE56C4E-A20D-7550-EBE7-6AE56CE24B3E}"/>
          </ac:spMkLst>
        </pc:spChg>
        <pc:picChg chg="add mod">
          <ac:chgData name="Commodore St Germain" userId="420783ab-3e48-4f67-af00-cfba62042d5f" providerId="ADAL" clId="{DD1B7A10-BE32-4CF4-AD88-DA6C9D899118}" dt="2026-04-02T20:33:32.855" v="895" actId="1076"/>
          <ac:picMkLst>
            <pc:docMk/>
            <pc:sldMk cId="206750692" sldId="321"/>
            <ac:picMk id="5" creationId="{3CB317C3-CFBE-F750-8387-D9127876304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06750692" sldId="321"/>
            <ac:inkMk id="4" creationId="{CA627975-9687-A953-5255-A614330DA47F}"/>
          </ac:inkMkLst>
        </pc:inkChg>
      </pc:sldChg>
      <pc:sldChg chg="addSp modSp new del mod">
        <pc:chgData name="Commodore St Germain" userId="420783ab-3e48-4f67-af00-cfba62042d5f" providerId="ADAL" clId="{DD1B7A10-BE32-4CF4-AD88-DA6C9D899118}" dt="2026-04-02T20:53:29.975" v="1299" actId="47"/>
        <pc:sldMkLst>
          <pc:docMk/>
          <pc:sldMk cId="1224869329" sldId="322"/>
        </pc:sldMkLst>
        <pc:spChg chg="add mod">
          <ac:chgData name="Commodore St Germain" userId="420783ab-3e48-4f67-af00-cfba62042d5f" providerId="ADAL" clId="{DD1B7A10-BE32-4CF4-AD88-DA6C9D899118}" dt="2026-04-02T20:37:01.450" v="990" actId="20577"/>
          <ac:spMkLst>
            <pc:docMk/>
            <pc:sldMk cId="1224869329" sldId="322"/>
            <ac:spMk id="4" creationId="{52CF0409-3D95-46A9-DBD0-1D01969FB2F6}"/>
          </ac:spMkLst>
        </pc:spChg>
      </pc:sldChg>
      <pc:sldChg chg="addSp modSp add mod ord">
        <pc:chgData name="Commodore St Germain" userId="420783ab-3e48-4f67-af00-cfba62042d5f" providerId="ADAL" clId="{DD1B7A10-BE32-4CF4-AD88-DA6C9D899118}" dt="2026-05-28T23:22:20.789" v="5080"/>
        <pc:sldMkLst>
          <pc:docMk/>
          <pc:sldMk cId="1314694161" sldId="322"/>
        </pc:sldMkLst>
        <pc:spChg chg="mod">
          <ac:chgData name="Commodore St Germain" userId="420783ab-3e48-4f67-af00-cfba62042d5f" providerId="ADAL" clId="{DD1B7A10-BE32-4CF4-AD88-DA6C9D899118}" dt="2026-04-02T23:30:05.519" v="4060" actId="27636"/>
          <ac:spMkLst>
            <pc:docMk/>
            <pc:sldMk cId="1314694161" sldId="322"/>
            <ac:spMk id="3" creationId="{B251DBF3-1841-F2C5-5E9B-145D72ED36CC}"/>
          </ac:spMkLst>
        </pc:spChg>
        <pc:picChg chg="add mod">
          <ac:chgData name="Commodore St Germain" userId="420783ab-3e48-4f67-af00-cfba62042d5f" providerId="ADAL" clId="{DD1B7A10-BE32-4CF4-AD88-DA6C9D899118}" dt="2026-04-02T23:30:20.060" v="4063" actId="14100"/>
          <ac:picMkLst>
            <pc:docMk/>
            <pc:sldMk cId="1314694161" sldId="322"/>
            <ac:picMk id="5" creationId="{EC319005-5D17-3305-A64A-D4681DE7A43E}"/>
          </ac:picMkLst>
        </pc:picChg>
        <pc:picChg chg="mod">
          <ac:chgData name="Commodore St Germain" userId="420783ab-3e48-4f67-af00-cfba62042d5f" providerId="ADAL" clId="{DD1B7A10-BE32-4CF4-AD88-DA6C9D899118}" dt="2026-04-02T23:30:23.904" v="4064" actId="1076"/>
          <ac:picMkLst>
            <pc:docMk/>
            <pc:sldMk cId="1314694161" sldId="322"/>
            <ac:picMk id="7" creationId="{1E54F28E-4609-0E60-8F12-C446D329A1D8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1314694161" sldId="322"/>
            <ac:inkMk id="6" creationId="{C9164D38-E80E-F658-4ADB-2AD93F2B2298}"/>
          </ac:inkMkLst>
        </pc:inkChg>
      </pc:sldChg>
      <pc:sldChg chg="addSp del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512435690" sldId="323"/>
        </pc:sldMkLst>
        <pc:spChg chg="mod">
          <ac:chgData name="Commodore St Germain" userId="420783ab-3e48-4f67-af00-cfba62042d5f" providerId="ADAL" clId="{DD1B7A10-BE32-4CF4-AD88-DA6C9D899118}" dt="2026-04-02T20:36:01.797" v="965" actId="20577"/>
          <ac:spMkLst>
            <pc:docMk/>
            <pc:sldMk cId="2512435690" sldId="323"/>
            <ac:spMk id="2" creationId="{46E8B9D7-18D1-8AD3-6864-8DE862DF6592}"/>
          </ac:spMkLst>
        </pc:spChg>
        <pc:spChg chg="del">
          <ac:chgData name="Commodore St Germain" userId="420783ab-3e48-4f67-af00-cfba62042d5f" providerId="ADAL" clId="{DD1B7A10-BE32-4CF4-AD88-DA6C9D899118}" dt="2026-04-02T20:53:52.295" v="1300" actId="478"/>
          <ac:spMkLst>
            <pc:docMk/>
            <pc:sldMk cId="2512435690" sldId="323"/>
            <ac:spMk id="3" creationId="{C487EBB0-61CD-0E2A-3554-21FF38C1B7F0}"/>
          </ac:spMkLst>
        </pc:spChg>
        <pc:spChg chg="add mod">
          <ac:chgData name="Commodore St Germain" userId="420783ab-3e48-4f67-af00-cfba62042d5f" providerId="ADAL" clId="{DD1B7A10-BE32-4CF4-AD88-DA6C9D899118}" dt="2026-05-28T21:29:58.430" v="5078" actId="20577"/>
          <ac:spMkLst>
            <pc:docMk/>
            <pc:sldMk cId="2512435690" sldId="323"/>
            <ac:spMk id="4" creationId="{6D967E70-209A-353D-2472-9F9728C66E29}"/>
          </ac:spMkLst>
        </pc:spChg>
        <pc:spChg chg="add mod">
          <ac:chgData name="Commodore St Germain" userId="420783ab-3e48-4f67-af00-cfba62042d5f" providerId="ADAL" clId="{DD1B7A10-BE32-4CF4-AD88-DA6C9D899118}" dt="2026-04-02T20:58:27.944" v="1439"/>
          <ac:spMkLst>
            <pc:docMk/>
            <pc:sldMk cId="2512435690" sldId="323"/>
            <ac:spMk id="10" creationId="{B5700C93-7225-C7D6-2E4A-D446E35A98EA}"/>
          </ac:spMkLst>
        </pc:spChg>
        <pc:picChg chg="add mod">
          <ac:chgData name="Commodore St Germain" userId="420783ab-3e48-4f67-af00-cfba62042d5f" providerId="ADAL" clId="{DD1B7A10-BE32-4CF4-AD88-DA6C9D899118}" dt="2026-04-02T20:55:09.499" v="1355" actId="1076"/>
          <ac:picMkLst>
            <pc:docMk/>
            <pc:sldMk cId="2512435690" sldId="323"/>
            <ac:picMk id="6" creationId="{3A203D90-BC2E-1444-58DC-7F2F168C5A2F}"/>
          </ac:picMkLst>
        </pc:picChg>
        <pc:picChg chg="add mod modCrop">
          <ac:chgData name="Commodore St Germain" userId="420783ab-3e48-4f67-af00-cfba62042d5f" providerId="ADAL" clId="{DD1B7A10-BE32-4CF4-AD88-DA6C9D899118}" dt="2026-04-02T20:55:42.779" v="1360" actId="732"/>
          <ac:picMkLst>
            <pc:docMk/>
            <pc:sldMk cId="2512435690" sldId="323"/>
            <ac:picMk id="8" creationId="{89A84204-465F-EE80-C9D6-B31879973C7B}"/>
          </ac:picMkLst>
        </pc:picChg>
        <pc:picChg chg="add mod modCrop">
          <ac:chgData name="Commodore St Germain" userId="420783ab-3e48-4f67-af00-cfba62042d5f" providerId="ADAL" clId="{DD1B7A10-BE32-4CF4-AD88-DA6C9D899118}" dt="2026-04-02T20:55:49.270" v="1361" actId="732"/>
          <ac:picMkLst>
            <pc:docMk/>
            <pc:sldMk cId="2512435690" sldId="323"/>
            <ac:picMk id="9" creationId="{8F2EA39E-B17B-861E-DFDC-F65E2D89B34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512435690" sldId="323"/>
            <ac:inkMk id="3" creationId="{BB5526F1-73C7-39B5-5167-E1BE47E3C084}"/>
          </ac:inkMkLst>
        </pc:inkChg>
      </pc:sldChg>
      <pc:sldChg chg="add del">
        <pc:chgData name="Commodore St Germain" userId="420783ab-3e48-4f67-af00-cfba62042d5f" providerId="ADAL" clId="{DD1B7A10-BE32-4CF4-AD88-DA6C9D899118}" dt="2026-04-02T20:34:25.808" v="902"/>
        <pc:sldMkLst>
          <pc:docMk/>
          <pc:sldMk cId="33318281" sldId="324"/>
        </pc:sldMkLst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627793317" sldId="324"/>
        </pc:sldMkLst>
        <pc:spChg chg="mod">
          <ac:chgData name="Commodore St Germain" userId="420783ab-3e48-4f67-af00-cfba62042d5f" providerId="ADAL" clId="{DD1B7A10-BE32-4CF4-AD88-DA6C9D899118}" dt="2026-04-02T20:34:34.134" v="912" actId="20577"/>
          <ac:spMkLst>
            <pc:docMk/>
            <pc:sldMk cId="1627793317" sldId="324"/>
            <ac:spMk id="2" creationId="{4E8F7152-46A4-C8B1-8F29-26B069307CA1}"/>
          </ac:spMkLst>
        </pc:spChg>
        <pc:picChg chg="del">
          <ac:chgData name="Commodore St Germain" userId="420783ab-3e48-4f67-af00-cfba62042d5f" providerId="ADAL" clId="{DD1B7A10-BE32-4CF4-AD88-DA6C9D899118}" dt="2026-04-02T20:34:38.359" v="913" actId="478"/>
          <ac:picMkLst>
            <pc:docMk/>
            <pc:sldMk cId="1627793317" sldId="324"/>
            <ac:picMk id="5" creationId="{3CB317C3-CFBE-F750-8387-D91278763041}"/>
          </ac:picMkLst>
        </pc:picChg>
        <pc:picChg chg="add mod">
          <ac:chgData name="Commodore St Germain" userId="420783ab-3e48-4f67-af00-cfba62042d5f" providerId="ADAL" clId="{DD1B7A10-BE32-4CF4-AD88-DA6C9D899118}" dt="2026-04-02T20:34:51.764" v="915" actId="1076"/>
          <ac:picMkLst>
            <pc:docMk/>
            <pc:sldMk cId="1627793317" sldId="324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627793317" sldId="324"/>
            <ac:inkMk id="4" creationId="{988C5310-8446-D0CF-63F8-334BD404A669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4276003775" sldId="325"/>
        </pc:sldMkLst>
        <pc:picChg chg="add mod">
          <ac:chgData name="Commodore St Germain" userId="420783ab-3e48-4f67-af00-cfba62042d5f" providerId="ADAL" clId="{DD1B7A10-BE32-4CF4-AD88-DA6C9D899118}" dt="2026-04-02T20:35:28.033" v="919" actId="1076"/>
          <ac:picMkLst>
            <pc:docMk/>
            <pc:sldMk cId="4276003775" sldId="325"/>
            <ac:picMk id="5" creationId="{C5BF47D9-735B-BBC1-76F1-F6E331B4B8E9}"/>
          </ac:picMkLst>
        </pc:picChg>
        <pc:picChg chg="del">
          <ac:chgData name="Commodore St Germain" userId="420783ab-3e48-4f67-af00-cfba62042d5f" providerId="ADAL" clId="{DD1B7A10-BE32-4CF4-AD88-DA6C9D899118}" dt="2026-04-02T20:35:12.801" v="917" actId="478"/>
          <ac:picMkLst>
            <pc:docMk/>
            <pc:sldMk cId="4276003775" sldId="325"/>
            <ac:picMk id="7" creationId="{DF55144E-738C-8D25-5440-A79E72D5CB91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4276003775" sldId="325"/>
            <ac:inkMk id="4" creationId="{9BF5D116-6EB0-6EE2-F734-5556ADA158C5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636434489" sldId="326"/>
        </pc:sldMkLst>
        <pc:spChg chg="mod">
          <ac:chgData name="Commodore St Germain" userId="420783ab-3e48-4f67-af00-cfba62042d5f" providerId="ADAL" clId="{DD1B7A10-BE32-4CF4-AD88-DA6C9D899118}" dt="2026-04-02T20:51:41.026" v="1286" actId="20577"/>
          <ac:spMkLst>
            <pc:docMk/>
            <pc:sldMk cId="636434489" sldId="326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0:51:55.642" v="1293" actId="20577"/>
          <ac:spMkLst>
            <pc:docMk/>
            <pc:sldMk cId="636434489" sldId="326"/>
            <ac:spMk id="4" creationId="{4F0C0359-5E50-7BEF-20AB-BC268A53FF8C}"/>
          </ac:spMkLst>
        </pc:spChg>
        <pc:picChg chg="add">
          <ac:chgData name="Commodore St Germain" userId="420783ab-3e48-4f67-af00-cfba62042d5f" providerId="ADAL" clId="{DD1B7A10-BE32-4CF4-AD88-DA6C9D899118}" dt="2026-04-02T20:52:29.256" v="1294" actId="22"/>
          <ac:picMkLst>
            <pc:docMk/>
            <pc:sldMk cId="636434489" sldId="326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636434489" sldId="326"/>
            <ac:inkMk id="5" creationId="{632E895C-96BC-8A6A-83E5-EBF143270CEC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830802884" sldId="327"/>
        </pc:sldMkLst>
        <pc:spChg chg="mod">
          <ac:chgData name="Commodore St Germain" userId="420783ab-3e48-4f67-af00-cfba62042d5f" providerId="ADAL" clId="{DD1B7A10-BE32-4CF4-AD88-DA6C9D899118}" dt="2026-04-02T20:49:22.686" v="1261" actId="20577"/>
          <ac:spMkLst>
            <pc:docMk/>
            <pc:sldMk cId="1830802884" sldId="327"/>
            <ac:spMk id="2" creationId="{0D257F45-D191-75F8-1A34-A1429EAB79BD}"/>
          </ac:spMkLst>
        </pc:spChg>
        <pc:spChg chg="add mod">
          <ac:chgData name="Commodore St Germain" userId="420783ab-3e48-4f67-af00-cfba62042d5f" providerId="ADAL" clId="{DD1B7A10-BE32-4CF4-AD88-DA6C9D899118}" dt="2026-04-02T20:50:18.579" v="1270" actId="20577"/>
          <ac:spMkLst>
            <pc:docMk/>
            <pc:sldMk cId="1830802884" sldId="327"/>
            <ac:spMk id="4" creationId="{60A2B16C-0698-68B7-3086-B0F6F80AC188}"/>
          </ac:spMkLst>
        </pc:spChg>
        <pc:picChg chg="add mod">
          <ac:chgData name="Commodore St Germain" userId="420783ab-3e48-4f67-af00-cfba62042d5f" providerId="ADAL" clId="{DD1B7A10-BE32-4CF4-AD88-DA6C9D899118}" dt="2026-04-02T20:50:53.019" v="1272" actId="1076"/>
          <ac:picMkLst>
            <pc:docMk/>
            <pc:sldMk cId="1830802884" sldId="327"/>
            <ac:picMk id="6" creationId="{4B6BA547-BB32-D636-ABA3-8F625B79E255}"/>
          </ac:picMkLst>
        </pc:picChg>
        <pc:picChg chg="add mod">
          <ac:chgData name="Commodore St Germain" userId="420783ab-3e48-4f67-af00-cfba62042d5f" providerId="ADAL" clId="{DD1B7A10-BE32-4CF4-AD88-DA6C9D899118}" dt="2026-04-02T20:51:19.274" v="1275" actId="1035"/>
          <ac:picMkLst>
            <pc:docMk/>
            <pc:sldMk cId="1830802884" sldId="327"/>
            <ac:picMk id="8" creationId="{59D13BD9-5534-8373-94C0-304051380A0A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30802884" sldId="327"/>
            <ac:inkMk id="5" creationId="{5460AC7F-CF5C-1964-5ACE-2C79B82AE221}"/>
          </ac:inkMkLst>
        </pc:inkChg>
      </pc:sldChg>
      <pc:sldChg chg="addSp delSp modSp add mod modNotesTx">
        <pc:chgData name="Commodore St Germain" userId="420783ab-3e48-4f67-af00-cfba62042d5f" providerId="ADAL" clId="{DD1B7A10-BE32-4CF4-AD88-DA6C9D899118}" dt="2026-05-28T20:58:54.642" v="5077"/>
        <pc:sldMkLst>
          <pc:docMk/>
          <pc:sldMk cId="184704594" sldId="328"/>
        </pc:sldMkLst>
        <pc:spChg chg="del">
          <ac:chgData name="Commodore St Germain" userId="420783ab-3e48-4f67-af00-cfba62042d5f" providerId="ADAL" clId="{DD1B7A10-BE32-4CF4-AD88-DA6C9D899118}" dt="2026-04-02T20:52:41.255" v="1297" actId="478"/>
          <ac:spMkLst>
            <pc:docMk/>
            <pc:sldMk cId="184704594" sldId="328"/>
            <ac:spMk id="3" creationId="{351EC4F8-ADFA-F54F-7DC4-00A902FE0CCC}"/>
          </ac:spMkLst>
        </pc:spChg>
        <pc:spChg chg="del">
          <ac:chgData name="Commodore St Germain" userId="420783ab-3e48-4f67-af00-cfba62042d5f" providerId="ADAL" clId="{DD1B7A10-BE32-4CF4-AD88-DA6C9D899118}" dt="2026-04-02T20:52:46.451" v="1298" actId="478"/>
          <ac:spMkLst>
            <pc:docMk/>
            <pc:sldMk cId="184704594" sldId="328"/>
            <ac:spMk id="4" creationId="{4F0C0359-5E50-7BEF-20AB-BC268A53FF8C}"/>
          </ac:spMkLst>
        </pc:spChg>
        <pc:spChg chg="add mod">
          <ac:chgData name="Commodore St Germain" userId="420783ab-3e48-4f67-af00-cfba62042d5f" providerId="ADAL" clId="{DD1B7A10-BE32-4CF4-AD88-DA6C9D899118}" dt="2026-04-02T21:13:10.493" v="1841" actId="20577"/>
          <ac:spMkLst>
            <pc:docMk/>
            <pc:sldMk cId="184704594" sldId="328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13:56.181" v="1849" actId="20577"/>
          <ac:spMkLst>
            <pc:docMk/>
            <pc:sldMk cId="184704594" sldId="328"/>
            <ac:spMk id="7" creationId="{E0B0C4AA-AC72-C69B-5FFC-F74C03F52821}"/>
          </ac:spMkLst>
        </pc:spChg>
        <pc:spChg chg="add mod">
          <ac:chgData name="Commodore St Germain" userId="420783ab-3e48-4f67-af00-cfba62042d5f" providerId="ADAL" clId="{DD1B7A10-BE32-4CF4-AD88-DA6C9D899118}" dt="2026-04-02T21:14:25.536" v="1854" actId="6549"/>
          <ac:spMkLst>
            <pc:docMk/>
            <pc:sldMk cId="184704594" sldId="328"/>
            <ac:spMk id="8" creationId="{A082CA1A-BC49-8FA8-C20B-FD0958256444}"/>
          </ac:spMkLst>
        </pc:spChg>
        <pc:picChg chg="del">
          <ac:chgData name="Commodore St Germain" userId="420783ab-3e48-4f67-af00-cfba62042d5f" providerId="ADAL" clId="{DD1B7A10-BE32-4CF4-AD88-DA6C9D899118}" dt="2026-04-02T20:52:38.246" v="1296" actId="478"/>
          <ac:picMkLst>
            <pc:docMk/>
            <pc:sldMk cId="184704594" sldId="328"/>
            <ac:picMk id="6" creationId="{75A084B7-6951-840A-92DA-C800DAE00E82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704594" sldId="328"/>
            <ac:inkMk id="3" creationId="{FDEB69AF-0328-7EAD-8D8D-25376CFBEEE6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312953895" sldId="329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4244615512" sldId="330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1249917219" sldId="331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2280053051" sldId="332"/>
        </pc:sldMkLst>
      </pc:sldChg>
      <pc:sldChg chg="new del">
        <pc:chgData name="Commodore St Germain" userId="420783ab-3e48-4f67-af00-cfba62042d5f" providerId="ADAL" clId="{DD1B7A10-BE32-4CF4-AD88-DA6C9D899118}" dt="2026-04-02T21:15:50.120" v="1856" actId="47"/>
        <pc:sldMkLst>
          <pc:docMk/>
          <pc:sldMk cId="3805496878" sldId="333"/>
        </pc:sldMkLst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2906018904" sldId="334"/>
        </pc:sldMkLst>
        <pc:spChg chg="mod">
          <ac:chgData name="Commodore St Germain" userId="420783ab-3e48-4f67-af00-cfba62042d5f" providerId="ADAL" clId="{DD1B7A10-BE32-4CF4-AD88-DA6C9D899118}" dt="2026-04-02T20:57:39.287" v="1434" actId="20577"/>
          <ac:spMkLst>
            <pc:docMk/>
            <pc:sldMk cId="2906018904" sldId="334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0:58:29.454" v="1440"/>
          <ac:spMkLst>
            <pc:docMk/>
            <pc:sldMk cId="2906018904" sldId="334"/>
            <ac:spMk id="6" creationId="{332AFDD2-E92A-7977-FD1B-058FDBE47839}"/>
          </ac:spMkLst>
        </pc:spChg>
        <pc:picChg chg="add mod">
          <ac:chgData name="Commodore St Germain" userId="420783ab-3e48-4f67-af00-cfba62042d5f" providerId="ADAL" clId="{DD1B7A10-BE32-4CF4-AD88-DA6C9D899118}" dt="2026-04-02T20:57:58.354" v="1438" actId="14100"/>
          <ac:picMkLst>
            <pc:docMk/>
            <pc:sldMk cId="2906018904" sldId="334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06018904" sldId="334"/>
            <ac:inkMk id="4" creationId="{21D1A0D5-869D-35A2-F90A-4267E21ADCAB}"/>
          </ac:inkMkLst>
        </pc:inkChg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2804727880" sldId="335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3479967271" sldId="336"/>
        </pc:sldMkLst>
      </pc:sldChg>
      <pc:sldChg chg="new del">
        <pc:chgData name="Commodore St Germain" userId="420783ab-3e48-4f67-af00-cfba62042d5f" providerId="ADAL" clId="{DD1B7A10-BE32-4CF4-AD88-DA6C9D899118}" dt="2026-04-02T21:15:35.733" v="1855" actId="47"/>
        <pc:sldMkLst>
          <pc:docMk/>
          <pc:sldMk cId="1049631844" sldId="337"/>
        </pc:sldMkLst>
      </pc:sldChg>
      <pc:sldChg chg="addSp del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1714200882" sldId="338"/>
        </pc:sldMkLst>
        <pc:spChg chg="mod">
          <ac:chgData name="Commodore St Germain" userId="420783ab-3e48-4f67-af00-cfba62042d5f" providerId="ADAL" clId="{DD1B7A10-BE32-4CF4-AD88-DA6C9D899118}" dt="2026-04-02T20:58:41.933" v="1454" actId="20577"/>
          <ac:spMkLst>
            <pc:docMk/>
            <pc:sldMk cId="1714200882" sldId="338"/>
            <ac:spMk id="2" creationId="{E99A4F3D-1FC2-5124-C152-2C0DD9064708}"/>
          </ac:spMkLst>
        </pc:spChg>
        <pc:spChg chg="del">
          <ac:chgData name="Commodore St Germain" userId="420783ab-3e48-4f67-af00-cfba62042d5f" providerId="ADAL" clId="{DD1B7A10-BE32-4CF4-AD88-DA6C9D899118}" dt="2026-04-02T21:00:03.658" v="1460" actId="478"/>
          <ac:spMkLst>
            <pc:docMk/>
            <pc:sldMk cId="1714200882" sldId="338"/>
            <ac:spMk id="3" creationId="{8AD4C373-6836-45E1-AB3B-60D368B00F15}"/>
          </ac:spMkLst>
        </pc:spChg>
        <pc:spChg chg="add mod">
          <ac:chgData name="Commodore St Germain" userId="420783ab-3e48-4f67-af00-cfba62042d5f" providerId="ADAL" clId="{DD1B7A10-BE32-4CF4-AD88-DA6C9D899118}" dt="2026-04-02T21:00:02.099" v="1459"/>
          <ac:spMkLst>
            <pc:docMk/>
            <pc:sldMk cId="1714200882" sldId="338"/>
            <ac:spMk id="4" creationId="{A33FE6F1-55B0-9576-D7D0-682A1CE66FFC}"/>
          </ac:spMkLst>
        </pc:spChg>
        <pc:spChg chg="del">
          <ac:chgData name="Commodore St Germain" userId="420783ab-3e48-4f67-af00-cfba62042d5f" providerId="ADAL" clId="{DD1B7A10-BE32-4CF4-AD88-DA6C9D899118}" dt="2026-04-02T21:02:50.282" v="1738" actId="478"/>
          <ac:spMkLst>
            <pc:docMk/>
            <pc:sldMk cId="1714200882" sldId="338"/>
            <ac:spMk id="6" creationId="{332AFDD2-E92A-7977-FD1B-058FDBE47839}"/>
          </ac:spMkLst>
        </pc:spChg>
        <pc:spChg chg="add mod">
          <ac:chgData name="Commodore St Germain" userId="420783ab-3e48-4f67-af00-cfba62042d5f" providerId="ADAL" clId="{DD1B7A10-BE32-4CF4-AD88-DA6C9D899118}" dt="2026-04-02T21:02:41.189" v="1737" actId="20577"/>
          <ac:spMkLst>
            <pc:docMk/>
            <pc:sldMk cId="1714200882" sldId="338"/>
            <ac:spMk id="7" creationId="{7B7B7958-0089-0CD1-F97F-58079E2D1BA8}"/>
          </ac:spMkLst>
        </pc:spChg>
        <pc:picChg chg="del">
          <ac:chgData name="Commodore St Germain" userId="420783ab-3e48-4f67-af00-cfba62042d5f" providerId="ADAL" clId="{DD1B7A10-BE32-4CF4-AD88-DA6C9D899118}" dt="2026-04-02T20:58:43.890" v="1455" actId="478"/>
          <ac:picMkLst>
            <pc:docMk/>
            <pc:sldMk cId="1714200882" sldId="338"/>
            <ac:picMk id="5" creationId="{BF4055E5-9507-B330-A5A1-0409349C717A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1714200882" sldId="338"/>
            <ac:inkMk id="3" creationId="{2136FC8E-076E-B921-3F11-3B62FD39A8DC}"/>
          </ac:inkMkLst>
        </pc:inkChg>
      </pc:sldChg>
      <pc:sldChg chg="addSp delSp modSp add del mod">
        <pc:chgData name="Commodore St Germain" userId="420783ab-3e48-4f67-af00-cfba62042d5f" providerId="ADAL" clId="{DD1B7A10-BE32-4CF4-AD88-DA6C9D899118}" dt="2026-04-02T21:11:41.534" v="1826" actId="47"/>
        <pc:sldMkLst>
          <pc:docMk/>
          <pc:sldMk cId="172976032" sldId="339"/>
        </pc:sldMkLst>
        <pc:spChg chg="mod">
          <ac:chgData name="Commodore St Germain" userId="420783ab-3e48-4f67-af00-cfba62042d5f" providerId="ADAL" clId="{DD1B7A10-BE32-4CF4-AD88-DA6C9D899118}" dt="2026-04-02T21:03:56.022" v="1749" actId="6549"/>
          <ac:spMkLst>
            <pc:docMk/>
            <pc:sldMk cId="172976032" sldId="339"/>
            <ac:spMk id="2" creationId="{E99A4F3D-1FC2-5124-C152-2C0DD9064708}"/>
          </ac:spMkLst>
        </pc:spChg>
        <pc:spChg chg="add mod">
          <ac:chgData name="Commodore St Germain" userId="420783ab-3e48-4f67-af00-cfba62042d5f" providerId="ADAL" clId="{DD1B7A10-BE32-4CF4-AD88-DA6C9D899118}" dt="2026-04-02T21:07:17.973" v="1775" actId="20577"/>
          <ac:spMkLst>
            <pc:docMk/>
            <pc:sldMk cId="172976032" sldId="339"/>
            <ac:spMk id="3" creationId="{D29618A8-7052-7F62-E7F7-973E2D9DB98C}"/>
          </ac:spMkLst>
        </pc:spChg>
        <pc:spChg chg="add mod">
          <ac:chgData name="Commodore St Germain" userId="420783ab-3e48-4f67-af00-cfba62042d5f" providerId="ADAL" clId="{DD1B7A10-BE32-4CF4-AD88-DA6C9D899118}" dt="2026-04-02T21:07:24.988" v="1778" actId="20577"/>
          <ac:spMkLst>
            <pc:docMk/>
            <pc:sldMk cId="172976032" sldId="339"/>
            <ac:spMk id="4" creationId="{348DF9CB-7102-DEBA-09CA-4C142E1A2CB9}"/>
          </ac:spMkLst>
        </pc:spChg>
        <pc:spChg chg="add del">
          <ac:chgData name="Commodore St Germain" userId="420783ab-3e48-4f67-af00-cfba62042d5f" providerId="ADAL" clId="{DD1B7A10-BE32-4CF4-AD88-DA6C9D899118}" dt="2026-04-02T21:07:02.211" v="1772" actId="22"/>
          <ac:spMkLst>
            <pc:docMk/>
            <pc:sldMk cId="172976032" sldId="339"/>
            <ac:spMk id="6" creationId="{78C05C91-D0E3-5548-5164-8F8189A191A8}"/>
          </ac:spMkLst>
        </pc:spChg>
        <pc:spChg chg="mod">
          <ac:chgData name="Commodore St Germain" userId="420783ab-3e48-4f67-af00-cfba62042d5f" providerId="ADAL" clId="{DD1B7A10-BE32-4CF4-AD88-DA6C9D899118}" dt="2026-04-02T21:03:37.910" v="1748" actId="27636"/>
          <ac:spMkLst>
            <pc:docMk/>
            <pc:sldMk cId="172976032" sldId="339"/>
            <ac:spMk id="7" creationId="{7B7B7958-0089-0CD1-F97F-58079E2D1BA8}"/>
          </ac:spMkLst>
        </pc:spChg>
      </pc:sldChg>
      <pc:sldChg chg="addSp add">
        <pc:chgData name="Commodore St Germain" userId="420783ab-3e48-4f67-af00-cfba62042d5f" providerId="ADAL" clId="{DD1B7A10-BE32-4CF4-AD88-DA6C9D899118}" dt="2026-05-28T22:08:21.561" v="5079"/>
        <pc:sldMkLst>
          <pc:docMk/>
          <pc:sldMk cId="2984460423" sldId="340"/>
        </pc:sldMkLst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984460423" sldId="340"/>
            <ac:inkMk id="5" creationId="{8E6047A0-F276-220C-5F76-04CFD9E62885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689378719" sldId="341"/>
        </pc:sldMkLst>
        <pc:spChg chg="mod">
          <ac:chgData name="Commodore St Germain" userId="420783ab-3e48-4f67-af00-cfba62042d5f" providerId="ADAL" clId="{DD1B7A10-BE32-4CF4-AD88-DA6C9D899118}" dt="2026-04-02T21:07:39.129" v="1783" actId="20577"/>
          <ac:spMkLst>
            <pc:docMk/>
            <pc:sldMk cId="3689378719" sldId="341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07:44.217" v="1785" actId="20577"/>
          <ac:spMkLst>
            <pc:docMk/>
            <pc:sldMk cId="3689378719" sldId="341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689378719" sldId="341"/>
            <ac:inkMk id="5" creationId="{BBDA3895-69F9-B4B2-2262-1252A7B3A67F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3916839879" sldId="342"/>
        </pc:sldMkLst>
        <pc:spChg chg="mod">
          <ac:chgData name="Commodore St Germain" userId="420783ab-3e48-4f67-af00-cfba62042d5f" providerId="ADAL" clId="{DD1B7A10-BE32-4CF4-AD88-DA6C9D899118}" dt="2026-04-02T21:10:11.092" v="1807"/>
          <ac:spMkLst>
            <pc:docMk/>
            <pc:sldMk cId="3916839879" sldId="342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0:46.874" v="1817"/>
          <ac:spMkLst>
            <pc:docMk/>
            <pc:sldMk cId="3916839879" sldId="342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916839879" sldId="342"/>
            <ac:inkMk id="5" creationId="{38B8F850-A19F-8561-379D-312D6AA5E6BD}"/>
          </ac:inkMkLst>
        </pc:inkChg>
      </pc:sldChg>
      <pc:sldChg chg="addSp modSp add mod">
        <pc:chgData name="Commodore St Germain" userId="420783ab-3e48-4f67-af00-cfba62042d5f" providerId="ADAL" clId="{DD1B7A10-BE32-4CF4-AD88-DA6C9D899118}" dt="2026-05-28T22:08:21.561" v="5079"/>
        <pc:sldMkLst>
          <pc:docMk/>
          <pc:sldMk cId="452985267" sldId="343"/>
        </pc:sldMkLst>
        <pc:spChg chg="mod">
          <ac:chgData name="Commodore St Germain" userId="420783ab-3e48-4f67-af00-cfba62042d5f" providerId="ADAL" clId="{DD1B7A10-BE32-4CF4-AD88-DA6C9D899118}" dt="2026-04-02T21:11:18.201" v="1823" actId="20577"/>
          <ac:spMkLst>
            <pc:docMk/>
            <pc:sldMk cId="452985267" sldId="343"/>
            <ac:spMk id="3" creationId="{D29618A8-7052-7F62-E7F7-973E2D9DB98C}"/>
          </ac:spMkLst>
        </pc:spChg>
        <pc:spChg chg="mod">
          <ac:chgData name="Commodore St Germain" userId="420783ab-3e48-4f67-af00-cfba62042d5f" providerId="ADAL" clId="{DD1B7A10-BE32-4CF4-AD88-DA6C9D899118}" dt="2026-04-02T21:11:27.816" v="1825" actId="6549"/>
          <ac:spMkLst>
            <pc:docMk/>
            <pc:sldMk cId="452985267" sldId="343"/>
            <ac:spMk id="4" creationId="{348DF9CB-7102-DEBA-09CA-4C142E1A2CB9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452985267" sldId="343"/>
            <ac:inkMk id="5" creationId="{AEE406AB-4C7B-7596-8458-C4D2A759B49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796425296" sldId="344"/>
        </pc:sldMkLst>
        <pc:spChg chg="mod">
          <ac:chgData name="Commodore St Germain" userId="420783ab-3e48-4f67-af00-cfba62042d5f" providerId="ADAL" clId="{DD1B7A10-BE32-4CF4-AD88-DA6C9D899118}" dt="2026-04-02T21:18:56.604" v="1887" actId="20577"/>
          <ac:spMkLst>
            <pc:docMk/>
            <pc:sldMk cId="3796425296" sldId="344"/>
            <ac:spMk id="2" creationId="{07740EE7-CA91-E387-4ACD-CB9F8FEFCDE8}"/>
          </ac:spMkLst>
        </pc:spChg>
        <pc:spChg chg="del">
          <ac:chgData name="Commodore St Germain" userId="420783ab-3e48-4f67-af00-cfba62042d5f" providerId="ADAL" clId="{DD1B7A10-BE32-4CF4-AD88-DA6C9D899118}" dt="2026-04-02T21:22:34.028" v="2027" actId="478"/>
          <ac:spMkLst>
            <pc:docMk/>
            <pc:sldMk cId="3796425296" sldId="344"/>
            <ac:spMk id="3" creationId="{8909739A-2F63-895E-4AB2-3F1C4FA07A54}"/>
          </ac:spMkLst>
        </pc:spChg>
        <pc:spChg chg="mod">
          <ac:chgData name="Commodore St Germain" userId="420783ab-3e48-4f67-af00-cfba62042d5f" providerId="ADAL" clId="{DD1B7A10-BE32-4CF4-AD88-DA6C9D899118}" dt="2026-04-02T22:31:37.875" v="3118" actId="20577"/>
          <ac:spMkLst>
            <pc:docMk/>
            <pc:sldMk cId="3796425296" sldId="344"/>
            <ac:spMk id="4" creationId="{D22D2F82-231C-8B4C-3C4B-5623BCCEE91E}"/>
          </ac:spMkLst>
        </pc:spChg>
        <pc:spChg chg="add mod">
          <ac:chgData name="Commodore St Germain" userId="420783ab-3e48-4f67-af00-cfba62042d5f" providerId="ADAL" clId="{DD1B7A10-BE32-4CF4-AD88-DA6C9D899118}" dt="2026-04-02T21:23:03.974" v="2101" actId="14100"/>
          <ac:spMkLst>
            <pc:docMk/>
            <pc:sldMk cId="3796425296" sldId="344"/>
            <ac:spMk id="8" creationId="{1D54A8A8-00DE-5F36-AF79-CDAB190439AD}"/>
          </ac:spMkLst>
        </pc:spChg>
        <pc:spChg chg="add del mod">
          <ac:chgData name="Commodore St Germain" userId="420783ab-3e48-4f67-af00-cfba62042d5f" providerId="ADAL" clId="{DD1B7A10-BE32-4CF4-AD88-DA6C9D899118}" dt="2026-04-02T21:24:57.569" v="2202" actId="478"/>
          <ac:spMkLst>
            <pc:docMk/>
            <pc:sldMk cId="3796425296" sldId="344"/>
            <ac:spMk id="9" creationId="{6B44A926-67F8-EB97-8068-D88B4AC79661}"/>
          </ac:spMkLst>
        </pc:spChg>
        <pc:spChg chg="add del mod">
          <ac:chgData name="Commodore St Germain" userId="420783ab-3e48-4f67-af00-cfba62042d5f" providerId="ADAL" clId="{DD1B7A10-BE32-4CF4-AD88-DA6C9D899118}" dt="2026-04-02T21:23:26.740" v="2114" actId="478"/>
          <ac:spMkLst>
            <pc:docMk/>
            <pc:sldMk cId="3796425296" sldId="344"/>
            <ac:spMk id="10" creationId="{38239468-41D4-EB4B-A318-279BD0939173}"/>
          </ac:spMkLst>
        </pc:spChg>
        <pc:spChg chg="add mod">
          <ac:chgData name="Commodore St Germain" userId="420783ab-3e48-4f67-af00-cfba62042d5f" providerId="ADAL" clId="{DD1B7A10-BE32-4CF4-AD88-DA6C9D899118}" dt="2026-04-02T21:23:43.017" v="2136" actId="14100"/>
          <ac:spMkLst>
            <pc:docMk/>
            <pc:sldMk cId="3796425296" sldId="344"/>
            <ac:spMk id="11" creationId="{2CBA8485-860C-32C0-47F6-3671DF2DE1C0}"/>
          </ac:spMkLst>
        </pc:spChg>
        <pc:spChg chg="add del mod">
          <ac:chgData name="Commodore St Germain" userId="420783ab-3e48-4f67-af00-cfba62042d5f" providerId="ADAL" clId="{DD1B7A10-BE32-4CF4-AD88-DA6C9D899118}" dt="2026-04-02T21:23:23.659" v="2113" actId="478"/>
          <ac:spMkLst>
            <pc:docMk/>
            <pc:sldMk cId="3796425296" sldId="344"/>
            <ac:spMk id="12" creationId="{6C9B8D3B-EBD0-86A7-0533-B3F0E13F1D7E}"/>
          </ac:spMkLst>
        </pc:spChg>
        <pc:spChg chg="add mod">
          <ac:chgData name="Commodore St Germain" userId="420783ab-3e48-4f67-af00-cfba62042d5f" providerId="ADAL" clId="{DD1B7A10-BE32-4CF4-AD88-DA6C9D899118}" dt="2026-04-02T21:25:50.439" v="2280" actId="1076"/>
          <ac:spMkLst>
            <pc:docMk/>
            <pc:sldMk cId="3796425296" sldId="344"/>
            <ac:spMk id="13" creationId="{3526C502-B153-6091-3498-191BD01058B5}"/>
          </ac:spMkLst>
        </pc:spChg>
        <pc:spChg chg="add mod">
          <ac:chgData name="Commodore St Germain" userId="420783ab-3e48-4f67-af00-cfba62042d5f" providerId="ADAL" clId="{DD1B7A10-BE32-4CF4-AD88-DA6C9D899118}" dt="2026-04-02T21:25:04.233" v="2203" actId="1076"/>
          <ac:spMkLst>
            <pc:docMk/>
            <pc:sldMk cId="3796425296" sldId="344"/>
            <ac:spMk id="14" creationId="{7F320D68-7A6C-D73E-4399-5D062015B186}"/>
          </ac:spMkLst>
        </pc:spChg>
        <pc:picChg chg="del">
          <ac:chgData name="Commodore St Germain" userId="420783ab-3e48-4f67-af00-cfba62042d5f" providerId="ADAL" clId="{DD1B7A10-BE32-4CF4-AD88-DA6C9D899118}" dt="2026-04-02T21:18:25.204" v="1858" actId="478"/>
          <ac:picMkLst>
            <pc:docMk/>
            <pc:sldMk cId="3796425296" sldId="344"/>
            <ac:picMk id="5" creationId="{1DEC929C-88BC-B7A5-D2AA-7C7668CBB030}"/>
          </ac:picMkLst>
        </pc:picChg>
        <pc:picChg chg="add mod">
          <ac:chgData name="Commodore St Germain" userId="420783ab-3e48-4f67-af00-cfba62042d5f" providerId="ADAL" clId="{DD1B7A10-BE32-4CF4-AD88-DA6C9D899118}" dt="2026-04-02T21:22:41.492" v="2062" actId="1036"/>
          <ac:picMkLst>
            <pc:docMk/>
            <pc:sldMk cId="3796425296" sldId="344"/>
            <ac:picMk id="7" creationId="{F332682E-B532-E190-D77B-CB83404BED82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796425296" sldId="344"/>
            <ac:inkMk id="3" creationId="{E00C8393-497E-218F-5D56-2BC2BCCE8FE8}"/>
          </ac:inkMkLst>
        </pc:ink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220046398" sldId="345"/>
        </pc:sldMkLst>
        <pc:spChg chg="mod">
          <ac:chgData name="Commodore St Germain" userId="420783ab-3e48-4f67-af00-cfba62042d5f" providerId="ADAL" clId="{DD1B7A10-BE32-4CF4-AD88-DA6C9D899118}" dt="2026-04-02T21:28:55.392" v="2358" actId="20577"/>
          <ac:spMkLst>
            <pc:docMk/>
            <pc:sldMk cId="220046398" sldId="345"/>
            <ac:spMk id="2" creationId="{BC729535-2854-41D4-362F-2C986AFFB48F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3" creationId="{B573DE8B-6D40-8EBD-FAA2-02553659DA23}"/>
          </ac:spMkLst>
        </pc:spChg>
        <pc:spChg chg="add 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4" creationId="{90D8862E-9C1D-7AF1-F1E0-6DDB38CA4B3B}"/>
          </ac:spMkLst>
        </pc:spChg>
        <pc:spChg chg="del mod">
          <ac:chgData name="Commodore St Germain" userId="420783ab-3e48-4f67-af00-cfba62042d5f" providerId="ADAL" clId="{DD1B7A10-BE32-4CF4-AD88-DA6C9D899118}" dt="2026-04-02T21:29:09.064" v="2362" actId="478"/>
          <ac:spMkLst>
            <pc:docMk/>
            <pc:sldMk cId="220046398" sldId="345"/>
            <ac:spMk id="5" creationId="{184B836A-2721-F35B-3F12-028B02B72732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6" creationId="{5E710738-CC4A-241E-BEAD-F0084A2F29A8}"/>
          </ac:spMkLst>
        </pc:spChg>
        <pc:spChg chg="mod">
          <ac:chgData name="Commodore St Germain" userId="420783ab-3e48-4f67-af00-cfba62042d5f" providerId="ADAL" clId="{DD1B7A10-BE32-4CF4-AD88-DA6C9D899118}" dt="2026-04-02T21:35:15.874" v="2894" actId="1035"/>
          <ac:spMkLst>
            <pc:docMk/>
            <pc:sldMk cId="220046398" sldId="345"/>
            <ac:spMk id="7" creationId="{E0B0C4AA-AC72-C69B-5FFC-F74C03F52821}"/>
          </ac:spMkLst>
        </pc:spChg>
        <pc:spChg chg="del">
          <ac:chgData name="Commodore St Germain" userId="420783ab-3e48-4f67-af00-cfba62042d5f" providerId="ADAL" clId="{DD1B7A10-BE32-4CF4-AD88-DA6C9D899118}" dt="2026-04-02T21:30:45.174" v="2386" actId="478"/>
          <ac:spMkLst>
            <pc:docMk/>
            <pc:sldMk cId="220046398" sldId="345"/>
            <ac:spMk id="8" creationId="{A082CA1A-BC49-8FA8-C20B-FD0958256444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9" creationId="{23C1E91E-FE0E-AC52-FBED-77A3308DF243}"/>
          </ac:spMkLst>
        </pc:spChg>
        <pc:spChg chg="add mod">
          <ac:chgData name="Commodore St Germain" userId="420783ab-3e48-4f67-af00-cfba62042d5f" providerId="ADAL" clId="{DD1B7A10-BE32-4CF4-AD88-DA6C9D899118}" dt="2026-04-02T21:35:22.959" v="2925" actId="1035"/>
          <ac:spMkLst>
            <pc:docMk/>
            <pc:sldMk cId="220046398" sldId="345"/>
            <ac:spMk id="10" creationId="{81701443-411F-F86F-D2B5-8239E5D1D6AB}"/>
          </ac:spMkLst>
        </pc:spChg>
        <pc:spChg chg="add mod">
          <ac:chgData name="Commodore St Germain" userId="420783ab-3e48-4f67-af00-cfba62042d5f" providerId="ADAL" clId="{DD1B7A10-BE32-4CF4-AD88-DA6C9D899118}" dt="2026-04-02T21:35:05.338" v="2842" actId="20577"/>
          <ac:spMkLst>
            <pc:docMk/>
            <pc:sldMk cId="220046398" sldId="345"/>
            <ac:spMk id="11" creationId="{2FD083ED-37DB-6074-4327-7367D517D29F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220046398" sldId="345"/>
            <ac:inkMk id="5" creationId="{63343516-2D81-2B4A-AAA0-452C3499641E}"/>
          </ac:inkMkLst>
        </pc:inkChg>
      </pc:sldChg>
      <pc:sldChg chg="new del">
        <pc:chgData name="Commodore St Germain" userId="420783ab-3e48-4f67-af00-cfba62042d5f" providerId="ADAL" clId="{DD1B7A10-BE32-4CF4-AD88-DA6C9D899118}" dt="2026-04-02T22:05:07.007" v="3114" actId="47"/>
        <pc:sldMkLst>
          <pc:docMk/>
          <pc:sldMk cId="3185874620" sldId="346"/>
        </pc:sldMkLst>
      </pc:sldChg>
      <pc:sldChg chg="delSp modSp add del mod">
        <pc:chgData name="Commodore St Germain" userId="420783ab-3e48-4f67-af00-cfba62042d5f" providerId="ADAL" clId="{DD1B7A10-BE32-4CF4-AD88-DA6C9D899118}" dt="2026-04-02T22:03:28.950" v="3099" actId="47"/>
        <pc:sldMkLst>
          <pc:docMk/>
          <pc:sldMk cId="587085911" sldId="347"/>
        </pc:sldMkLst>
        <pc:spChg chg="mod">
          <ac:chgData name="Commodore St Germain" userId="420783ab-3e48-4f67-af00-cfba62042d5f" providerId="ADAL" clId="{DD1B7A10-BE32-4CF4-AD88-DA6C9D899118}" dt="2026-04-02T22:03:02.079" v="3078" actId="21"/>
          <ac:spMkLst>
            <pc:docMk/>
            <pc:sldMk cId="587085911" sldId="347"/>
            <ac:spMk id="2" creationId="{3BCED401-F447-4827-1E0E-EF9E19274D24}"/>
          </ac:spMkLst>
        </pc:spChg>
        <pc:picChg chg="del">
          <ac:chgData name="Commodore St Germain" userId="420783ab-3e48-4f67-af00-cfba62042d5f" providerId="ADAL" clId="{DD1B7A10-BE32-4CF4-AD88-DA6C9D899118}" dt="2026-04-02T22:02:22.615" v="3076" actId="478"/>
          <ac:picMkLst>
            <pc:docMk/>
            <pc:sldMk cId="587085911" sldId="347"/>
            <ac:picMk id="5" creationId="{EC319005-5D17-3305-A64A-D4681DE7A43E}"/>
          </ac:picMkLst>
        </pc:picChg>
        <pc:picChg chg="del">
          <ac:chgData name="Commodore St Germain" userId="420783ab-3e48-4f67-af00-cfba62042d5f" providerId="ADAL" clId="{DD1B7A10-BE32-4CF4-AD88-DA6C9D899118}" dt="2026-04-02T22:02:21.273" v="3075" actId="478"/>
          <ac:picMkLst>
            <pc:docMk/>
            <pc:sldMk cId="587085911" sldId="347"/>
            <ac:picMk id="7" creationId="{1E54F28E-4609-0E60-8F12-C446D329A1D8}"/>
          </ac:picMkLst>
        </pc:picChg>
      </pc:sldChg>
      <pc:sldChg chg="addSp delSp modSp add mod">
        <pc:chgData name="Commodore St Germain" userId="420783ab-3e48-4f67-af00-cfba62042d5f" providerId="ADAL" clId="{DD1B7A10-BE32-4CF4-AD88-DA6C9D899118}" dt="2026-05-28T23:22:20.789" v="5080"/>
        <pc:sldMkLst>
          <pc:docMk/>
          <pc:sldMk cId="3051607058" sldId="347"/>
        </pc:sldMkLst>
        <pc:spChg chg="add mod">
          <ac:chgData name="Commodore St Germain" userId="420783ab-3e48-4f67-af00-cfba62042d5f" providerId="ADAL" clId="{DD1B7A10-BE32-4CF4-AD88-DA6C9D899118}" dt="2026-04-21T23:51:13.949" v="4636" actId="1076"/>
          <ac:spMkLst>
            <pc:docMk/>
            <pc:sldMk cId="3051607058" sldId="347"/>
            <ac:spMk id="5" creationId="{D170F2A5-AE7A-1391-C324-007869850E06}"/>
          </ac:spMkLst>
        </pc:spChg>
        <pc:picChg chg="del">
          <ac:chgData name="Commodore St Germain" userId="420783ab-3e48-4f67-af00-cfba62042d5f" providerId="ADAL" clId="{DD1B7A10-BE32-4CF4-AD88-DA6C9D899118}" dt="2026-04-02T22:04:41.314" v="3111" actId="478"/>
          <ac:picMkLst>
            <pc:docMk/>
            <pc:sldMk cId="3051607058" sldId="347"/>
            <ac:picMk id="5" creationId="{7D2F569E-12D7-904B-B591-051ED4F3703B}"/>
          </ac:picMkLst>
        </pc:picChg>
        <pc:picChg chg="add mod">
          <ac:chgData name="Commodore St Germain" userId="420783ab-3e48-4f67-af00-cfba62042d5f" providerId="ADAL" clId="{DD1B7A10-BE32-4CF4-AD88-DA6C9D899118}" dt="2026-04-02T22:04:55.116" v="3113" actId="1076"/>
          <ac:picMkLst>
            <pc:docMk/>
            <pc:sldMk cId="3051607058" sldId="347"/>
            <ac:picMk id="6" creationId="{651153CE-107B-8223-3C7C-F3E6349429A4}"/>
          </ac:picMkLst>
        </pc:pic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051607058" sldId="347"/>
            <ac:inkMk id="7" creationId="{549528BC-E8C4-BC9B-DB31-2A2BE26D4061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1114037617" sldId="348"/>
        </pc:sldMkLst>
        <pc:spChg chg="mod">
          <ac:chgData name="Commodore St Germain" userId="420783ab-3e48-4f67-af00-cfba62042d5f" providerId="ADAL" clId="{DD1B7A10-BE32-4CF4-AD88-DA6C9D899118}" dt="2026-04-02T23:02:39.433" v="3136" actId="20577"/>
          <ac:spMkLst>
            <pc:docMk/>
            <pc:sldMk cId="1114037617" sldId="348"/>
            <ac:spMk id="2" creationId="{0F09B7AC-D70D-9D5A-DE8D-B2A85AEEF2D3}"/>
          </ac:spMkLst>
        </pc:spChg>
        <pc:spChg chg="mod">
          <ac:chgData name="Commodore St Germain" userId="420783ab-3e48-4f67-af00-cfba62042d5f" providerId="ADAL" clId="{DD1B7A10-BE32-4CF4-AD88-DA6C9D899118}" dt="2026-05-28T20:20:21.057" v="4986" actId="20577"/>
          <ac:spMkLst>
            <pc:docMk/>
            <pc:sldMk cId="1114037617" sldId="348"/>
            <ac:spMk id="3" creationId="{0C94029A-93FD-88FC-B4B2-A8620065771A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114037617" sldId="348"/>
            <ac:inkMk id="4" creationId="{9E41591D-D17B-8ACB-0517-52109AF9D5B5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0:58:54.642" v="5077"/>
        <pc:sldMkLst>
          <pc:docMk/>
          <pc:sldMk cId="91423328" sldId="349"/>
        </pc:sldMkLst>
        <pc:spChg chg="mod">
          <ac:chgData name="Commodore St Germain" userId="420783ab-3e48-4f67-af00-cfba62042d5f" providerId="ADAL" clId="{DD1B7A10-BE32-4CF4-AD88-DA6C9D899118}" dt="2026-04-02T23:12:23.065" v="3402" actId="20577"/>
          <ac:spMkLst>
            <pc:docMk/>
            <pc:sldMk cId="91423328" sldId="349"/>
            <ac:spMk id="2" creationId="{B1BC79BD-D8F1-E706-6875-9EFEF6A0AFAA}"/>
          </ac:spMkLst>
        </pc:spChg>
        <pc:picChg chg="add mod">
          <ac:chgData name="Commodore St Germain" userId="420783ab-3e48-4f67-af00-cfba62042d5f" providerId="ADAL" clId="{DD1B7A10-BE32-4CF4-AD88-DA6C9D899118}" dt="2026-04-02T23:15:39.578" v="3433" actId="1035"/>
          <ac:picMkLst>
            <pc:docMk/>
            <pc:sldMk cId="91423328" sldId="349"/>
            <ac:picMk id="5" creationId="{0FDE2C27-133B-D44F-49ED-D65DCBAE5F5F}"/>
          </ac:picMkLst>
        </pc:picChg>
        <pc:picChg chg="add mod">
          <ac:chgData name="Commodore St Germain" userId="420783ab-3e48-4f67-af00-cfba62042d5f" providerId="ADAL" clId="{DD1B7A10-BE32-4CF4-AD88-DA6C9D899118}" dt="2026-04-02T23:16:33.338" v="3439" actId="1036"/>
          <ac:picMkLst>
            <pc:docMk/>
            <pc:sldMk cId="91423328" sldId="349"/>
            <ac:picMk id="7" creationId="{E0893BEC-B008-4482-13A7-1765057E884B}"/>
          </ac:picMkLst>
        </pc:picChg>
        <pc:picChg chg="add mod modCrop">
          <ac:chgData name="Commodore St Germain" userId="420783ab-3e48-4f67-af00-cfba62042d5f" providerId="ADAL" clId="{DD1B7A10-BE32-4CF4-AD88-DA6C9D899118}" dt="2026-04-02T23:15:51.912" v="3434" actId="732"/>
          <ac:picMkLst>
            <pc:docMk/>
            <pc:sldMk cId="91423328" sldId="349"/>
            <ac:picMk id="9" creationId="{05925353-B1E4-7AED-4678-38D2107E09CF}"/>
          </ac:picMkLst>
        </pc:picChg>
        <pc:picChg chg="add mod">
          <ac:chgData name="Commodore St Germain" userId="420783ab-3e48-4f67-af00-cfba62042d5f" providerId="ADAL" clId="{DD1B7A10-BE32-4CF4-AD88-DA6C9D899118}" dt="2026-04-02T23:16:24.970" v="3436" actId="1076"/>
          <ac:picMkLst>
            <pc:docMk/>
            <pc:sldMk cId="91423328" sldId="349"/>
            <ac:picMk id="11" creationId="{DB2C4E0F-864B-44FC-E3E4-E2986E40D4E5}"/>
          </ac:picMkLst>
        </pc:pic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91423328" sldId="349"/>
            <ac:inkMk id="4" creationId="{189EF5CD-99C9-E484-48BD-A1E3D8E241DF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2:08:21.561" v="5079"/>
        <pc:sldMkLst>
          <pc:docMk/>
          <pc:sldMk cId="3479662517" sldId="350"/>
        </pc:sldMkLst>
        <pc:spChg chg="mod">
          <ac:chgData name="Commodore St Germain" userId="420783ab-3e48-4f67-af00-cfba62042d5f" providerId="ADAL" clId="{DD1B7A10-BE32-4CF4-AD88-DA6C9D899118}" dt="2026-04-02T23:17:46.693" v="3501" actId="20577"/>
          <ac:spMkLst>
            <pc:docMk/>
            <pc:sldMk cId="3479662517" sldId="350"/>
            <ac:spMk id="2" creationId="{A3E21478-0AF6-105A-FCD9-AD9DD321F178}"/>
          </ac:spMkLst>
        </pc:spChg>
        <pc:spChg chg="add mod">
          <ac:chgData name="Commodore St Germain" userId="420783ab-3e48-4f67-af00-cfba62042d5f" providerId="ADAL" clId="{DD1B7A10-BE32-4CF4-AD88-DA6C9D899118}" dt="2026-04-02T23:22:18.009" v="4028"/>
          <ac:spMkLst>
            <pc:docMk/>
            <pc:sldMk cId="3479662517" sldId="350"/>
            <ac:spMk id="6" creationId="{1E31153C-EAFC-84CE-8C60-6B0455668057}"/>
          </ac:spMkLst>
        </pc:spChg>
        <pc:picChg chg="add mod">
          <ac:chgData name="Commodore St Germain" userId="420783ab-3e48-4f67-af00-cfba62042d5f" providerId="ADAL" clId="{DD1B7A10-BE32-4CF4-AD88-DA6C9D899118}" dt="2026-04-02T23:17:25.557" v="3442" actId="1076"/>
          <ac:picMkLst>
            <pc:docMk/>
            <pc:sldMk cId="3479662517" sldId="350"/>
            <ac:picMk id="5" creationId="{912D04DE-7045-3A63-D346-16992D0CF743}"/>
          </ac:picMkLst>
        </pc:pic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3479662517" sldId="350"/>
            <ac:inkMk id="4" creationId="{223778BB-9481-9DD0-6F8A-65C054DE7F6B}"/>
          </ac:inkMkLst>
        </pc:inkChg>
      </pc:sldChg>
      <pc:sldChg chg="addSp modSp new mod ord">
        <pc:chgData name="Commodore St Germain" userId="420783ab-3e48-4f67-af00-cfba62042d5f" providerId="ADAL" clId="{DD1B7A10-BE32-4CF4-AD88-DA6C9D899118}" dt="2026-05-28T22:08:21.561" v="5079"/>
        <pc:sldMkLst>
          <pc:docMk/>
          <pc:sldMk cId="2692084283" sldId="351"/>
        </pc:sldMkLst>
        <pc:spChg chg="mod">
          <ac:chgData name="Commodore St Germain" userId="420783ab-3e48-4f67-af00-cfba62042d5f" providerId="ADAL" clId="{DD1B7A10-BE32-4CF4-AD88-DA6C9D899118}" dt="2026-04-02T23:18:28.562" v="3622" actId="20577"/>
          <ac:spMkLst>
            <pc:docMk/>
            <pc:sldMk cId="2692084283" sldId="35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0:51.790" v="5069" actId="20577"/>
          <ac:spMkLst>
            <pc:docMk/>
            <pc:sldMk cId="2692084283" sldId="35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2:08:21.561" v="5079"/>
          <ac:inkMkLst>
            <pc:docMk/>
            <pc:sldMk cId="2692084283" sldId="351"/>
            <ac:inkMk id="4" creationId="{B8A6909D-AC60-7E0A-3A72-9CAFC7C4236C}"/>
          </ac:inkMkLst>
        </pc:inkChg>
      </pc:sldChg>
      <pc:sldChg chg="new del">
        <pc:chgData name="Commodore St Germain" userId="420783ab-3e48-4f67-af00-cfba62042d5f" providerId="ADAL" clId="{DD1B7A10-BE32-4CF4-AD88-DA6C9D899118}" dt="2026-04-21T23:22:10.540" v="4120" actId="680"/>
        <pc:sldMkLst>
          <pc:docMk/>
          <pc:sldMk cId="863995815" sldId="352"/>
        </pc:sldMkLst>
      </pc:sldChg>
      <pc:sldChg chg="addSp modSp new mod">
        <pc:chgData name="Commodore St Germain" userId="420783ab-3e48-4f67-af00-cfba62042d5f" providerId="ADAL" clId="{DD1B7A10-BE32-4CF4-AD88-DA6C9D899118}" dt="2026-05-28T20:58:54.642" v="5077"/>
        <pc:sldMkLst>
          <pc:docMk/>
          <pc:sldMk cId="2975294198" sldId="352"/>
        </pc:sldMkLst>
        <pc:spChg chg="mod">
          <ac:chgData name="Commodore St Germain" userId="420783ab-3e48-4f67-af00-cfba62042d5f" providerId="ADAL" clId="{DD1B7A10-BE32-4CF4-AD88-DA6C9D899118}" dt="2026-04-21T23:23:42.665" v="4293" actId="20577"/>
          <ac:spMkLst>
            <pc:docMk/>
            <pc:sldMk cId="2975294198" sldId="352"/>
            <ac:spMk id="3" creationId="{521F3143-101B-07AC-9DEE-8A845050106E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2975294198" sldId="352"/>
            <ac:inkMk id="4" creationId="{6DB7E919-E101-9C92-95B6-7159E4DF1F84}"/>
          </ac:inkMkLst>
        </pc:inkChg>
      </pc:sldChg>
      <pc:sldChg chg="addSp modSp new mod">
        <pc:chgData name="Commodore St Germain" userId="420783ab-3e48-4f67-af00-cfba62042d5f" providerId="ADAL" clId="{DD1B7A10-BE32-4CF4-AD88-DA6C9D899118}" dt="2026-05-28T23:22:20.789" v="5080"/>
        <pc:sldMkLst>
          <pc:docMk/>
          <pc:sldMk cId="3665710241" sldId="353"/>
        </pc:sldMkLst>
        <pc:spChg chg="mod">
          <ac:chgData name="Commodore St Germain" userId="420783ab-3e48-4f67-af00-cfba62042d5f" providerId="ADAL" clId="{DD1B7A10-BE32-4CF4-AD88-DA6C9D899118}" dt="2026-04-22T15:21:18.371" v="4746" actId="20577"/>
          <ac:spMkLst>
            <pc:docMk/>
            <pc:sldMk cId="3665710241" sldId="353"/>
            <ac:spMk id="2" creationId="{14508630-F3D8-0D71-7E9E-8C32D1BA81FB}"/>
          </ac:spMkLst>
        </pc:spChg>
        <pc:spChg chg="mod">
          <ac:chgData name="Commodore St Germain" userId="420783ab-3e48-4f67-af00-cfba62042d5f" providerId="ADAL" clId="{DD1B7A10-BE32-4CF4-AD88-DA6C9D899118}" dt="2026-04-22T15:21:10.871" v="4715" actId="20577"/>
          <ac:spMkLst>
            <pc:docMk/>
            <pc:sldMk cId="3665710241" sldId="353"/>
            <ac:spMk id="3" creationId="{F0539438-E6F3-634E-4D22-29059464CB51}"/>
          </ac:spMkLst>
        </pc:spChg>
        <pc:inkChg chg="add">
          <ac:chgData name="Commodore St Germain" userId="420783ab-3e48-4f67-af00-cfba62042d5f" providerId="ADAL" clId="{DD1B7A10-BE32-4CF4-AD88-DA6C9D899118}" dt="2026-05-28T23:22:20.789" v="5080"/>
          <ac:inkMkLst>
            <pc:docMk/>
            <pc:sldMk cId="3665710241" sldId="353"/>
            <ac:inkMk id="4" creationId="{C591DEE6-255D-B3BA-4368-5F21CB7C443B}"/>
          </ac:inkMkLst>
        </pc:inkChg>
      </pc:sldChg>
      <pc:sldChg chg="new del">
        <pc:chgData name="Commodore St Germain" userId="420783ab-3e48-4f67-af00-cfba62042d5f" providerId="ADAL" clId="{DD1B7A10-BE32-4CF4-AD88-DA6C9D899118}" dt="2026-05-28T19:55:50.694" v="4830" actId="47"/>
        <pc:sldMkLst>
          <pc:docMk/>
          <pc:sldMk cId="2641133729" sldId="354"/>
        </pc:sldMkLst>
      </pc:sldChg>
      <pc:sldChg chg="new del">
        <pc:chgData name="Commodore St Germain" userId="420783ab-3e48-4f67-af00-cfba62042d5f" providerId="ADAL" clId="{DD1B7A10-BE32-4CF4-AD88-DA6C9D899118}" dt="2026-05-28T19:54:53.749" v="4791" actId="47"/>
        <pc:sldMkLst>
          <pc:docMk/>
          <pc:sldMk cId="3135318991" sldId="355"/>
        </pc:sldMkLst>
      </pc:sldChg>
      <pc:sldChg chg="add">
        <pc:chgData name="Commodore St Germain" userId="420783ab-3e48-4f67-af00-cfba62042d5f" providerId="ADAL" clId="{DD1B7A10-BE32-4CF4-AD88-DA6C9D899118}" dt="2026-05-28T19:53:34.511" v="4751"/>
        <pc:sldMkLst>
          <pc:docMk/>
          <pc:sldMk cId="4127687460" sldId="356"/>
        </pc:sldMkLst>
      </pc:sldChg>
      <pc:sldChg chg="modSp add mod">
        <pc:chgData name="Commodore St Germain" userId="420783ab-3e48-4f67-af00-cfba62042d5f" providerId="ADAL" clId="{DD1B7A10-BE32-4CF4-AD88-DA6C9D899118}" dt="2026-05-28T19:54:28.028" v="4790" actId="20577"/>
        <pc:sldMkLst>
          <pc:docMk/>
          <pc:sldMk cId="2747046731" sldId="357"/>
        </pc:sldMkLst>
        <pc:spChg chg="mod">
          <ac:chgData name="Commodore St Germain" userId="420783ab-3e48-4f67-af00-cfba62042d5f" providerId="ADAL" clId="{DD1B7A10-BE32-4CF4-AD88-DA6C9D899118}" dt="2026-05-28T19:54:28.028" v="4790" actId="20577"/>
          <ac:spMkLst>
            <pc:docMk/>
            <pc:sldMk cId="2747046731" sldId="357"/>
            <ac:spMk id="2" creationId="{8D9EC2C3-EE7A-C37F-8465-67016C90D0B9}"/>
          </ac:spMkLst>
        </pc:spChg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4269579287" sldId="358"/>
        </pc:sldMkLst>
      </pc:sldChg>
      <pc:sldChg chg="add">
        <pc:chgData name="Commodore St Germain" userId="420783ab-3e48-4f67-af00-cfba62042d5f" providerId="ADAL" clId="{DD1B7A10-BE32-4CF4-AD88-DA6C9D899118}" dt="2026-05-28T19:54:56.744" v="4792"/>
        <pc:sldMkLst>
          <pc:docMk/>
          <pc:sldMk cId="3691386379" sldId="359"/>
        </pc:sldMkLst>
      </pc:sldChg>
      <pc:sldChg chg="modSp add mod">
        <pc:chgData name="Commodore St Germain" userId="420783ab-3e48-4f67-af00-cfba62042d5f" providerId="ADAL" clId="{DD1B7A10-BE32-4CF4-AD88-DA6C9D899118}" dt="2026-05-28T19:55:36.776" v="4829" actId="27636"/>
        <pc:sldMkLst>
          <pc:docMk/>
          <pc:sldMk cId="4112118178" sldId="360"/>
        </pc:sldMkLst>
        <pc:spChg chg="mod">
          <ac:chgData name="Commodore St Germain" userId="420783ab-3e48-4f67-af00-cfba62042d5f" providerId="ADAL" clId="{DD1B7A10-BE32-4CF4-AD88-DA6C9D899118}" dt="2026-05-28T19:55:36.776" v="4829" actId="27636"/>
          <ac:spMkLst>
            <pc:docMk/>
            <pc:sldMk cId="4112118178" sldId="360"/>
            <ac:spMk id="2" creationId="{8D9EC2C3-EE7A-C37F-8465-67016C90D0B9}"/>
          </ac:spMkLst>
        </pc:spChg>
      </pc:sldChg>
      <pc:sldChg chg="addSp modSp add mod">
        <pc:chgData name="Commodore St Germain" userId="420783ab-3e48-4f67-af00-cfba62042d5f" providerId="ADAL" clId="{DD1B7A10-BE32-4CF4-AD88-DA6C9D899118}" dt="2026-05-28T20:58:54.642" v="5077"/>
        <pc:sldMkLst>
          <pc:docMk/>
          <pc:sldMk cId="1843656722" sldId="361"/>
        </pc:sldMkLst>
        <pc:spChg chg="mod">
          <ac:chgData name="Commodore St Germain" userId="420783ab-3e48-4f67-af00-cfba62042d5f" providerId="ADAL" clId="{DD1B7A10-BE32-4CF4-AD88-DA6C9D899118}" dt="2026-05-28T20:20:08.281" v="4979" actId="6549"/>
          <ac:spMkLst>
            <pc:docMk/>
            <pc:sldMk cId="1843656722" sldId="361"/>
            <ac:spMk id="2" creationId="{6743D906-33EC-EE2F-373E-18DFF8210A12}"/>
          </ac:spMkLst>
        </pc:spChg>
        <pc:spChg chg="mod">
          <ac:chgData name="Commodore St Germain" userId="420783ab-3e48-4f67-af00-cfba62042d5f" providerId="ADAL" clId="{DD1B7A10-BE32-4CF4-AD88-DA6C9D899118}" dt="2026-05-28T20:21:02.279" v="5076" actId="20577"/>
          <ac:spMkLst>
            <pc:docMk/>
            <pc:sldMk cId="1843656722" sldId="361"/>
            <ac:spMk id="3" creationId="{0980EB9F-3ED2-2C05-3B4C-C05EF7BE9D9B}"/>
          </ac:spMkLst>
        </pc:spChg>
        <pc:inkChg chg="add">
          <ac:chgData name="Commodore St Germain" userId="420783ab-3e48-4f67-af00-cfba62042d5f" providerId="ADAL" clId="{DD1B7A10-BE32-4CF4-AD88-DA6C9D899118}" dt="2026-05-28T20:58:54.642" v="5077"/>
          <ac:inkMkLst>
            <pc:docMk/>
            <pc:sldMk cId="1843656722" sldId="361"/>
            <ac:inkMk id="4" creationId="{1267AE05-067B-439A-96F1-CD6B52869400}"/>
          </ac:inkMkLst>
        </pc:inkChg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1691546338" sldId="362"/>
        </pc:sldMkLst>
      </pc:sldChg>
      <pc:sldChg chg="add del">
        <pc:chgData name="Commodore St Germain" userId="420783ab-3e48-4f67-af00-cfba62042d5f" providerId="ADAL" clId="{DD1B7A10-BE32-4CF4-AD88-DA6C9D899118}" dt="2026-05-28T19:55:55.110" v="4832"/>
        <pc:sldMkLst>
          <pc:docMk/>
          <pc:sldMk cId="3777648425" sldId="362"/>
        </pc:sldMkLst>
      </pc:sldChg>
      <pc:sldChg chg="add">
        <pc:chgData name="Commodore St Germain" userId="420783ab-3e48-4f67-af00-cfba62042d5f" providerId="ADAL" clId="{DD1B7A10-BE32-4CF4-AD88-DA6C9D899118}" dt="2026-05-28T19:56:05.835" v="4833"/>
        <pc:sldMkLst>
          <pc:docMk/>
          <pc:sldMk cId="3472628026" sldId="363"/>
        </pc:sldMkLst>
      </pc:sldChg>
      <pc:sldChg chg="modSp add mod">
        <pc:chgData name="Commodore St Germain" userId="420783ab-3e48-4f67-af00-cfba62042d5f" providerId="ADAL" clId="{DD1B7A10-BE32-4CF4-AD88-DA6C9D899118}" dt="2026-05-28T19:56:29.093" v="4898" actId="20577"/>
        <pc:sldMkLst>
          <pc:docMk/>
          <pc:sldMk cId="4062519916" sldId="364"/>
        </pc:sldMkLst>
        <pc:spChg chg="mod">
          <ac:chgData name="Commodore St Germain" userId="420783ab-3e48-4f67-af00-cfba62042d5f" providerId="ADAL" clId="{DD1B7A10-BE32-4CF4-AD88-DA6C9D899118}" dt="2026-05-28T19:56:29.093" v="4898" actId="20577"/>
          <ac:spMkLst>
            <pc:docMk/>
            <pc:sldMk cId="4062519916" sldId="364"/>
            <ac:spMk id="2" creationId="{8D9EC2C3-EE7A-C37F-8465-67016C90D0B9}"/>
          </ac:spMkLst>
        </pc:spChg>
      </pc:sldChg>
    </pc:docChg>
  </pc:docChgLst>
  <pc:docChgLst>
    <pc:chgData name="Commodore St Germain" userId="420783ab-3e48-4f67-af00-cfba62042d5f" providerId="ADAL" clId="{7B07B3F2-A5CE-434E-86F1-40A26D05276B}"/>
    <pc:docChg chg="custSel addSld delSld modSld sldOrd">
      <pc:chgData name="Commodore St Germain" userId="420783ab-3e48-4f67-af00-cfba62042d5f" providerId="ADAL" clId="{7B07B3F2-A5CE-434E-86F1-40A26D05276B}" dt="2026-03-19T22:50:55.126" v="745" actId="20577"/>
      <pc:docMkLst>
        <pc:docMk/>
      </pc:docMkLst>
      <pc:sldChg chg="new del">
        <pc:chgData name="Commodore St Germain" userId="420783ab-3e48-4f67-af00-cfba62042d5f" providerId="ADAL" clId="{7B07B3F2-A5CE-434E-86F1-40A26D05276B}" dt="2026-03-19T22:29:30.109" v="2" actId="47"/>
        <pc:sldMkLst>
          <pc:docMk/>
          <pc:sldMk cId="385249834" sldId="302"/>
        </pc:sldMkLst>
      </pc:sldChg>
      <pc:sldChg chg="modSp new mod ord">
        <pc:chgData name="Commodore St Germain" userId="420783ab-3e48-4f67-af00-cfba62042d5f" providerId="ADAL" clId="{7B07B3F2-A5CE-434E-86F1-40A26D05276B}" dt="2026-03-19T22:50:55.126" v="745" actId="20577"/>
        <pc:sldMkLst>
          <pc:docMk/>
          <pc:sldMk cId="2320277183" sldId="303"/>
        </pc:sldMkLst>
        <pc:spChg chg="mod">
          <ac:chgData name="Commodore St Germain" userId="420783ab-3e48-4f67-af00-cfba62042d5f" providerId="ADAL" clId="{7B07B3F2-A5CE-434E-86F1-40A26D05276B}" dt="2026-03-19T22:50:55.126" v="745" actId="20577"/>
          <ac:spMkLst>
            <pc:docMk/>
            <pc:sldMk cId="2320277183" sldId="303"/>
            <ac:spMk id="3" creationId="{268459E8-78B7-D55E-5167-733DBF77B426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6-09T21:39:01.01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46 0 848 0 0,'0'0'2409'0'0,"-11"3"582"0"0,5-2 1281 0 0,-20 4-881 0 0,23-5-3683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6-09T21:39:01.01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46 0 848 0 0,'0'0'2409'0'0,"-11"3"582"0"0,5-2 1281 0 0,-20 4-881 0 0,23-5-3683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fld id="{C3C93677-A438-464F-BF7D-4BA09829AD75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B2246A86-FE33-4011-AFF1-C770C3C94D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53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predicted charges. Also, explain transition metals and variable charges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52597-70CB-47C8-9EB9-70BBD260C67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090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groups (columns) and periods (rows)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52597-70CB-47C8-9EB9-70BBD260C67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02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predicted charges. Also, explain transition metals and variable charges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952597-70CB-47C8-9EB9-70BBD260C67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49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6594A-EB95-5534-AD77-0D2AF5AB6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ED10A2-191C-1649-1440-45559DF295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426CB0-0B30-513D-AB7E-26FAB8ABC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AE02A-45F7-56C6-1B48-849937713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4368F-D4B1-787F-7AD3-DE1F57D3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56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1A254-FAFD-8311-4BA6-EC7B9382D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855" y="136525"/>
            <a:ext cx="11545454" cy="466148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20618-51C6-9A72-9D1D-8128AD9EB8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8866D6-8A71-2385-08E8-308043503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885B4-A620-677B-4BC1-37185C5EC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6DC22-A123-75D1-AF46-29C8EAF58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368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306F-8579-F6EB-9905-0B449776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8980E3-E744-9730-726E-CE2FB74D7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C8711F-2F06-11B7-CF76-F2B3CB7D3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FD984-FBFF-3768-17DA-B5EE27E86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AE0D26-0273-ACB1-0F5D-605D78F3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101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8AFA-8248-A9E4-5498-E8EFEF2F6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08663-46D1-4A76-8C1D-1176E51CAB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5E59E2-BAFA-E6C5-D290-7AFA200EC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C756B-A686-77B3-0F8C-94DA12FEE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0F77F-FE5F-F6F8-FA0F-4D675714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5C1BD-FEE3-013B-13BC-43D7889BE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814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5C4D3-D4BC-461A-0628-AEEE7FAA3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C5EF9-9CB3-D34E-9EE5-41C24663B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53F0B3-D6A3-9518-FC62-5F9E40D434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48A06F-4EC0-C411-1001-6DC60E8762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474916-C243-7D4A-1326-A658C949D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68C43-17F2-2707-EB63-9C5CBD66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965838-2649-EAF7-41CF-49B3F8164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C88E56-C107-4A72-66DE-4FB06E2F1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420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B6C3-F659-0B12-44B4-5CBE0692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C3203-A561-49DC-AFA3-11AA6ED4C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9098D-5350-845B-CD6B-5F5CF81F1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3C3628-6BE0-E95A-CF91-BF8E231A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55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2501BA-D59F-A85D-0359-9A0A06E28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153B24-8009-2C5E-DDD1-FC321FB59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82549A-5A5C-C505-EDD3-0AF916B71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34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8E916-57A5-AF05-33AC-8705DDA8F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08CC0-50F0-5A67-DC48-CBD9DC558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A79D6-D1C8-4813-3F7B-759E38CB48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E69681-1984-CA86-1411-828154866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500C09-E056-6A74-CF90-7BF47BDE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0B5037-9879-CC6F-0014-9A13A994B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5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36B03-0B24-9EE0-A84D-73EC8E69A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F8EAE95-D23C-ED79-A494-0E9A522B7F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F5E1F-5EB9-ABD6-40D4-29FFA491B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9D0DB-58B3-944E-1298-2F79AC3A9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ABFF71-43B2-3CE4-1579-C199BD450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628BB4-7900-A9E3-9E21-1BD969E77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584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76612-E6C6-E78F-EFEC-26EBBD148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0B890F-EE32-29FE-4E21-5876F6B553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5C789-B8F7-3448-E0B8-E309EB989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ECC27-3C9F-8B12-856D-710335FB2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63D432-5F3C-93AB-2F57-DA2F25AC6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175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477FF3-91ED-1C9A-89EC-A148893F8C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C57661-3E20-D856-097F-C536AFE907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507836-5EB1-A4BD-8482-993509AC8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330E6-20D6-5079-EA49-2EF58F7D4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5A2BB-4782-2375-BAA3-2136D5F1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675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9F59DF-F383-3511-446B-F4D12F69D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35F499-87A1-B776-590D-7AB146837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77090-A984-3826-856B-AD01D83C3D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B67EF1-8BF3-47E9-B752-0E4610C3FD94}" type="datetimeFigureOut">
              <a:rPr lang="en-US" smtClean="0"/>
              <a:t>6/20/2026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5727FF-E2CA-D175-C047-9896167C50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4FE93B-81F3-D600-BB65-BF7386AB7F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74323D-16F6-4C17-AE3D-9FFD99B1B3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1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0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545"/>
          </a:p>
        </p:txBody>
      </p:sp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CCAFA77-6EA3-9C00-9771-97442EEB80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3722" y="36807"/>
            <a:ext cx="6454590" cy="6569336"/>
          </a:xfrm>
          <a:prstGeom prst="rect">
            <a:avLst/>
          </a:prstGeom>
        </p:spPr>
      </p:pic>
      <p:pic>
        <p:nvPicPr>
          <p:cNvPr id="17" name="Picture 16" descr="A person in a garment&#10;&#10;Description automatically generated">
            <a:extLst>
              <a:ext uri="{FF2B5EF4-FFF2-40B4-BE49-F238E27FC236}">
                <a16:creationId xmlns:a16="http://schemas.microsoft.com/office/drawing/2014/main" id="{89684D9C-13C9-073C-4A1D-080CC5C451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990" y="470647"/>
            <a:ext cx="4115461" cy="520597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52C6B4B-D9B3-786A-7A69-7EA9327F464D}"/>
              </a:ext>
            </a:extLst>
          </p:cNvPr>
          <p:cNvSpPr txBox="1"/>
          <p:nvPr/>
        </p:nvSpPr>
        <p:spPr>
          <a:xfrm>
            <a:off x="5961530" y="673690"/>
            <a:ext cx="5725645" cy="5306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Chem 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With</a:t>
            </a:r>
          </a:p>
          <a:p>
            <a:r>
              <a:rPr lang="en-US" sz="11295" dirty="0">
                <a:latin typeface="Edwardian Script ITC" panose="030303020407070D0804" pitchFamily="66" charset="0"/>
                <a:cs typeface="Dreaming Outloud Script Pro" panose="020F0502020204030204" pitchFamily="66" charset="0"/>
              </a:rPr>
              <a:t>         Com</a:t>
            </a:r>
          </a:p>
        </p:txBody>
      </p:sp>
    </p:spTree>
    <p:extLst>
      <p:ext uri="{BB962C8B-B14F-4D97-AF65-F5344CB8AC3E}">
        <p14:creationId xmlns:p14="http://schemas.microsoft.com/office/powerpoint/2010/main" val="35143998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Polyatomic Ions and Nomenclature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76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3.7 (Ionic and Molecular Compounds)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4.3 (Nomenclature)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90152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Polyatomic Ions and Neutral Compounds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76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3.7 (Ionic and Molecular Compounds)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08279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79BD-D8F1-E706-6875-9EFEF6A0A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Polyatomic Ions (many atoms with a charge)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3B82C-0B7B-A8AE-E052-777246AF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DE2C27-133B-D44F-49ED-D65DCBAE5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11" y="723144"/>
            <a:ext cx="4782217" cy="4763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893BEC-B008-4482-13A7-1765057E8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334" y="690976"/>
            <a:ext cx="4782217" cy="476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925353-B1E4-7AED-4678-38D2107E09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837"/>
          <a:stretch/>
        </p:blipFill>
        <p:spPr>
          <a:xfrm>
            <a:off x="508490" y="1199461"/>
            <a:ext cx="4753638" cy="53106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2C4E0F-864B-44FC-E3E4-E2986E40D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2273" y="1148158"/>
            <a:ext cx="4734586" cy="57062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BD75BF-653B-B8E4-4174-ED5BE6CA6E33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3.7</a:t>
            </a:r>
          </a:p>
        </p:txBody>
      </p:sp>
    </p:spTree>
    <p:extLst>
      <p:ext uri="{BB962C8B-B14F-4D97-AF65-F5344CB8AC3E}">
        <p14:creationId xmlns:p14="http://schemas.microsoft.com/office/powerpoint/2010/main" val="91423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79BD-D8F1-E706-6875-9EFEF6A0A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Polyatomic Ions (many atoms with a charge)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3B82C-0B7B-A8AE-E052-777246AF0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53099" y="734483"/>
            <a:ext cx="5787536" cy="5578183"/>
          </a:xfrm>
        </p:spPr>
        <p:txBody>
          <a:bodyPr/>
          <a:lstStyle/>
          <a:p>
            <a:r>
              <a:rPr lang="en-US" dirty="0"/>
              <a:t>Will usually stay together</a:t>
            </a:r>
          </a:p>
          <a:p>
            <a:r>
              <a:rPr lang="en-US" dirty="0"/>
              <a:t>“Behaves” like monoatomic ions</a:t>
            </a:r>
          </a:p>
          <a:p>
            <a:r>
              <a:rPr lang="en-US" dirty="0"/>
              <a:t>Collectively, the molecule has lost or gained 1 or more electrons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DE2C27-133B-D44F-49ED-D65DCBAE5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11" y="723144"/>
            <a:ext cx="4782217" cy="476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925353-B1E4-7AED-4678-38D2107E09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837"/>
          <a:stretch/>
        </p:blipFill>
        <p:spPr>
          <a:xfrm>
            <a:off x="508490" y="1199461"/>
            <a:ext cx="4753638" cy="53106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BD75BF-653B-B8E4-4174-ED5BE6CA6E33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3.7</a:t>
            </a:r>
          </a:p>
        </p:txBody>
      </p:sp>
    </p:spTree>
    <p:extLst>
      <p:ext uri="{BB962C8B-B14F-4D97-AF65-F5344CB8AC3E}">
        <p14:creationId xmlns:p14="http://schemas.microsoft.com/office/powerpoint/2010/main" val="3444925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F4CE7-03AE-F4CB-0F68-4AA509F05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Ions and the Periodic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9DACD-8FB2-5BE6-3F04-E94D2F53C5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A5E0F4-3C6A-D2E9-1BFC-03178C57D7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" y="808539"/>
            <a:ext cx="11881132" cy="57004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650989-1FAA-7EC8-169A-F9BAFAC1E6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3011" y="1986096"/>
            <a:ext cx="54077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H</a:t>
            </a:r>
            <a:r>
              <a:rPr lang="en-US" sz="2000" b="1" baseline="30000" dirty="0"/>
              <a:t>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A97F7C-B2FA-6D91-0AF5-8B5CA7011F9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25914" y="2649773"/>
            <a:ext cx="54077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B</a:t>
            </a:r>
            <a:r>
              <a:rPr lang="en-US" sz="2000" b="1" baseline="30000" dirty="0"/>
              <a:t>3+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3B52D5-0976-DB05-2579-DC731FF21D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68697" y="2546677"/>
            <a:ext cx="471948" cy="503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4E7D2-5609-51B2-1ECA-B8584C7978DD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3.7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1D663B-AB9C-5036-F7B6-022C82F164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290" y="3869960"/>
            <a:ext cx="525136" cy="5152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3F7E28-7938-5298-E03C-DB69D76D38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4834" y="3850294"/>
            <a:ext cx="525136" cy="5152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6A7DAF-BD95-E2DB-9277-FC1304B30B8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591" y="3869959"/>
            <a:ext cx="525136" cy="5152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B2EE539-7440-1F1B-7573-40D066C72B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135" y="3885754"/>
            <a:ext cx="525136" cy="5152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5350AF-F8EE-515B-B275-64879CFFAC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679" y="3889716"/>
            <a:ext cx="525136" cy="5152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BCFF73-8A12-83F9-EC2B-C5A0A00D9C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100" y="3893609"/>
            <a:ext cx="525136" cy="5152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6A1800-7A71-7349-5269-CEE5BA3B90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854" y="4516131"/>
            <a:ext cx="525136" cy="5152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1424A53-9CDB-5BA5-9C05-6E1468BBC0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398" y="5164415"/>
            <a:ext cx="525136" cy="5152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F66677D-177C-425A-36CB-7A4C88DF1C2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417" y="5197460"/>
            <a:ext cx="525136" cy="5152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D148CF-01C7-1FE8-9A75-CBA001EF10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854" y="5189636"/>
            <a:ext cx="543367" cy="55965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EDD4F03-7838-BB46-DE8D-BE5FFBFF2C21}"/>
              </a:ext>
            </a:extLst>
          </p:cNvPr>
          <p:cNvSpPr txBox="1"/>
          <p:nvPr/>
        </p:nvSpPr>
        <p:spPr>
          <a:xfrm>
            <a:off x="3009900" y="2076450"/>
            <a:ext cx="3845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FIXED CHARGED IONS LISTED HERE, IF NOT HERE, THEY ARE VARIABLY CHARGED (meaning they can have different charges i.e. Fe</a:t>
            </a:r>
            <a:r>
              <a:rPr lang="en-US" baseline="30000" dirty="0"/>
              <a:t>2+</a:t>
            </a:r>
            <a:r>
              <a:rPr lang="en-US" dirty="0"/>
              <a:t> or Fe</a:t>
            </a:r>
            <a:r>
              <a:rPr lang="en-US" baseline="30000" dirty="0"/>
              <a:t>3+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3173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1FAD2-E5DC-809E-B276-6BC44D92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Ionic Bonds (ionic compounds)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565C2-A0DB-8117-CBDF-EBCDE04CF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772" y="671871"/>
            <a:ext cx="7597878" cy="573845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    Metal + Nonmetal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r>
              <a:rPr lang="en-US" dirty="0"/>
              <a:t>Total charges should add up to 0</a:t>
            </a:r>
          </a:p>
          <a:p>
            <a:r>
              <a:rPr lang="en-US" dirty="0"/>
              <a:t>Criss cross apple sauce shortcut (then use empirical formula</a:t>
            </a:r>
          </a:p>
          <a:p>
            <a:r>
              <a:rPr lang="en-US" dirty="0"/>
              <a:t>In this class, ionic compounds will be made up of one anion and one cation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8DBA5B64-6DB9-8B1F-7818-C048CB0DEF38}"/>
              </a:ext>
            </a:extLst>
          </p:cNvPr>
          <p:cNvSpPr txBox="1"/>
          <p:nvPr/>
        </p:nvSpPr>
        <p:spPr>
          <a:xfrm>
            <a:off x="267855" y="6479523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3.7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4D3E97-960A-59C7-B66F-558027FFB2E5}"/>
              </a:ext>
            </a:extLst>
          </p:cNvPr>
          <p:cNvSpPr txBox="1"/>
          <p:nvPr/>
        </p:nvSpPr>
        <p:spPr>
          <a:xfrm>
            <a:off x="2905126" y="1680158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Na</a:t>
            </a:r>
            <a:r>
              <a:rPr lang="en-US" sz="2400" b="1" baseline="30000" dirty="0"/>
              <a:t>1+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C474C5-D62D-ED1B-5EAA-E47245FF4D88}"/>
              </a:ext>
            </a:extLst>
          </p:cNvPr>
          <p:cNvSpPr txBox="1"/>
          <p:nvPr/>
        </p:nvSpPr>
        <p:spPr>
          <a:xfrm>
            <a:off x="4019550" y="1680157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Cl</a:t>
            </a:r>
            <a:r>
              <a:rPr lang="en-US" sz="2400" b="1" baseline="30000" dirty="0"/>
              <a:t>1-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7C7FA3-8BE5-E82D-3226-CA52D25FE9DA}"/>
              </a:ext>
            </a:extLst>
          </p:cNvPr>
          <p:cNvSpPr txBox="1"/>
          <p:nvPr/>
        </p:nvSpPr>
        <p:spPr>
          <a:xfrm>
            <a:off x="7686675" y="1680157"/>
            <a:ext cx="1123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NaCl</a:t>
            </a:r>
            <a:endParaRPr lang="en-US" sz="2400" b="1" baseline="30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3CB986-BFBE-BA3D-8EFC-67F4BF4F77E2}"/>
              </a:ext>
            </a:extLst>
          </p:cNvPr>
          <p:cNvSpPr txBox="1"/>
          <p:nvPr/>
        </p:nvSpPr>
        <p:spPr>
          <a:xfrm>
            <a:off x="7381874" y="437709"/>
            <a:ext cx="1990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Neutral Compound</a:t>
            </a:r>
            <a:endParaRPr lang="en-US" sz="2400" baseline="30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EC040D-ED70-EF32-9AA1-B149CFCF31D1}"/>
              </a:ext>
            </a:extLst>
          </p:cNvPr>
          <p:cNvSpPr txBox="1"/>
          <p:nvPr/>
        </p:nvSpPr>
        <p:spPr>
          <a:xfrm>
            <a:off x="2905125" y="2141822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Mg</a:t>
            </a:r>
            <a:r>
              <a:rPr lang="en-US" sz="2400" b="1" baseline="30000" dirty="0"/>
              <a:t>2+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522C5B-47A7-B6BE-952D-C2BB3167A3D7}"/>
              </a:ext>
            </a:extLst>
          </p:cNvPr>
          <p:cNvSpPr txBox="1"/>
          <p:nvPr/>
        </p:nvSpPr>
        <p:spPr>
          <a:xfrm>
            <a:off x="4019550" y="2141822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O</a:t>
            </a:r>
            <a:r>
              <a:rPr lang="en-US" sz="2400" b="1" baseline="30000" dirty="0"/>
              <a:t>2-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D9F277-72DE-DFA3-87CE-C7FA190FE417}"/>
              </a:ext>
            </a:extLst>
          </p:cNvPr>
          <p:cNvSpPr txBox="1"/>
          <p:nvPr/>
        </p:nvSpPr>
        <p:spPr>
          <a:xfrm>
            <a:off x="7686675" y="2141822"/>
            <a:ext cx="1123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MgO</a:t>
            </a:r>
            <a:endParaRPr lang="en-US" sz="2400" b="1" baseline="30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313E0E-4657-0963-15B4-0A1458C2FF65}"/>
              </a:ext>
            </a:extLst>
          </p:cNvPr>
          <p:cNvSpPr txBox="1"/>
          <p:nvPr/>
        </p:nvSpPr>
        <p:spPr>
          <a:xfrm>
            <a:off x="2905125" y="3173670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Fe</a:t>
            </a:r>
            <a:r>
              <a:rPr lang="en-US" sz="2400" b="1" baseline="30000" dirty="0"/>
              <a:t>3+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4CE82C-85A6-5ECD-9A64-FE091131FDCE}"/>
              </a:ext>
            </a:extLst>
          </p:cNvPr>
          <p:cNvSpPr txBox="1"/>
          <p:nvPr/>
        </p:nvSpPr>
        <p:spPr>
          <a:xfrm>
            <a:off x="4019550" y="3173670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O</a:t>
            </a:r>
            <a:r>
              <a:rPr lang="en-US" sz="2400" b="1" baseline="30000" dirty="0"/>
              <a:t>2-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A57005-94C1-3E52-8DB1-265FC9A55432}"/>
              </a:ext>
            </a:extLst>
          </p:cNvPr>
          <p:cNvSpPr txBox="1"/>
          <p:nvPr/>
        </p:nvSpPr>
        <p:spPr>
          <a:xfrm>
            <a:off x="7686675" y="3173670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Fe</a:t>
            </a:r>
            <a:r>
              <a:rPr lang="en-US" sz="2400" b="1" baseline="-25000" dirty="0"/>
              <a:t>2</a:t>
            </a:r>
            <a:r>
              <a:rPr lang="en-US" sz="2400" b="1" dirty="0"/>
              <a:t>O</a:t>
            </a:r>
            <a:r>
              <a:rPr lang="en-US" sz="2400" b="1" baseline="-25000" dirty="0"/>
              <a:t>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AB8159-616D-A083-AD85-8279FC8389E5}"/>
              </a:ext>
            </a:extLst>
          </p:cNvPr>
          <p:cNvSpPr txBox="1"/>
          <p:nvPr/>
        </p:nvSpPr>
        <p:spPr>
          <a:xfrm>
            <a:off x="2905125" y="2635224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Ca</a:t>
            </a:r>
            <a:r>
              <a:rPr lang="en-US" sz="2400" b="1" baseline="30000" dirty="0"/>
              <a:t>2+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686384-3E32-B3BF-5D39-47F482661C5F}"/>
              </a:ext>
            </a:extLst>
          </p:cNvPr>
          <p:cNvSpPr txBox="1"/>
          <p:nvPr/>
        </p:nvSpPr>
        <p:spPr>
          <a:xfrm>
            <a:off x="4019550" y="2635224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F</a:t>
            </a:r>
            <a:r>
              <a:rPr lang="en-US" sz="2400" b="1" baseline="30000" dirty="0"/>
              <a:t>1-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4F235C-F6A5-7F0D-6D48-A2968C276D9E}"/>
              </a:ext>
            </a:extLst>
          </p:cNvPr>
          <p:cNvSpPr txBox="1"/>
          <p:nvPr/>
        </p:nvSpPr>
        <p:spPr>
          <a:xfrm>
            <a:off x="7686675" y="2635224"/>
            <a:ext cx="1123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CaF</a:t>
            </a:r>
            <a:r>
              <a:rPr lang="en-US" sz="2400" b="1" baseline="-25000" dirty="0"/>
              <a:t>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0706C3-CFA7-B07E-3DCA-178DE7D219CB}"/>
              </a:ext>
            </a:extLst>
          </p:cNvPr>
          <p:cNvSpPr txBox="1"/>
          <p:nvPr/>
        </p:nvSpPr>
        <p:spPr>
          <a:xfrm>
            <a:off x="9753600" y="2986706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Fe</a:t>
            </a:r>
            <a:r>
              <a:rPr lang="en-US" sz="2400" b="1" baseline="30000" dirty="0"/>
              <a:t>3+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CEB539-B66D-3D8C-0BBF-F2BD369A7ACE}"/>
              </a:ext>
            </a:extLst>
          </p:cNvPr>
          <p:cNvSpPr txBox="1"/>
          <p:nvPr/>
        </p:nvSpPr>
        <p:spPr>
          <a:xfrm>
            <a:off x="10868025" y="2986706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O</a:t>
            </a:r>
            <a:r>
              <a:rPr lang="en-US" sz="2400" b="1" baseline="30000" dirty="0"/>
              <a:t>2-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190175-2A3D-B165-1326-7EA9AFCAB998}"/>
              </a:ext>
            </a:extLst>
          </p:cNvPr>
          <p:cNvSpPr txBox="1"/>
          <p:nvPr/>
        </p:nvSpPr>
        <p:spPr>
          <a:xfrm>
            <a:off x="10046243" y="4186200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Fe</a:t>
            </a:r>
            <a:r>
              <a:rPr lang="en-US" sz="2400" b="1" baseline="-25000" dirty="0">
                <a:solidFill>
                  <a:srgbClr val="00B0F0"/>
                </a:solidFill>
              </a:rPr>
              <a:t>2</a:t>
            </a:r>
            <a:r>
              <a:rPr lang="en-US" sz="2400" b="1" dirty="0"/>
              <a:t>O</a:t>
            </a:r>
            <a:r>
              <a:rPr lang="en-US" sz="2400" b="1" baseline="-250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9F4D85C-E0C6-EAED-2129-64B2FC6A7F42}"/>
              </a:ext>
            </a:extLst>
          </p:cNvPr>
          <p:cNvSpPr/>
          <p:nvPr/>
        </p:nvSpPr>
        <p:spPr>
          <a:xfrm>
            <a:off x="10173410" y="2986706"/>
            <a:ext cx="276225" cy="257175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3C54B10-FD5A-67BE-0502-A2EDC9B7CC7C}"/>
              </a:ext>
            </a:extLst>
          </p:cNvPr>
          <p:cNvSpPr/>
          <p:nvPr/>
        </p:nvSpPr>
        <p:spPr>
          <a:xfrm>
            <a:off x="11394031" y="3056113"/>
            <a:ext cx="276225" cy="257175"/>
          </a:xfrm>
          <a:prstGeom prst="ellipse">
            <a:avLst/>
          </a:prstGeom>
          <a:noFill/>
          <a:ln w="317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C863812-93BF-BA42-E1C6-E76278DB7D0E}"/>
              </a:ext>
            </a:extLst>
          </p:cNvPr>
          <p:cNvCxnSpPr>
            <a:stCxn id="23" idx="5"/>
          </p:cNvCxnSpPr>
          <p:nvPr/>
        </p:nvCxnSpPr>
        <p:spPr>
          <a:xfrm>
            <a:off x="10409183" y="3206219"/>
            <a:ext cx="725542" cy="12292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01AC866-040F-0F30-B213-6D1213E02192}"/>
              </a:ext>
            </a:extLst>
          </p:cNvPr>
          <p:cNvCxnSpPr>
            <a:cxnSpLocks/>
          </p:cNvCxnSpPr>
          <p:nvPr/>
        </p:nvCxnSpPr>
        <p:spPr>
          <a:xfrm flipH="1">
            <a:off x="10789193" y="3327295"/>
            <a:ext cx="666640" cy="1089737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1071203D-27F8-F210-BE64-D139C459ED14}"/>
              </a:ext>
            </a:extLst>
          </p:cNvPr>
          <p:cNvSpPr txBox="1"/>
          <p:nvPr/>
        </p:nvSpPr>
        <p:spPr>
          <a:xfrm>
            <a:off x="8917531" y="5139906"/>
            <a:ext cx="1123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NaCl</a:t>
            </a:r>
            <a:endParaRPr lang="en-US" sz="2400" b="1" baseline="30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654580E-A678-7FFD-CF43-83C2D48781BB}"/>
              </a:ext>
            </a:extLst>
          </p:cNvPr>
          <p:cNvSpPr txBox="1"/>
          <p:nvPr/>
        </p:nvSpPr>
        <p:spPr>
          <a:xfrm>
            <a:off x="8917531" y="5601571"/>
            <a:ext cx="1123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MgO</a:t>
            </a:r>
            <a:endParaRPr lang="en-US" sz="2400" b="1" baseline="300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AA130DF-16DE-18AA-E9E4-7F1F88A4369B}"/>
              </a:ext>
            </a:extLst>
          </p:cNvPr>
          <p:cNvSpPr/>
          <p:nvPr/>
        </p:nvSpPr>
        <p:spPr>
          <a:xfrm>
            <a:off x="9241380" y="5204705"/>
            <a:ext cx="381000" cy="30118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85B5F8-4BE5-958D-206E-1C9EA92FA6EB}"/>
              </a:ext>
            </a:extLst>
          </p:cNvPr>
          <p:cNvSpPr/>
          <p:nvPr/>
        </p:nvSpPr>
        <p:spPr>
          <a:xfrm>
            <a:off x="9684292" y="5204705"/>
            <a:ext cx="381000" cy="30118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55D67AB-0973-AE49-00DE-2C2664FB2538}"/>
              </a:ext>
            </a:extLst>
          </p:cNvPr>
          <p:cNvSpPr/>
          <p:nvPr/>
        </p:nvSpPr>
        <p:spPr>
          <a:xfrm>
            <a:off x="9738809" y="5681811"/>
            <a:ext cx="381000" cy="30118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B797492-D729-5AFD-0E84-DB39C27B3860}"/>
              </a:ext>
            </a:extLst>
          </p:cNvPr>
          <p:cNvSpPr/>
          <p:nvPr/>
        </p:nvSpPr>
        <p:spPr>
          <a:xfrm>
            <a:off x="9303292" y="5681811"/>
            <a:ext cx="381000" cy="30118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BC3B72E-F917-6534-EFDF-126CDD4D5882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8674894" y="5059666"/>
            <a:ext cx="566486" cy="2956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C238250-FB2E-C6F7-3820-5A320E3C8D29}"/>
              </a:ext>
            </a:extLst>
          </p:cNvPr>
          <p:cNvSpPr txBox="1"/>
          <p:nvPr/>
        </p:nvSpPr>
        <p:spPr>
          <a:xfrm>
            <a:off x="7830616" y="4678425"/>
            <a:ext cx="1123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cation</a:t>
            </a:r>
            <a:endParaRPr lang="en-US" sz="1600" b="1" baseline="30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3AA6C4-EE6C-3EEC-95F9-C751AFBC7117}"/>
              </a:ext>
            </a:extLst>
          </p:cNvPr>
          <p:cNvSpPr txBox="1"/>
          <p:nvPr/>
        </p:nvSpPr>
        <p:spPr>
          <a:xfrm>
            <a:off x="10449635" y="5177194"/>
            <a:ext cx="9184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anion</a:t>
            </a:r>
            <a:endParaRPr lang="en-US" sz="1600" b="1" baseline="30000" dirty="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78A470F-63D4-5BFC-2C78-6E1766BA319B}"/>
              </a:ext>
            </a:extLst>
          </p:cNvPr>
          <p:cNvCxnSpPr>
            <a:cxnSpLocks/>
            <a:endCxn id="30" idx="3"/>
          </p:cNvCxnSpPr>
          <p:nvPr/>
        </p:nvCxnSpPr>
        <p:spPr>
          <a:xfrm flipH="1">
            <a:off x="10065292" y="5355297"/>
            <a:ext cx="527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18EA67B5-2ADC-9821-F706-F5362B590F6F}"/>
              </a:ext>
            </a:extLst>
          </p:cNvPr>
          <p:cNvSpPr txBox="1"/>
          <p:nvPr/>
        </p:nvSpPr>
        <p:spPr>
          <a:xfrm>
            <a:off x="952500" y="114684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dirty="0">
                <a:highlight>
                  <a:srgbClr val="FFFF00"/>
                </a:highlight>
              </a:rPr>
              <a:t>(cation) Positive Charge Ion + Negative Charged Ion (anion)</a:t>
            </a:r>
          </a:p>
        </p:txBody>
      </p:sp>
    </p:spTree>
    <p:extLst>
      <p:ext uri="{BB962C8B-B14F-4D97-AF65-F5344CB8AC3E}">
        <p14:creationId xmlns:p14="http://schemas.microsoft.com/office/powerpoint/2010/main" val="559679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1FAD2-E5DC-809E-B276-6BC44D925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Ionic Bonds (ionic compounds)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565C2-A0DB-8117-CBDF-EBCDE04CFC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772" y="671871"/>
            <a:ext cx="7597878" cy="573845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cation + anion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/>
          </a:p>
          <a:p>
            <a:r>
              <a:rPr lang="en-US" dirty="0"/>
              <a:t>Total charges should add up to 0</a:t>
            </a:r>
          </a:p>
          <a:p>
            <a:r>
              <a:rPr lang="en-US" dirty="0"/>
              <a:t>Criss cross apple sauce shortcut (then use empirical formula</a:t>
            </a:r>
          </a:p>
          <a:p>
            <a:r>
              <a:rPr lang="en-US" dirty="0"/>
              <a:t>In this class, ionic compounds will be made up of one anion and one cation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8DBA5B64-6DB9-8B1F-7818-C048CB0DEF38}"/>
              </a:ext>
            </a:extLst>
          </p:cNvPr>
          <p:cNvSpPr txBox="1"/>
          <p:nvPr/>
        </p:nvSpPr>
        <p:spPr>
          <a:xfrm>
            <a:off x="267855" y="6479523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3.7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4D3E97-960A-59C7-B66F-558027FFB2E5}"/>
              </a:ext>
            </a:extLst>
          </p:cNvPr>
          <p:cNvSpPr txBox="1"/>
          <p:nvPr/>
        </p:nvSpPr>
        <p:spPr>
          <a:xfrm>
            <a:off x="2905126" y="1451558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Na</a:t>
            </a:r>
            <a:r>
              <a:rPr lang="en-US" sz="2400" b="1" baseline="30000" dirty="0"/>
              <a:t>1+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C474C5-D62D-ED1B-5EAA-E47245FF4D88}"/>
              </a:ext>
            </a:extLst>
          </p:cNvPr>
          <p:cNvSpPr txBox="1"/>
          <p:nvPr/>
        </p:nvSpPr>
        <p:spPr>
          <a:xfrm>
            <a:off x="4019550" y="1451557"/>
            <a:ext cx="921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NO</a:t>
            </a:r>
            <a:r>
              <a:rPr lang="en-US" sz="2400" b="1" baseline="-25000" dirty="0"/>
              <a:t>3</a:t>
            </a:r>
            <a:r>
              <a:rPr lang="en-US" sz="2400" b="1" baseline="30000" dirty="0"/>
              <a:t>1-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7C7FA3-8BE5-E82D-3226-CA52D25FE9DA}"/>
              </a:ext>
            </a:extLst>
          </p:cNvPr>
          <p:cNvSpPr txBox="1"/>
          <p:nvPr/>
        </p:nvSpPr>
        <p:spPr>
          <a:xfrm>
            <a:off x="7332831" y="1461435"/>
            <a:ext cx="16859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NaNO</a:t>
            </a:r>
            <a:r>
              <a:rPr lang="en-US" sz="2400" b="1" baseline="-25000" dirty="0"/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3CB986-BFBE-BA3D-8EFC-67F4BF4F77E2}"/>
              </a:ext>
            </a:extLst>
          </p:cNvPr>
          <p:cNvSpPr txBox="1"/>
          <p:nvPr/>
        </p:nvSpPr>
        <p:spPr>
          <a:xfrm>
            <a:off x="7381874" y="437709"/>
            <a:ext cx="1990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Neutral Compound</a:t>
            </a:r>
            <a:endParaRPr lang="en-US" sz="2400" baseline="30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EC040D-ED70-EF32-9AA1-B149CFCF31D1}"/>
              </a:ext>
            </a:extLst>
          </p:cNvPr>
          <p:cNvSpPr txBox="1"/>
          <p:nvPr/>
        </p:nvSpPr>
        <p:spPr>
          <a:xfrm>
            <a:off x="2905125" y="1913222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Mg</a:t>
            </a:r>
            <a:r>
              <a:rPr lang="en-US" sz="2400" b="1" baseline="30000" dirty="0"/>
              <a:t>2+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522C5B-47A7-B6BE-952D-C2BB3167A3D7}"/>
              </a:ext>
            </a:extLst>
          </p:cNvPr>
          <p:cNvSpPr txBox="1"/>
          <p:nvPr/>
        </p:nvSpPr>
        <p:spPr>
          <a:xfrm>
            <a:off x="4019550" y="1913222"/>
            <a:ext cx="839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SO</a:t>
            </a:r>
            <a:r>
              <a:rPr lang="en-US" sz="2400" b="1" baseline="-25000" dirty="0"/>
              <a:t>4</a:t>
            </a:r>
            <a:r>
              <a:rPr lang="en-US" sz="2400" b="1" baseline="30000" dirty="0"/>
              <a:t>2-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D9F277-72DE-DFA3-87CE-C7FA190FE417}"/>
              </a:ext>
            </a:extLst>
          </p:cNvPr>
          <p:cNvSpPr txBox="1"/>
          <p:nvPr/>
        </p:nvSpPr>
        <p:spPr>
          <a:xfrm>
            <a:off x="7862177" y="1913222"/>
            <a:ext cx="11239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MgSO</a:t>
            </a:r>
            <a:r>
              <a:rPr lang="en-US" sz="2400" b="1" baseline="-25000" dirty="0"/>
              <a:t>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313E0E-4657-0963-15B4-0A1458C2FF65}"/>
              </a:ext>
            </a:extLst>
          </p:cNvPr>
          <p:cNvSpPr txBox="1"/>
          <p:nvPr/>
        </p:nvSpPr>
        <p:spPr>
          <a:xfrm>
            <a:off x="2905125" y="2945070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Ca</a:t>
            </a:r>
            <a:r>
              <a:rPr lang="en-US" sz="2400" b="1" baseline="30000" dirty="0"/>
              <a:t>2+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4CE82C-85A6-5ECD-9A64-FE091131FDCE}"/>
              </a:ext>
            </a:extLst>
          </p:cNvPr>
          <p:cNvSpPr txBox="1"/>
          <p:nvPr/>
        </p:nvSpPr>
        <p:spPr>
          <a:xfrm>
            <a:off x="4019550" y="2945070"/>
            <a:ext cx="9216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PO</a:t>
            </a:r>
            <a:r>
              <a:rPr lang="en-US" sz="2400" b="1" baseline="-25000" dirty="0"/>
              <a:t>4</a:t>
            </a:r>
            <a:r>
              <a:rPr lang="en-US" sz="2400" b="1" baseline="30000" dirty="0"/>
              <a:t>3-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A57005-94C1-3E52-8DB1-265FC9A55432}"/>
              </a:ext>
            </a:extLst>
          </p:cNvPr>
          <p:cNvSpPr txBox="1"/>
          <p:nvPr/>
        </p:nvSpPr>
        <p:spPr>
          <a:xfrm>
            <a:off x="7615237" y="2953322"/>
            <a:ext cx="1554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Ca</a:t>
            </a:r>
            <a:r>
              <a:rPr lang="en-US" sz="2400" b="1" baseline="-25000" dirty="0"/>
              <a:t>3</a:t>
            </a:r>
            <a:r>
              <a:rPr lang="en-US" sz="2400" b="1" dirty="0"/>
              <a:t>(PO4)</a:t>
            </a:r>
            <a:r>
              <a:rPr lang="en-US" sz="2400" b="1" baseline="-25000" dirty="0"/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AB8159-616D-A083-AD85-8279FC8389E5}"/>
              </a:ext>
            </a:extLst>
          </p:cNvPr>
          <p:cNvSpPr txBox="1"/>
          <p:nvPr/>
        </p:nvSpPr>
        <p:spPr>
          <a:xfrm>
            <a:off x="2714625" y="2406624"/>
            <a:ext cx="10301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NH</a:t>
            </a:r>
            <a:r>
              <a:rPr lang="en-US" sz="2400" b="1" baseline="-25000" dirty="0"/>
              <a:t>4</a:t>
            </a:r>
            <a:r>
              <a:rPr lang="en-US" sz="2400" b="1" baseline="30000" dirty="0"/>
              <a:t>1+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686384-3E32-B3BF-5D39-47F482661C5F}"/>
              </a:ext>
            </a:extLst>
          </p:cNvPr>
          <p:cNvSpPr txBox="1"/>
          <p:nvPr/>
        </p:nvSpPr>
        <p:spPr>
          <a:xfrm>
            <a:off x="4019550" y="2406624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O</a:t>
            </a:r>
            <a:r>
              <a:rPr lang="en-US" sz="2400" b="1" baseline="30000" dirty="0"/>
              <a:t>2-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D4F235C-F6A5-7F0D-6D48-A2968C276D9E}"/>
              </a:ext>
            </a:extLst>
          </p:cNvPr>
          <p:cNvSpPr txBox="1"/>
          <p:nvPr/>
        </p:nvSpPr>
        <p:spPr>
          <a:xfrm>
            <a:off x="7532856" y="2406624"/>
            <a:ext cx="1485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(NH</a:t>
            </a:r>
            <a:r>
              <a:rPr lang="en-US" sz="2400" b="1" baseline="-25000" dirty="0"/>
              <a:t>4</a:t>
            </a:r>
            <a:r>
              <a:rPr lang="en-US" sz="2400" b="1" dirty="0"/>
              <a:t>)</a:t>
            </a:r>
            <a:r>
              <a:rPr lang="en-US" sz="2400" b="1" baseline="-25000" dirty="0"/>
              <a:t>2</a:t>
            </a:r>
            <a:r>
              <a:rPr lang="en-US" sz="2400" b="1" dirty="0"/>
              <a:t>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0706C3-CFA7-B07E-3DCA-178DE7D219CB}"/>
              </a:ext>
            </a:extLst>
          </p:cNvPr>
          <p:cNvSpPr txBox="1"/>
          <p:nvPr/>
        </p:nvSpPr>
        <p:spPr>
          <a:xfrm>
            <a:off x="9753600" y="2986706"/>
            <a:ext cx="839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Ca</a:t>
            </a:r>
            <a:r>
              <a:rPr lang="en-US" sz="2400" b="1" baseline="30000" dirty="0"/>
              <a:t>2+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CEB539-B66D-3D8C-0BBF-F2BD369A7ACE}"/>
              </a:ext>
            </a:extLst>
          </p:cNvPr>
          <p:cNvSpPr txBox="1"/>
          <p:nvPr/>
        </p:nvSpPr>
        <p:spPr>
          <a:xfrm>
            <a:off x="10723095" y="3013048"/>
            <a:ext cx="1036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PO</a:t>
            </a:r>
            <a:r>
              <a:rPr lang="en-US" sz="2400" b="1" baseline="-25000" dirty="0"/>
              <a:t>4</a:t>
            </a:r>
            <a:r>
              <a:rPr lang="en-US" sz="2400" b="1" baseline="30000" dirty="0"/>
              <a:t>3-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F190175-2A3D-B165-1326-7EA9AFCAB998}"/>
              </a:ext>
            </a:extLst>
          </p:cNvPr>
          <p:cNvSpPr txBox="1"/>
          <p:nvPr/>
        </p:nvSpPr>
        <p:spPr>
          <a:xfrm>
            <a:off x="9967913" y="4281375"/>
            <a:ext cx="1702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Ca</a:t>
            </a:r>
            <a:r>
              <a:rPr lang="en-US" sz="2400" b="1" baseline="-25000" dirty="0">
                <a:solidFill>
                  <a:srgbClr val="00B0F0"/>
                </a:solidFill>
              </a:rPr>
              <a:t>3</a:t>
            </a:r>
            <a:r>
              <a:rPr lang="en-US" sz="2400" b="1" dirty="0"/>
              <a:t> ( PO4)</a:t>
            </a:r>
            <a:r>
              <a:rPr lang="en-US" sz="2400" b="1" baseline="-25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29F4D85C-E0C6-EAED-2129-64B2FC6A7F42}"/>
              </a:ext>
            </a:extLst>
          </p:cNvPr>
          <p:cNvSpPr/>
          <p:nvPr/>
        </p:nvSpPr>
        <p:spPr>
          <a:xfrm>
            <a:off x="10173410" y="2986706"/>
            <a:ext cx="276225" cy="257175"/>
          </a:xfrm>
          <a:prstGeom prst="ellipse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3C54B10-FD5A-67BE-0502-A2EDC9B7CC7C}"/>
              </a:ext>
            </a:extLst>
          </p:cNvPr>
          <p:cNvSpPr/>
          <p:nvPr/>
        </p:nvSpPr>
        <p:spPr>
          <a:xfrm>
            <a:off x="11394031" y="3056113"/>
            <a:ext cx="276225" cy="257175"/>
          </a:xfrm>
          <a:prstGeom prst="ellipse">
            <a:avLst/>
          </a:prstGeom>
          <a:noFill/>
          <a:ln w="317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BC863812-93BF-BA42-E1C6-E76278DB7D0E}"/>
              </a:ext>
            </a:extLst>
          </p:cNvPr>
          <p:cNvCxnSpPr>
            <a:cxnSpLocks/>
            <a:stCxn id="23" idx="5"/>
          </p:cNvCxnSpPr>
          <p:nvPr/>
        </p:nvCxnSpPr>
        <p:spPr>
          <a:xfrm>
            <a:off x="10409183" y="3206219"/>
            <a:ext cx="1053799" cy="11962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01AC866-040F-0F30-B213-6D1213E02192}"/>
              </a:ext>
            </a:extLst>
          </p:cNvPr>
          <p:cNvCxnSpPr>
            <a:cxnSpLocks/>
          </p:cNvCxnSpPr>
          <p:nvPr/>
        </p:nvCxnSpPr>
        <p:spPr>
          <a:xfrm flipH="1">
            <a:off x="10546362" y="3327295"/>
            <a:ext cx="909471" cy="1177005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DAA130DF-16DE-18AA-E9E4-7F1F88A4369B}"/>
              </a:ext>
            </a:extLst>
          </p:cNvPr>
          <p:cNvSpPr/>
          <p:nvPr/>
        </p:nvSpPr>
        <p:spPr>
          <a:xfrm>
            <a:off x="9150892" y="5187130"/>
            <a:ext cx="830325" cy="38891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3485B5F8-4BE5-958D-206E-1C9EA92FA6EB}"/>
              </a:ext>
            </a:extLst>
          </p:cNvPr>
          <p:cNvSpPr/>
          <p:nvPr/>
        </p:nvSpPr>
        <p:spPr>
          <a:xfrm>
            <a:off x="10008142" y="5204705"/>
            <a:ext cx="381000" cy="30118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55D67AB-0973-AE49-00DE-2C2664FB2538}"/>
              </a:ext>
            </a:extLst>
          </p:cNvPr>
          <p:cNvSpPr/>
          <p:nvPr/>
        </p:nvSpPr>
        <p:spPr>
          <a:xfrm>
            <a:off x="9738808" y="5681810"/>
            <a:ext cx="807553" cy="34174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B797492-D729-5AFD-0E84-DB39C27B3860}"/>
              </a:ext>
            </a:extLst>
          </p:cNvPr>
          <p:cNvSpPr/>
          <p:nvPr/>
        </p:nvSpPr>
        <p:spPr>
          <a:xfrm>
            <a:off x="9150892" y="5681811"/>
            <a:ext cx="533400" cy="36803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3BC3B72E-F917-6534-EFDF-126CDD4D5882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8717757" y="5042091"/>
            <a:ext cx="433135" cy="3394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9C238250-FB2E-C6F7-3820-5A320E3C8D29}"/>
              </a:ext>
            </a:extLst>
          </p:cNvPr>
          <p:cNvSpPr txBox="1"/>
          <p:nvPr/>
        </p:nvSpPr>
        <p:spPr>
          <a:xfrm>
            <a:off x="7830616" y="4678425"/>
            <a:ext cx="1123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/>
              <a:t>cation</a:t>
            </a:r>
            <a:endParaRPr lang="en-US" sz="1600" b="1" baseline="30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03AA6C4-EE6C-3EEC-95F9-C751AFBC7117}"/>
              </a:ext>
            </a:extLst>
          </p:cNvPr>
          <p:cNvSpPr txBox="1"/>
          <p:nvPr/>
        </p:nvSpPr>
        <p:spPr>
          <a:xfrm>
            <a:off x="10773485" y="5177194"/>
            <a:ext cx="9184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/>
              <a:t>anion</a:t>
            </a:r>
            <a:endParaRPr lang="en-US" sz="1600" b="1" baseline="30000" dirty="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78A470F-63D4-5BFC-2C78-6E1766BA319B}"/>
              </a:ext>
            </a:extLst>
          </p:cNvPr>
          <p:cNvCxnSpPr>
            <a:cxnSpLocks/>
            <a:endCxn id="30" idx="3"/>
          </p:cNvCxnSpPr>
          <p:nvPr/>
        </p:nvCxnSpPr>
        <p:spPr>
          <a:xfrm flipH="1">
            <a:off x="10389142" y="5355297"/>
            <a:ext cx="52792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69AEE52-FBA7-4952-66B3-5C82B6DE8C3E}"/>
              </a:ext>
            </a:extLst>
          </p:cNvPr>
          <p:cNvSpPr txBox="1"/>
          <p:nvPr/>
        </p:nvSpPr>
        <p:spPr>
          <a:xfrm>
            <a:off x="8843357" y="5088037"/>
            <a:ext cx="1485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/>
              <a:t>(NH</a:t>
            </a:r>
            <a:r>
              <a:rPr lang="en-US" sz="2400" b="1" baseline="-25000" dirty="0"/>
              <a:t>4</a:t>
            </a:r>
            <a:r>
              <a:rPr lang="en-US" sz="2400" b="1" dirty="0"/>
              <a:t>)</a:t>
            </a:r>
            <a:r>
              <a:rPr lang="en-US" sz="2400" b="1" baseline="-25000" dirty="0"/>
              <a:t>2</a:t>
            </a:r>
            <a:r>
              <a:rPr lang="en-US" sz="2400" b="1" dirty="0"/>
              <a:t>O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916E44F-7C41-6500-2473-E5B6C976FB83}"/>
              </a:ext>
            </a:extLst>
          </p:cNvPr>
          <p:cNvSpPr txBox="1"/>
          <p:nvPr/>
        </p:nvSpPr>
        <p:spPr>
          <a:xfrm>
            <a:off x="9098401" y="5634995"/>
            <a:ext cx="15547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Ca</a:t>
            </a:r>
            <a:r>
              <a:rPr lang="en-US" sz="2400" b="1" baseline="-25000" dirty="0"/>
              <a:t>3</a:t>
            </a:r>
            <a:r>
              <a:rPr lang="en-US" sz="2400" b="1" dirty="0"/>
              <a:t>(PO4)</a:t>
            </a:r>
            <a:r>
              <a:rPr lang="en-US" sz="2400" b="1" baseline="-25000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487278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3F9B3-36C8-4A64-E93E-3B675009B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D4DD62-E5B3-8B3C-F8CB-A0CE541D1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5" y="1825625"/>
            <a:ext cx="11422783" cy="4351338"/>
          </a:xfrm>
        </p:spPr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Write the formula for a compound containing sodium and oxygen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the formula for a compound containing barium and nitrogen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the formula for a compound containing sodium and hydroxide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the formula for a compound containing ammonium and sulfur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the formula for a compound containing ammonium and carbonate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871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Nomenclature Info and Covalent Compounds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76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3.7 (Ionic and Molecular Compounds)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4.3 (Nomenclature)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60564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A04CE-9A62-8D22-84C2-433A4C67F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Nomenclature Classifications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657295-361A-D0DD-18F8-7CBB3B1890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782" y="1253331"/>
            <a:ext cx="10515600" cy="4351338"/>
          </a:xfrm>
        </p:spPr>
        <p:txBody>
          <a:bodyPr/>
          <a:lstStyle/>
          <a:p>
            <a:r>
              <a:rPr lang="en-US" dirty="0"/>
              <a:t>Molecular Compound – two nonmetals</a:t>
            </a:r>
          </a:p>
          <a:p>
            <a:endParaRPr lang="en-US" dirty="0"/>
          </a:p>
          <a:p>
            <a:r>
              <a:rPr lang="en-US" dirty="0"/>
              <a:t>Ionic Compound – cation and anion (can be polyatomic ions)</a:t>
            </a:r>
          </a:p>
          <a:p>
            <a:endParaRPr lang="en-US" dirty="0"/>
          </a:p>
          <a:p>
            <a:r>
              <a:rPr lang="en-US" dirty="0"/>
              <a:t>Acid – H (hydrogen) on the left side of the molecule or the word acid in the name. An acid is something that can donate a H to water.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 </a:t>
            </a:r>
            <a:r>
              <a:rPr lang="en-US" dirty="0">
                <a:solidFill>
                  <a:srgbClr val="00B0F0"/>
                </a:solidFill>
              </a:rPr>
              <a:t>Hydrate</a:t>
            </a:r>
            <a:r>
              <a:rPr lang="en-US" dirty="0"/>
              <a:t> – a water attached (i.e. molecule•</a:t>
            </a:r>
            <a:r>
              <a:rPr lang="en-US" dirty="0">
                <a:solidFill>
                  <a:srgbClr val="00B0F0"/>
                </a:solidFill>
              </a:rPr>
              <a:t>4H</a:t>
            </a:r>
            <a:r>
              <a:rPr lang="en-US" baseline="-25000" dirty="0">
                <a:solidFill>
                  <a:srgbClr val="00B0F0"/>
                </a:solidFill>
              </a:rPr>
              <a:t>2</a:t>
            </a:r>
            <a:r>
              <a:rPr lang="en-US" dirty="0">
                <a:solidFill>
                  <a:srgbClr val="00B0F0"/>
                </a:solidFill>
              </a:rPr>
              <a:t>O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305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79BD-D8F1-E706-6875-9EFEF6A0A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Polyatomic Ions </a:t>
            </a:r>
            <a:r>
              <a:rPr lang="en-US" sz="2800" dirty="0"/>
              <a:t>(many atoms with a charge)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63B82C-0B7B-A8AE-E052-777246AF0B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DE2C27-133B-D44F-49ED-D65DCBAE5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11" y="723144"/>
            <a:ext cx="4782217" cy="4763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893BEC-B008-4482-13A7-1765057E8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334" y="690976"/>
            <a:ext cx="4782217" cy="476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925353-B1E4-7AED-4678-38D2107E09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837"/>
          <a:stretch/>
        </p:blipFill>
        <p:spPr>
          <a:xfrm>
            <a:off x="508490" y="1199461"/>
            <a:ext cx="4753638" cy="531067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2C4E0F-864B-44FC-E3E4-E2986E40D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2273" y="1148158"/>
            <a:ext cx="4734586" cy="57062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BD75BF-653B-B8E4-4174-ED5BE6CA6E33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3.7</a:t>
            </a:r>
          </a:p>
        </p:txBody>
      </p:sp>
    </p:spTree>
    <p:extLst>
      <p:ext uri="{BB962C8B-B14F-4D97-AF65-F5344CB8AC3E}">
        <p14:creationId xmlns:p14="http://schemas.microsoft.com/office/powerpoint/2010/main" val="1482693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A1E7F-2DEF-A9A2-181E-7538B8BFFB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Metals vs Nonmetals </a:t>
            </a:r>
            <a:r>
              <a:rPr lang="en-US" sz="2800" dirty="0"/>
              <a:t>(everything else)</a:t>
            </a:r>
          </a:p>
        </p:txBody>
      </p:sp>
      <p:pic>
        <p:nvPicPr>
          <p:cNvPr id="6" name="Content Placeholder 5" descr="A periodic table of elements&#10;&#10;Description automatically generated">
            <a:extLst>
              <a:ext uri="{FF2B5EF4-FFF2-40B4-BE49-F238E27FC236}">
                <a16:creationId xmlns:a16="http://schemas.microsoft.com/office/drawing/2014/main" id="{739C4116-F9CE-4DA7-732D-44BFDEA590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6268"/>
          <a:stretch/>
        </p:blipFill>
        <p:spPr>
          <a:xfrm>
            <a:off x="953730" y="1327498"/>
            <a:ext cx="10226902" cy="4294544"/>
          </a:xfrm>
        </p:spPr>
      </p:pic>
      <p:pic>
        <p:nvPicPr>
          <p:cNvPr id="7" name="Content Placeholder 5" descr="A periodic table of elements&#10;&#10;Description automatically generated">
            <a:extLst>
              <a:ext uri="{FF2B5EF4-FFF2-40B4-BE49-F238E27FC236}">
                <a16:creationId xmlns:a16="http://schemas.microsoft.com/office/drawing/2014/main" id="{C41878C2-2A9E-DF7F-31EA-86C82016BC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54" r="57015"/>
          <a:stretch/>
        </p:blipFill>
        <p:spPr>
          <a:xfrm>
            <a:off x="2649794" y="2093194"/>
            <a:ext cx="3446206" cy="1130710"/>
          </a:xfrm>
          <a:prstGeom prst="rect">
            <a:avLst/>
          </a:prstGeom>
        </p:spPr>
      </p:pic>
      <p:pic>
        <p:nvPicPr>
          <p:cNvPr id="8" name="Content Placeholder 5" descr="A periodic table of elements&#10;&#10;Description automatically generated">
            <a:extLst>
              <a:ext uri="{FF2B5EF4-FFF2-40B4-BE49-F238E27FC236}">
                <a16:creationId xmlns:a16="http://schemas.microsoft.com/office/drawing/2014/main" id="{4122F450-E118-827D-E538-1DB5DCD1CA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42" t="79522" b="2432"/>
          <a:stretch/>
        </p:blipFill>
        <p:spPr>
          <a:xfrm>
            <a:off x="8187888" y="1083974"/>
            <a:ext cx="2049034" cy="11307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F64F99-E942-4EEF-7573-398382F71058}"/>
              </a:ext>
            </a:extLst>
          </p:cNvPr>
          <p:cNvSpPr txBox="1"/>
          <p:nvPr/>
        </p:nvSpPr>
        <p:spPr>
          <a:xfrm>
            <a:off x="267855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Chapter 3.6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558AFFB-A4F6-C505-728A-AF8973C3EF22}"/>
              </a:ext>
            </a:extLst>
          </p:cNvPr>
          <p:cNvSpPr txBox="1">
            <a:spLocks/>
          </p:cNvSpPr>
          <p:nvPr/>
        </p:nvSpPr>
        <p:spPr>
          <a:xfrm>
            <a:off x="1272536" y="759474"/>
            <a:ext cx="5869408" cy="5680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Metals and then everything that isn’t</a:t>
            </a:r>
          </a:p>
          <a:p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7BD4A7E-7E46-A2B8-A8DF-F7DE14BCBE4C}"/>
              </a:ext>
            </a:extLst>
          </p:cNvPr>
          <p:cNvSpPr/>
          <p:nvPr/>
        </p:nvSpPr>
        <p:spPr>
          <a:xfrm>
            <a:off x="8048625" y="1649329"/>
            <a:ext cx="1314450" cy="56535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E35A5E-72B2-5F30-2B66-A4B9225C2179}"/>
              </a:ext>
            </a:extLst>
          </p:cNvPr>
          <p:cNvSpPr txBox="1"/>
          <p:nvPr/>
        </p:nvSpPr>
        <p:spPr>
          <a:xfrm>
            <a:off x="7771541" y="2167845"/>
            <a:ext cx="1733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Nonmetals</a:t>
            </a:r>
          </a:p>
        </p:txBody>
      </p:sp>
    </p:spTree>
    <p:extLst>
      <p:ext uri="{BB962C8B-B14F-4D97-AF65-F5344CB8AC3E}">
        <p14:creationId xmlns:p14="http://schemas.microsoft.com/office/powerpoint/2010/main" val="2478533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F4CE7-03AE-F4CB-0F68-4AA509F05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Fixed Charged Ions </a:t>
            </a:r>
            <a:r>
              <a:rPr lang="en-US" sz="2800" dirty="0"/>
              <a:t>(these ions always have the same charge)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9DACD-8FB2-5BE6-3F04-E94D2F53C5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A5E0F4-3C6A-D2E9-1BFC-03178C57D7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181" y="808539"/>
            <a:ext cx="11881132" cy="57004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650989-1FAA-7EC8-169A-F9BAFAC1E6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3011" y="1986096"/>
            <a:ext cx="54077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H</a:t>
            </a:r>
            <a:r>
              <a:rPr lang="en-US" sz="2000" b="1" baseline="30000" dirty="0"/>
              <a:t>+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A97F7C-B2FA-6D91-0AF5-8B5CA7011F9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25914" y="2649773"/>
            <a:ext cx="54077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B</a:t>
            </a:r>
            <a:r>
              <a:rPr lang="en-US" sz="2000" b="1" baseline="30000" dirty="0"/>
              <a:t>3+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D3B52D5-0976-DB05-2579-DC731FF21D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868697" y="2546677"/>
            <a:ext cx="471948" cy="5032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DE4E7D2-5609-51B2-1ECA-B8584C7978DD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3.7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1D663B-AB9C-5036-F7B6-022C82F164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1290" y="3869960"/>
            <a:ext cx="525136" cy="5152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C3F7E28-7938-5298-E03C-DB69D76D38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4834" y="3850294"/>
            <a:ext cx="525136" cy="5152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6A7DAF-BD95-E2DB-9277-FC1304B30B8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591" y="3869959"/>
            <a:ext cx="525136" cy="51522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B2EE539-7440-1F1B-7573-40D066C72B4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6135" y="3885754"/>
            <a:ext cx="525136" cy="5152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C5350AF-F8EE-515B-B275-64879CFFACA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679" y="3889716"/>
            <a:ext cx="525136" cy="51522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3BCFF73-8A12-83F9-EC2B-C5A0A00D9C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100" y="3893609"/>
            <a:ext cx="525136" cy="5152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B6A1800-7A71-7349-5269-CEE5BA3B90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854" y="4516131"/>
            <a:ext cx="525136" cy="51522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1424A53-9CDB-5BA5-9C05-6E1468BBC0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398" y="5164415"/>
            <a:ext cx="525136" cy="5152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F66677D-177C-425A-36CB-7A4C88DF1C2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2417" y="5197460"/>
            <a:ext cx="525136" cy="51522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0D148CF-01C7-1FE8-9A75-CBA001EF10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3854" y="5189636"/>
            <a:ext cx="543367" cy="5596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0A4797F-ABC4-F70B-8F1B-8549348CE7FC}"/>
              </a:ext>
            </a:extLst>
          </p:cNvPr>
          <p:cNvSpPr txBox="1"/>
          <p:nvPr/>
        </p:nvSpPr>
        <p:spPr>
          <a:xfrm>
            <a:off x="3009900" y="2076450"/>
            <a:ext cx="38456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FIXED CHARGED IONS LISTED HERE, IF NOT HERE, THEY ARE VARIABLY CHARGED (meaning they can have different charges i.e. Fe</a:t>
            </a:r>
            <a:r>
              <a:rPr lang="en-US" baseline="30000" dirty="0"/>
              <a:t>2+</a:t>
            </a:r>
            <a:r>
              <a:rPr lang="en-US" dirty="0"/>
              <a:t> or Fe</a:t>
            </a:r>
            <a:r>
              <a:rPr lang="en-US" baseline="30000" dirty="0"/>
              <a:t>3+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99089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57B6F-F7D4-1C87-232D-2A8C360E2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Variably Charged Ions </a:t>
            </a:r>
            <a:r>
              <a:rPr lang="en-US" sz="2800" dirty="0"/>
              <a:t>(not complete list)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B0A8251-B319-003B-1133-3ED0E247EA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2236481"/>
              </p:ext>
            </p:extLst>
          </p:nvPr>
        </p:nvGraphicFramePr>
        <p:xfrm>
          <a:off x="694460" y="1097874"/>
          <a:ext cx="10515600" cy="4851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8457246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44205857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86104622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380383758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53550376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172780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273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Cu</a:t>
                      </a:r>
                      <a:r>
                        <a:rPr lang="en-US" b="1" baseline="30000" dirty="0"/>
                        <a:t>1+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copper(I)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Cu</a:t>
                      </a:r>
                      <a:r>
                        <a:rPr lang="en-US" b="1" baseline="30000" dirty="0"/>
                        <a:t>2+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copper(II)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60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Fe</a:t>
                      </a:r>
                      <a:r>
                        <a:rPr lang="en-US" b="1" baseline="30000" dirty="0"/>
                        <a:t>2+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Iron(II)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Fe</a:t>
                      </a:r>
                      <a:r>
                        <a:rPr lang="en-US" b="1" baseline="30000" dirty="0"/>
                        <a:t>3+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Iron(III)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335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</a:t>
                      </a:r>
                      <a:r>
                        <a:rPr lang="en-US" b="1" baseline="30000" dirty="0"/>
                        <a:t>1+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gold(I)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Au</a:t>
                      </a:r>
                      <a:r>
                        <a:rPr lang="en-US" b="1" baseline="30000" dirty="0"/>
                        <a:t>3+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gold(III)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6790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Hg</a:t>
                      </a:r>
                      <a:r>
                        <a:rPr lang="en-US" b="1" baseline="-25000" dirty="0"/>
                        <a:t>2</a:t>
                      </a:r>
                      <a:r>
                        <a:rPr lang="en-US" b="1" baseline="30000" dirty="0"/>
                        <a:t>2+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mercury(I)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Hg</a:t>
                      </a:r>
                      <a:r>
                        <a:rPr lang="en-US" b="1" baseline="30000" dirty="0"/>
                        <a:t>2+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mercury(II)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68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Cr</a:t>
                      </a:r>
                      <a:r>
                        <a:rPr lang="en-US" b="1" baseline="30000" dirty="0"/>
                        <a:t>3+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chromium(III)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Cr</a:t>
                      </a:r>
                      <a:r>
                        <a:rPr lang="en-US" b="1" baseline="30000" dirty="0"/>
                        <a:t>6+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chromium(VI)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450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Pb</a:t>
                      </a:r>
                      <a:r>
                        <a:rPr lang="en-US" b="1" baseline="30000" dirty="0"/>
                        <a:t>2+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lead(II)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Pb</a:t>
                      </a:r>
                      <a:r>
                        <a:rPr lang="en-US" b="1" baseline="30000" dirty="0"/>
                        <a:t>4+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lead(IV)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396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Sn</a:t>
                      </a:r>
                      <a:r>
                        <a:rPr lang="en-US" b="1" baseline="30000" dirty="0"/>
                        <a:t>2+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aseline="0" dirty="0"/>
                        <a:t>tin(II)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Sn</a:t>
                      </a:r>
                      <a:r>
                        <a:rPr lang="en-US" b="1" baseline="30000" dirty="0"/>
                        <a:t>4+</a:t>
                      </a:r>
                    </a:p>
                    <a:p>
                      <a:pPr algn="ctr"/>
                      <a:r>
                        <a:rPr lang="en-US" baseline="0" dirty="0"/>
                        <a:t>tin(IV)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228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AD08569A-CD69-297C-DBA9-E7F9C0465EE7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4.3, 3.7</a:t>
            </a:r>
          </a:p>
        </p:txBody>
      </p:sp>
    </p:spTree>
    <p:extLst>
      <p:ext uri="{BB962C8B-B14F-4D97-AF65-F5344CB8AC3E}">
        <p14:creationId xmlns:p14="http://schemas.microsoft.com/office/powerpoint/2010/main" val="1496878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9DBBF-15A8-809D-C81B-78BAF400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Compounds with Variably Charged 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C96DA-1783-AFE5-5020-AF89EE049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D3D71F-8959-232C-158F-18DD19E51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7216" y="681037"/>
            <a:ext cx="8907118" cy="561100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401808-EF63-1FB2-A325-28B71DFAABCC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4.3</a:t>
            </a:r>
          </a:p>
        </p:txBody>
      </p:sp>
    </p:spTree>
    <p:extLst>
      <p:ext uri="{BB962C8B-B14F-4D97-AF65-F5344CB8AC3E}">
        <p14:creationId xmlns:p14="http://schemas.microsoft.com/office/powerpoint/2010/main" val="14217523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78250-BF98-605A-B9BA-E55014072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72" y="403653"/>
            <a:ext cx="11545454" cy="466148"/>
          </a:xfrm>
        </p:spPr>
        <p:txBody>
          <a:bodyPr/>
          <a:lstStyle/>
          <a:p>
            <a:r>
              <a:rPr lang="en-US" dirty="0"/>
              <a:t>Nomenclature Prefixes for Covalent Compounds and Hydrates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09C31-E4D1-D427-D0C0-A5D06EB75E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9E862F-40EE-4CE9-28C3-41681200FA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678" y="1236631"/>
            <a:ext cx="10148643" cy="38368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5CEE73-C0DF-7EF6-836F-16051BBE5C34}"/>
              </a:ext>
            </a:extLst>
          </p:cNvPr>
          <p:cNvSpPr txBox="1"/>
          <p:nvPr/>
        </p:nvSpPr>
        <p:spPr>
          <a:xfrm>
            <a:off x="178181" y="6444476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4.3</a:t>
            </a:r>
          </a:p>
        </p:txBody>
      </p:sp>
    </p:spTree>
    <p:extLst>
      <p:ext uri="{BB962C8B-B14F-4D97-AF65-F5344CB8AC3E}">
        <p14:creationId xmlns:p14="http://schemas.microsoft.com/office/powerpoint/2010/main" val="29754214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BE6922-6A09-9CE8-6C59-A101D9C757CF}"/>
              </a:ext>
            </a:extLst>
          </p:cNvPr>
          <p:cNvCxnSpPr>
            <a:cxnSpLocks/>
          </p:cNvCxnSpPr>
          <p:nvPr/>
        </p:nvCxnSpPr>
        <p:spPr>
          <a:xfrm>
            <a:off x="1924050" y="0"/>
            <a:ext cx="0" cy="685800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B65CBC7-F2E4-1F93-FAB8-0AAD10B9DB2B}"/>
              </a:ext>
            </a:extLst>
          </p:cNvPr>
          <p:cNvSpPr txBox="1"/>
          <p:nvPr/>
        </p:nvSpPr>
        <p:spPr>
          <a:xfrm>
            <a:off x="288714" y="49135"/>
            <a:ext cx="1475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C20C2B-D4BB-6DD2-C1D7-8F23AC7A2557}"/>
              </a:ext>
            </a:extLst>
          </p:cNvPr>
          <p:cNvSpPr txBox="1"/>
          <p:nvPr/>
        </p:nvSpPr>
        <p:spPr>
          <a:xfrm>
            <a:off x="-30722" y="301899"/>
            <a:ext cx="19621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Does the molecule have: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Metals?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Polyatomic 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 on left or the word “acid”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A5E6BCE-175D-FD8F-CEC4-43BEA4D8A368}"/>
              </a:ext>
            </a:extLst>
          </p:cNvPr>
          <p:cNvSpPr/>
          <p:nvPr/>
        </p:nvSpPr>
        <p:spPr>
          <a:xfrm rot="5400000">
            <a:off x="-31706" y="5715636"/>
            <a:ext cx="1866591" cy="2254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A0B3B4-6038-CFA1-7F36-637EC3519A4D}"/>
              </a:ext>
            </a:extLst>
          </p:cNvPr>
          <p:cNvSpPr txBox="1"/>
          <p:nvPr/>
        </p:nvSpPr>
        <p:spPr>
          <a:xfrm>
            <a:off x="-38101" y="3429000"/>
            <a:ext cx="20859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Metals?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Polyatomic 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 on the left or the word acid?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6122BB7-DD6F-4A84-47F8-9B578B97F277}"/>
              </a:ext>
            </a:extLst>
          </p:cNvPr>
          <p:cNvSpPr/>
          <p:nvPr/>
        </p:nvSpPr>
        <p:spPr>
          <a:xfrm>
            <a:off x="1611194" y="1826910"/>
            <a:ext cx="640462" cy="2254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030B4F9-9350-D633-CF6D-5CD84F8348C6}"/>
              </a:ext>
            </a:extLst>
          </p:cNvPr>
          <p:cNvSpPr/>
          <p:nvPr/>
        </p:nvSpPr>
        <p:spPr>
          <a:xfrm rot="5400000">
            <a:off x="-60815" y="2519717"/>
            <a:ext cx="1094230" cy="2254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9E4DF8-1A25-DBE6-66CF-973AF502006C}"/>
              </a:ext>
            </a:extLst>
          </p:cNvPr>
          <p:cNvSpPr txBox="1"/>
          <p:nvPr/>
        </p:nvSpPr>
        <p:spPr>
          <a:xfrm>
            <a:off x="256670" y="1777572"/>
            <a:ext cx="1289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YES             NO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BE31E0-2420-5303-2157-B93D1216A591}"/>
              </a:ext>
            </a:extLst>
          </p:cNvPr>
          <p:cNvSpPr txBox="1"/>
          <p:nvPr/>
        </p:nvSpPr>
        <p:spPr>
          <a:xfrm>
            <a:off x="11134666" y="398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4.3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286DAF-901A-FF03-7210-0BC9C0F0F78B}"/>
              </a:ext>
            </a:extLst>
          </p:cNvPr>
          <p:cNvSpPr txBox="1"/>
          <p:nvPr/>
        </p:nvSpPr>
        <p:spPr>
          <a:xfrm>
            <a:off x="5289755" y="0"/>
            <a:ext cx="3077498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Molecular Compound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438A08-AC6D-E8B8-9097-C229B881CD88}"/>
              </a:ext>
            </a:extLst>
          </p:cNvPr>
          <p:cNvSpPr txBox="1"/>
          <p:nvPr/>
        </p:nvSpPr>
        <p:spPr>
          <a:xfrm>
            <a:off x="2244280" y="753258"/>
            <a:ext cx="982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</a:t>
            </a:r>
            <a:r>
              <a:rPr lang="en-US" dirty="0">
                <a:solidFill>
                  <a:srgbClr val="FFC000"/>
                </a:solidFill>
              </a:rPr>
              <a:t>prefix</a:t>
            </a:r>
            <a:r>
              <a:rPr lang="en-US" dirty="0"/>
              <a:t> + first element + 2</a:t>
            </a:r>
            <a:r>
              <a:rPr lang="en-US" baseline="30000" dirty="0"/>
              <a:t>nd</a:t>
            </a:r>
            <a:r>
              <a:rPr lang="en-US" dirty="0"/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prefix</a:t>
            </a:r>
            <a:r>
              <a:rPr lang="en-US" dirty="0"/>
              <a:t> + </a:t>
            </a:r>
            <a:r>
              <a:rPr lang="en-US" dirty="0">
                <a:solidFill>
                  <a:srgbClr val="0070C0"/>
                </a:solidFill>
              </a:rPr>
              <a:t>second element </a:t>
            </a:r>
            <a:r>
              <a:rPr lang="en-US" dirty="0"/>
              <a:t>with ending changed to “</a:t>
            </a:r>
            <a:r>
              <a:rPr lang="en-US" dirty="0">
                <a:solidFill>
                  <a:srgbClr val="FF0000"/>
                </a:solidFill>
              </a:rPr>
              <a:t>ide</a:t>
            </a:r>
            <a:r>
              <a:rPr lang="en-US" dirty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Leave out the prefix for the first element if there is only one of those atoms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8C1FE7-9D55-1999-DC33-310625909233}"/>
              </a:ext>
            </a:extLst>
          </p:cNvPr>
          <p:cNvSpPr txBox="1"/>
          <p:nvPr/>
        </p:nvSpPr>
        <p:spPr>
          <a:xfrm>
            <a:off x="2910348" y="2015713"/>
            <a:ext cx="8114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SF</a:t>
            </a:r>
            <a:r>
              <a:rPr lang="en-US" baseline="-25000" dirty="0"/>
              <a:t>6</a:t>
            </a:r>
            <a:r>
              <a:rPr lang="en-US" dirty="0"/>
              <a:t> 		sulfur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hexa</a:t>
            </a:r>
            <a:r>
              <a:rPr lang="en-US" dirty="0">
                <a:solidFill>
                  <a:srgbClr val="0070C0"/>
                </a:solidFill>
              </a:rPr>
              <a:t>fluor</a:t>
            </a:r>
            <a:r>
              <a:rPr lang="en-US" dirty="0">
                <a:solidFill>
                  <a:srgbClr val="FF0000"/>
                </a:solidFill>
              </a:rPr>
              <a:t>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		</a:t>
            </a:r>
            <a:r>
              <a:rPr lang="en-US" dirty="0">
                <a:solidFill>
                  <a:srgbClr val="FFC000"/>
                </a:solidFill>
              </a:rPr>
              <a:t>di</a:t>
            </a:r>
            <a:r>
              <a:rPr lang="en-US" dirty="0"/>
              <a:t>nitrogen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mon</a:t>
            </a:r>
            <a:r>
              <a:rPr lang="en-US" dirty="0">
                <a:solidFill>
                  <a:srgbClr val="0070C0"/>
                </a:solidFill>
              </a:rPr>
              <a:t>ox</a:t>
            </a:r>
            <a:r>
              <a:rPr lang="en-US" dirty="0">
                <a:solidFill>
                  <a:srgbClr val="FF0000"/>
                </a:solidFill>
              </a:rPr>
              <a:t>ide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7738420-27EA-3CEA-ED84-87C5A0AC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012"/>
          <a:stretch/>
        </p:blipFill>
        <p:spPr>
          <a:xfrm>
            <a:off x="2332991" y="4195957"/>
            <a:ext cx="5870013" cy="24264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CB6B312-9BD6-1BE8-3760-84DB7D8D9C5C}"/>
              </a:ext>
            </a:extLst>
          </p:cNvPr>
          <p:cNvGraphicFramePr>
            <a:graphicFrameLocks noGrp="1"/>
          </p:cNvGraphicFramePr>
          <p:nvPr/>
        </p:nvGraphicFramePr>
        <p:xfrm>
          <a:off x="8611944" y="2917682"/>
          <a:ext cx="3257756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878">
                  <a:extLst>
                    <a:ext uri="{9D8B030D-6E8A-4147-A177-3AD203B41FA5}">
                      <a16:colId xmlns:a16="http://schemas.microsoft.com/office/drawing/2014/main" val="3740890802"/>
                    </a:ext>
                  </a:extLst>
                </a:gridCol>
                <a:gridCol w="1628878">
                  <a:extLst>
                    <a:ext uri="{9D8B030D-6E8A-4147-A177-3AD203B41FA5}">
                      <a16:colId xmlns:a16="http://schemas.microsoft.com/office/drawing/2014/main" val="2961100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Prefix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3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92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89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24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Tetra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24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Penta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07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Hexa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669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Hepta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42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21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70337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4A42819-CB5A-81CA-9F75-561664346F48}"/>
                  </a:ext>
                </a:extLst>
              </p14:cNvPr>
              <p14:cNvContentPartPr/>
              <p14:nvPr/>
            </p14:nvContentPartPr>
            <p14:xfrm>
              <a:off x="9907950" y="958860"/>
              <a:ext cx="16920" cy="36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4A42819-CB5A-81CA-9F75-561664346F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1830" y="952740"/>
                <a:ext cx="29160" cy="1584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60446355-0C38-8B78-8482-5F5F6C710978}"/>
              </a:ext>
            </a:extLst>
          </p:cNvPr>
          <p:cNvSpPr txBox="1"/>
          <p:nvPr/>
        </p:nvSpPr>
        <p:spPr>
          <a:xfrm>
            <a:off x="643777" y="4485209"/>
            <a:ext cx="502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043629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9B6FE-8179-D147-60B3-7C221C110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72E93-5A62-F42A-3777-10DBAD0AF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62025"/>
            <a:ext cx="10515600" cy="521493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Name the compound: N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</a:p>
          <a:p>
            <a:pPr marL="514350" indent="-514350">
              <a:buFont typeface="+mj-lt"/>
              <a:buAutoNum type="arabicPeriod"/>
            </a:pPr>
            <a:endParaRPr lang="en-US" baseline="-25000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Name the compound: Cl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7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Name the compound: P</a:t>
            </a:r>
            <a:r>
              <a:rPr lang="en-US" baseline="-25000" dirty="0"/>
              <a:t>4</a:t>
            </a:r>
            <a:r>
              <a:rPr lang="en-US" dirty="0"/>
              <a:t>O</a:t>
            </a:r>
            <a:r>
              <a:rPr lang="en-US" baseline="-25000" dirty="0"/>
              <a:t>6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the formula: phosphorous pentachloride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the formula: iodine heptafluoride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the formula: carbon tetrachloride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Write the formula: dihydrogen monoxide</a:t>
            </a:r>
          </a:p>
        </p:txBody>
      </p:sp>
    </p:spTree>
    <p:extLst>
      <p:ext uri="{BB962C8B-B14F-4D97-AF65-F5344CB8AC3E}">
        <p14:creationId xmlns:p14="http://schemas.microsoft.com/office/powerpoint/2010/main" val="37464237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EC2C3-EE7A-C37F-8465-67016C90D0B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Nomenclature of Ionic Compounds and Acids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E6C167-8755-0957-EC44-727CF7071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387600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3.7 (Ionic and Molecular Compounds)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Chapter 4.3 (Nomenclature)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61DBAF-79F6-EE03-C3C2-451A2FAC53B1}"/>
              </a:ext>
            </a:extLst>
          </p:cNvPr>
          <p:cNvSpPr txBox="1"/>
          <p:nvPr/>
        </p:nvSpPr>
        <p:spPr>
          <a:xfrm>
            <a:off x="462116" y="6086168"/>
            <a:ext cx="11375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Adapted From: 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Paul Flowers, Edward J.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Neth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William R. Robinson, PhD, Klaus </a:t>
            </a:r>
            <a:r>
              <a:rPr lang="en-US" sz="1400" i="0" dirty="0" err="1">
                <a:effectLst/>
                <a:highlight>
                  <a:srgbClr val="FFFFFF"/>
                </a:highlight>
              </a:rPr>
              <a:t>Theopold</a:t>
            </a:r>
            <a:r>
              <a:rPr lang="en-US" sz="1400" i="0" dirty="0">
                <a:effectLst/>
                <a:highlight>
                  <a:srgbClr val="FFFFFF"/>
                </a:highlight>
              </a:rPr>
              <a:t>, Richard Langley; Chemistry: Atoms First</a:t>
            </a:r>
            <a:r>
              <a:rPr lang="en-US" sz="1400" dirty="0">
                <a:highlight>
                  <a:srgbClr val="FFFFFF"/>
                </a:highlight>
              </a:rPr>
              <a:t> 2e; OpenStax; Feb 14, 2019; Houston Texas; https://openstax.org/books/chemistry-atoms-first-2e/pages/1-introduction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516879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C79BD-D8F1-E706-6875-9EFEF6A0A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Polyatomic Ions </a:t>
            </a:r>
            <a:r>
              <a:rPr lang="en-US" sz="2800" dirty="0"/>
              <a:t>(the important ones for this chapter end in </a:t>
            </a:r>
            <a:r>
              <a:rPr lang="en-US" sz="2800" dirty="0">
                <a:solidFill>
                  <a:srgbClr val="0070C0"/>
                </a:solidFill>
              </a:rPr>
              <a:t>–ate </a:t>
            </a:r>
            <a:r>
              <a:rPr lang="en-US" sz="2800" dirty="0"/>
              <a:t>or </a:t>
            </a:r>
            <a:r>
              <a:rPr lang="en-US" sz="2800" dirty="0">
                <a:solidFill>
                  <a:srgbClr val="FF0000"/>
                </a:solidFill>
              </a:rPr>
              <a:t>–</a:t>
            </a:r>
            <a:r>
              <a:rPr lang="en-US" sz="2800" dirty="0" err="1">
                <a:solidFill>
                  <a:srgbClr val="FF0000"/>
                </a:solidFill>
              </a:rPr>
              <a:t>ite</a:t>
            </a:r>
            <a:r>
              <a:rPr lang="en-US" sz="2800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DE2C27-133B-D44F-49ED-D65DCBAE5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11" y="733304"/>
            <a:ext cx="4782217" cy="4576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893BEC-B008-4482-13A7-1765057E88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2334" y="690976"/>
            <a:ext cx="4782217" cy="4763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925353-B1E4-7AED-4678-38D2107E09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3837"/>
          <a:stretch/>
        </p:blipFill>
        <p:spPr>
          <a:xfrm>
            <a:off x="508490" y="1209621"/>
            <a:ext cx="4753638" cy="51027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2C4E0F-864B-44FC-E3E4-E2986E40D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2273" y="1148158"/>
            <a:ext cx="4734586" cy="570627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BD75BF-653B-B8E4-4174-ED5BE6CA6E33}"/>
              </a:ext>
            </a:extLst>
          </p:cNvPr>
          <p:cNvSpPr txBox="1"/>
          <p:nvPr/>
        </p:nvSpPr>
        <p:spPr>
          <a:xfrm>
            <a:off x="10856341" y="6440031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3.7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8BDB3C2-BF72-DD4E-FE1D-883711A7A8E2}"/>
              </a:ext>
            </a:extLst>
          </p:cNvPr>
          <p:cNvCxnSpPr>
            <a:cxnSpLocks/>
          </p:cNvCxnSpPr>
          <p:nvPr/>
        </p:nvCxnSpPr>
        <p:spPr>
          <a:xfrm>
            <a:off x="1183369" y="4470400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271163D-1469-DCE6-7170-A5A7DC9701F6}"/>
              </a:ext>
            </a:extLst>
          </p:cNvPr>
          <p:cNvCxnSpPr>
            <a:cxnSpLocks/>
          </p:cNvCxnSpPr>
          <p:nvPr/>
        </p:nvCxnSpPr>
        <p:spPr>
          <a:xfrm>
            <a:off x="995139" y="3241040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B8AE03-194C-2E88-022C-C98562A94533}"/>
              </a:ext>
            </a:extLst>
          </p:cNvPr>
          <p:cNvCxnSpPr>
            <a:cxnSpLocks/>
          </p:cNvCxnSpPr>
          <p:nvPr/>
        </p:nvCxnSpPr>
        <p:spPr>
          <a:xfrm>
            <a:off x="1280159" y="4907280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D8F386C-41E7-6A6C-5588-83D86C6DEA6D}"/>
              </a:ext>
            </a:extLst>
          </p:cNvPr>
          <p:cNvCxnSpPr>
            <a:cxnSpLocks/>
          </p:cNvCxnSpPr>
          <p:nvPr/>
        </p:nvCxnSpPr>
        <p:spPr>
          <a:xfrm>
            <a:off x="903698" y="5344160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9651389-58D0-CDC3-E1DE-0EA85B5CBE54}"/>
              </a:ext>
            </a:extLst>
          </p:cNvPr>
          <p:cNvCxnSpPr>
            <a:cxnSpLocks/>
          </p:cNvCxnSpPr>
          <p:nvPr/>
        </p:nvCxnSpPr>
        <p:spPr>
          <a:xfrm>
            <a:off x="908507" y="6159996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BA8FED3-C841-9DD9-4C1A-8E2F9E084AA7}"/>
              </a:ext>
            </a:extLst>
          </p:cNvPr>
          <p:cNvCxnSpPr/>
          <p:nvPr/>
        </p:nvCxnSpPr>
        <p:spPr>
          <a:xfrm>
            <a:off x="7629618" y="1483360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5AAC3C-559F-88BD-9795-C5758E5B42E6}"/>
              </a:ext>
            </a:extLst>
          </p:cNvPr>
          <p:cNvCxnSpPr/>
          <p:nvPr/>
        </p:nvCxnSpPr>
        <p:spPr>
          <a:xfrm>
            <a:off x="7152098" y="2814320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A1491CB-960C-A539-1E2A-742994FA207E}"/>
              </a:ext>
            </a:extLst>
          </p:cNvPr>
          <p:cNvCxnSpPr/>
          <p:nvPr/>
        </p:nvCxnSpPr>
        <p:spPr>
          <a:xfrm>
            <a:off x="7903938" y="3241040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73627D5-9427-E45A-4675-0B42A0FECC1C}"/>
              </a:ext>
            </a:extLst>
          </p:cNvPr>
          <p:cNvCxnSpPr/>
          <p:nvPr/>
        </p:nvCxnSpPr>
        <p:spPr>
          <a:xfrm>
            <a:off x="8006079" y="3677920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311BCB4-09A3-9BB6-65E6-B620DC710506}"/>
              </a:ext>
            </a:extLst>
          </p:cNvPr>
          <p:cNvCxnSpPr/>
          <p:nvPr/>
        </p:nvCxnSpPr>
        <p:spPr>
          <a:xfrm>
            <a:off x="7152098" y="4135120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8753F7A-10F3-1C45-86CE-485A941842D9}"/>
              </a:ext>
            </a:extLst>
          </p:cNvPr>
          <p:cNvCxnSpPr/>
          <p:nvPr/>
        </p:nvCxnSpPr>
        <p:spPr>
          <a:xfrm>
            <a:off x="6963867" y="4551680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7CC5591-607D-B4F6-EDBC-EBB9DE286661}"/>
              </a:ext>
            </a:extLst>
          </p:cNvPr>
          <p:cNvCxnSpPr/>
          <p:nvPr/>
        </p:nvCxnSpPr>
        <p:spPr>
          <a:xfrm>
            <a:off x="7080435" y="5862320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462BEC3F-A273-587B-2199-73FFB6732872}"/>
              </a:ext>
            </a:extLst>
          </p:cNvPr>
          <p:cNvCxnSpPr/>
          <p:nvPr/>
        </p:nvCxnSpPr>
        <p:spPr>
          <a:xfrm>
            <a:off x="7152098" y="6302236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3A2F1BC-7C57-A8FA-7E43-BDB74F6F14ED}"/>
              </a:ext>
            </a:extLst>
          </p:cNvPr>
          <p:cNvCxnSpPr/>
          <p:nvPr/>
        </p:nvCxnSpPr>
        <p:spPr>
          <a:xfrm>
            <a:off x="7400205" y="6731635"/>
            <a:ext cx="376461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DA6793F-DEB1-85FF-742F-5052ACE2C703}"/>
              </a:ext>
            </a:extLst>
          </p:cNvPr>
          <p:cNvCxnSpPr>
            <a:cxnSpLocks/>
          </p:cNvCxnSpPr>
          <p:nvPr/>
        </p:nvCxnSpPr>
        <p:spPr>
          <a:xfrm>
            <a:off x="893538" y="5735955"/>
            <a:ext cx="3764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C0B3CB4-911D-FAD8-4899-1A0397987427}"/>
              </a:ext>
            </a:extLst>
          </p:cNvPr>
          <p:cNvCxnSpPr/>
          <p:nvPr/>
        </p:nvCxnSpPr>
        <p:spPr>
          <a:xfrm>
            <a:off x="6775637" y="1925955"/>
            <a:ext cx="3764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4F28EAA-123C-0E95-3691-A6B43E485314}"/>
              </a:ext>
            </a:extLst>
          </p:cNvPr>
          <p:cNvCxnSpPr/>
          <p:nvPr/>
        </p:nvCxnSpPr>
        <p:spPr>
          <a:xfrm>
            <a:off x="7527477" y="2352675"/>
            <a:ext cx="3764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4D4672E-FF12-D5C1-6903-0E26A52D14D5}"/>
              </a:ext>
            </a:extLst>
          </p:cNvPr>
          <p:cNvCxnSpPr/>
          <p:nvPr/>
        </p:nvCxnSpPr>
        <p:spPr>
          <a:xfrm>
            <a:off x="6927495" y="4984115"/>
            <a:ext cx="3764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CDFCCAA-0129-366C-FFE1-11CA91674FBF}"/>
              </a:ext>
            </a:extLst>
          </p:cNvPr>
          <p:cNvCxnSpPr/>
          <p:nvPr/>
        </p:nvCxnSpPr>
        <p:spPr>
          <a:xfrm>
            <a:off x="7253157" y="5410835"/>
            <a:ext cx="3764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4C61F697-5B55-5FF8-F01A-E4FF7ADD44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9941095"/>
              </p:ext>
            </p:extLst>
          </p:nvPr>
        </p:nvGraphicFramePr>
        <p:xfrm>
          <a:off x="508490" y="6302236"/>
          <a:ext cx="4753638" cy="396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05270">
                  <a:extLst>
                    <a:ext uri="{9D8B030D-6E8A-4147-A177-3AD203B41FA5}">
                      <a16:colId xmlns:a16="http://schemas.microsoft.com/office/drawing/2014/main" val="4173854421"/>
                    </a:ext>
                  </a:extLst>
                </a:gridCol>
                <a:gridCol w="1848368">
                  <a:extLst>
                    <a:ext uri="{9D8B030D-6E8A-4147-A177-3AD203B41FA5}">
                      <a16:colId xmlns:a16="http://schemas.microsoft.com/office/drawing/2014/main" val="3410675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phosphite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2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</a:t>
                      </a:r>
                      <a:r>
                        <a:rPr lang="en-US" sz="2000" b="0" baseline="-25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0" baseline="300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3-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19427635"/>
                  </a:ext>
                </a:extLst>
              </a:tr>
            </a:tbl>
          </a:graphicData>
        </a:graphic>
      </p:graphicFrame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C3EE2FB-3ADC-51B6-6A6B-B0977BB29416}"/>
              </a:ext>
            </a:extLst>
          </p:cNvPr>
          <p:cNvCxnSpPr>
            <a:cxnSpLocks/>
          </p:cNvCxnSpPr>
          <p:nvPr/>
        </p:nvCxnSpPr>
        <p:spPr>
          <a:xfrm>
            <a:off x="1371599" y="6609715"/>
            <a:ext cx="37646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67C2E1DB-2F68-03B6-42C0-28B36DE411ED}"/>
              </a:ext>
            </a:extLst>
          </p:cNvPr>
          <p:cNvSpPr txBox="1"/>
          <p:nvPr/>
        </p:nvSpPr>
        <p:spPr>
          <a:xfrm>
            <a:off x="4766077" y="2620462"/>
            <a:ext cx="1368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Usually C</a:t>
            </a:r>
            <a:r>
              <a:rPr lang="en-US" baseline="-25000" dirty="0"/>
              <a:t>2</a:t>
            </a:r>
            <a:r>
              <a:rPr lang="en-US" dirty="0"/>
              <a:t>H</a:t>
            </a:r>
            <a:r>
              <a:rPr lang="en-US" baseline="-25000" dirty="0"/>
              <a:t>3</a:t>
            </a:r>
            <a:r>
              <a:rPr lang="en-US" dirty="0"/>
              <a:t>O</a:t>
            </a:r>
            <a:r>
              <a:rPr lang="en-US" baseline="-25000" dirty="0"/>
              <a:t>2</a:t>
            </a:r>
            <a:r>
              <a:rPr lang="en-US" baseline="30000" dirty="0"/>
              <a:t>1-</a:t>
            </a:r>
          </a:p>
        </p:txBody>
      </p:sp>
    </p:spTree>
    <p:extLst>
      <p:ext uri="{BB962C8B-B14F-4D97-AF65-F5344CB8AC3E}">
        <p14:creationId xmlns:p14="http://schemas.microsoft.com/office/powerpoint/2010/main" val="3038187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25700-BC36-2FA1-4B29-F70C63A0F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name things: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A50285-4A4A-51A6-049B-EF767A09D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2500"/>
            <a:ext cx="10515600" cy="5224463"/>
          </a:xfrm>
        </p:spPr>
        <p:txBody>
          <a:bodyPr/>
          <a:lstStyle/>
          <a:p>
            <a:r>
              <a:rPr lang="en-US" dirty="0"/>
              <a:t>Have your periodic table handy that tells you which elements are metals and nonmetals and which elements have fixed charges and what those charges are (preferably the one you created)</a:t>
            </a:r>
          </a:p>
          <a:p>
            <a:r>
              <a:rPr lang="en-US" dirty="0"/>
              <a:t>Have your polyatomic ion table handy (preferably the one you created)</a:t>
            </a:r>
          </a:p>
          <a:p>
            <a:r>
              <a:rPr lang="en-US" dirty="0"/>
              <a:t>Below (next slide) – start in the upper left hand side where it says “Start Here” and follow the arrows appropriately.</a:t>
            </a:r>
          </a:p>
        </p:txBody>
      </p:sp>
    </p:spTree>
    <p:extLst>
      <p:ext uri="{BB962C8B-B14F-4D97-AF65-F5344CB8AC3E}">
        <p14:creationId xmlns:p14="http://schemas.microsoft.com/office/powerpoint/2010/main" val="3327886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BE6922-6A09-9CE8-6C59-A101D9C757CF}"/>
              </a:ext>
            </a:extLst>
          </p:cNvPr>
          <p:cNvCxnSpPr>
            <a:cxnSpLocks/>
          </p:cNvCxnSpPr>
          <p:nvPr/>
        </p:nvCxnSpPr>
        <p:spPr>
          <a:xfrm>
            <a:off x="1924050" y="0"/>
            <a:ext cx="0" cy="685800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B65CBC7-F2E4-1F93-FAB8-0AAD10B9DB2B}"/>
              </a:ext>
            </a:extLst>
          </p:cNvPr>
          <p:cNvSpPr txBox="1"/>
          <p:nvPr/>
        </p:nvSpPr>
        <p:spPr>
          <a:xfrm>
            <a:off x="288714" y="49135"/>
            <a:ext cx="1475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C20C2B-D4BB-6DD2-C1D7-8F23AC7A2557}"/>
              </a:ext>
            </a:extLst>
          </p:cNvPr>
          <p:cNvSpPr txBox="1"/>
          <p:nvPr/>
        </p:nvSpPr>
        <p:spPr>
          <a:xfrm>
            <a:off x="-30722" y="301899"/>
            <a:ext cx="19621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Does the molecule have: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Metals?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Polyatomic 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 on left or the word “acid”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A5E6BCE-175D-FD8F-CEC4-43BEA4D8A368}"/>
              </a:ext>
            </a:extLst>
          </p:cNvPr>
          <p:cNvSpPr/>
          <p:nvPr/>
        </p:nvSpPr>
        <p:spPr>
          <a:xfrm rot="5400000">
            <a:off x="-31706" y="5715636"/>
            <a:ext cx="1866591" cy="2254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A0B3B4-6038-CFA1-7F36-637EC3519A4D}"/>
              </a:ext>
            </a:extLst>
          </p:cNvPr>
          <p:cNvSpPr txBox="1"/>
          <p:nvPr/>
        </p:nvSpPr>
        <p:spPr>
          <a:xfrm>
            <a:off x="-38101" y="3429000"/>
            <a:ext cx="20859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Metals?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Polyatomic 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 on the left or the word acid?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6122BB7-DD6F-4A84-47F8-9B578B97F277}"/>
              </a:ext>
            </a:extLst>
          </p:cNvPr>
          <p:cNvSpPr/>
          <p:nvPr/>
        </p:nvSpPr>
        <p:spPr>
          <a:xfrm>
            <a:off x="1611194" y="1826910"/>
            <a:ext cx="640462" cy="2254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C030B4F9-9350-D633-CF6D-5CD84F8348C6}"/>
              </a:ext>
            </a:extLst>
          </p:cNvPr>
          <p:cNvSpPr/>
          <p:nvPr/>
        </p:nvSpPr>
        <p:spPr>
          <a:xfrm rot="5400000">
            <a:off x="-60815" y="2519717"/>
            <a:ext cx="1094230" cy="2254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9E4DF8-1A25-DBE6-66CF-973AF502006C}"/>
              </a:ext>
            </a:extLst>
          </p:cNvPr>
          <p:cNvSpPr txBox="1"/>
          <p:nvPr/>
        </p:nvSpPr>
        <p:spPr>
          <a:xfrm>
            <a:off x="256670" y="1777572"/>
            <a:ext cx="1289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YES             NO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9BE31E0-2420-5303-2157-B93D1216A591}"/>
              </a:ext>
            </a:extLst>
          </p:cNvPr>
          <p:cNvSpPr txBox="1"/>
          <p:nvPr/>
        </p:nvSpPr>
        <p:spPr>
          <a:xfrm>
            <a:off x="11134666" y="398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4.3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286DAF-901A-FF03-7210-0BC9C0F0F78B}"/>
              </a:ext>
            </a:extLst>
          </p:cNvPr>
          <p:cNvSpPr txBox="1"/>
          <p:nvPr/>
        </p:nvSpPr>
        <p:spPr>
          <a:xfrm>
            <a:off x="5289755" y="0"/>
            <a:ext cx="3077498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Molecular Compound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438A08-AC6D-E8B8-9097-C229B881CD88}"/>
              </a:ext>
            </a:extLst>
          </p:cNvPr>
          <p:cNvSpPr txBox="1"/>
          <p:nvPr/>
        </p:nvSpPr>
        <p:spPr>
          <a:xfrm>
            <a:off x="2244280" y="753258"/>
            <a:ext cx="98238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</a:t>
            </a:r>
            <a:r>
              <a:rPr lang="en-US" dirty="0">
                <a:solidFill>
                  <a:srgbClr val="FFC000"/>
                </a:solidFill>
              </a:rPr>
              <a:t>prefix</a:t>
            </a:r>
            <a:r>
              <a:rPr lang="en-US" dirty="0"/>
              <a:t> + first element + 2</a:t>
            </a:r>
            <a:r>
              <a:rPr lang="en-US" baseline="30000" dirty="0"/>
              <a:t>nd</a:t>
            </a:r>
            <a:r>
              <a:rPr lang="en-US" dirty="0"/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prefix</a:t>
            </a:r>
            <a:r>
              <a:rPr lang="en-US" dirty="0"/>
              <a:t> + </a:t>
            </a:r>
            <a:r>
              <a:rPr lang="en-US" dirty="0">
                <a:solidFill>
                  <a:srgbClr val="0070C0"/>
                </a:solidFill>
              </a:rPr>
              <a:t>second element </a:t>
            </a:r>
            <a:r>
              <a:rPr lang="en-US" dirty="0"/>
              <a:t>with ending changed to “</a:t>
            </a:r>
            <a:r>
              <a:rPr lang="en-US" dirty="0">
                <a:solidFill>
                  <a:srgbClr val="FF0000"/>
                </a:solidFill>
              </a:rPr>
              <a:t>ide</a:t>
            </a:r>
            <a:r>
              <a:rPr lang="en-US" dirty="0"/>
              <a:t>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Leave out the prefix for the first element if there is only one of those atoms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8C1FE7-9D55-1999-DC33-310625909233}"/>
              </a:ext>
            </a:extLst>
          </p:cNvPr>
          <p:cNvSpPr txBox="1"/>
          <p:nvPr/>
        </p:nvSpPr>
        <p:spPr>
          <a:xfrm>
            <a:off x="2910348" y="2015713"/>
            <a:ext cx="8114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SF</a:t>
            </a:r>
            <a:r>
              <a:rPr lang="en-US" baseline="-25000" dirty="0"/>
              <a:t>6</a:t>
            </a:r>
            <a:r>
              <a:rPr lang="en-US" dirty="0"/>
              <a:t> 		sulfur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hexa</a:t>
            </a:r>
            <a:r>
              <a:rPr lang="en-US" dirty="0">
                <a:solidFill>
                  <a:srgbClr val="0070C0"/>
                </a:solidFill>
              </a:rPr>
              <a:t>fluor</a:t>
            </a:r>
            <a:r>
              <a:rPr lang="en-US" dirty="0">
                <a:solidFill>
                  <a:srgbClr val="FF0000"/>
                </a:solidFill>
              </a:rPr>
              <a:t>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</a:t>
            </a:r>
            <a:r>
              <a:rPr lang="en-US" baseline="-25000" dirty="0"/>
              <a:t>2</a:t>
            </a:r>
            <a:r>
              <a:rPr lang="en-US" dirty="0"/>
              <a:t>O		</a:t>
            </a:r>
            <a:r>
              <a:rPr lang="en-US" dirty="0">
                <a:solidFill>
                  <a:srgbClr val="FFC000"/>
                </a:solidFill>
              </a:rPr>
              <a:t>di</a:t>
            </a:r>
            <a:r>
              <a:rPr lang="en-US" dirty="0"/>
              <a:t>nitrogen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mon</a:t>
            </a:r>
            <a:r>
              <a:rPr lang="en-US" dirty="0">
                <a:solidFill>
                  <a:srgbClr val="0070C0"/>
                </a:solidFill>
              </a:rPr>
              <a:t>ox</a:t>
            </a:r>
            <a:r>
              <a:rPr lang="en-US" dirty="0">
                <a:solidFill>
                  <a:srgbClr val="FF0000"/>
                </a:solidFill>
              </a:rPr>
              <a:t>ide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7738420-27EA-3CEA-ED84-87C5A0AC80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8012"/>
          <a:stretch/>
        </p:blipFill>
        <p:spPr>
          <a:xfrm>
            <a:off x="2332991" y="4195957"/>
            <a:ext cx="5870013" cy="242640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CCB6B312-9BD6-1BE8-3760-84DB7D8D9C5C}"/>
              </a:ext>
            </a:extLst>
          </p:cNvPr>
          <p:cNvGraphicFramePr>
            <a:graphicFrameLocks noGrp="1"/>
          </p:cNvGraphicFramePr>
          <p:nvPr/>
        </p:nvGraphicFramePr>
        <p:xfrm>
          <a:off x="8611944" y="2917682"/>
          <a:ext cx="3257756" cy="370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878">
                  <a:extLst>
                    <a:ext uri="{9D8B030D-6E8A-4147-A177-3AD203B41FA5}">
                      <a16:colId xmlns:a16="http://schemas.microsoft.com/office/drawing/2014/main" val="3740890802"/>
                    </a:ext>
                  </a:extLst>
                </a:gridCol>
                <a:gridCol w="1628878">
                  <a:extLst>
                    <a:ext uri="{9D8B030D-6E8A-4147-A177-3AD203B41FA5}">
                      <a16:colId xmlns:a16="http://schemas.microsoft.com/office/drawing/2014/main" val="2961100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Prefix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3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92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89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24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Tetra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24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Penta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07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Hexa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669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Hepta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42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21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703370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64A42819-CB5A-81CA-9F75-561664346F48}"/>
                  </a:ext>
                </a:extLst>
              </p14:cNvPr>
              <p14:cNvContentPartPr/>
              <p14:nvPr/>
            </p14:nvContentPartPr>
            <p14:xfrm>
              <a:off x="9907950" y="958860"/>
              <a:ext cx="16920" cy="360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64A42819-CB5A-81CA-9F75-561664346F4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901830" y="952740"/>
                <a:ext cx="29160" cy="1584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60446355-0C38-8B78-8482-5F5F6C710978}"/>
              </a:ext>
            </a:extLst>
          </p:cNvPr>
          <p:cNvSpPr txBox="1"/>
          <p:nvPr/>
        </p:nvSpPr>
        <p:spPr>
          <a:xfrm>
            <a:off x="643777" y="4485209"/>
            <a:ext cx="502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34796902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BE6922-6A09-9CE8-6C59-A101D9C757CF}"/>
              </a:ext>
            </a:extLst>
          </p:cNvPr>
          <p:cNvCxnSpPr>
            <a:cxnSpLocks/>
          </p:cNvCxnSpPr>
          <p:nvPr/>
        </p:nvCxnSpPr>
        <p:spPr>
          <a:xfrm>
            <a:off x="1924050" y="0"/>
            <a:ext cx="0" cy="685800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B65CBC7-F2E4-1F93-FAB8-0AAD10B9DB2B}"/>
              </a:ext>
            </a:extLst>
          </p:cNvPr>
          <p:cNvSpPr txBox="1"/>
          <p:nvPr/>
        </p:nvSpPr>
        <p:spPr>
          <a:xfrm>
            <a:off x="81280" y="96321"/>
            <a:ext cx="17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 Here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C20C2B-D4BB-6DD2-C1D7-8F23AC7A2557}"/>
              </a:ext>
            </a:extLst>
          </p:cNvPr>
          <p:cNvSpPr txBox="1"/>
          <p:nvPr/>
        </p:nvSpPr>
        <p:spPr>
          <a:xfrm>
            <a:off x="0" y="718534"/>
            <a:ext cx="196214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Does the molecule have: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Metals?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Polyatomic ion </a:t>
            </a:r>
            <a:r>
              <a:rPr lang="en-US" sz="1400" dirty="0">
                <a:highlight>
                  <a:srgbClr val="FFFF00"/>
                </a:highlight>
              </a:rPr>
              <a:t>without</a:t>
            </a:r>
            <a:r>
              <a:rPr lang="en-US" sz="1400" dirty="0"/>
              <a:t> an H on the left side of the molecule?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A5E6BCE-175D-FD8F-CEC4-43BEA4D8A368}"/>
              </a:ext>
            </a:extLst>
          </p:cNvPr>
          <p:cNvSpPr/>
          <p:nvPr/>
        </p:nvSpPr>
        <p:spPr>
          <a:xfrm rot="5400000">
            <a:off x="544866" y="6317117"/>
            <a:ext cx="688536" cy="200587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A25BBF-4D09-E432-C961-C330B839E9BA}"/>
              </a:ext>
            </a:extLst>
          </p:cNvPr>
          <p:cNvSpPr txBox="1"/>
          <p:nvPr/>
        </p:nvSpPr>
        <p:spPr>
          <a:xfrm>
            <a:off x="-38097" y="4050494"/>
            <a:ext cx="196214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 on the left or the word acid?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Polyatomic ion </a:t>
            </a:r>
            <a:r>
              <a:rPr lang="en-US" sz="1400" dirty="0">
                <a:highlight>
                  <a:srgbClr val="FFFF00"/>
                </a:highlight>
              </a:rPr>
              <a:t>with</a:t>
            </a:r>
            <a:r>
              <a:rPr lang="en-US" sz="1400" dirty="0"/>
              <a:t> an H on the left side of the molecule?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38214E69-629E-95FD-68D0-B5137A64915C}"/>
              </a:ext>
            </a:extLst>
          </p:cNvPr>
          <p:cNvSpPr/>
          <p:nvPr/>
        </p:nvSpPr>
        <p:spPr>
          <a:xfrm>
            <a:off x="4232964" y="2292873"/>
            <a:ext cx="640462" cy="22549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0E731EE-4D23-DAFE-C988-9E9C3EF6F85B}"/>
              </a:ext>
            </a:extLst>
          </p:cNvPr>
          <p:cNvSpPr/>
          <p:nvPr/>
        </p:nvSpPr>
        <p:spPr>
          <a:xfrm rot="5400000">
            <a:off x="-172145" y="3219621"/>
            <a:ext cx="1297228" cy="2254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5EAFEC-E375-CE1B-C4C4-73FE141BE9A0}"/>
              </a:ext>
            </a:extLst>
          </p:cNvPr>
          <p:cNvSpPr txBox="1"/>
          <p:nvPr/>
        </p:nvSpPr>
        <p:spPr>
          <a:xfrm>
            <a:off x="267855" y="2236493"/>
            <a:ext cx="1289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             YES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5400AF3-1E6D-20D1-A425-FFFE41825852}"/>
              </a:ext>
            </a:extLst>
          </p:cNvPr>
          <p:cNvSpPr txBox="1"/>
          <p:nvPr/>
        </p:nvSpPr>
        <p:spPr>
          <a:xfrm>
            <a:off x="11134666" y="398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4.3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BB98ABF-8C64-598A-0219-272D959C0994}"/>
              </a:ext>
            </a:extLst>
          </p:cNvPr>
          <p:cNvSpPr txBox="1"/>
          <p:nvPr/>
        </p:nvSpPr>
        <p:spPr>
          <a:xfrm>
            <a:off x="2025435" y="1839133"/>
            <a:ext cx="2273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Is there 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70C0"/>
                </a:solidFill>
              </a:rPr>
              <a:t>Fixed charge metal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FF0000"/>
                </a:solidFill>
              </a:rPr>
              <a:t>Variably charged metal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Polyatomic Ion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BCAC7914-C9C8-E3F2-D1B7-0CF7CB89D2A7}"/>
              </a:ext>
            </a:extLst>
          </p:cNvPr>
          <p:cNvSpPr/>
          <p:nvPr/>
        </p:nvSpPr>
        <p:spPr>
          <a:xfrm rot="5400000">
            <a:off x="817636" y="3928651"/>
            <a:ext cx="2641083" cy="2254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53E8C894-0649-38D2-C564-C39D4AA9BE0B}"/>
              </a:ext>
            </a:extLst>
          </p:cNvPr>
          <p:cNvSpPr/>
          <p:nvPr/>
        </p:nvSpPr>
        <p:spPr>
          <a:xfrm rot="16200000">
            <a:off x="3262723" y="1646143"/>
            <a:ext cx="640462" cy="225495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8C86849-A6C6-310E-9101-8EFA8BE32A89}"/>
              </a:ext>
            </a:extLst>
          </p:cNvPr>
          <p:cNvCxnSpPr>
            <a:cxnSpLocks/>
          </p:cNvCxnSpPr>
          <p:nvPr/>
        </p:nvCxnSpPr>
        <p:spPr>
          <a:xfrm flipH="1">
            <a:off x="1924050" y="1823893"/>
            <a:ext cx="10267950" cy="17075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4C5B35BF-B2EF-4D11-7C35-A6C83DC2557A}"/>
              </a:ext>
            </a:extLst>
          </p:cNvPr>
          <p:cNvCxnSpPr>
            <a:cxnSpLocks/>
          </p:cNvCxnSpPr>
          <p:nvPr/>
        </p:nvCxnSpPr>
        <p:spPr>
          <a:xfrm flipH="1">
            <a:off x="1885954" y="5163316"/>
            <a:ext cx="10267950" cy="17075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AA13C3E1-57C0-C364-33DB-7733B203C249}"/>
              </a:ext>
            </a:extLst>
          </p:cNvPr>
          <p:cNvSpPr/>
          <p:nvPr/>
        </p:nvSpPr>
        <p:spPr>
          <a:xfrm>
            <a:off x="1453150" y="2294260"/>
            <a:ext cx="640462" cy="2254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269EBA-5CAB-78F9-2343-8DC0D6880DDE}"/>
              </a:ext>
            </a:extLst>
          </p:cNvPr>
          <p:cNvSpPr txBox="1"/>
          <p:nvPr/>
        </p:nvSpPr>
        <p:spPr>
          <a:xfrm>
            <a:off x="5629275" y="1839133"/>
            <a:ext cx="4800600" cy="369332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Ionic Compound with a variably charged metal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EA272C7-D8D2-67E2-EABE-7E5B3AEE6E47}"/>
              </a:ext>
            </a:extLst>
          </p:cNvPr>
          <p:cNvSpPr txBox="1"/>
          <p:nvPr/>
        </p:nvSpPr>
        <p:spPr>
          <a:xfrm>
            <a:off x="5629275" y="3988"/>
            <a:ext cx="4800600" cy="369332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Ionic Compound with a fixed charged metal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DF18489-C004-B851-F90F-E7B83505AA65}"/>
              </a:ext>
            </a:extLst>
          </p:cNvPr>
          <p:cNvSpPr txBox="1"/>
          <p:nvPr/>
        </p:nvSpPr>
        <p:spPr>
          <a:xfrm>
            <a:off x="5629275" y="5163316"/>
            <a:ext cx="4800600" cy="36933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Ionic Compound with a polyatomic ion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EADF99A-5118-BAFF-5332-7C8D8D924CAE}"/>
              </a:ext>
            </a:extLst>
          </p:cNvPr>
          <p:cNvSpPr txBox="1"/>
          <p:nvPr/>
        </p:nvSpPr>
        <p:spPr>
          <a:xfrm>
            <a:off x="3147442" y="460207"/>
            <a:ext cx="82243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Name of the metal + name of the nonmetal with the ending changed to “ide”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Make neutral compounds by making sure the charges add up to 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E86C5DC-5279-B132-042B-E5C4CEA8840A}"/>
              </a:ext>
            </a:extLst>
          </p:cNvPr>
          <p:cNvSpPr txBox="1"/>
          <p:nvPr/>
        </p:nvSpPr>
        <p:spPr>
          <a:xfrm>
            <a:off x="3162423" y="1068580"/>
            <a:ext cx="81146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NaCl 		sodium chloride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en-US" dirty="0"/>
              <a:t>AgN</a:t>
            </a:r>
            <a:r>
              <a:rPr lang="en-US" baseline="-25000" dirty="0"/>
              <a:t>3</a:t>
            </a:r>
            <a:r>
              <a:rPr lang="en-US" dirty="0"/>
              <a:t>		silver nitride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296952A-2E53-56B0-0572-2C0F767ADBBA}"/>
              </a:ext>
            </a:extLst>
          </p:cNvPr>
          <p:cNvSpPr txBox="1"/>
          <p:nvPr/>
        </p:nvSpPr>
        <p:spPr>
          <a:xfrm>
            <a:off x="2349170" y="5578677"/>
            <a:ext cx="94262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Read the name of the cation + read the name of the anion and change the ending to “ide”</a:t>
            </a:r>
          </a:p>
          <a:p>
            <a:r>
              <a:rPr lang="en-US" dirty="0"/>
              <a:t>	NH</a:t>
            </a:r>
            <a:r>
              <a:rPr lang="en-US" baseline="-25000" dirty="0"/>
              <a:t>4</a:t>
            </a:r>
            <a:r>
              <a:rPr lang="en-US" dirty="0"/>
              <a:t>Br		ammonium bromide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the anion is a polyatomic ion, don’t change the ending</a:t>
            </a:r>
          </a:p>
          <a:p>
            <a:r>
              <a:rPr lang="en-US" dirty="0"/>
              <a:t>	(NH</a:t>
            </a:r>
            <a:r>
              <a:rPr lang="en-US" baseline="-25000" dirty="0"/>
              <a:t>4</a:t>
            </a:r>
            <a:r>
              <a:rPr lang="en-US" dirty="0"/>
              <a:t>)</a:t>
            </a:r>
            <a:r>
              <a:rPr lang="en-US" baseline="-25000" dirty="0"/>
              <a:t>3</a:t>
            </a:r>
            <a:r>
              <a:rPr lang="en-US" dirty="0"/>
              <a:t>PO</a:t>
            </a:r>
            <a:r>
              <a:rPr lang="en-US" baseline="-25000" dirty="0"/>
              <a:t>4	</a:t>
            </a:r>
            <a:r>
              <a:rPr lang="en-US" dirty="0"/>
              <a:t>ammonium phosphate</a:t>
            </a:r>
            <a:endParaRPr lang="en-US" baseline="-250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60083B0-8729-8021-0E13-C0B98032D484}"/>
              </a:ext>
            </a:extLst>
          </p:cNvPr>
          <p:cNvSpPr txBox="1"/>
          <p:nvPr/>
        </p:nvSpPr>
        <p:spPr>
          <a:xfrm>
            <a:off x="2833764" y="2645771"/>
            <a:ext cx="9358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Name of the metal + charge in parentheses + name of the nonmetal with the ending changed to “ide”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890F6F9-9FA2-C1F2-CE39-81D6B2380783}"/>
              </a:ext>
            </a:extLst>
          </p:cNvPr>
          <p:cNvSpPr txBox="1"/>
          <p:nvPr/>
        </p:nvSpPr>
        <p:spPr>
          <a:xfrm>
            <a:off x="3147442" y="3250094"/>
            <a:ext cx="81146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	Fe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		iron(III) oxide 		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/>
              <a:t>	</a:t>
            </a:r>
            <a:r>
              <a:rPr lang="en-US" dirty="0" err="1"/>
              <a:t>SnO</a:t>
            </a:r>
            <a:r>
              <a:rPr lang="en-US" dirty="0"/>
              <a:t>		tin(II) oxide</a:t>
            </a:r>
          </a:p>
          <a:p>
            <a:r>
              <a:rPr lang="en-US" dirty="0"/>
              <a:t>	SnO</a:t>
            </a:r>
            <a:r>
              <a:rPr lang="en-US" baseline="-25000" dirty="0"/>
              <a:t>2</a:t>
            </a:r>
            <a:r>
              <a:rPr lang="en-US" dirty="0"/>
              <a:t>		tin(IV) oxide</a:t>
            </a:r>
          </a:p>
          <a:p>
            <a:r>
              <a:rPr lang="en-US" dirty="0">
                <a:solidFill>
                  <a:srgbClr val="FF0000"/>
                </a:solidFill>
              </a:rPr>
              <a:t>	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DE59664-8176-F1AB-6C04-C8B4DE4F3F02}"/>
              </a:ext>
            </a:extLst>
          </p:cNvPr>
          <p:cNvSpPr txBox="1"/>
          <p:nvPr/>
        </p:nvSpPr>
        <p:spPr>
          <a:xfrm>
            <a:off x="2833764" y="4053551"/>
            <a:ext cx="93582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do we know the charges/formulas? We still make neutral compounds and we know one of the charges. For example for SnO</a:t>
            </a:r>
            <a:r>
              <a:rPr lang="en-US" baseline="-25000" dirty="0"/>
              <a:t>2</a:t>
            </a:r>
            <a:r>
              <a:rPr lang="en-US" dirty="0"/>
              <a:t> we know there are 2 oxygens and each oxygen has a 2- charge so there is a total negative charge of 4-. We need 4+ to make a neutral compound and since there is only 1 tin atom all of the 4+ needs to go on tin so it’s tin(IV).</a:t>
            </a:r>
          </a:p>
        </p:txBody>
      </p:sp>
    </p:spTree>
    <p:extLst>
      <p:ext uri="{BB962C8B-B14F-4D97-AF65-F5344CB8AC3E}">
        <p14:creationId xmlns:p14="http://schemas.microsoft.com/office/powerpoint/2010/main" val="36009455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0BE6922-6A09-9CE8-6C59-A101D9C757CF}"/>
              </a:ext>
            </a:extLst>
          </p:cNvPr>
          <p:cNvCxnSpPr>
            <a:cxnSpLocks/>
          </p:cNvCxnSpPr>
          <p:nvPr/>
        </p:nvCxnSpPr>
        <p:spPr>
          <a:xfrm>
            <a:off x="1924050" y="0"/>
            <a:ext cx="0" cy="6858000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73A0B3B4-6038-CFA1-7F36-637EC3519A4D}"/>
              </a:ext>
            </a:extLst>
          </p:cNvPr>
          <p:cNvSpPr txBox="1"/>
          <p:nvPr/>
        </p:nvSpPr>
        <p:spPr>
          <a:xfrm>
            <a:off x="0" y="716915"/>
            <a:ext cx="20859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 on the left or the word acid?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ADAC28E-7E2F-D37F-1AF0-DD1B4FB23877}"/>
              </a:ext>
            </a:extLst>
          </p:cNvPr>
          <p:cNvSpPr txBox="1"/>
          <p:nvPr/>
        </p:nvSpPr>
        <p:spPr>
          <a:xfrm>
            <a:off x="11134666" y="3988"/>
            <a:ext cx="1578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Chapter 4.3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399ED2FA-7458-1D40-356D-643FC39C1C18}"/>
              </a:ext>
            </a:extLst>
          </p:cNvPr>
          <p:cNvSpPr/>
          <p:nvPr/>
        </p:nvSpPr>
        <p:spPr>
          <a:xfrm>
            <a:off x="1603818" y="1232042"/>
            <a:ext cx="640462" cy="2254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D07EB574-2B4D-4A27-E3F6-B1317D328318}"/>
              </a:ext>
            </a:extLst>
          </p:cNvPr>
          <p:cNvSpPr/>
          <p:nvPr/>
        </p:nvSpPr>
        <p:spPr>
          <a:xfrm rot="5400000">
            <a:off x="-162313" y="2161043"/>
            <a:ext cx="1297228" cy="225495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93C1D5-4FA7-739B-5B6E-8E29F55F817E}"/>
              </a:ext>
            </a:extLst>
          </p:cNvPr>
          <p:cNvSpPr txBox="1"/>
          <p:nvPr/>
        </p:nvSpPr>
        <p:spPr>
          <a:xfrm>
            <a:off x="267855" y="1190902"/>
            <a:ext cx="1289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             YES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A4EED31-B14C-01D3-BC6C-6B1FA5189740}"/>
              </a:ext>
            </a:extLst>
          </p:cNvPr>
          <p:cNvSpPr/>
          <p:nvPr/>
        </p:nvSpPr>
        <p:spPr>
          <a:xfrm>
            <a:off x="2927809" y="1352134"/>
            <a:ext cx="640462" cy="225495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84986E9-E901-9111-2D38-B741210F3CBB}"/>
              </a:ext>
            </a:extLst>
          </p:cNvPr>
          <p:cNvSpPr txBox="1"/>
          <p:nvPr/>
        </p:nvSpPr>
        <p:spPr>
          <a:xfrm>
            <a:off x="2156619" y="446962"/>
            <a:ext cx="14225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Is there an oxygen in the acid: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B050"/>
                </a:solidFill>
              </a:rPr>
              <a:t>No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7030A0"/>
                </a:solidFill>
              </a:rPr>
              <a:t>Yes</a:t>
            </a: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F298E793-46D8-4CA2-C35D-0C12E341B6A9}"/>
              </a:ext>
            </a:extLst>
          </p:cNvPr>
          <p:cNvSpPr/>
          <p:nvPr/>
        </p:nvSpPr>
        <p:spPr>
          <a:xfrm>
            <a:off x="2927809" y="1107542"/>
            <a:ext cx="640462" cy="225495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021136F-6327-B46C-E995-25507EDEEAB7}"/>
              </a:ext>
            </a:extLst>
          </p:cNvPr>
          <p:cNvSpPr txBox="1"/>
          <p:nvPr/>
        </p:nvSpPr>
        <p:spPr>
          <a:xfrm>
            <a:off x="0" y="3113149"/>
            <a:ext cx="19240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You messed up, go back to the first slide on nomenclature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14EA7F4-8891-B116-4F86-BE20FD2F2262}"/>
              </a:ext>
            </a:extLst>
          </p:cNvPr>
          <p:cNvCxnSpPr>
            <a:cxnSpLocks/>
          </p:cNvCxnSpPr>
          <p:nvPr/>
        </p:nvCxnSpPr>
        <p:spPr>
          <a:xfrm flipH="1">
            <a:off x="1924048" y="1333416"/>
            <a:ext cx="10267950" cy="17075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6B8EDFA-6F96-AE7B-54D2-4EDC64BDF3FE}"/>
              </a:ext>
            </a:extLst>
          </p:cNvPr>
          <p:cNvSpPr txBox="1"/>
          <p:nvPr/>
        </p:nvSpPr>
        <p:spPr>
          <a:xfrm>
            <a:off x="6430297" y="3988"/>
            <a:ext cx="2536722" cy="369332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Acid without an oxygen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038BA82-CCD5-06F3-6842-2733366051F6}"/>
              </a:ext>
            </a:extLst>
          </p:cNvPr>
          <p:cNvSpPr txBox="1"/>
          <p:nvPr/>
        </p:nvSpPr>
        <p:spPr>
          <a:xfrm>
            <a:off x="6430297" y="1362055"/>
            <a:ext cx="2536722" cy="369332"/>
          </a:xfrm>
          <a:prstGeom prst="rect">
            <a:avLst/>
          </a:prstGeom>
          <a:noFill/>
          <a:ln w="127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Acid with an oxygen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43B7AD-D478-8A34-F456-3F07D59DF77C}"/>
              </a:ext>
            </a:extLst>
          </p:cNvPr>
          <p:cNvSpPr txBox="1"/>
          <p:nvPr/>
        </p:nvSpPr>
        <p:spPr>
          <a:xfrm>
            <a:off x="81280" y="96321"/>
            <a:ext cx="1743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Continue Here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6184A86-E825-82DB-4765-508D22A411E6}"/>
              </a:ext>
            </a:extLst>
          </p:cNvPr>
          <p:cNvSpPr txBox="1"/>
          <p:nvPr/>
        </p:nvSpPr>
        <p:spPr>
          <a:xfrm>
            <a:off x="3667765" y="390350"/>
            <a:ext cx="8421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Hydro + name of the non-H atom/molecule with the ending changed to “</a:t>
            </a:r>
            <a:r>
              <a:rPr lang="en-US" dirty="0" err="1"/>
              <a:t>ic</a:t>
            </a:r>
            <a:r>
              <a:rPr lang="en-US" dirty="0"/>
              <a:t>” + acid</a:t>
            </a:r>
          </a:p>
          <a:p>
            <a:pPr lvl="2"/>
            <a:r>
              <a:rPr lang="en-US" dirty="0"/>
              <a:t>	HCl		hydrochloric acid</a:t>
            </a:r>
          </a:p>
          <a:p>
            <a:pPr lvl="2"/>
            <a:r>
              <a:rPr lang="en-US" dirty="0"/>
              <a:t>	HCN		hydrocyanic acid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93C5D64-86C4-74B8-9DD3-6C8D23E03249}"/>
              </a:ext>
            </a:extLst>
          </p:cNvPr>
          <p:cNvCxnSpPr>
            <a:cxnSpLocks/>
          </p:cNvCxnSpPr>
          <p:nvPr/>
        </p:nvCxnSpPr>
        <p:spPr>
          <a:xfrm flipH="1">
            <a:off x="1924048" y="5750458"/>
            <a:ext cx="10267950" cy="17075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8AE2A16-CDC9-C308-4129-9161621BC9EE}"/>
              </a:ext>
            </a:extLst>
          </p:cNvPr>
          <p:cNvSpPr txBox="1"/>
          <p:nvPr/>
        </p:nvSpPr>
        <p:spPr>
          <a:xfrm>
            <a:off x="2847442" y="5870550"/>
            <a:ext cx="84211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the acid is written as a gas i.e. HCl (g) or 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 (g) then it is not an acid because it cannot donate the hydrogen to water to it would be named as a molecular compound i.e. HCl (g) is hydrogen chloride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34B2AAA-7D39-E4CD-E044-5E8D31A945DB}"/>
              </a:ext>
            </a:extLst>
          </p:cNvPr>
          <p:cNvSpPr txBox="1"/>
          <p:nvPr/>
        </p:nvSpPr>
        <p:spPr>
          <a:xfrm>
            <a:off x="2847440" y="1751292"/>
            <a:ext cx="93445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Identify the polyatomic ion in the acid and see if it ends in –ate or –</a:t>
            </a:r>
            <a:r>
              <a:rPr lang="en-US" dirty="0" err="1"/>
              <a:t>ite</a:t>
            </a:r>
            <a:r>
              <a:rPr lang="en-US" dirty="0"/>
              <a:t>. Remove all the H’s and whatever is left is the polyatomic ion.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ending in “ate” say the base name of the ion and then change the ending to “</a:t>
            </a:r>
            <a:r>
              <a:rPr lang="en-US" dirty="0" err="1"/>
              <a:t>ic</a:t>
            </a:r>
            <a:r>
              <a:rPr lang="en-US" dirty="0"/>
              <a:t>” + acid</a:t>
            </a:r>
          </a:p>
          <a:p>
            <a:pPr lvl="1"/>
            <a:r>
              <a:rPr lang="en-US" dirty="0"/>
              <a:t>	HNO</a:t>
            </a:r>
            <a:r>
              <a:rPr lang="en-US" baseline="-25000" dirty="0"/>
              <a:t>3</a:t>
            </a:r>
            <a:r>
              <a:rPr lang="en-US" dirty="0"/>
              <a:t>		(polyatomic ion = nitrate)  		nitric acid</a:t>
            </a:r>
          </a:p>
          <a:p>
            <a:pPr lvl="1"/>
            <a:r>
              <a:rPr lang="en-US" dirty="0"/>
              <a:t>	H</a:t>
            </a:r>
            <a:r>
              <a:rPr lang="en-US" baseline="-25000" dirty="0"/>
              <a:t>2</a:t>
            </a:r>
            <a:r>
              <a:rPr lang="en-US" dirty="0"/>
              <a:t>CO</a:t>
            </a:r>
            <a:r>
              <a:rPr lang="en-US" baseline="-25000" dirty="0"/>
              <a:t>3</a:t>
            </a:r>
            <a:r>
              <a:rPr lang="en-US" dirty="0"/>
              <a:t>		(polyatomic ion = carbonate)	carbonic acid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ending in “</a:t>
            </a:r>
            <a:r>
              <a:rPr lang="en-US" dirty="0" err="1"/>
              <a:t>ite</a:t>
            </a:r>
            <a:r>
              <a:rPr lang="en-US" dirty="0"/>
              <a:t>” say the base name of the ion and then change the ending to “</a:t>
            </a:r>
            <a:r>
              <a:rPr lang="en-US" dirty="0" err="1"/>
              <a:t>ous</a:t>
            </a:r>
            <a:r>
              <a:rPr lang="en-US" dirty="0"/>
              <a:t>” + acid	</a:t>
            </a:r>
          </a:p>
          <a:p>
            <a:pPr lvl="1"/>
            <a:r>
              <a:rPr lang="en-US" dirty="0"/>
              <a:t>	HClO</a:t>
            </a:r>
            <a:r>
              <a:rPr lang="en-US" baseline="-25000" dirty="0"/>
              <a:t>2</a:t>
            </a:r>
            <a:r>
              <a:rPr lang="en-US" dirty="0"/>
              <a:t>		(polyatomic ion = chlorite)		</a:t>
            </a:r>
            <a:r>
              <a:rPr lang="en-US" dirty="0" err="1"/>
              <a:t>chlorous</a:t>
            </a:r>
            <a:r>
              <a:rPr lang="en-US" dirty="0"/>
              <a:t> acid</a:t>
            </a:r>
          </a:p>
          <a:p>
            <a:pPr lvl="1"/>
            <a:r>
              <a:rPr lang="en-US" dirty="0"/>
              <a:t>	</a:t>
            </a:r>
            <a:r>
              <a:rPr lang="en-US" dirty="0" err="1"/>
              <a:t>HClO</a:t>
            </a:r>
            <a:r>
              <a:rPr lang="en-US" dirty="0"/>
              <a:t>		(polyatomic ion = hypochlorite)	hypochlorous acid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Sometimes the base names are weird and don’t exactly follow the rules</a:t>
            </a:r>
          </a:p>
          <a:p>
            <a:r>
              <a:rPr lang="en-US" dirty="0"/>
              <a:t>	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4</a:t>
            </a:r>
            <a:r>
              <a:rPr lang="en-US" dirty="0"/>
              <a:t>		should be </a:t>
            </a:r>
            <a:r>
              <a:rPr lang="en-US" dirty="0" err="1"/>
              <a:t>sulfic</a:t>
            </a:r>
            <a:r>
              <a:rPr lang="en-US" dirty="0"/>
              <a:t> acid but it’s actually sulfuric acid</a:t>
            </a:r>
          </a:p>
          <a:p>
            <a:r>
              <a:rPr lang="en-US" dirty="0"/>
              <a:t>	H</a:t>
            </a:r>
            <a:r>
              <a:rPr lang="en-US" baseline="-25000" dirty="0"/>
              <a:t>2</a:t>
            </a:r>
            <a:r>
              <a:rPr lang="en-US" dirty="0"/>
              <a:t>PO</a:t>
            </a:r>
            <a:r>
              <a:rPr lang="en-US" baseline="-25000" dirty="0"/>
              <a:t>3</a:t>
            </a:r>
            <a:r>
              <a:rPr lang="en-US" dirty="0"/>
              <a:t>		should be </a:t>
            </a:r>
            <a:r>
              <a:rPr lang="en-US" dirty="0" err="1"/>
              <a:t>phosphous</a:t>
            </a:r>
            <a:r>
              <a:rPr lang="en-US" dirty="0"/>
              <a:t> acid but it’s actually phosphorous acid</a:t>
            </a:r>
          </a:p>
          <a:p>
            <a:pPr lvl="1"/>
            <a:r>
              <a:rPr lang="en-US" dirty="0"/>
              <a:t>	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2487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FA430-C909-98A4-8759-129F3AB63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Situations - hydrates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2A509-BDCF-E860-D794-DC64A8178C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8690" y="781050"/>
            <a:ext cx="11146559" cy="464899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Regular name of the ionic compound + prefix and “hydrate”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dirty="0"/>
              <a:t>MgSO</a:t>
            </a:r>
            <a:r>
              <a:rPr lang="en-US" baseline="-25000" dirty="0"/>
              <a:t>4</a:t>
            </a:r>
            <a:r>
              <a:rPr lang="en-US" dirty="0"/>
              <a:t> • 7H</a:t>
            </a:r>
            <a:r>
              <a:rPr lang="en-US" baseline="-25000" dirty="0"/>
              <a:t>2</a:t>
            </a:r>
            <a:r>
              <a:rPr lang="en-US" dirty="0"/>
              <a:t>O	magnesium sulfate heptahydrate	</a:t>
            </a:r>
            <a:r>
              <a:rPr lang="en-US" dirty="0" err="1"/>
              <a:t>epsom</a:t>
            </a:r>
            <a:r>
              <a:rPr lang="en-US" dirty="0"/>
              <a:t> salts</a:t>
            </a:r>
          </a:p>
          <a:p>
            <a:pPr marL="0" indent="0">
              <a:buNone/>
            </a:pPr>
            <a:r>
              <a:rPr lang="en-US" dirty="0"/>
              <a:t>Na</a:t>
            </a:r>
            <a:r>
              <a:rPr lang="en-US" baseline="-25000" dirty="0"/>
              <a:t>2</a:t>
            </a:r>
            <a:r>
              <a:rPr lang="en-US" dirty="0"/>
              <a:t>CO</a:t>
            </a:r>
            <a:r>
              <a:rPr lang="en-US" baseline="-25000" dirty="0"/>
              <a:t>3</a:t>
            </a:r>
            <a:r>
              <a:rPr lang="en-US" dirty="0"/>
              <a:t> • 10H</a:t>
            </a:r>
            <a:r>
              <a:rPr lang="en-US" baseline="-25000" dirty="0"/>
              <a:t>2</a:t>
            </a:r>
            <a:r>
              <a:rPr lang="en-US" dirty="0"/>
              <a:t>O 	sodium carbonate decahydrate	washing soda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1754D86-943C-4A47-36AA-95475B355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7163086"/>
              </p:ext>
            </p:extLst>
          </p:nvPr>
        </p:nvGraphicFramePr>
        <p:xfrm>
          <a:off x="378690" y="2556669"/>
          <a:ext cx="3257756" cy="4079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8878">
                  <a:extLst>
                    <a:ext uri="{9D8B030D-6E8A-4147-A177-3AD203B41FA5}">
                      <a16:colId xmlns:a16="http://schemas.microsoft.com/office/drawing/2014/main" val="3740890802"/>
                    </a:ext>
                  </a:extLst>
                </a:gridCol>
                <a:gridCol w="1628878">
                  <a:extLst>
                    <a:ext uri="{9D8B030D-6E8A-4147-A177-3AD203B41FA5}">
                      <a16:colId xmlns:a16="http://schemas.microsoft.com/office/drawing/2014/main" val="2961100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Prefix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3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1920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89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24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Tetra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24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Penta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07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Hexa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669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Hepta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426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Octa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21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70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05036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18921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14B1D-BEDE-ECAA-0FF8-29F531C73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130" y="327025"/>
            <a:ext cx="11545454" cy="466148"/>
          </a:xfrm>
        </p:spPr>
        <p:txBody>
          <a:bodyPr/>
          <a:lstStyle/>
          <a:p>
            <a:r>
              <a:rPr lang="en-US" dirty="0"/>
              <a:t>How to figure out formulas? Make neutral compounds. Use the information that we know.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E7926-88CC-AE00-EFC2-5464B8A7F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0" y="1057274"/>
            <a:ext cx="11384684" cy="535305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Fe</a:t>
            </a:r>
            <a:r>
              <a:rPr lang="en-US" baseline="-25000" dirty="0"/>
              <a:t>2</a:t>
            </a:r>
            <a:r>
              <a:rPr lang="en-US" dirty="0"/>
              <a:t>O</a:t>
            </a:r>
            <a:r>
              <a:rPr lang="en-US" baseline="-25000" dirty="0"/>
              <a:t>3</a:t>
            </a:r>
            <a:r>
              <a:rPr lang="en-US" dirty="0"/>
              <a:t> – we know oxygen is 2- and there are 3 of them so the total negative charge is 6-. Since the molecule is neutral, it must have 6+ charges. There are 2 Fe atoms so each Fe atom has a 3+ charge so the name is iron(III) oxide.</a:t>
            </a:r>
            <a:endParaRPr lang="en-US" baseline="-25000" dirty="0"/>
          </a:p>
          <a:p>
            <a:endParaRPr lang="en-US" sz="800" baseline="-25000" dirty="0"/>
          </a:p>
          <a:p>
            <a:r>
              <a:rPr lang="en-US" dirty="0" err="1"/>
              <a:t>FeO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PbF</a:t>
            </a:r>
            <a:r>
              <a:rPr lang="en-US" baseline="-25000" dirty="0"/>
              <a:t>2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PbF</a:t>
            </a:r>
            <a:r>
              <a:rPr lang="en-US" baseline="-25000" dirty="0"/>
              <a:t>4</a:t>
            </a:r>
          </a:p>
          <a:p>
            <a:pPr marL="0" indent="0">
              <a:buNone/>
            </a:pPr>
            <a:endParaRPr lang="en-US" baseline="-25000" dirty="0"/>
          </a:p>
        </p:txBody>
      </p:sp>
    </p:spTree>
    <p:extLst>
      <p:ext uri="{BB962C8B-B14F-4D97-AF65-F5344CB8AC3E}">
        <p14:creationId xmlns:p14="http://schemas.microsoft.com/office/powerpoint/2010/main" val="27345194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E7926-88CC-AE00-EFC2-5464B8A7F7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50" y="1057274"/>
            <a:ext cx="11545454" cy="5353051"/>
          </a:xfrm>
        </p:spPr>
        <p:txBody>
          <a:bodyPr>
            <a:normAutofit/>
          </a:bodyPr>
          <a:lstStyle/>
          <a:p>
            <a:r>
              <a:rPr lang="en-US" dirty="0"/>
              <a:t>Sulfurous Acid – since the acid ends in “</a:t>
            </a:r>
            <a:r>
              <a:rPr lang="en-US" dirty="0" err="1"/>
              <a:t>ous</a:t>
            </a:r>
            <a:r>
              <a:rPr lang="en-US" dirty="0"/>
              <a:t>”, the polyatomic ion is sulfite which is SO</a:t>
            </a:r>
            <a:r>
              <a:rPr lang="en-US" baseline="-25000" dirty="0"/>
              <a:t>3</a:t>
            </a:r>
            <a:r>
              <a:rPr lang="en-US" baseline="30000" dirty="0"/>
              <a:t>2-</a:t>
            </a:r>
            <a:r>
              <a:rPr lang="en-US" dirty="0"/>
              <a:t>, each hydrogen is H</a:t>
            </a:r>
            <a:r>
              <a:rPr lang="en-US" baseline="30000" dirty="0"/>
              <a:t>1+</a:t>
            </a:r>
            <a:r>
              <a:rPr lang="en-US" dirty="0"/>
              <a:t> so you would need 2 hydrogen to make a neutral compound so it is H</a:t>
            </a:r>
            <a:r>
              <a:rPr lang="en-US" baseline="-25000" dirty="0"/>
              <a:t>2</a:t>
            </a:r>
            <a:r>
              <a:rPr lang="en-US" dirty="0"/>
              <a:t>SO</a:t>
            </a:r>
            <a:r>
              <a:rPr lang="en-US" baseline="-25000" dirty="0"/>
              <a:t>3</a:t>
            </a:r>
          </a:p>
          <a:p>
            <a:endParaRPr lang="en-US" dirty="0"/>
          </a:p>
          <a:p>
            <a:r>
              <a:rPr lang="en-US" dirty="0"/>
              <a:t>Phosphoric Acid - </a:t>
            </a:r>
          </a:p>
          <a:p>
            <a:endParaRPr lang="en-US" dirty="0"/>
          </a:p>
          <a:p>
            <a:r>
              <a:rPr lang="en-US" dirty="0"/>
              <a:t>Nitrous Acid - </a:t>
            </a:r>
          </a:p>
          <a:p>
            <a:endParaRPr lang="en-US" dirty="0"/>
          </a:p>
          <a:p>
            <a:r>
              <a:rPr lang="en-US" dirty="0"/>
              <a:t>Acetic Acid -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03703C7-A9A1-2812-2E21-2E92F1081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130" y="327025"/>
            <a:ext cx="11545454" cy="466148"/>
          </a:xfrm>
        </p:spPr>
        <p:txBody>
          <a:bodyPr/>
          <a:lstStyle/>
          <a:p>
            <a:r>
              <a:rPr lang="en-US" dirty="0"/>
              <a:t>How to figure out formulas? Make neutral compounds. Use the information that we know.</a:t>
            </a:r>
          </a:p>
        </p:txBody>
      </p:sp>
    </p:spTree>
    <p:extLst>
      <p:ext uri="{BB962C8B-B14F-4D97-AF65-F5344CB8AC3E}">
        <p14:creationId xmlns:p14="http://schemas.microsoft.com/office/powerpoint/2010/main" val="19486325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82AA0-09AD-23C0-8A34-A1B38CB6A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Practice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9C70B-9549-A27E-6307-A36F7F610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02673"/>
            <a:ext cx="10515600" cy="5996910"/>
          </a:xfrm>
        </p:spPr>
        <p:txBody>
          <a:bodyPr>
            <a:normAutofit fontScale="92500"/>
          </a:bodyPr>
          <a:lstStyle/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name for this compound: MgCl</a:t>
            </a:r>
            <a:r>
              <a:rPr lang="en-US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name for this compound: CuCl</a:t>
            </a:r>
            <a:r>
              <a:rPr lang="en-US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name for this compound: (NH</a:t>
            </a:r>
            <a:r>
              <a:rPr lang="en-US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r>
              <a:rPr lang="en-US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</a:t>
            </a:r>
            <a:r>
              <a:rPr lang="en-US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formula for this compound: ammonium sulfate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endParaRPr lang="en-US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name for this compound: NaHSO</a:t>
            </a:r>
            <a:r>
              <a:rPr lang="en-US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4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endParaRPr lang="en-US" kern="100" baseline="-25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name for this compound: H</a:t>
            </a:r>
            <a:r>
              <a:rPr lang="en-US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</a:t>
            </a:r>
            <a:r>
              <a:rPr lang="en-US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</a:t>
            </a:r>
            <a:r>
              <a:rPr lang="en-US" kern="100" baseline="-25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7</a:t>
            </a: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endParaRPr lang="en-US" kern="100" baseline="-250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What is the name for this compound (pay attention to the (g): HCl (g)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444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6109</TotalTime>
  <Words>2128</Words>
  <Application>Microsoft Office PowerPoint</Application>
  <PresentationFormat>Widescreen</PresentationFormat>
  <Paragraphs>381</Paragraphs>
  <Slides>29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Aptos</vt:lpstr>
      <vt:lpstr>Aptos Display</vt:lpstr>
      <vt:lpstr>Arial</vt:lpstr>
      <vt:lpstr>Edwardian Script ITC</vt:lpstr>
      <vt:lpstr>Times New Roman</vt:lpstr>
      <vt:lpstr>Office Theme</vt:lpstr>
      <vt:lpstr>PowerPoint Presentation</vt:lpstr>
      <vt:lpstr>Polyatomic Ions and Nomenclature</vt:lpstr>
      <vt:lpstr>Polyatomic Ions and Neutral Compounds</vt:lpstr>
      <vt:lpstr>Polyatomic Ions (many atoms with a charge)</vt:lpstr>
      <vt:lpstr>Polyatomic Ions (many atoms with a charge)</vt:lpstr>
      <vt:lpstr>Ions and the Periodic Table</vt:lpstr>
      <vt:lpstr>Ionic Bonds (ionic compounds)</vt:lpstr>
      <vt:lpstr>Ionic Bonds (ionic compounds)</vt:lpstr>
      <vt:lpstr>Practice Problems</vt:lpstr>
      <vt:lpstr>Nomenclature Info and Covalent Compounds</vt:lpstr>
      <vt:lpstr>Nomenclature Classifications</vt:lpstr>
      <vt:lpstr>Polyatomic Ions (many atoms with a charge)</vt:lpstr>
      <vt:lpstr>Metals vs Nonmetals (everything else)</vt:lpstr>
      <vt:lpstr>Fixed Charged Ions (these ions always have the same charge)</vt:lpstr>
      <vt:lpstr>Variably Charged Ions (not complete list)</vt:lpstr>
      <vt:lpstr>Compounds with Variably Charged Ions</vt:lpstr>
      <vt:lpstr>Nomenclature Prefixes for Covalent Compounds and Hydrates</vt:lpstr>
      <vt:lpstr>PowerPoint Presentation</vt:lpstr>
      <vt:lpstr>Practice Problems</vt:lpstr>
      <vt:lpstr>Nomenclature of Ionic Compounds and Acids</vt:lpstr>
      <vt:lpstr>Polyatomic Ions (the important ones for this chapter end in –ate or –ite)</vt:lpstr>
      <vt:lpstr>How to name things:</vt:lpstr>
      <vt:lpstr>PowerPoint Presentation</vt:lpstr>
      <vt:lpstr>PowerPoint Presentation</vt:lpstr>
      <vt:lpstr>PowerPoint Presentation</vt:lpstr>
      <vt:lpstr>Other Situations - hydrates</vt:lpstr>
      <vt:lpstr>How to figure out formulas? Make neutral compounds. Use the information that we know.</vt:lpstr>
      <vt:lpstr>How to figure out formulas? Make neutral compounds. Use the information that we know.</vt:lpstr>
      <vt:lpstr>More Practice Problems</vt:lpstr>
    </vt:vector>
  </TitlesOfParts>
  <Company>Solano Community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Atoms, Molecules, and Ions</dc:title>
  <dc:creator>Commodore St Germain</dc:creator>
  <cp:lastModifiedBy>Commodore St Germain</cp:lastModifiedBy>
  <cp:revision>1</cp:revision>
  <cp:lastPrinted>2026-06-04T15:40:40Z</cp:lastPrinted>
  <dcterms:created xsi:type="dcterms:W3CDTF">2026-03-02T23:59:03Z</dcterms:created>
  <dcterms:modified xsi:type="dcterms:W3CDTF">2026-06-21T03:24:27Z</dcterms:modified>
</cp:coreProperties>
</file>