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56" r:id="rId2"/>
    <p:sldId id="256" r:id="rId3"/>
    <p:sldId id="365" r:id="rId4"/>
    <p:sldId id="375" r:id="rId5"/>
    <p:sldId id="366" r:id="rId6"/>
    <p:sldId id="367" r:id="rId7"/>
    <p:sldId id="370" r:id="rId8"/>
    <p:sldId id="368" r:id="rId9"/>
    <p:sldId id="388" r:id="rId10"/>
    <p:sldId id="376" r:id="rId11"/>
    <p:sldId id="377" r:id="rId12"/>
    <p:sldId id="378" r:id="rId13"/>
    <p:sldId id="372" r:id="rId14"/>
    <p:sldId id="386" r:id="rId15"/>
    <p:sldId id="380" r:id="rId16"/>
    <p:sldId id="371" r:id="rId17"/>
    <p:sldId id="379" r:id="rId18"/>
    <p:sldId id="387" r:id="rId19"/>
    <p:sldId id="373" r:id="rId20"/>
    <p:sldId id="390" r:id="rId21"/>
    <p:sldId id="398" r:id="rId22"/>
    <p:sldId id="392" r:id="rId23"/>
    <p:sldId id="391" r:id="rId24"/>
    <p:sldId id="399" r:id="rId25"/>
    <p:sldId id="400" r:id="rId26"/>
    <p:sldId id="393" r:id="rId27"/>
    <p:sldId id="402" r:id="rId28"/>
    <p:sldId id="394" r:id="rId29"/>
    <p:sldId id="395" r:id="rId30"/>
    <p:sldId id="403" r:id="rId31"/>
    <p:sldId id="405" r:id="rId32"/>
    <p:sldId id="396" r:id="rId33"/>
    <p:sldId id="404" r:id="rId34"/>
    <p:sldId id="409" r:id="rId35"/>
    <p:sldId id="410" r:id="rId36"/>
    <p:sldId id="39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523B61-7826-4439-92ED-7DC924354F99}" v="124" dt="2026-06-21T02:05:47.8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04" autoAdjust="0"/>
    <p:restoredTop sz="94660"/>
  </p:normalViewPr>
  <p:slideViewPr>
    <p:cSldViewPr snapToGrid="0">
      <p:cViewPr varScale="1">
        <p:scale>
          <a:sx n="80" d="100"/>
          <a:sy n="80" d="100"/>
        </p:scale>
        <p:origin x="81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E5A3A9F3-ED36-48A4-A3DD-54033E5B9F10}"/>
    <pc:docChg chg="delSld">
      <pc:chgData name="Commodore St Germain" userId="420783ab-3e48-4f67-af00-cfba62042d5f" providerId="ADAL" clId="{E5A3A9F3-ED36-48A4-A3DD-54033E5B9F10}" dt="2026-06-21T03:18:36.004" v="2" actId="47"/>
      <pc:docMkLst>
        <pc:docMk/>
      </pc:docMkLst>
      <pc:sldChg chg="del">
        <pc:chgData name="Commodore St Germain" userId="420783ab-3e48-4f67-af00-cfba62042d5f" providerId="ADAL" clId="{E5A3A9F3-ED36-48A4-A3DD-54033E5B9F10}" dt="2026-06-21T03:11:49.164" v="0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E5A3A9F3-ED36-48A4-A3DD-54033E5B9F10}" dt="2026-06-21T03:12:03.551" v="1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E5A3A9F3-ED36-48A4-A3DD-54033E5B9F10}" dt="2026-06-21T03:18:36.004" v="2" actId="47"/>
        <pc:sldMkLst>
          <pc:docMk/>
          <pc:sldMk cId="3904946100" sldId="406"/>
        </pc:sldMkLst>
      </pc:sldChg>
      <pc:sldChg chg="del">
        <pc:chgData name="Commodore St Germain" userId="420783ab-3e48-4f67-af00-cfba62042d5f" providerId="ADAL" clId="{E5A3A9F3-ED36-48A4-A3DD-54033E5B9F10}" dt="2026-06-21T03:11:49.164" v="0" actId="47"/>
        <pc:sldMkLst>
          <pc:docMk/>
          <pc:sldMk cId="2943384752" sldId="407"/>
        </pc:sldMkLst>
      </pc:sldChg>
      <pc:sldChg chg="del">
        <pc:chgData name="Commodore St Germain" userId="420783ab-3e48-4f67-af00-cfba62042d5f" providerId="ADAL" clId="{E5A3A9F3-ED36-48A4-A3DD-54033E5B9F10}" dt="2026-06-21T03:12:03.551" v="1" actId="47"/>
        <pc:sldMkLst>
          <pc:docMk/>
          <pc:sldMk cId="3639726194" sldId="408"/>
        </pc:sldMkLst>
      </pc:sldChg>
    </pc:docChg>
  </pc:docChgLst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21T02:05:47.879" v="5699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21T01:59:53.065" v="5595" actId="478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  <pc:inkChg chg="add del">
          <ac:chgData name="Commodore St Germain" userId="420783ab-3e48-4f67-af00-cfba62042d5f" providerId="ADAL" clId="{1C523B61-7826-4439-92ED-7DC924354F99}" dt="2026-06-09T17:35:40.065" v="5462" actId="478"/>
          <ac:inkMkLst>
            <pc:docMk/>
            <pc:sldMk cId="3137760379" sldId="366"/>
            <ac:inkMk id="4" creationId="{159061E3-FFB1-A215-570E-28B9F9410F7D}"/>
          </ac:inkMkLst>
        </pc:inkChg>
        <pc:inkChg chg="add del">
          <ac:chgData name="Commodore St Germain" userId="420783ab-3e48-4f67-af00-cfba62042d5f" providerId="ADAL" clId="{1C523B61-7826-4439-92ED-7DC924354F99}" dt="2026-06-21T01:59:53.065" v="5595" actId="478"/>
          <ac:inkMkLst>
            <pc:docMk/>
            <pc:sldMk cId="3137760379" sldId="366"/>
            <ac:inkMk id="7" creationId="{D1CED824-14EE-A196-9006-C9B3A6BEEE77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1:59:57" v="5596" actId="478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  <pc:inkChg chg="add del">
          <ac:chgData name="Commodore St Germain" userId="420783ab-3e48-4f67-af00-cfba62042d5f" providerId="ADAL" clId="{1C523B61-7826-4439-92ED-7DC924354F99}" dt="2026-06-09T17:35:42.577" v="5463" actId="478"/>
          <ac:inkMkLst>
            <pc:docMk/>
            <pc:sldMk cId="3636897452" sldId="367"/>
            <ac:inkMk id="4" creationId="{B97431D8-9CDF-2D71-8D38-B1CC8A435A2F}"/>
          </ac:inkMkLst>
        </pc:inkChg>
        <pc:inkChg chg="add del">
          <ac:chgData name="Commodore St Germain" userId="420783ab-3e48-4f67-af00-cfba62042d5f" providerId="ADAL" clId="{1C523B61-7826-4439-92ED-7DC924354F99}" dt="2026-06-21T01:59:57" v="5596" actId="478"/>
          <ac:inkMkLst>
            <pc:docMk/>
            <pc:sldMk cId="3636897452" sldId="367"/>
            <ac:inkMk id="5" creationId="{527B5DFF-1EA0-57F6-B4BE-CDCF581BCFBE}"/>
          </ac:inkMkLst>
        </pc:inkChg>
      </pc:sldChg>
      <pc:sldChg chg="addSp delSp modSp new mod ord">
        <pc:chgData name="Commodore St Germain" userId="420783ab-3e48-4f67-af00-cfba62042d5f" providerId="ADAL" clId="{1C523B61-7826-4439-92ED-7DC924354F99}" dt="2026-06-21T02:00:03.408" v="5597" actId="478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  <pc:inkChg chg="add del">
          <ac:chgData name="Commodore St Germain" userId="420783ab-3e48-4f67-af00-cfba62042d5f" providerId="ADAL" clId="{1C523B61-7826-4439-92ED-7DC924354F99}" dt="2026-06-09T17:35:34.437" v="5460" actId="478"/>
          <ac:inkMkLst>
            <pc:docMk/>
            <pc:sldMk cId="3725062228" sldId="368"/>
            <ac:inkMk id="3" creationId="{D2D4E590-31CA-E297-B281-4DACEF95128E}"/>
          </ac:inkMkLst>
        </pc:inkChg>
        <pc:inkChg chg="add del">
          <ac:chgData name="Commodore St Germain" userId="420783ab-3e48-4f67-af00-cfba62042d5f" providerId="ADAL" clId="{1C523B61-7826-4439-92ED-7DC924354F99}" dt="2026-06-21T02:00:03.408" v="5597" actId="478"/>
          <ac:inkMkLst>
            <pc:docMk/>
            <pc:sldMk cId="3725062228" sldId="368"/>
            <ac:inkMk id="4" creationId="{7B27EC77-BC12-F0B5-B1E4-324561C45330}"/>
          </ac:inkMkLst>
        </pc:ink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 ord">
        <pc:chgData name="Commodore St Germain" userId="420783ab-3e48-4f67-af00-cfba62042d5f" providerId="ADAL" clId="{1C523B61-7826-4439-92ED-7DC924354F99}" dt="2026-06-09T17:17:55.950" v="5457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21T02:01:22.065" v="5660" actId="478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21T02:01:18.959" v="5659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  <pc:inkChg chg="add del">
          <ac:chgData name="Commodore St Germain" userId="420783ab-3e48-4f67-af00-cfba62042d5f" providerId="ADAL" clId="{1C523B61-7826-4439-92ED-7DC924354F99}" dt="2026-06-21T02:01:17.044" v="5658" actId="478"/>
          <ac:inkMkLst>
            <pc:docMk/>
            <pc:sldMk cId="1595637034" sldId="371"/>
            <ac:inkMk id="3" creationId="{8A587938-68FD-A3B1-1E9E-5C37441F2150}"/>
          </ac:inkMkLst>
        </pc:inkChg>
        <pc:inkChg chg="add del">
          <ac:chgData name="Commodore St Germain" userId="420783ab-3e48-4f67-af00-cfba62042d5f" providerId="ADAL" clId="{1C523B61-7826-4439-92ED-7DC924354F99}" dt="2026-06-21T02:01:22.065" v="5660" actId="478"/>
          <ac:inkMkLst>
            <pc:docMk/>
            <pc:sldMk cId="1595637034" sldId="371"/>
            <ac:inkMk id="4" creationId="{2B0EB5CF-09DE-AAD1-0FE2-9F38286B6004}"/>
          </ac:inkMkLst>
        </pc:inkChg>
      </pc:sldChg>
      <pc:sldChg chg="addSp delSp modSp new mod ord">
        <pc:chgData name="Commodore St Germain" userId="420783ab-3e48-4f67-af00-cfba62042d5f" providerId="ADAL" clId="{1C523B61-7826-4439-92ED-7DC924354F99}" dt="2026-06-21T02:00:52.042" v="5629" actId="478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inkChg chg="add del">
          <ac:chgData name="Commodore St Germain" userId="420783ab-3e48-4f67-af00-cfba62042d5f" providerId="ADAL" clId="{1C523B61-7826-4439-92ED-7DC924354F99}" dt="2026-06-21T02:00:52.042" v="5629" actId="478"/>
          <ac:inkMkLst>
            <pc:docMk/>
            <pc:sldMk cId="3623209827" sldId="372"/>
            <ac:inkMk id="3" creationId="{6053061E-D762-11B5-95E7-0EBACF92045D}"/>
          </ac:inkMkLst>
        </pc:ink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delSp modSp new mod">
        <pc:chgData name="Commodore St Germain" userId="420783ab-3e48-4f67-af00-cfba62042d5f" providerId="ADAL" clId="{1C523B61-7826-4439-92ED-7DC924354F99}" dt="2026-06-21T02:02:25.492" v="5673"/>
        <pc:sldMkLst>
          <pc:docMk/>
          <pc:sldMk cId="1946834106" sldId="373"/>
        </pc:sldMkLst>
        <pc:spChg chg="add mod">
          <ac:chgData name="Commodore St Germain" userId="420783ab-3e48-4f67-af00-cfba62042d5f" providerId="ADAL" clId="{1C523B61-7826-4439-92ED-7DC924354F99}" dt="2026-06-21T02:02:25.492" v="5673"/>
          <ac:spMkLst>
            <pc:docMk/>
            <pc:sldMk cId="1946834106" sldId="373"/>
            <ac:spMk id="6" creationId="{5792C2D2-6E60-BBE2-03EB-94F1AFD4EEDC}"/>
          </ac:spMkLst>
        </pc:spChg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  <pc:inkChg chg="add del">
          <ac:chgData name="Commodore St Germain" userId="420783ab-3e48-4f67-af00-cfba62042d5f" providerId="ADAL" clId="{1C523B61-7826-4439-92ED-7DC924354F99}" dt="2026-06-21T02:01:34.912" v="5664" actId="478"/>
          <ac:inkMkLst>
            <pc:docMk/>
            <pc:sldMk cId="1946834106" sldId="373"/>
            <ac:inkMk id="4" creationId="{D3DFA5A8-27CC-EA9F-CB73-F02021451B0F}"/>
          </ac:inkMkLst>
        </pc:ink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addSp delSp modSp add mod ord">
        <pc:chgData name="Commodore St Germain" userId="420783ab-3e48-4f67-af00-cfba62042d5f" providerId="ADAL" clId="{1C523B61-7826-4439-92ED-7DC924354F99}" dt="2026-06-21T01:59:47.866" v="5594" actId="478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add del">
          <ac:chgData name="Commodore St Germain" userId="420783ab-3e48-4f67-af00-cfba62042d5f" providerId="ADAL" clId="{1C523B61-7826-4439-92ED-7DC924354F99}" dt="2026-06-09T17:35:37.536" v="5461" actId="478"/>
          <ac:inkMkLst>
            <pc:docMk/>
            <pc:sldMk cId="3857086291" sldId="375"/>
            <ac:inkMk id="3" creationId="{1F847886-452B-FA01-9148-9791383DE290}"/>
          </ac:inkMkLst>
        </pc:ink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  <pc:inkChg chg="add del">
          <ac:chgData name="Commodore St Germain" userId="420783ab-3e48-4f67-af00-cfba62042d5f" providerId="ADAL" clId="{1C523B61-7826-4439-92ED-7DC924354F99}" dt="2026-06-21T01:59:47.866" v="5594" actId="478"/>
          <ac:inkMkLst>
            <pc:docMk/>
            <pc:sldMk cId="3857086291" sldId="375"/>
            <ac:inkMk id="5" creationId="{6866C2E1-4D0F-59DA-F0FE-3A8BAC47474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21T02:00:34.992" v="5624" actId="20577"/>
        <pc:sldMkLst>
          <pc:docMk/>
          <pc:sldMk cId="520291633" sldId="376"/>
        </pc:sldMkLst>
        <pc:spChg chg="mod">
          <ac:chgData name="Commodore St Germain" userId="420783ab-3e48-4f67-af00-cfba62042d5f" providerId="ADAL" clId="{1C523B61-7826-4439-92ED-7DC924354F99}" dt="2026-06-21T02:00:34.992" v="5624" actId="20577"/>
          <ac:spMkLst>
            <pc:docMk/>
            <pc:sldMk cId="520291633" sldId="376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add del">
          <ac:chgData name="Commodore St Germain" userId="420783ab-3e48-4f67-af00-cfba62042d5f" providerId="ADAL" clId="{1C523B61-7826-4439-92ED-7DC924354F99}" dt="2026-06-09T17:35:50.529" v="5465" actId="478"/>
          <ac:inkMkLst>
            <pc:docMk/>
            <pc:sldMk cId="520291633" sldId="376"/>
            <ac:inkMk id="3" creationId="{25FE40E3-2FE6-FA07-C84D-524EBE8CA3E9}"/>
          </ac:inkMkLst>
        </pc:inkChg>
        <pc:inkChg chg="add del">
          <ac:chgData name="Commodore St Germain" userId="420783ab-3e48-4f67-af00-cfba62042d5f" providerId="ADAL" clId="{1C523B61-7826-4439-92ED-7DC924354F99}" dt="2026-06-21T02:00:10.999" v="5599" actId="478"/>
          <ac:inkMkLst>
            <pc:docMk/>
            <pc:sldMk cId="520291633" sldId="376"/>
            <ac:inkMk id="5" creationId="{A5A13EDB-4F12-168F-F456-4109D71A0606}"/>
          </ac:inkMkLst>
        </pc:ink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21T02:01:55.378" v="5666" actId="1036"/>
        <pc:sldMkLst>
          <pc:docMk/>
          <pc:sldMk cId="200124213" sldId="377"/>
        </pc:sldMkLst>
        <pc:spChg chg="mod">
          <ac:chgData name="Commodore St Germain" userId="420783ab-3e48-4f67-af00-cfba62042d5f" providerId="ADAL" clId="{1C523B61-7826-4439-92ED-7DC924354F99}" dt="2026-06-21T02:00:39.979" v="5625"/>
          <ac:spMkLst>
            <pc:docMk/>
            <pc:sldMk cId="200124213" sldId="377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add mod">
          <ac:chgData name="Commodore St Germain" userId="420783ab-3e48-4f67-af00-cfba62042d5f" providerId="ADAL" clId="{1C523B61-7826-4439-92ED-7DC924354F99}" dt="2026-06-21T02:01:55.378" v="5666" actId="1036"/>
          <ac:spMkLst>
            <pc:docMk/>
            <pc:sldMk cId="200124213" sldId="377"/>
            <ac:spMk id="5" creationId="{BEF3A820-21DE-31B6-F89E-67587D0030D6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add del">
          <ac:chgData name="Commodore St Germain" userId="420783ab-3e48-4f67-af00-cfba62042d5f" providerId="ADAL" clId="{1C523B61-7826-4439-92ED-7DC924354F99}" dt="2026-06-21T02:00:41.982" v="5626" actId="478"/>
          <ac:inkMkLst>
            <pc:docMk/>
            <pc:sldMk cId="200124213" sldId="377"/>
            <ac:inkMk id="3" creationId="{00D7088B-3954-2FD6-3CC4-FE423C649FD7}"/>
          </ac:inkMkLst>
        </pc:ink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21T02:01:58.196" v="5669" actId="1036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21T02:00:44.707" v="5627"/>
          <ac:spMkLst>
            <pc:docMk/>
            <pc:sldMk cId="1266341487" sldId="378"/>
            <ac:spMk id="2" creationId="{E99A4F3D-1FC2-5124-C152-2C0DD9064708}"/>
          </ac:spMkLst>
        </pc:spChg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add mod">
          <ac:chgData name="Commodore St Germain" userId="420783ab-3e48-4f67-af00-cfba62042d5f" providerId="ADAL" clId="{1C523B61-7826-4439-92ED-7DC924354F99}" dt="2026-06-21T02:01:58.196" v="5669" actId="1036"/>
          <ac:spMkLst>
            <pc:docMk/>
            <pc:sldMk cId="1266341487" sldId="378"/>
            <ac:spMk id="5" creationId="{72453896-AA72-0E6D-C7F5-02688ED4F9E7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add del">
          <ac:chgData name="Commodore St Germain" userId="420783ab-3e48-4f67-af00-cfba62042d5f" providerId="ADAL" clId="{1C523B61-7826-4439-92ED-7DC924354F99}" dt="2026-06-21T02:00:47.581" v="5628" actId="478"/>
          <ac:inkMkLst>
            <pc:docMk/>
            <pc:sldMk cId="1266341487" sldId="378"/>
            <ac:inkMk id="4" creationId="{D7BA7B5E-7117-15C0-87CD-5947A5DCC96C}"/>
          </ac:inkMkLst>
        </pc:ink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21T02:02:23.505" v="5671"/>
        <pc:sldMkLst>
          <pc:docMk/>
          <pc:sldMk cId="4147345875" sldId="379"/>
        </pc:sldMkLst>
        <pc:spChg chg="mod">
          <ac:chgData name="Commodore St Germain" userId="420783ab-3e48-4f67-af00-cfba62042d5f" providerId="ADAL" clId="{1C523B61-7826-4439-92ED-7DC924354F99}" dt="2026-06-21T02:01:26.640" v="5662"/>
          <ac:spMkLst>
            <pc:docMk/>
            <pc:sldMk cId="4147345875" sldId="379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add mod">
          <ac:chgData name="Commodore St Germain" userId="420783ab-3e48-4f67-af00-cfba62042d5f" providerId="ADAL" clId="{1C523B61-7826-4439-92ED-7DC924354F99}" dt="2026-06-21T02:02:23.505" v="5671"/>
          <ac:spMkLst>
            <pc:docMk/>
            <pc:sldMk cId="4147345875" sldId="379"/>
            <ac:spMk id="4" creationId="{84FE4DD1-C230-6A4E-8876-CC345E3891C8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add del">
          <ac:chgData name="Commodore St Germain" userId="420783ab-3e48-4f67-af00-cfba62042d5f" providerId="ADAL" clId="{1C523B61-7826-4439-92ED-7DC924354F99}" dt="2026-06-21T02:01:24.561" v="5661" actId="478"/>
          <ac:inkMkLst>
            <pc:docMk/>
            <pc:sldMk cId="4147345875" sldId="379"/>
            <ac:inkMk id="3" creationId="{EE8DEEF9-B723-D7A3-0AB9-343AAFDCC78E}"/>
          </ac:inkMkLst>
        </pc:ink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21T02:02:01.625" v="5670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21T02:01:10.442" v="5657" actId="20577"/>
          <ac:spMkLst>
            <pc:docMk/>
            <pc:sldMk cId="2655496302" sldId="380"/>
            <ac:spMk id="2" creationId="{E99A4F3D-1FC2-5124-C152-2C0DD9064708}"/>
          </ac:spMkLst>
        </pc:spChg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add mod">
          <ac:chgData name="Commodore St Germain" userId="420783ab-3e48-4f67-af00-cfba62042d5f" providerId="ADAL" clId="{1C523B61-7826-4439-92ED-7DC924354F99}" dt="2026-06-21T02:02:01.625" v="5670"/>
          <ac:spMkLst>
            <pc:docMk/>
            <pc:sldMk cId="2655496302" sldId="380"/>
            <ac:spMk id="5" creationId="{39152952-1A78-21C6-9677-D3EEAD9296EB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add del">
          <ac:chgData name="Commodore St Germain" userId="420783ab-3e48-4f67-af00-cfba62042d5f" providerId="ADAL" clId="{1C523B61-7826-4439-92ED-7DC924354F99}" dt="2026-06-21T02:01:00.983" v="5631" actId="478"/>
          <ac:inkMkLst>
            <pc:docMk/>
            <pc:sldMk cId="2655496302" sldId="380"/>
            <ac:inkMk id="4" creationId="{D54F8F3C-87A0-E1AF-AB9B-B8D2F08734FD}"/>
          </ac:inkMkLst>
        </pc:ink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21T02:00:56.960" v="5630" actId="47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inkChg chg="add del">
          <ac:chgData name="Commodore St Germain" userId="420783ab-3e48-4f67-af00-cfba62042d5f" providerId="ADAL" clId="{1C523B61-7826-4439-92ED-7DC924354F99}" dt="2026-06-21T02:00:56.960" v="5630" actId="478"/>
          <ac:inkMkLst>
            <pc:docMk/>
            <pc:sldMk cId="666438534" sldId="386"/>
            <ac:inkMk id="7" creationId="{6E0E4FB4-3D65-4160-641F-E26BCE85A8F2}"/>
          </ac:inkMkLst>
        </pc:ink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delSp modSp new mod ord">
        <pc:chgData name="Commodore St Germain" userId="420783ab-3e48-4f67-af00-cfba62042d5f" providerId="ADAL" clId="{1C523B61-7826-4439-92ED-7DC924354F99}" dt="2026-06-21T02:02:24.584" v="5672"/>
        <pc:sldMkLst>
          <pc:docMk/>
          <pc:sldMk cId="4018602463" sldId="387"/>
        </pc:sldMkLst>
        <pc:spChg chg="add mod">
          <ac:chgData name="Commodore St Germain" userId="420783ab-3e48-4f67-af00-cfba62042d5f" providerId="ADAL" clId="{1C523B61-7826-4439-92ED-7DC924354F99}" dt="2026-06-21T02:02:24.584" v="5672"/>
          <ac:spMkLst>
            <pc:docMk/>
            <pc:sldMk cId="4018602463" sldId="387"/>
            <ac:spMk id="6" creationId="{0C0F932C-125F-1F79-D964-57A6B6055EA8}"/>
          </ac:spMkLst>
        </pc:spChg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  <pc:inkChg chg="add del">
          <ac:chgData name="Commodore St Germain" userId="420783ab-3e48-4f67-af00-cfba62042d5f" providerId="ADAL" clId="{1C523B61-7826-4439-92ED-7DC924354F99}" dt="2026-06-21T02:01:30.770" v="5663" actId="478"/>
          <ac:inkMkLst>
            <pc:docMk/>
            <pc:sldMk cId="4018602463" sldId="387"/>
            <ac:inkMk id="4" creationId="{CF179EA6-90FE-979C-DC31-B21E3B6F1153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21T02:00:07.060" v="5598" actId="478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  <pc:inkChg chg="add del">
          <ac:chgData name="Commodore St Germain" userId="420783ab-3e48-4f67-af00-cfba62042d5f" providerId="ADAL" clId="{1C523B61-7826-4439-92ED-7DC924354F99}" dt="2026-06-09T17:35:47.870" v="5464" actId="478"/>
          <ac:inkMkLst>
            <pc:docMk/>
            <pc:sldMk cId="1670161847" sldId="388"/>
            <ac:inkMk id="3" creationId="{367C7A88-6225-E9A3-4864-B74B88BC846A}"/>
          </ac:inkMkLst>
        </pc:inkChg>
        <pc:inkChg chg="add del">
          <ac:chgData name="Commodore St Germain" userId="420783ab-3e48-4f67-af00-cfba62042d5f" providerId="ADAL" clId="{1C523B61-7826-4439-92ED-7DC924354F99}" dt="2026-06-21T02:00:07.060" v="5598" actId="478"/>
          <ac:inkMkLst>
            <pc:docMk/>
            <pc:sldMk cId="1670161847" sldId="388"/>
            <ac:inkMk id="5" creationId="{535531BC-DF96-1886-C1B9-557DB27BC291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addSp delSp modSp add mod">
        <pc:chgData name="Commodore St Germain" userId="420783ab-3e48-4f67-af00-cfba62042d5f" providerId="ADAL" clId="{1C523B61-7826-4439-92ED-7DC924354F99}" dt="2026-06-21T02:03:14.367" v="5674" actId="47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  <pc:inkChg chg="add del">
          <ac:chgData name="Commodore St Germain" userId="420783ab-3e48-4f67-af00-cfba62042d5f" providerId="ADAL" clId="{1C523B61-7826-4439-92ED-7DC924354F99}" dt="2026-06-21T02:03:14.367" v="5674" actId="478"/>
          <ac:inkMkLst>
            <pc:docMk/>
            <pc:sldMk cId="2275457257" sldId="390"/>
            <ac:inkMk id="5" creationId="{004E7044-FCA9-73E1-37D8-050B82D798BF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3:24.505" v="5677" actId="478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  <pc:inkChg chg="add del">
          <ac:chgData name="Commodore St Germain" userId="420783ab-3e48-4f67-af00-cfba62042d5f" providerId="ADAL" clId="{1C523B61-7826-4439-92ED-7DC924354F99}" dt="2026-06-21T02:03:24.505" v="5677" actId="478"/>
          <ac:inkMkLst>
            <pc:docMk/>
            <pc:sldMk cId="2672207239" sldId="391"/>
            <ac:inkMk id="3" creationId="{CCA83C80-B38A-C1E5-0C5D-0201761C76D5}"/>
          </ac:inkMkLst>
        </pc:inkChg>
      </pc:sldChg>
      <pc:sldChg chg="addSp delSp modSp new mod ord">
        <pc:chgData name="Commodore St Germain" userId="420783ab-3e48-4f67-af00-cfba62042d5f" providerId="ADAL" clId="{1C523B61-7826-4439-92ED-7DC924354F99}" dt="2026-06-21T02:03:21.256" v="5676" actId="478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  <pc:inkChg chg="add del">
          <ac:chgData name="Commodore St Germain" userId="420783ab-3e48-4f67-af00-cfba62042d5f" providerId="ADAL" clId="{1C523B61-7826-4439-92ED-7DC924354F99}" dt="2026-06-21T02:03:21.256" v="5676" actId="478"/>
          <ac:inkMkLst>
            <pc:docMk/>
            <pc:sldMk cId="1850788982" sldId="392"/>
            <ac:inkMk id="4" creationId="{3112022D-6D1A-8A5C-6470-8AD3D242F87A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3:39.734" v="5681"/>
        <pc:sldMkLst>
          <pc:docMk/>
          <pc:sldMk cId="3866939125" sldId="393"/>
        </pc:sldMkLst>
        <pc:spChg chg="add mod">
          <ac:chgData name="Commodore St Germain" userId="420783ab-3e48-4f67-af00-cfba62042d5f" providerId="ADAL" clId="{1C523B61-7826-4439-92ED-7DC924354F99}" dt="2026-06-21T02:03:39.734" v="5681"/>
          <ac:spMkLst>
            <pc:docMk/>
            <pc:sldMk cId="3866939125" sldId="393"/>
            <ac:spMk id="6" creationId="{19E902CD-7EA0-2074-96D5-4CB797B4B435}"/>
          </ac:spMkLst>
        </pc:spChg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  <pc:inkChg chg="add del">
          <ac:chgData name="Commodore St Germain" userId="420783ab-3e48-4f67-af00-cfba62042d5f" providerId="ADAL" clId="{1C523B61-7826-4439-92ED-7DC924354F99}" dt="2026-06-21T02:03:34.801" v="5680" actId="478"/>
          <ac:inkMkLst>
            <pc:docMk/>
            <pc:sldMk cId="3866939125" sldId="393"/>
            <ac:inkMk id="4" creationId="{EAA16D79-1839-0D46-0C36-1A1BDDA1A904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3:52.579" v="5682" actId="478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  <pc:inkChg chg="add del">
          <ac:chgData name="Commodore St Germain" userId="420783ab-3e48-4f67-af00-cfba62042d5f" providerId="ADAL" clId="{1C523B61-7826-4439-92ED-7DC924354F99}" dt="2026-06-21T02:03:52.579" v="5682" actId="478"/>
          <ac:inkMkLst>
            <pc:docMk/>
            <pc:sldMk cId="1863482216" sldId="394"/>
            <ac:inkMk id="4" creationId="{CC62AF00-5C87-8428-30F0-2A4F66ABF402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4:08.259" v="5685" actId="478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  <pc:inkChg chg="add del">
          <ac:chgData name="Commodore St Germain" userId="420783ab-3e48-4f67-af00-cfba62042d5f" providerId="ADAL" clId="{1C523B61-7826-4439-92ED-7DC924354F99}" dt="2026-06-21T02:04:08.259" v="5685" actId="478"/>
          <ac:inkMkLst>
            <pc:docMk/>
            <pc:sldMk cId="2297256743" sldId="395"/>
            <ac:inkMk id="4" creationId="{01CC633A-E3C9-4D6A-0BED-148EE8765C3D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4:18.072" v="5688" actId="478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  <pc:inkChg chg="add del">
          <ac:chgData name="Commodore St Germain" userId="420783ab-3e48-4f67-af00-cfba62042d5f" providerId="ADAL" clId="{1C523B61-7826-4439-92ED-7DC924354F99}" dt="2026-06-21T02:04:18.072" v="5688" actId="478"/>
          <ac:inkMkLst>
            <pc:docMk/>
            <pc:sldMk cId="3116387719" sldId="396"/>
            <ac:inkMk id="4" creationId="{0AE62493-3FE4-1149-3005-2FE9E8DE1418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5:24.004" v="5692" actId="22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  <pc:spChg chg="add del">
          <ac:chgData name="Commodore St Germain" userId="420783ab-3e48-4f67-af00-cfba62042d5f" providerId="ADAL" clId="{1C523B61-7826-4439-92ED-7DC924354F99}" dt="2026-06-21T02:05:24.004" v="5692" actId="22"/>
          <ac:spMkLst>
            <pc:docMk/>
            <pc:sldMk cId="1377002597" sldId="397"/>
            <ac:spMk id="5" creationId="{90DD46BB-D6CA-14EE-2D70-2D2294EECD0E}"/>
          </ac:spMkLst>
        </pc:spChg>
      </pc:sldChg>
      <pc:sldChg chg="addSp delSp modSp add mod">
        <pc:chgData name="Commodore St Germain" userId="420783ab-3e48-4f67-af00-cfba62042d5f" providerId="ADAL" clId="{1C523B61-7826-4439-92ED-7DC924354F99}" dt="2026-06-21T02:03:17.631" v="5675" actId="478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9T18:51:24.131" v="5494" actId="20577"/>
          <ac:spMkLst>
            <pc:docMk/>
            <pc:sldMk cId="4176939708" sldId="398"/>
            <ac:spMk id="3" creationId="{0980EB9F-3ED2-2C05-3B4C-C05EF7BE9D9B}"/>
          </ac:spMkLst>
        </pc:spChg>
        <pc:inkChg chg="add del">
          <ac:chgData name="Commodore St Germain" userId="420783ab-3e48-4f67-af00-cfba62042d5f" providerId="ADAL" clId="{1C523B61-7826-4439-92ED-7DC924354F99}" dt="2026-06-21T02:03:17.631" v="5675" actId="478"/>
          <ac:inkMkLst>
            <pc:docMk/>
            <pc:sldMk cId="4176939708" sldId="398"/>
            <ac:inkMk id="4" creationId="{8F38AF76-4677-D68D-EAA8-FD1354885BDD}"/>
          </ac:inkMkLst>
        </pc:ink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21T02:03:27.909" v="5678" actId="478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inkChg chg="add del">
          <ac:chgData name="Commodore St Germain" userId="420783ab-3e48-4f67-af00-cfba62042d5f" providerId="ADAL" clId="{1C523B61-7826-4439-92ED-7DC924354F99}" dt="2026-06-21T02:03:27.909" v="5678" actId="478"/>
          <ac:inkMkLst>
            <pc:docMk/>
            <pc:sldMk cId="1241115292" sldId="399"/>
            <ac:inkMk id="3" creationId="{31B3B98F-9E64-248D-3240-D3D434E3D9AE}"/>
          </ac:inkMkLst>
        </pc:ink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21T02:03:31.704" v="5679" actId="478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  <pc:inkChg chg="add del">
          <ac:chgData name="Commodore St Germain" userId="420783ab-3e48-4f67-af00-cfba62042d5f" providerId="ADAL" clId="{1C523B61-7826-4439-92ED-7DC924354F99}" dt="2026-06-21T02:03:31.704" v="5679" actId="478"/>
          <ac:inkMkLst>
            <pc:docMk/>
            <pc:sldMk cId="2709345877" sldId="400"/>
            <ac:inkMk id="3" creationId="{2757DAC0-1607-8586-8AB8-08D7423A9423}"/>
          </ac:inkMkLst>
        </pc:ink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21T02:04:03.280" v="5684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21T02:04:03.280" v="5684"/>
          <ac:spMkLst>
            <pc:docMk/>
            <pc:sldMk cId="337150370" sldId="402"/>
            <ac:spMk id="3" creationId="{FAE6C167-8755-0957-EC44-727CF70712E3}"/>
          </ac:spMkLst>
        </pc:spChg>
      </pc:sldChg>
      <pc:sldChg chg="addSp delSp modSp add mod">
        <pc:chgData name="Commodore St Germain" userId="420783ab-3e48-4f67-af00-cfba62042d5f" providerId="ADAL" clId="{1C523B61-7826-4439-92ED-7DC924354F99}" dt="2026-06-21T02:04:11.098" v="5686" actId="478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  <pc:inkChg chg="add del">
          <ac:chgData name="Commodore St Germain" userId="420783ab-3e48-4f67-af00-cfba62042d5f" providerId="ADAL" clId="{1C523B61-7826-4439-92ED-7DC924354F99}" dt="2026-06-21T02:04:11.098" v="5686" actId="478"/>
          <ac:inkMkLst>
            <pc:docMk/>
            <pc:sldMk cId="1176560417" sldId="403"/>
            <ac:inkMk id="4" creationId="{4BAE9C27-098A-CB10-51B0-863BCE9202A8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5:41.517" v="5697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5T02:49:19.088" v="5453" actId="20577"/>
          <ac:spMkLst>
            <pc:docMk/>
            <pc:sldMk cId="2142641379" sldId="404"/>
            <ac:spMk id="3" creationId="{D7C3265F-94F3-E966-C81D-25E334E85835}"/>
          </ac:spMkLst>
        </pc:spChg>
        <pc:spChg chg="add del">
          <ac:chgData name="Commodore St Germain" userId="420783ab-3e48-4f67-af00-cfba62042d5f" providerId="ADAL" clId="{1C523B61-7826-4439-92ED-7DC924354F99}" dt="2026-06-21T02:05:28.410" v="5694" actId="22"/>
          <ac:spMkLst>
            <pc:docMk/>
            <pc:sldMk cId="2142641379" sldId="404"/>
            <ac:spMk id="5" creationId="{14990A8F-BA3C-E8C5-A2AE-63B387B4BCBB}"/>
          </ac:spMkLst>
        </pc:spChg>
        <pc:spChg chg="add mod">
          <ac:chgData name="Commodore St Germain" userId="420783ab-3e48-4f67-af00-cfba62042d5f" providerId="ADAL" clId="{1C523B61-7826-4439-92ED-7DC924354F99}" dt="2026-06-21T02:05:41.517" v="5697" actId="20577"/>
          <ac:spMkLst>
            <pc:docMk/>
            <pc:sldMk cId="2142641379" sldId="404"/>
            <ac:spMk id="6" creationId="{6CD69B6A-851C-4E08-6F8A-6FB4A250B87A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21T02:04:14.159" v="5687" actId="478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  <pc:inkChg chg="add del">
          <ac:chgData name="Commodore St Germain" userId="420783ab-3e48-4f67-af00-cfba62042d5f" providerId="ADAL" clId="{1C523B61-7826-4439-92ED-7DC924354F99}" dt="2026-06-21T02:04:14.159" v="5687" actId="478"/>
          <ac:inkMkLst>
            <pc:docMk/>
            <pc:sldMk cId="849964870" sldId="405"/>
            <ac:inkMk id="4" creationId="{E387B993-A8C8-6065-3643-C5580E4487BC}"/>
          </ac:inkMkLst>
        </pc:ink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  <pc:sldChg chg="add">
        <pc:chgData name="Commodore St Germain" userId="420783ab-3e48-4f67-af00-cfba62042d5f" providerId="ADAL" clId="{1C523B61-7826-4439-92ED-7DC924354F99}" dt="2026-06-05T21:46:53.294" v="5454"/>
        <pc:sldMkLst>
          <pc:docMk/>
          <pc:sldMk cId="2943384752" sldId="407"/>
        </pc:sldMkLst>
      </pc:sldChg>
      <pc:sldChg chg="add">
        <pc:chgData name="Commodore St Germain" userId="420783ab-3e48-4f67-af00-cfba62042d5f" providerId="ADAL" clId="{1C523B61-7826-4439-92ED-7DC924354F99}" dt="2026-06-05T21:46:57.259" v="5455"/>
        <pc:sldMkLst>
          <pc:docMk/>
          <pc:sldMk cId="3639726194" sldId="408"/>
        </pc:sldMkLst>
      </pc:sldChg>
      <pc:sldChg chg="addSp delSp modSp new mod">
        <pc:chgData name="Commodore St Germain" userId="420783ab-3e48-4f67-af00-cfba62042d5f" providerId="ADAL" clId="{1C523B61-7826-4439-92ED-7DC924354F99}" dt="2026-06-21T02:05:45.257" v="5698"/>
        <pc:sldMkLst>
          <pc:docMk/>
          <pc:sldMk cId="2376036111" sldId="409"/>
        </pc:sldMkLst>
        <pc:spChg chg="del">
          <ac:chgData name="Commodore St Germain" userId="420783ab-3e48-4f67-af00-cfba62042d5f" providerId="ADAL" clId="{1C523B61-7826-4439-92ED-7DC924354F99}" dt="2026-06-09T18:52:17.941" v="5503" actId="478"/>
          <ac:spMkLst>
            <pc:docMk/>
            <pc:sldMk cId="2376036111" sldId="409"/>
            <ac:spMk id="2" creationId="{0E386FA1-A9AD-EF32-FCE0-8B974E552725}"/>
          </ac:spMkLst>
        </pc:spChg>
        <pc:spChg chg="add mod">
          <ac:chgData name="Commodore St Germain" userId="420783ab-3e48-4f67-af00-cfba62042d5f" providerId="ADAL" clId="{1C523B61-7826-4439-92ED-7DC924354F99}" dt="2026-06-21T02:05:45.257" v="5698"/>
          <ac:spMkLst>
            <pc:docMk/>
            <pc:sldMk cId="2376036111" sldId="409"/>
            <ac:spMk id="2" creationId="{9055D4B7-E455-F94C-60D9-22455A28BCCE}"/>
          </ac:spMkLst>
        </pc:spChg>
        <pc:spChg chg="mod">
          <ac:chgData name="Commodore St Germain" userId="420783ab-3e48-4f67-af00-cfba62042d5f" providerId="ADAL" clId="{1C523B61-7826-4439-92ED-7DC924354F99}" dt="2026-06-09T20:09:21.187" v="5592" actId="20577"/>
          <ac:spMkLst>
            <pc:docMk/>
            <pc:sldMk cId="2376036111" sldId="409"/>
            <ac:spMk id="3" creationId="{A921A53F-0D5E-4ACE-B718-AA95D714C140}"/>
          </ac:spMkLst>
        </pc:spChg>
        <pc:picChg chg="add mod">
          <ac:chgData name="Commodore St Germain" userId="420783ab-3e48-4f67-af00-cfba62042d5f" providerId="ADAL" clId="{1C523B61-7826-4439-92ED-7DC924354F99}" dt="2026-06-09T18:55:02.353" v="5585" actId="1076"/>
          <ac:picMkLst>
            <pc:docMk/>
            <pc:sldMk cId="2376036111" sldId="409"/>
            <ac:picMk id="5" creationId="{46A528DC-D862-2BA1-575F-120D8FCE8978}"/>
          </ac:picMkLst>
        </pc:picChg>
        <pc:inkChg chg="add del">
          <ac:chgData name="Commodore St Germain" userId="420783ab-3e48-4f67-af00-cfba62042d5f" providerId="ADAL" clId="{1C523B61-7826-4439-92ED-7DC924354F99}" dt="2026-06-21T02:04:20.808" v="5689" actId="478"/>
          <ac:inkMkLst>
            <pc:docMk/>
            <pc:sldMk cId="2376036111" sldId="409"/>
            <ac:inkMk id="6" creationId="{1243CB40-31E3-6D65-FFCB-725CAD417A1C}"/>
          </ac:inkMkLst>
        </pc:inkChg>
      </pc:sldChg>
      <pc:sldChg chg="addSp delSp modSp new mod">
        <pc:chgData name="Commodore St Germain" userId="420783ab-3e48-4f67-af00-cfba62042d5f" providerId="ADAL" clId="{1C523B61-7826-4439-92ED-7DC924354F99}" dt="2026-06-21T02:05:47.879" v="5699"/>
        <pc:sldMkLst>
          <pc:docMk/>
          <pc:sldMk cId="3049205850" sldId="410"/>
        </pc:sldMkLst>
        <pc:spChg chg="add mod">
          <ac:chgData name="Commodore St Germain" userId="420783ab-3e48-4f67-af00-cfba62042d5f" providerId="ADAL" clId="{1C523B61-7826-4439-92ED-7DC924354F99}" dt="2026-06-21T02:05:47.879" v="5699"/>
          <ac:spMkLst>
            <pc:docMk/>
            <pc:sldMk cId="3049205850" sldId="410"/>
            <ac:spMk id="2" creationId="{4E4A16FB-B8DC-D18B-3CBD-174932B4B499}"/>
          </ac:spMkLst>
        </pc:spChg>
        <pc:spChg chg="del">
          <ac:chgData name="Commodore St Germain" userId="420783ab-3e48-4f67-af00-cfba62042d5f" providerId="ADAL" clId="{1C523B61-7826-4439-92ED-7DC924354F99}" dt="2026-06-09T19:06:22.665" v="5589" actId="478"/>
          <ac:spMkLst>
            <pc:docMk/>
            <pc:sldMk cId="3049205850" sldId="410"/>
            <ac:spMk id="2" creationId="{767C7D4E-A0D4-5230-F24A-62026BD7347B}"/>
          </ac:spMkLst>
        </pc:spChg>
        <pc:spChg chg="add del mod">
          <ac:chgData name="Commodore St Germain" userId="420783ab-3e48-4f67-af00-cfba62042d5f" providerId="ADAL" clId="{1C523B61-7826-4439-92ED-7DC924354F99}" dt="2026-06-09T19:06:24.896" v="5590" actId="14100"/>
          <ac:spMkLst>
            <pc:docMk/>
            <pc:sldMk cId="3049205850" sldId="410"/>
            <ac:spMk id="3" creationId="{718D09D8-A3A4-D53E-65A6-18758B8B3537}"/>
          </ac:spMkLst>
        </pc:spChg>
        <pc:spChg chg="add del mod">
          <ac:chgData name="Commodore St Germain" userId="420783ab-3e48-4f67-af00-cfba62042d5f" providerId="ADAL" clId="{1C523B61-7826-4439-92ED-7DC924354F99}" dt="2026-06-09T19:06:20.627" v="5588" actId="478"/>
          <ac:spMkLst>
            <pc:docMk/>
            <pc:sldMk cId="3049205850" sldId="410"/>
            <ac:spMk id="6" creationId="{ECE60376-97C3-355A-F85D-A53DA2801336}"/>
          </ac:spMkLst>
        </pc:spChg>
        <pc:picChg chg="add mod">
          <ac:chgData name="Commodore St Germain" userId="420783ab-3e48-4f67-af00-cfba62042d5f" providerId="ADAL" clId="{1C523B61-7826-4439-92ED-7DC924354F99}" dt="2026-06-09T18:55:04.620" v="5586"/>
          <ac:picMkLst>
            <pc:docMk/>
            <pc:sldMk cId="3049205850" sldId="410"/>
            <ac:picMk id="4" creationId="{E39CE6CB-A4DC-C1B8-4B6C-474236B8CDDC}"/>
          </ac:picMkLst>
        </pc:picChg>
        <pc:inkChg chg="add del">
          <ac:chgData name="Commodore St Germain" userId="420783ab-3e48-4f67-af00-cfba62042d5f" providerId="ADAL" clId="{1C523B61-7826-4439-92ED-7DC924354F99}" dt="2026-06-21T02:04:25.265" v="5690" actId="478"/>
          <ac:inkMkLst>
            <pc:docMk/>
            <pc:sldMk cId="3049205850" sldId="410"/>
            <ac:inkMk id="7" creationId="{D03A0E2A-831B-BBCF-D07E-A7F0982EDA8B}"/>
          </ac:inkMkLst>
        </pc:inkChg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4127687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Molecular Structure and Polarity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4.6 (Molecular Structure and Polarity)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4.2 (Covalent Bonding)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9015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Molecular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4.6 (Molecular Structure and Polarity)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0827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40EE7-CA91-E387-4ACD-CB9F8FEF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Shapes of Molecules and Compounds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D22D2F82-231C-8B4C-3C4B-5623BCCEE91E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1.2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32682E-B532-E190-D77B-CB83404BE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26" y="1286946"/>
            <a:ext cx="10764112" cy="3910480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1D54A8A8-00DE-5F36-AF79-CDAB190439AD}"/>
              </a:ext>
            </a:extLst>
          </p:cNvPr>
          <p:cNvSpPr/>
          <p:nvPr/>
        </p:nvSpPr>
        <p:spPr>
          <a:xfrm rot="5400000">
            <a:off x="5747964" y="316148"/>
            <a:ext cx="448312" cy="1045364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2CBA8485-860C-32C0-47F6-3671DF2DE1C0}"/>
              </a:ext>
            </a:extLst>
          </p:cNvPr>
          <p:cNvSpPr/>
          <p:nvPr/>
        </p:nvSpPr>
        <p:spPr>
          <a:xfrm rot="16200000">
            <a:off x="8423318" y="-1349036"/>
            <a:ext cx="448312" cy="510294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526C502-B153-6091-3498-191BD01058B5}"/>
              </a:ext>
            </a:extLst>
          </p:cNvPr>
          <p:cNvSpPr txBox="1"/>
          <p:nvPr/>
        </p:nvSpPr>
        <p:spPr>
          <a:xfrm>
            <a:off x="6365165" y="194100"/>
            <a:ext cx="4945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Compounds</a:t>
            </a:r>
          </a:p>
          <a:p>
            <a:pPr algn="ctr"/>
            <a:r>
              <a:rPr lang="en-US" sz="2400" b="1" dirty="0"/>
              <a:t>(two or more different atoms)</a:t>
            </a:r>
            <a:endParaRPr lang="en-US" sz="2400" b="1" baseline="30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320D68-7A6C-D73E-4399-5D062015B186}"/>
              </a:ext>
            </a:extLst>
          </p:cNvPr>
          <p:cNvSpPr txBox="1"/>
          <p:nvPr/>
        </p:nvSpPr>
        <p:spPr>
          <a:xfrm>
            <a:off x="4052260" y="5890478"/>
            <a:ext cx="3839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molecules</a:t>
            </a:r>
          </a:p>
          <a:p>
            <a:pPr algn="ctr"/>
            <a:r>
              <a:rPr lang="en-US" sz="2400" b="1" dirty="0"/>
              <a:t> (more than one atom)</a:t>
            </a:r>
            <a:endParaRPr lang="en-US" sz="2400" b="1" baseline="30000" dirty="0"/>
          </a:p>
        </p:txBody>
      </p:sp>
    </p:spTree>
    <p:extLst>
      <p:ext uri="{BB962C8B-B14F-4D97-AF65-F5344CB8AC3E}">
        <p14:creationId xmlns:p14="http://schemas.microsoft.com/office/powerpoint/2010/main" val="3857086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A4FA3-ECE9-89B6-02CA-93023619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Very Science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912E1-0CEF-55C8-CE75-304CB640C3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C46997-8592-A12F-3164-D68EAC2649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8" y="771358"/>
            <a:ext cx="11915860" cy="3210091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4D2F58D1-2681-B007-3179-18B22270C4F3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3137760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567E6-34AC-3DC2-39E5-6900608B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Com’s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ED3C3A-5DD8-5911-618E-10BD94DC2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250" y="1825625"/>
            <a:ext cx="1087755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When atoms start covalently bonding (sharing of valence electrons) to form molecules, the atoms that are bonding to the “central” atom stay as far apart as possible.</a:t>
            </a:r>
          </a:p>
          <a:p>
            <a:pPr lvl="1"/>
            <a:r>
              <a:rPr lang="en-US" dirty="0"/>
              <a:t>imagine getting on a bus and there is 1 stranger sitting, would you sit next to them or give them space?</a:t>
            </a:r>
          </a:p>
          <a:p>
            <a:r>
              <a:rPr lang="en-US" dirty="0"/>
              <a:t>This is because the outsides of atoms have exterior unbonded electrons and they are negatively charged. And same charges repel each other just like magnets with the same magnetic poles.</a:t>
            </a:r>
          </a:p>
          <a:p>
            <a:r>
              <a:rPr lang="en-US" dirty="0"/>
              <a:t>When molecules start forming, they take on 2 and 3 dimensional shapes around the “central” atom and this is called the electron geometry</a:t>
            </a:r>
          </a:p>
        </p:txBody>
      </p:sp>
    </p:spTree>
    <p:extLst>
      <p:ext uri="{BB962C8B-B14F-4D97-AF65-F5344CB8AC3E}">
        <p14:creationId xmlns:p14="http://schemas.microsoft.com/office/powerpoint/2010/main" val="3636897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7C1D-8A71-44BB-D15E-FA22FF570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6BFEC-9E28-1D46-7DE9-29F795C59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91" y="602673"/>
            <a:ext cx="11434618" cy="5574290"/>
          </a:xfrm>
        </p:spPr>
        <p:txBody>
          <a:bodyPr/>
          <a:lstStyle/>
          <a:p>
            <a:r>
              <a:rPr lang="en-US" dirty="0"/>
              <a:t>https://phet.colorado.edu/en/simulations/molecule-shapes</a:t>
            </a:r>
          </a:p>
        </p:txBody>
      </p:sp>
    </p:spTree>
    <p:extLst>
      <p:ext uri="{BB962C8B-B14F-4D97-AF65-F5344CB8AC3E}">
        <p14:creationId xmlns:p14="http://schemas.microsoft.com/office/powerpoint/2010/main" val="35181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F8998-4B3D-1CEE-B435-30F93A695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2" y="136525"/>
            <a:ext cx="11545454" cy="466148"/>
          </a:xfrm>
        </p:spPr>
        <p:txBody>
          <a:bodyPr/>
          <a:lstStyle/>
          <a:p>
            <a:r>
              <a:rPr lang="en-US" dirty="0"/>
              <a:t>Electron-Pair Geometry (Electron Geometry)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6B88A6FB-B0A7-52C7-AF73-F5225CAC8B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8407897"/>
              </p:ext>
            </p:extLst>
          </p:nvPr>
        </p:nvGraphicFramePr>
        <p:xfrm>
          <a:off x="906808" y="874265"/>
          <a:ext cx="6850412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341">
                  <a:extLst>
                    <a:ext uri="{9D8B030D-6E8A-4147-A177-3AD203B41FA5}">
                      <a16:colId xmlns:a16="http://schemas.microsoft.com/office/drawing/2014/main" val="3031786112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946861368"/>
                    </a:ext>
                  </a:extLst>
                </a:gridCol>
                <a:gridCol w="1672643">
                  <a:extLst>
                    <a:ext uri="{9D8B030D-6E8A-4147-A177-3AD203B41FA5}">
                      <a16:colId xmlns:a16="http://schemas.microsoft.com/office/drawing/2014/main" val="1653469885"/>
                    </a:ext>
                  </a:extLst>
                </a:gridCol>
                <a:gridCol w="1712603">
                  <a:extLst>
                    <a:ext uri="{9D8B030D-6E8A-4147-A177-3AD203B41FA5}">
                      <a16:colId xmlns:a16="http://schemas.microsoft.com/office/drawing/2014/main" val="3530997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Connections to center atom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 or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2558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6D7FFC78-E05C-9C9A-A77A-A82979383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810" y="1514345"/>
            <a:ext cx="6850410" cy="4018459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6AECEDA-02FF-1D3B-F692-6E7EF615F919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  <p:graphicFrame>
        <p:nvGraphicFramePr>
          <p:cNvPr id="15" name="Content Placeholder 10">
            <a:extLst>
              <a:ext uri="{FF2B5EF4-FFF2-40B4-BE49-F238E27FC236}">
                <a16:creationId xmlns:a16="http://schemas.microsoft.com/office/drawing/2014/main" id="{F06B2C00-50C1-6314-5476-FDFE4D2089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5905480"/>
              </p:ext>
            </p:extLst>
          </p:nvPr>
        </p:nvGraphicFramePr>
        <p:xfrm>
          <a:off x="906808" y="5532804"/>
          <a:ext cx="6850412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17341">
                  <a:extLst>
                    <a:ext uri="{9D8B030D-6E8A-4147-A177-3AD203B41FA5}">
                      <a16:colId xmlns:a16="http://schemas.microsoft.com/office/drawing/2014/main" val="3031786112"/>
                    </a:ext>
                  </a:extLst>
                </a:gridCol>
                <a:gridCol w="1647825">
                  <a:extLst>
                    <a:ext uri="{9D8B030D-6E8A-4147-A177-3AD203B41FA5}">
                      <a16:colId xmlns:a16="http://schemas.microsoft.com/office/drawing/2014/main" val="2946861368"/>
                    </a:ext>
                  </a:extLst>
                </a:gridCol>
                <a:gridCol w="1672643">
                  <a:extLst>
                    <a:ext uri="{9D8B030D-6E8A-4147-A177-3AD203B41FA5}">
                      <a16:colId xmlns:a16="http://schemas.microsoft.com/office/drawing/2014/main" val="1653469885"/>
                    </a:ext>
                  </a:extLst>
                </a:gridCol>
                <a:gridCol w="1712603">
                  <a:extLst>
                    <a:ext uri="{9D8B030D-6E8A-4147-A177-3AD203B41FA5}">
                      <a16:colId xmlns:a16="http://schemas.microsoft.com/office/drawing/2014/main" val="3530997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Electron 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Linear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Tri</a:t>
                      </a:r>
                      <a:r>
                        <a:rPr lang="en-US" b="1" dirty="0"/>
                        <a:t>gonal planar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0000"/>
                          </a:solidFill>
                          <a:highlight>
                            <a:srgbClr val="FFFF00"/>
                          </a:highlight>
                        </a:rPr>
                        <a:t>tetra</a:t>
                      </a:r>
                      <a:r>
                        <a:rPr lang="en-US" b="1" dirty="0"/>
                        <a:t>hedral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25584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9992BF5-C363-218B-78EF-44AE57AE28F1}"/>
              </a:ext>
            </a:extLst>
          </p:cNvPr>
          <p:cNvSpPr txBox="1"/>
          <p:nvPr/>
        </p:nvSpPr>
        <p:spPr>
          <a:xfrm>
            <a:off x="7981951" y="104775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*Connections (regions of high electron density) =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Atoms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Lone pairs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05F633-7B0B-EE16-5F8C-851BA2E204E5}"/>
              </a:ext>
            </a:extLst>
          </p:cNvPr>
          <p:cNvSpPr txBox="1"/>
          <p:nvPr/>
        </p:nvSpPr>
        <p:spPr>
          <a:xfrm>
            <a:off x="8724900" y="342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Atoms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02000B-BD17-D85B-67EB-DA5BD728844B}"/>
              </a:ext>
            </a:extLst>
          </p:cNvPr>
          <p:cNvSpPr txBox="1"/>
          <p:nvPr/>
        </p:nvSpPr>
        <p:spPr>
          <a:xfrm>
            <a:off x="8724900" y="3898166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Lone Pairs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3FA3D0-7C68-6CAB-2268-6C21EA1B33BC}"/>
              </a:ext>
            </a:extLst>
          </p:cNvPr>
          <p:cNvSpPr txBox="1"/>
          <p:nvPr/>
        </p:nvSpPr>
        <p:spPr>
          <a:xfrm>
            <a:off x="8620126" y="3963341"/>
            <a:ext cx="2566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____________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39B0D3-F48C-013F-CDBF-3651F5A0E01B}"/>
              </a:ext>
            </a:extLst>
          </p:cNvPr>
          <p:cNvSpPr txBox="1"/>
          <p:nvPr/>
        </p:nvSpPr>
        <p:spPr>
          <a:xfrm>
            <a:off x="8567737" y="3670954"/>
            <a:ext cx="471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8E1D97-3628-22F7-D58D-1403E2AA68B9}"/>
              </a:ext>
            </a:extLst>
          </p:cNvPr>
          <p:cNvSpPr txBox="1"/>
          <p:nvPr/>
        </p:nvSpPr>
        <p:spPr>
          <a:xfrm>
            <a:off x="8129588" y="4432507"/>
            <a:ext cx="3057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/>
              <a:t>Connections</a:t>
            </a:r>
          </a:p>
        </p:txBody>
      </p:sp>
    </p:spTree>
    <p:extLst>
      <p:ext uri="{BB962C8B-B14F-4D97-AF65-F5344CB8AC3E}">
        <p14:creationId xmlns:p14="http://schemas.microsoft.com/office/powerpoint/2010/main" val="372506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Covalent Bonds and Lewis Structures (com’s way)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7B7958-0089-0CD1-F97F-58079E2D1B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34066"/>
            <a:ext cx="10685206" cy="524289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Count total valence electrons of all atoms</a:t>
            </a:r>
          </a:p>
          <a:p>
            <a:pPr lvl="1"/>
            <a:r>
              <a:rPr lang="en-US" dirty="0"/>
              <a:t>Negative charges mean add electrons, positive charges mean subtract electrons</a:t>
            </a:r>
          </a:p>
          <a:p>
            <a:r>
              <a:rPr lang="en-US" dirty="0"/>
              <a:t>Draw the skeletal structure with these tips</a:t>
            </a:r>
          </a:p>
          <a:p>
            <a:pPr lvl="1"/>
            <a:r>
              <a:rPr lang="en-US" dirty="0"/>
              <a:t>symmetrical</a:t>
            </a:r>
          </a:p>
          <a:p>
            <a:pPr lvl="1"/>
            <a:r>
              <a:rPr lang="en-US" dirty="0"/>
              <a:t>H, F, Cl, Br, I on the outsides</a:t>
            </a:r>
          </a:p>
          <a:p>
            <a:r>
              <a:rPr lang="en-US" dirty="0"/>
              <a:t>Place bonding electrons in pairs to connect atoms</a:t>
            </a:r>
          </a:p>
          <a:p>
            <a:r>
              <a:rPr lang="en-US" dirty="0"/>
              <a:t>Put rest of electrons on the outsides in pairs following the “octet” rule</a:t>
            </a:r>
          </a:p>
          <a:p>
            <a:pPr lvl="1"/>
            <a:r>
              <a:rPr lang="en-US" dirty="0"/>
              <a:t>If an atom doesn’t have all it’s electrons, share your neighbor’s electron pairs</a:t>
            </a:r>
          </a:p>
          <a:p>
            <a:r>
              <a:rPr lang="en-US" dirty="0"/>
              <a:t>Other common things (usual but not always):</a:t>
            </a:r>
          </a:p>
          <a:p>
            <a:pPr lvl="1"/>
            <a:r>
              <a:rPr lang="en-US" dirty="0"/>
              <a:t>C = 4 bonds, 0 lone pair</a:t>
            </a:r>
          </a:p>
          <a:p>
            <a:pPr lvl="1"/>
            <a:r>
              <a:rPr lang="en-US" dirty="0"/>
              <a:t>N = 3 bonds, 1 lone pair</a:t>
            </a:r>
          </a:p>
          <a:p>
            <a:pPr lvl="1"/>
            <a:r>
              <a:rPr lang="en-US" dirty="0"/>
              <a:t>O = 2 bonds, 2 lone pairs</a:t>
            </a:r>
          </a:p>
          <a:p>
            <a:pPr lvl="1"/>
            <a:r>
              <a:rPr lang="en-US" dirty="0"/>
              <a:t>halogens = 1 bond, 3 lone pairs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FD3108-211B-E4FF-D189-B21D7023F175}"/>
              </a:ext>
            </a:extLst>
          </p:cNvPr>
          <p:cNvSpPr txBox="1"/>
          <p:nvPr/>
        </p:nvSpPr>
        <p:spPr>
          <a:xfrm>
            <a:off x="267855" y="6139025"/>
            <a:ext cx="1192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REVIEW Topic 03: Lewis Structures, Bonding, and Molecules; Subtopic 2 of 3: Lewis Structures and Covalent Bonds </a:t>
            </a:r>
          </a:p>
        </p:txBody>
      </p:sp>
    </p:spTree>
    <p:extLst>
      <p:ext uri="{BB962C8B-B14F-4D97-AF65-F5344CB8AC3E}">
        <p14:creationId xmlns:p14="http://schemas.microsoft.com/office/powerpoint/2010/main" val="1670161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to Electron Geometry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DF9CB-7102-DEBA-09CA-4C142E1A2CB9}"/>
              </a:ext>
            </a:extLst>
          </p:cNvPr>
          <p:cNvSpPr txBox="1"/>
          <p:nvPr/>
        </p:nvSpPr>
        <p:spPr>
          <a:xfrm>
            <a:off x="609907" y="1052967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</a:t>
            </a:r>
            <a:endParaRPr lang="en-US" sz="2400" b="1" baseline="-25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6FB876-2F20-2C6F-31E5-56747EB80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104" y="1052967"/>
            <a:ext cx="3486637" cy="530616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8920AF9-7744-E30F-D5A7-528B8E34CDC4}"/>
              </a:ext>
            </a:extLst>
          </p:cNvPr>
          <p:cNvSpPr txBox="1"/>
          <p:nvPr/>
        </p:nvSpPr>
        <p:spPr>
          <a:xfrm>
            <a:off x="609907" y="4070164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</a:t>
            </a:r>
            <a:r>
              <a:rPr lang="en-US" sz="2400" b="1" baseline="-25000" dirty="0"/>
              <a:t>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41DCAE-6264-3BFE-9428-DCB4D5F48476}"/>
              </a:ext>
            </a:extLst>
          </p:cNvPr>
          <p:cNvSpPr txBox="1"/>
          <p:nvPr/>
        </p:nvSpPr>
        <p:spPr>
          <a:xfrm>
            <a:off x="788731" y="2626894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9EC3E0-8E3D-F7F5-2EC8-56D11B83FA78}"/>
              </a:ext>
            </a:extLst>
          </p:cNvPr>
          <p:cNvSpPr txBox="1"/>
          <p:nvPr/>
        </p:nvSpPr>
        <p:spPr>
          <a:xfrm>
            <a:off x="359465" y="2872723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A37334-345D-9D9B-7602-B7C25F3C7419}"/>
              </a:ext>
            </a:extLst>
          </p:cNvPr>
          <p:cNvSpPr txBox="1"/>
          <p:nvPr/>
        </p:nvSpPr>
        <p:spPr>
          <a:xfrm>
            <a:off x="359466" y="2945784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EEBDE3-2014-6824-06F7-F2F4FE47F3D2}"/>
              </a:ext>
            </a:extLst>
          </p:cNvPr>
          <p:cNvSpPr txBox="1"/>
          <p:nvPr/>
        </p:nvSpPr>
        <p:spPr>
          <a:xfrm>
            <a:off x="199871" y="2638140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5712943-3ED7-22C6-6EE8-77DBE2D33E69}"/>
              </a:ext>
            </a:extLst>
          </p:cNvPr>
          <p:cNvSpPr txBox="1"/>
          <p:nvPr/>
        </p:nvSpPr>
        <p:spPr>
          <a:xfrm>
            <a:off x="2151" y="3158205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332AC9-53CC-43E2-8066-A84D1CF3B4FD}"/>
              </a:ext>
            </a:extLst>
          </p:cNvPr>
          <p:cNvSpPr txBox="1"/>
          <p:nvPr/>
        </p:nvSpPr>
        <p:spPr>
          <a:xfrm>
            <a:off x="781330" y="5489267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DE00B2-AF93-2BE3-4087-5FF1E9A1C4B3}"/>
              </a:ext>
            </a:extLst>
          </p:cNvPr>
          <p:cNvSpPr txBox="1"/>
          <p:nvPr/>
        </p:nvSpPr>
        <p:spPr>
          <a:xfrm>
            <a:off x="352064" y="5735096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84B35E3-806E-07BB-DC2A-B7A6E1267F02}"/>
              </a:ext>
            </a:extLst>
          </p:cNvPr>
          <p:cNvSpPr txBox="1"/>
          <p:nvPr/>
        </p:nvSpPr>
        <p:spPr>
          <a:xfrm>
            <a:off x="352065" y="5808157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001650-364F-5A6E-3063-9CC3FB8BF34B}"/>
              </a:ext>
            </a:extLst>
          </p:cNvPr>
          <p:cNvSpPr txBox="1"/>
          <p:nvPr/>
        </p:nvSpPr>
        <p:spPr>
          <a:xfrm>
            <a:off x="192470" y="5500513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88EF07-74EA-5F70-8E6E-A6070FDC4243}"/>
              </a:ext>
            </a:extLst>
          </p:cNvPr>
          <p:cNvSpPr txBox="1"/>
          <p:nvPr/>
        </p:nvSpPr>
        <p:spPr>
          <a:xfrm>
            <a:off x="-5250" y="6020578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</p:spTree>
    <p:extLst>
      <p:ext uri="{BB962C8B-B14F-4D97-AF65-F5344CB8AC3E}">
        <p14:creationId xmlns:p14="http://schemas.microsoft.com/office/powerpoint/2010/main" val="520291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to Electron Geometry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DF9CB-7102-DEBA-09CA-4C142E1A2CB9}"/>
              </a:ext>
            </a:extLst>
          </p:cNvPr>
          <p:cNvSpPr txBox="1"/>
          <p:nvPr/>
        </p:nvSpPr>
        <p:spPr>
          <a:xfrm>
            <a:off x="958030" y="928251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CH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  <a:endParaRPr lang="en-US" sz="2400" b="1" baseline="-25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A40A1A6-6AEE-B609-08AB-B4515CA50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031" y="1309794"/>
            <a:ext cx="1867161" cy="53347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2A9ABE-05E9-208A-4775-CCE01595F3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192" y="1309794"/>
            <a:ext cx="1743318" cy="53537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224F7B-27FE-F7C9-9980-854547987F00}"/>
              </a:ext>
            </a:extLst>
          </p:cNvPr>
          <p:cNvSpPr txBox="1"/>
          <p:nvPr/>
        </p:nvSpPr>
        <p:spPr>
          <a:xfrm>
            <a:off x="786580" y="3059514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E6F969-4FA1-291A-1F38-49000DC16960}"/>
              </a:ext>
            </a:extLst>
          </p:cNvPr>
          <p:cNvSpPr txBox="1"/>
          <p:nvPr/>
        </p:nvSpPr>
        <p:spPr>
          <a:xfrm>
            <a:off x="357314" y="3305343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DBEDA5-B59F-4EE2-9DA8-E7D1F1313D67}"/>
              </a:ext>
            </a:extLst>
          </p:cNvPr>
          <p:cNvSpPr txBox="1"/>
          <p:nvPr/>
        </p:nvSpPr>
        <p:spPr>
          <a:xfrm>
            <a:off x="357315" y="3378404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F4109-16EF-27EB-3D99-A8FD6F22329F}"/>
              </a:ext>
            </a:extLst>
          </p:cNvPr>
          <p:cNvSpPr txBox="1"/>
          <p:nvPr/>
        </p:nvSpPr>
        <p:spPr>
          <a:xfrm>
            <a:off x="197720" y="3070760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DA6664-E98F-C2D3-6887-6F98DB631033}"/>
              </a:ext>
            </a:extLst>
          </p:cNvPr>
          <p:cNvSpPr txBox="1"/>
          <p:nvPr/>
        </p:nvSpPr>
        <p:spPr>
          <a:xfrm>
            <a:off x="0" y="3590825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BEF3A820-21DE-31B6-F89E-67587D0030D6}"/>
              </a:ext>
            </a:extLst>
          </p:cNvPr>
          <p:cNvSpPr txBox="1"/>
          <p:nvPr/>
        </p:nvSpPr>
        <p:spPr>
          <a:xfrm>
            <a:off x="267855" y="6454001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200124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9EAEEBA-AD3D-1704-D96E-22C2F89B3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764" y="1271605"/>
            <a:ext cx="1867161" cy="5334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to Electron Geometry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9618A8-7052-7F62-E7F7-973E2D9DB98C}"/>
              </a:ext>
            </a:extLst>
          </p:cNvPr>
          <p:cNvSpPr txBox="1"/>
          <p:nvPr/>
        </p:nvSpPr>
        <p:spPr>
          <a:xfrm>
            <a:off x="1234870" y="809940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CCl</a:t>
            </a:r>
            <a:r>
              <a:rPr lang="en-US" sz="2400" b="1" baseline="-25000" dirty="0"/>
              <a:t>4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8E61636-D81C-1170-1C9A-6A47AF9DA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925" y="1271605"/>
            <a:ext cx="1762371" cy="533474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699F0C-4895-DD84-141E-5919729FA8B9}"/>
              </a:ext>
            </a:extLst>
          </p:cNvPr>
          <p:cNvSpPr txBox="1"/>
          <p:nvPr/>
        </p:nvSpPr>
        <p:spPr>
          <a:xfrm>
            <a:off x="786580" y="3826430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EE3F28-F78D-000E-FFD4-E1FD812790F0}"/>
              </a:ext>
            </a:extLst>
          </p:cNvPr>
          <p:cNvSpPr txBox="1"/>
          <p:nvPr/>
        </p:nvSpPr>
        <p:spPr>
          <a:xfrm>
            <a:off x="357314" y="4072259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84DD5E-8BEA-8A0C-0D26-BDAA6FF7142B}"/>
              </a:ext>
            </a:extLst>
          </p:cNvPr>
          <p:cNvSpPr txBox="1"/>
          <p:nvPr/>
        </p:nvSpPr>
        <p:spPr>
          <a:xfrm>
            <a:off x="357315" y="4145320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DC0DAE1-86BD-11CA-00F3-422C4801F292}"/>
              </a:ext>
            </a:extLst>
          </p:cNvPr>
          <p:cNvSpPr txBox="1"/>
          <p:nvPr/>
        </p:nvSpPr>
        <p:spPr>
          <a:xfrm>
            <a:off x="197720" y="3837676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6031CE-F440-027A-56C1-62476E790E7C}"/>
              </a:ext>
            </a:extLst>
          </p:cNvPr>
          <p:cNvSpPr txBox="1"/>
          <p:nvPr/>
        </p:nvSpPr>
        <p:spPr>
          <a:xfrm>
            <a:off x="0" y="4357741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72453896-AA72-0E6D-C7F5-02688ED4F9E7}"/>
              </a:ext>
            </a:extLst>
          </p:cNvPr>
          <p:cNvSpPr txBox="1"/>
          <p:nvPr/>
        </p:nvSpPr>
        <p:spPr>
          <a:xfrm>
            <a:off x="267855" y="646352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1266341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8D1D511D-850E-EFCB-1C41-243AD2798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5789" y="887539"/>
            <a:ext cx="4267796" cy="46583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BA4FFF-E87C-DA76-A0AA-4383CEE7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Drawing 3D Molecules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C1E7A-1CD1-E71C-C401-B2238F7BE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67454">
            <a:off x="2765787" y="3911833"/>
            <a:ext cx="734651" cy="95938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E6E787-D052-2FB7-8B5E-7FB56934078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862313" y="1711114"/>
            <a:ext cx="0" cy="150561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2B3566-68ED-C42B-DBF8-D9968A63D86E}"/>
              </a:ext>
            </a:extLst>
          </p:cNvPr>
          <p:cNvSpPr txBox="1"/>
          <p:nvPr/>
        </p:nvSpPr>
        <p:spPr>
          <a:xfrm>
            <a:off x="2500363" y="3216727"/>
            <a:ext cx="723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901B29-1C85-B34C-56C7-096A2DF3679A}"/>
              </a:ext>
            </a:extLst>
          </p:cNvPr>
          <p:cNvSpPr txBox="1"/>
          <p:nvPr/>
        </p:nvSpPr>
        <p:spPr>
          <a:xfrm>
            <a:off x="2992813" y="4703616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2513D7-0E5E-EFF0-8F6F-638474674AAE}"/>
              </a:ext>
            </a:extLst>
          </p:cNvPr>
          <p:cNvSpPr txBox="1"/>
          <p:nvPr/>
        </p:nvSpPr>
        <p:spPr>
          <a:xfrm>
            <a:off x="261831" y="3915370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3F884D-E5BC-2B94-38CE-60F729980A5A}"/>
              </a:ext>
            </a:extLst>
          </p:cNvPr>
          <p:cNvSpPr txBox="1"/>
          <p:nvPr/>
        </p:nvSpPr>
        <p:spPr>
          <a:xfrm>
            <a:off x="2413427" y="989614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BEDE7-3B14-F5C4-CC83-91810846143A}"/>
              </a:ext>
            </a:extLst>
          </p:cNvPr>
          <p:cNvSpPr txBox="1"/>
          <p:nvPr/>
        </p:nvSpPr>
        <p:spPr>
          <a:xfrm>
            <a:off x="3620925" y="3548320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E1BA1-EA80-A4A7-230F-75ADB92C82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316" b="55090"/>
          <a:stretch/>
        </p:blipFill>
        <p:spPr>
          <a:xfrm rot="17093129">
            <a:off x="3163165" y="3510031"/>
            <a:ext cx="482371" cy="67904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9BA01-1452-8FE4-4854-7EA58690EFA9}"/>
              </a:ext>
            </a:extLst>
          </p:cNvPr>
          <p:cNvCxnSpPr>
            <a:cxnSpLocks/>
          </p:cNvCxnSpPr>
          <p:nvPr/>
        </p:nvCxnSpPr>
        <p:spPr>
          <a:xfrm flipV="1">
            <a:off x="1139086" y="3795910"/>
            <a:ext cx="1269423" cy="428151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F8773F8-2418-E947-958A-96CF0B6EB673}"/>
              </a:ext>
            </a:extLst>
          </p:cNvPr>
          <p:cNvSpPr txBox="1"/>
          <p:nvPr/>
        </p:nvSpPr>
        <p:spPr>
          <a:xfrm>
            <a:off x="4903994" y="1081947"/>
            <a:ext cx="173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On the screen (solid line)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B2A176-DF28-9A07-DCB6-183B7B945102}"/>
              </a:ext>
            </a:extLst>
          </p:cNvPr>
          <p:cNvSpPr txBox="1"/>
          <p:nvPr/>
        </p:nvSpPr>
        <p:spPr>
          <a:xfrm>
            <a:off x="4840253" y="5958574"/>
            <a:ext cx="2199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Coming out of the screen toward you (solid wedge)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178196-0FA6-21D9-13E2-5A654A055DCE}"/>
              </a:ext>
            </a:extLst>
          </p:cNvPr>
          <p:cNvSpPr txBox="1"/>
          <p:nvPr/>
        </p:nvSpPr>
        <p:spPr>
          <a:xfrm>
            <a:off x="4712420" y="4679240"/>
            <a:ext cx="2301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Going into the screen away from you (dashed wedge)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F606ADA-431B-C3C7-98FC-858581AEB983}"/>
              </a:ext>
            </a:extLst>
          </p:cNvPr>
          <p:cNvCxnSpPr>
            <a:stCxn id="22" idx="3"/>
          </p:cNvCxnSpPr>
          <p:nvPr/>
        </p:nvCxnSpPr>
        <p:spPr>
          <a:xfrm flipV="1">
            <a:off x="7040246" y="4572000"/>
            <a:ext cx="3380104" cy="1848239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9B9878C-25C3-7AF2-8896-A4F806FBC1A0}"/>
              </a:ext>
            </a:extLst>
          </p:cNvPr>
          <p:cNvCxnSpPr>
            <a:cxnSpLocks/>
            <a:stCxn id="22" idx="1"/>
            <a:endCxn id="13" idx="0"/>
          </p:cNvCxnSpPr>
          <p:nvPr/>
        </p:nvCxnSpPr>
        <p:spPr>
          <a:xfrm flipH="1" flipV="1">
            <a:off x="3515023" y="4703616"/>
            <a:ext cx="1325230" cy="17166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0C6252D-87D5-DD8B-B96F-615A2BD46AC3}"/>
              </a:ext>
            </a:extLst>
          </p:cNvPr>
          <p:cNvCxnSpPr>
            <a:cxnSpLocks/>
            <a:stCxn id="23" idx="3"/>
          </p:cNvCxnSpPr>
          <p:nvPr/>
        </p:nvCxnSpPr>
        <p:spPr>
          <a:xfrm flipV="1">
            <a:off x="7013890" y="3795910"/>
            <a:ext cx="3292160" cy="1344995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FDBEBF7-3389-68DE-A914-728AAFFDDDC7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3606979" y="4140057"/>
            <a:ext cx="1105441" cy="10008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422CD4D-1504-443D-48F8-B97EFAB114BE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6637544" y="1405113"/>
            <a:ext cx="3049381" cy="9043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A002EEA-35C4-16F8-11BD-BB774ACB085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6637544" y="1405113"/>
            <a:ext cx="1811131" cy="25338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39BCD9F-1371-FBA6-DC7E-6622EDB6D4FD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1725095" y="1405113"/>
            <a:ext cx="3178899" cy="26048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CC6A3F6-6C9A-0199-FF91-29DFDEFB718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2911610" y="1405113"/>
            <a:ext cx="1992384" cy="6457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2">
            <a:extLst>
              <a:ext uri="{FF2B5EF4-FFF2-40B4-BE49-F238E27FC236}">
                <a16:creationId xmlns:a16="http://schemas.microsoft.com/office/drawing/2014/main" id="{C162D239-4C70-E6DD-CDE3-6AEA347D8C7D}"/>
              </a:ext>
            </a:extLst>
          </p:cNvPr>
          <p:cNvSpPr txBox="1"/>
          <p:nvPr/>
        </p:nvSpPr>
        <p:spPr>
          <a:xfrm>
            <a:off x="261831" y="6329826"/>
            <a:ext cx="37693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https://phet.colorado.edu/sims/html/molecule-shapes/latest/molecule-shapes_all.html</a:t>
            </a:r>
          </a:p>
        </p:txBody>
      </p:sp>
    </p:spTree>
    <p:extLst>
      <p:ext uri="{BB962C8B-B14F-4D97-AF65-F5344CB8AC3E}">
        <p14:creationId xmlns:p14="http://schemas.microsoft.com/office/powerpoint/2010/main" val="362320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A4FFF-E87C-DA76-A0AA-4383CEE77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Drawing 3D Molecules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C1E7A-1CD1-E71C-C401-B2238F7BE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167454">
            <a:off x="2765787" y="3911833"/>
            <a:ext cx="734651" cy="95938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E6E787-D052-2FB7-8B5E-7FB569340784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862313" y="1711114"/>
            <a:ext cx="0" cy="1505613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22B3566-68ED-C42B-DBF8-D9968A63D86E}"/>
              </a:ext>
            </a:extLst>
          </p:cNvPr>
          <p:cNvSpPr txBox="1"/>
          <p:nvPr/>
        </p:nvSpPr>
        <p:spPr>
          <a:xfrm>
            <a:off x="2500363" y="3216727"/>
            <a:ext cx="723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901B29-1C85-B34C-56C7-096A2DF3679A}"/>
              </a:ext>
            </a:extLst>
          </p:cNvPr>
          <p:cNvSpPr txBox="1"/>
          <p:nvPr/>
        </p:nvSpPr>
        <p:spPr>
          <a:xfrm>
            <a:off x="2992813" y="4703616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2513D7-0E5E-EFF0-8F6F-638474674AAE}"/>
              </a:ext>
            </a:extLst>
          </p:cNvPr>
          <p:cNvSpPr txBox="1"/>
          <p:nvPr/>
        </p:nvSpPr>
        <p:spPr>
          <a:xfrm>
            <a:off x="261831" y="3915370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3F884D-E5BC-2B94-38CE-60F729980A5A}"/>
              </a:ext>
            </a:extLst>
          </p:cNvPr>
          <p:cNvSpPr txBox="1"/>
          <p:nvPr/>
        </p:nvSpPr>
        <p:spPr>
          <a:xfrm>
            <a:off x="2413427" y="989614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EBEDE7-3B14-F5C4-CC83-91810846143A}"/>
              </a:ext>
            </a:extLst>
          </p:cNvPr>
          <p:cNvSpPr txBox="1"/>
          <p:nvPr/>
        </p:nvSpPr>
        <p:spPr>
          <a:xfrm>
            <a:off x="3620925" y="3548320"/>
            <a:ext cx="1044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/>
              <a:t>Cl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BE1BA1-EA80-A4A7-230F-75ADB92C82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16" b="55090"/>
          <a:stretch/>
        </p:blipFill>
        <p:spPr>
          <a:xfrm rot="17093129">
            <a:off x="3163165" y="3510031"/>
            <a:ext cx="482371" cy="679041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049BA01-1452-8FE4-4854-7EA58690EFA9}"/>
              </a:ext>
            </a:extLst>
          </p:cNvPr>
          <p:cNvCxnSpPr>
            <a:cxnSpLocks/>
          </p:cNvCxnSpPr>
          <p:nvPr/>
        </p:nvCxnSpPr>
        <p:spPr>
          <a:xfrm flipV="1">
            <a:off x="1139086" y="3795910"/>
            <a:ext cx="1269423" cy="428151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F8773F8-2418-E947-958A-96CF0B6EB673}"/>
              </a:ext>
            </a:extLst>
          </p:cNvPr>
          <p:cNvSpPr txBox="1"/>
          <p:nvPr/>
        </p:nvSpPr>
        <p:spPr>
          <a:xfrm>
            <a:off x="4903994" y="1081947"/>
            <a:ext cx="173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On the screen (solid line)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B2A176-DF28-9A07-DCB6-183B7B945102}"/>
              </a:ext>
            </a:extLst>
          </p:cNvPr>
          <p:cNvSpPr txBox="1"/>
          <p:nvPr/>
        </p:nvSpPr>
        <p:spPr>
          <a:xfrm>
            <a:off x="4840253" y="5958574"/>
            <a:ext cx="2199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Coming out of the screen toward you (solid wedge)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178196-0FA6-21D9-13E2-5A654A055DCE}"/>
              </a:ext>
            </a:extLst>
          </p:cNvPr>
          <p:cNvSpPr txBox="1"/>
          <p:nvPr/>
        </p:nvSpPr>
        <p:spPr>
          <a:xfrm>
            <a:off x="4712420" y="4679240"/>
            <a:ext cx="23014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Going into the screen away from you (dashed wedge)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9B9878C-25C3-7AF2-8896-A4F806FBC1A0}"/>
              </a:ext>
            </a:extLst>
          </p:cNvPr>
          <p:cNvCxnSpPr>
            <a:cxnSpLocks/>
            <a:stCxn id="22" idx="1"/>
            <a:endCxn id="13" idx="0"/>
          </p:cNvCxnSpPr>
          <p:nvPr/>
        </p:nvCxnSpPr>
        <p:spPr>
          <a:xfrm flipH="1" flipV="1">
            <a:off x="3515023" y="4703616"/>
            <a:ext cx="1325230" cy="1716623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BFDBEBF7-3389-68DE-A914-728AAFFDDDC7}"/>
              </a:ext>
            </a:extLst>
          </p:cNvPr>
          <p:cNvCxnSpPr>
            <a:cxnSpLocks/>
            <a:stCxn id="23" idx="1"/>
          </p:cNvCxnSpPr>
          <p:nvPr/>
        </p:nvCxnSpPr>
        <p:spPr>
          <a:xfrm flipH="1" flipV="1">
            <a:off x="3606979" y="4140057"/>
            <a:ext cx="1105441" cy="1000848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39BCD9F-1371-FBA6-DC7E-6622EDB6D4FD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1725095" y="1405113"/>
            <a:ext cx="3178899" cy="26048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CC6A3F6-6C9A-0199-FF91-29DFDEFB7180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2911610" y="1405113"/>
            <a:ext cx="1992384" cy="6457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758A497-7C71-25CC-ED12-82FE9361767C}"/>
              </a:ext>
            </a:extLst>
          </p:cNvPr>
          <p:cNvCxnSpPr>
            <a:cxnSpLocks/>
          </p:cNvCxnSpPr>
          <p:nvPr/>
        </p:nvCxnSpPr>
        <p:spPr>
          <a:xfrm>
            <a:off x="7178161" y="1406665"/>
            <a:ext cx="1282099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F6838A6-8520-F5BB-CB7F-0E05C7CDD6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316" b="55090"/>
          <a:stretch/>
        </p:blipFill>
        <p:spPr>
          <a:xfrm rot="16200000">
            <a:off x="7413665" y="4468111"/>
            <a:ext cx="923331" cy="13943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533FEB-B588-66AB-521D-A964CD6779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454560" y="5630374"/>
            <a:ext cx="734651" cy="1391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438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Geometry  and Molecular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9618A8-7052-7F62-E7F7-973E2D9DB98C}"/>
              </a:ext>
            </a:extLst>
          </p:cNvPr>
          <p:cNvSpPr txBox="1"/>
          <p:nvPr/>
        </p:nvSpPr>
        <p:spPr>
          <a:xfrm>
            <a:off x="1158669" y="888608"/>
            <a:ext cx="1641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  <a:endParaRPr lang="en-US" sz="2400" b="1" baseline="30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90BC2D-4216-1F4D-CD22-51860F26A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806" y="749269"/>
            <a:ext cx="3629532" cy="5353797"/>
          </a:xfrm>
          <a:prstGeom prst="rect">
            <a:avLst/>
          </a:prstGeom>
        </p:spPr>
      </p:pic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429B276B-82A9-93E8-6BC6-EA83CF59E3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4700375"/>
              </p:ext>
            </p:extLst>
          </p:nvPr>
        </p:nvGraphicFramePr>
        <p:xfrm>
          <a:off x="5257800" y="6081395"/>
          <a:ext cx="427753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95550">
                  <a:extLst>
                    <a:ext uri="{9D8B030D-6E8A-4147-A177-3AD203B41FA5}">
                      <a16:colId xmlns:a16="http://schemas.microsoft.com/office/drawing/2014/main" val="3031786112"/>
                    </a:ext>
                  </a:extLst>
                </a:gridCol>
                <a:gridCol w="1781988">
                  <a:extLst>
                    <a:ext uri="{9D8B030D-6E8A-4147-A177-3AD203B41FA5}">
                      <a16:colId xmlns:a16="http://schemas.microsoft.com/office/drawing/2014/main" val="2946861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Molecular Structure (no lone pairs)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2558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6011FBF-29D3-38DC-EA11-9475050CB3B9}"/>
              </a:ext>
            </a:extLst>
          </p:cNvPr>
          <p:cNvSpPr txBox="1"/>
          <p:nvPr/>
        </p:nvSpPr>
        <p:spPr>
          <a:xfrm>
            <a:off x="786580" y="3055519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897591-F2E7-16D1-A2EE-A8019A60BAAA}"/>
              </a:ext>
            </a:extLst>
          </p:cNvPr>
          <p:cNvSpPr txBox="1"/>
          <p:nvPr/>
        </p:nvSpPr>
        <p:spPr>
          <a:xfrm>
            <a:off x="357314" y="3301348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C40491-23BF-A2E8-E8EB-C1D70C048232}"/>
              </a:ext>
            </a:extLst>
          </p:cNvPr>
          <p:cNvSpPr txBox="1"/>
          <p:nvPr/>
        </p:nvSpPr>
        <p:spPr>
          <a:xfrm>
            <a:off x="357315" y="3374409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C12831-1E74-7849-7B07-47596CC41C87}"/>
              </a:ext>
            </a:extLst>
          </p:cNvPr>
          <p:cNvSpPr txBox="1"/>
          <p:nvPr/>
        </p:nvSpPr>
        <p:spPr>
          <a:xfrm>
            <a:off x="197720" y="3066765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0A6504-7BCE-D496-4BC2-7961CF33241D}"/>
              </a:ext>
            </a:extLst>
          </p:cNvPr>
          <p:cNvSpPr txBox="1"/>
          <p:nvPr/>
        </p:nvSpPr>
        <p:spPr>
          <a:xfrm>
            <a:off x="0" y="3586830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39152952-1A78-21C6-9677-D3EEAD9296EB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2655496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D2EB-67F2-6CBD-DD49-D766902EC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Geometry  and Molecular Structure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5363F1-B8C3-8093-D18A-1EA885091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64" y="1128733"/>
            <a:ext cx="6501222" cy="507875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0C6B76-5A13-30A2-B484-4260D9A4ADB8}"/>
              </a:ext>
            </a:extLst>
          </p:cNvPr>
          <p:cNvSpPr txBox="1"/>
          <p:nvPr/>
        </p:nvSpPr>
        <p:spPr>
          <a:xfrm>
            <a:off x="1038225" y="681037"/>
            <a:ext cx="10696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there are lone pairs on the center atom, the molecular structure is different than the electron geometry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4B483BE-7A4E-16C5-405F-958ACC6BE6E4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94BE11-6656-8343-B798-26C2B08A61F4}"/>
              </a:ext>
            </a:extLst>
          </p:cNvPr>
          <p:cNvSpPr txBox="1"/>
          <p:nvPr/>
        </p:nvSpPr>
        <p:spPr>
          <a:xfrm>
            <a:off x="7515225" y="1543050"/>
            <a:ext cx="376237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Com’s Way</a:t>
            </a:r>
          </a:p>
          <a:p>
            <a:endParaRPr lang="en-US" sz="2000" dirty="0"/>
          </a:p>
          <a:p>
            <a:r>
              <a:rPr lang="en-US" sz="2000" dirty="0"/>
              <a:t>Electron Geometry - draw the 3D molecule with all the atoms and lone pairs and that’s the electron geometry</a:t>
            </a:r>
          </a:p>
          <a:p>
            <a:endParaRPr lang="en-US" sz="2000" dirty="0"/>
          </a:p>
          <a:p>
            <a:r>
              <a:rPr lang="en-US" sz="2000" dirty="0"/>
              <a:t>Molecular Structure – put out your thumb like you’re giving me a thumbs up, close one eye, and cover up the lone pairs with your thumb and that’s the molecular shape</a:t>
            </a:r>
          </a:p>
        </p:txBody>
      </p:sp>
    </p:spTree>
    <p:extLst>
      <p:ext uri="{BB962C8B-B14F-4D97-AF65-F5344CB8AC3E}">
        <p14:creationId xmlns:p14="http://schemas.microsoft.com/office/powerpoint/2010/main" val="1595637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4F3D-1FC2-5124-C152-2C0DD906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Geometry  and Molecular Structure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3B4F38-9DC6-0E33-F55C-744303DB4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794" y="752263"/>
            <a:ext cx="3629532" cy="53537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F6B4249-AAAD-0A28-2CDE-A54D4C2997E3}"/>
              </a:ext>
            </a:extLst>
          </p:cNvPr>
          <p:cNvSpPr txBox="1"/>
          <p:nvPr/>
        </p:nvSpPr>
        <p:spPr>
          <a:xfrm>
            <a:off x="952092" y="847351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NH</a:t>
            </a:r>
            <a:r>
              <a:rPr lang="en-US" sz="2400" b="1" baseline="-25000" dirty="0"/>
              <a:t>3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08356856-DE7B-7D2D-7521-B4D60D1FE2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7824064"/>
              </p:ext>
            </p:extLst>
          </p:nvPr>
        </p:nvGraphicFramePr>
        <p:xfrm>
          <a:off x="5114925" y="6081395"/>
          <a:ext cx="4182288" cy="64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66975">
                  <a:extLst>
                    <a:ext uri="{9D8B030D-6E8A-4147-A177-3AD203B41FA5}">
                      <a16:colId xmlns:a16="http://schemas.microsoft.com/office/drawing/2014/main" val="3031786112"/>
                    </a:ext>
                  </a:extLst>
                </a:gridCol>
                <a:gridCol w="1715313">
                  <a:extLst>
                    <a:ext uri="{9D8B030D-6E8A-4147-A177-3AD203B41FA5}">
                      <a16:colId xmlns:a16="http://schemas.microsoft.com/office/drawing/2014/main" val="2946861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Molecular Structure (no lone pairs)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Trigonal pyramidal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92558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5C2F06A2-B8D5-0A31-C849-E9E32E6EEAFB}"/>
              </a:ext>
            </a:extLst>
          </p:cNvPr>
          <p:cNvSpPr txBox="1"/>
          <p:nvPr/>
        </p:nvSpPr>
        <p:spPr>
          <a:xfrm>
            <a:off x="674431" y="3674644"/>
            <a:ext cx="934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Atoms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BB1EC7-4267-D7B9-79EC-C80F96BCE195}"/>
              </a:ext>
            </a:extLst>
          </p:cNvPr>
          <p:cNvSpPr txBox="1"/>
          <p:nvPr/>
        </p:nvSpPr>
        <p:spPr>
          <a:xfrm>
            <a:off x="245165" y="3920473"/>
            <a:ext cx="1371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Lone Pairs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C330C9-B686-F477-BED1-FCC0DA9E6B33}"/>
              </a:ext>
            </a:extLst>
          </p:cNvPr>
          <p:cNvSpPr txBox="1"/>
          <p:nvPr/>
        </p:nvSpPr>
        <p:spPr>
          <a:xfrm>
            <a:off x="245166" y="3993534"/>
            <a:ext cx="13639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____________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CA61F8-B36F-6CDE-D6B7-FA028416E2E0}"/>
              </a:ext>
            </a:extLst>
          </p:cNvPr>
          <p:cNvSpPr txBox="1"/>
          <p:nvPr/>
        </p:nvSpPr>
        <p:spPr>
          <a:xfrm>
            <a:off x="85571" y="3685890"/>
            <a:ext cx="4714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C558FD6-78E8-4369-90B4-C0A1AD1CAE9D}"/>
              </a:ext>
            </a:extLst>
          </p:cNvPr>
          <p:cNvSpPr txBox="1"/>
          <p:nvPr/>
        </p:nvSpPr>
        <p:spPr>
          <a:xfrm>
            <a:off x="-112149" y="4205955"/>
            <a:ext cx="17286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Connections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4FE4DD1-C230-6A4E-8876-CC345E3891C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4147345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8E025-BEAF-69F9-6DEB-C546F3DA3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BCC61-91AB-92EE-F808-D5F3153F8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A2B39-1514-42A2-6EE6-4A64C44B9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090" y="136525"/>
            <a:ext cx="8021169" cy="885949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0C0F932C-125F-1F79-D964-57A6B6055EA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40186024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96EE2-FFA9-758A-DFB0-96F43A68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C439BE-D925-2588-0994-66A7500D6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2348D0-62A9-9413-CF5A-81BBC8BA2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283" y="159698"/>
            <a:ext cx="8297433" cy="885949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5792C2D2-6E60-BBE2-03EB-94F1AFD4EEDC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1946834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Electronegativity and Polar Covalent Bonds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4.2 (Covalent Bonding)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754572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3D906-33EC-EE2F-373E-18DFF821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 Covalent VS Polar Covalent Bonds (Polar Bonds)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0EB9F-3ED2-2C05-3B4C-C05EF7BE9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58825"/>
            <a:ext cx="10515600" cy="5962650"/>
          </a:xfrm>
        </p:spPr>
        <p:txBody>
          <a:bodyPr>
            <a:normAutofit/>
          </a:bodyPr>
          <a:lstStyle/>
          <a:p>
            <a:r>
              <a:rPr lang="en-US" dirty="0"/>
              <a:t>Pure Covalent Bonds</a:t>
            </a:r>
          </a:p>
          <a:p>
            <a:pPr lvl="1"/>
            <a:r>
              <a:rPr lang="en-US" dirty="0"/>
              <a:t>Nonmetal + nonmetal</a:t>
            </a:r>
          </a:p>
          <a:p>
            <a:pPr lvl="1"/>
            <a:r>
              <a:rPr lang="en-US" dirty="0"/>
              <a:t>Held together by covalent bonds</a:t>
            </a:r>
          </a:p>
          <a:p>
            <a:pPr lvl="1"/>
            <a:r>
              <a:rPr lang="en-US" dirty="0"/>
              <a:t>Covalent bonds are formed by atoms sharing electrons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Polar Covalent Bonds (Polar Bonds)</a:t>
            </a:r>
          </a:p>
          <a:p>
            <a:pPr lvl="1"/>
            <a:r>
              <a:rPr lang="en-US" dirty="0"/>
              <a:t>Nonmetal + nonmetal</a:t>
            </a:r>
          </a:p>
          <a:p>
            <a:pPr lvl="1"/>
            <a:r>
              <a:rPr lang="en-US" dirty="0"/>
              <a:t>Held together by covalent bonds</a:t>
            </a:r>
          </a:p>
          <a:p>
            <a:pPr lvl="1"/>
            <a:r>
              <a:rPr lang="en-US" dirty="0"/>
              <a:t>Covalent bonds are formed by atoms sharing electrons </a:t>
            </a:r>
            <a:r>
              <a:rPr lang="en-US" b="1" i="1" u="sng" dirty="0"/>
              <a:t>unequally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939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8984A-436F-647B-E7F7-9A72C894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Electronegativity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1A51-89A2-A3F6-F737-125C536C4D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569E52-B633-F850-3B57-A8B119366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03" y="883844"/>
            <a:ext cx="10785994" cy="527946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3322D1AF-98C9-E607-8619-E1BA1AECF516}"/>
              </a:ext>
            </a:extLst>
          </p:cNvPr>
          <p:cNvSpPr txBox="1"/>
          <p:nvPr/>
        </p:nvSpPr>
        <p:spPr>
          <a:xfrm>
            <a:off x="10812030" y="6468023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D08746-472E-AD3A-1366-DFC564215F85}"/>
              </a:ext>
            </a:extLst>
          </p:cNvPr>
          <p:cNvSpPr txBox="1"/>
          <p:nvPr/>
        </p:nvSpPr>
        <p:spPr>
          <a:xfrm>
            <a:off x="515505" y="681036"/>
            <a:ext cx="5732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much an atom pulls electrons toward itself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0430C7-826B-E15A-05EF-F842D7AE4554}"/>
              </a:ext>
            </a:extLst>
          </p:cNvPr>
          <p:cNvSpPr txBox="1"/>
          <p:nvPr/>
        </p:nvSpPr>
        <p:spPr>
          <a:xfrm>
            <a:off x="10259580" y="1165635"/>
            <a:ext cx="1941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Highest electronegativity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E93AAD8-E917-44CA-C9F5-7B249B87CFEB}"/>
              </a:ext>
            </a:extLst>
          </p:cNvPr>
          <p:cNvSpPr txBox="1"/>
          <p:nvPr/>
        </p:nvSpPr>
        <p:spPr>
          <a:xfrm>
            <a:off x="0" y="6144857"/>
            <a:ext cx="1941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Lowest electronegativity</a:t>
            </a:r>
          </a:p>
        </p:txBody>
      </p:sp>
    </p:spTree>
    <p:extLst>
      <p:ext uri="{BB962C8B-B14F-4D97-AF65-F5344CB8AC3E}">
        <p14:creationId xmlns:p14="http://schemas.microsoft.com/office/powerpoint/2010/main" val="1850788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3133-63B8-206F-2780-5E522C95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and Sharing of Electrons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ACF042-3A41-9944-3721-2844F0E81F9D}"/>
              </a:ext>
            </a:extLst>
          </p:cNvPr>
          <p:cNvSpPr txBox="1"/>
          <p:nvPr/>
        </p:nvSpPr>
        <p:spPr>
          <a:xfrm>
            <a:off x="1048057" y="1155514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</a:t>
            </a:r>
            <a:r>
              <a:rPr lang="en-US" sz="2400" b="1" baseline="-25000" dirty="0"/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D535EF-C5F8-447E-438C-7096EC9F1121}"/>
              </a:ext>
            </a:extLst>
          </p:cNvPr>
          <p:cNvSpPr txBox="1"/>
          <p:nvPr/>
        </p:nvSpPr>
        <p:spPr>
          <a:xfrm>
            <a:off x="5480143" y="1155513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Cl</a:t>
            </a:r>
            <a:r>
              <a:rPr lang="en-US" sz="2400" b="1" baseline="-25000" dirty="0"/>
              <a:t>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01FDD-D67A-25CA-9E01-2B43B2C3B29E}"/>
              </a:ext>
            </a:extLst>
          </p:cNvPr>
          <p:cNvSpPr txBox="1"/>
          <p:nvPr/>
        </p:nvSpPr>
        <p:spPr>
          <a:xfrm>
            <a:off x="9912229" y="1155512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HCl</a:t>
            </a:r>
            <a:endParaRPr 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2672207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3133-63B8-206F-2780-5E522C95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and Sharing of Electrons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01FDD-D67A-25CA-9E01-2B43B2C3B29E}"/>
              </a:ext>
            </a:extLst>
          </p:cNvPr>
          <p:cNvSpPr txBox="1"/>
          <p:nvPr/>
        </p:nvSpPr>
        <p:spPr>
          <a:xfrm>
            <a:off x="739654" y="1203137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HCl</a:t>
            </a:r>
            <a:endParaRPr lang="en-US" sz="2400" b="1" baseline="-25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B58D62-92B6-ED58-9C83-DB45BB1AB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985" y="2863472"/>
            <a:ext cx="3972479" cy="3667637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B01F532E-2A5F-1491-280B-4E71D807C7BF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032D4E2-7F9D-FB60-3DF5-8A609C1A14BF}"/>
              </a:ext>
            </a:extLst>
          </p:cNvPr>
          <p:cNvCxnSpPr>
            <a:cxnSpLocks/>
          </p:cNvCxnSpPr>
          <p:nvPr/>
        </p:nvCxnSpPr>
        <p:spPr>
          <a:xfrm>
            <a:off x="8977312" y="2171813"/>
            <a:ext cx="1376363" cy="13517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F7229E-C329-D892-5310-BF76E25A7859}"/>
              </a:ext>
            </a:extLst>
          </p:cNvPr>
          <p:cNvCxnSpPr>
            <a:cxnSpLocks/>
          </p:cNvCxnSpPr>
          <p:nvPr/>
        </p:nvCxnSpPr>
        <p:spPr>
          <a:xfrm flipH="1">
            <a:off x="10991850" y="2493875"/>
            <a:ext cx="338137" cy="10744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8542AD6-C16B-1DEC-E748-0D2FD1B424FD}"/>
              </a:ext>
            </a:extLst>
          </p:cNvPr>
          <p:cNvSpPr txBox="1"/>
          <p:nvPr/>
        </p:nvSpPr>
        <p:spPr>
          <a:xfrm>
            <a:off x="8115300" y="1479410"/>
            <a:ext cx="1724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Symbol for partial positive (delta)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833F23E-99B2-AAF5-C1E9-782225E94D51}"/>
              </a:ext>
            </a:extLst>
          </p:cNvPr>
          <p:cNvSpPr txBox="1"/>
          <p:nvPr/>
        </p:nvSpPr>
        <p:spPr>
          <a:xfrm>
            <a:off x="10467975" y="1848647"/>
            <a:ext cx="1724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Symbol for partial negative (delta)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D54E4C-D80F-87C6-55AF-C40D00567F17}"/>
              </a:ext>
            </a:extLst>
          </p:cNvPr>
          <p:cNvCxnSpPr>
            <a:cxnSpLocks/>
            <a:stCxn id="21" idx="0"/>
          </p:cNvCxnSpPr>
          <p:nvPr/>
        </p:nvCxnSpPr>
        <p:spPr>
          <a:xfrm flipV="1">
            <a:off x="5697003" y="3171825"/>
            <a:ext cx="2294472" cy="7929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AA4E8F8-41C8-2CC7-47C3-5990BBDF8789}"/>
              </a:ext>
            </a:extLst>
          </p:cNvPr>
          <p:cNvSpPr txBox="1"/>
          <p:nvPr/>
        </p:nvSpPr>
        <p:spPr>
          <a:xfrm>
            <a:off x="3857626" y="3964759"/>
            <a:ext cx="36787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Polarity vector, with arrow showing which side of the molecule the electrons are. The small plus sign is where there is less electron density</a:t>
            </a:r>
          </a:p>
        </p:txBody>
      </p:sp>
    </p:spTree>
    <p:extLst>
      <p:ext uri="{BB962C8B-B14F-4D97-AF65-F5344CB8AC3E}">
        <p14:creationId xmlns:p14="http://schemas.microsoft.com/office/powerpoint/2010/main" val="12411152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3133-63B8-206F-2780-5E522C952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Lewis Structures and Sharing of Electrons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101FDD-D67A-25CA-9E01-2B43B2C3B29E}"/>
              </a:ext>
            </a:extLst>
          </p:cNvPr>
          <p:cNvSpPr txBox="1"/>
          <p:nvPr/>
        </p:nvSpPr>
        <p:spPr>
          <a:xfrm>
            <a:off x="739654" y="1203137"/>
            <a:ext cx="1120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HCl</a:t>
            </a:r>
            <a:endParaRPr lang="en-US" sz="2400" b="1" baseline="-25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B0D73-EACD-203F-4A05-15BF880CF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250" y="812083"/>
            <a:ext cx="9135750" cy="3667637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C507D3FA-0751-A02E-F758-D0F6F8DC4BA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9D9A1E8-354F-6DB3-D6F5-2AF589F21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57" y="2530402"/>
            <a:ext cx="701159" cy="6622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38CA97-BD54-BBC5-8B01-4227047FFA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068" y="2497140"/>
            <a:ext cx="682094" cy="69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458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2FAF8-0C79-8B24-1154-7D595B76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8A981-40EA-6652-64E3-F8787B4AD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FF58A2-5EC3-6A1D-E509-AE90F35B4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159" y="136525"/>
            <a:ext cx="8373644" cy="12384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8FB891-4439-F691-BC40-31E1ED5A85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2748" y="2324016"/>
            <a:ext cx="2934109" cy="1200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43BC49-03BF-EF61-AF90-38BD42F608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3063" y="2324016"/>
            <a:ext cx="609685" cy="609685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19E902CD-7EA0-2074-96D5-4CB797B4B435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</p:spTree>
    <p:extLst>
      <p:ext uri="{BB962C8B-B14F-4D97-AF65-F5344CB8AC3E}">
        <p14:creationId xmlns:p14="http://schemas.microsoft.com/office/powerpoint/2010/main" val="38669391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Molecular Polarity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4.6 (Molecular Structure and Polarity)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4.2 (Covalent Bonding)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71503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C7FD-B2A4-DFB3-F22D-14C07011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 Bonds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9F388-709A-DB58-3D57-38A82DBBD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5CE7E2-09C6-FD7E-3F40-0F90F23A36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741" y="1042803"/>
            <a:ext cx="9353904" cy="3395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DA63A4-A57A-0CE8-E76F-8080510E5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597" y="5221472"/>
            <a:ext cx="3620005" cy="1247949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5837CDAB-0AF2-7D47-673B-E44242053197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4.2, 4.6</a:t>
            </a:r>
          </a:p>
        </p:txBody>
      </p:sp>
    </p:spTree>
    <p:extLst>
      <p:ext uri="{BB962C8B-B14F-4D97-AF65-F5344CB8AC3E}">
        <p14:creationId xmlns:p14="http://schemas.microsoft.com/office/powerpoint/2010/main" val="18634822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2375-1B96-1CFE-72DF-BF4533A4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 Molecules?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B6D5C-5963-02AE-B212-7FFF438FA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38B5C-2B83-97FD-0266-7A1FE7AF4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686" y="675684"/>
            <a:ext cx="8115792" cy="5768792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4809AAE3-0386-2762-9555-C9E01BC39185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</p:spTree>
    <p:extLst>
      <p:ext uri="{BB962C8B-B14F-4D97-AF65-F5344CB8AC3E}">
        <p14:creationId xmlns:p14="http://schemas.microsoft.com/office/powerpoint/2010/main" val="22972567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F2375-1B96-1CFE-72DF-BF4533A47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 Molecules?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B6D5C-5963-02AE-B212-7FFF438FA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38B5C-2B83-97FD-0266-7A1FE7AF40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14834"/>
          <a:stretch/>
        </p:blipFill>
        <p:spPr>
          <a:xfrm>
            <a:off x="1846813" y="1152176"/>
            <a:ext cx="3524742" cy="4267550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4809AAE3-0386-2762-9555-C9E01BC39185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C50694-BFF2-9346-3509-D8DC1E040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448" y="1152176"/>
            <a:ext cx="4424129" cy="3429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8E9096-714B-6768-270B-E1EA69480F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2598" y="5382657"/>
            <a:ext cx="2934109" cy="120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5604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15566-A8DC-60B6-7A6B-1046C9336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something polar?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76C35-1DA3-AF6D-D7EC-7A6A7685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24225"/>
            <a:ext cx="10515600" cy="2852738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Draw the 3D structure of the molecule (most of the time the Lewis structure works).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Label all exterior atoms with their electronegativities (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- and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+) based on periodic table trends. (up and to the right are most electronegative)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Try to draw a straight line that separates the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- and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+ atoms. If you can, it’s polar, if you can’t it’s nonpolar.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3B20C-5E3B-8958-6521-26A1E3721A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64" y="1209608"/>
            <a:ext cx="11367749" cy="12383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052A93-55E7-7B62-3ECC-062C7F3A4BB1}"/>
              </a:ext>
            </a:extLst>
          </p:cNvPr>
          <p:cNvSpPr txBox="1"/>
          <p:nvPr/>
        </p:nvSpPr>
        <p:spPr>
          <a:xfrm>
            <a:off x="277760" y="747943"/>
            <a:ext cx="2065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Book Version</a:t>
            </a:r>
            <a:endParaRPr lang="en-US" sz="2400" b="1" baseline="-25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42C210-B36F-34AF-ABF2-E8A1726D5C04}"/>
              </a:ext>
            </a:extLst>
          </p:cNvPr>
          <p:cNvSpPr txBox="1"/>
          <p:nvPr/>
        </p:nvSpPr>
        <p:spPr>
          <a:xfrm>
            <a:off x="277760" y="2678757"/>
            <a:ext cx="6151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Com’s Way (works most of the time)</a:t>
            </a:r>
            <a:endParaRPr lang="en-US" sz="2400" b="1" baseline="-25000" dirty="0"/>
          </a:p>
        </p:txBody>
      </p:sp>
    </p:spTree>
    <p:extLst>
      <p:ext uri="{BB962C8B-B14F-4D97-AF65-F5344CB8AC3E}">
        <p14:creationId xmlns:p14="http://schemas.microsoft.com/office/powerpoint/2010/main" val="849964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5996B-A124-DA45-D7D3-2068EA539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 and Nonpolar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56574-AB22-FF7D-B8A7-DEBF53ABD5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C08F1CE6-D6F3-3FCD-D42D-93945E8C47AC}"/>
              </a:ext>
            </a:extLst>
          </p:cNvPr>
          <p:cNvSpPr txBox="1"/>
          <p:nvPr/>
        </p:nvSpPr>
        <p:spPr>
          <a:xfrm>
            <a:off x="261831" y="6329826"/>
            <a:ext cx="70152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https://phet.colorado.edu/sims/html/molecule-polarity/latest/molecule-polarity_all.html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36346B-521F-4E4C-367B-CB6CB2A80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50" y="850012"/>
            <a:ext cx="2686050" cy="31569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1F1AE2F-E603-7317-941B-DEED61441D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3" r="8698"/>
          <a:stretch/>
        </p:blipFill>
        <p:spPr>
          <a:xfrm>
            <a:off x="4598732" y="850012"/>
            <a:ext cx="2994535" cy="33306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06FBD54-9C21-475B-DC4C-04D735A88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1354" y="850012"/>
            <a:ext cx="3162741" cy="309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877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09476-3995-2105-BE6E-936748275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3265F-94F3-E966-C81D-25E334E85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Draw the 3D structures for the following molecules, label each exterior atom with their partial charges (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- and </a:t>
            </a:r>
            <a:r>
              <a:rPr lang="en-US" dirty="0">
                <a:latin typeface="Symbol" panose="05050102010706020507" pitchFamily="18" charset="2"/>
              </a:rPr>
              <a:t>d</a:t>
            </a:r>
            <a:r>
              <a:rPr lang="en-US" dirty="0"/>
              <a:t>+): H</a:t>
            </a:r>
            <a:r>
              <a:rPr lang="en-US" baseline="-25000" dirty="0"/>
              <a:t>2</a:t>
            </a:r>
            <a:r>
              <a:rPr lang="en-US" dirty="0"/>
              <a:t>, Cl</a:t>
            </a:r>
            <a:r>
              <a:rPr lang="en-US" baseline="-25000" dirty="0"/>
              <a:t>2</a:t>
            </a:r>
            <a:r>
              <a:rPr lang="en-US" dirty="0"/>
              <a:t>, HCl, CO, CO</a:t>
            </a:r>
            <a:r>
              <a:rPr lang="en-US" baseline="-25000" dirty="0"/>
              <a:t>2</a:t>
            </a:r>
            <a:r>
              <a:rPr lang="en-US" dirty="0"/>
              <a:t>, CH</a:t>
            </a:r>
            <a:r>
              <a:rPr lang="en-US" baseline="-25000" dirty="0"/>
              <a:t>2</a:t>
            </a:r>
            <a:r>
              <a:rPr lang="en-US" dirty="0"/>
              <a:t>O, CCl</a:t>
            </a:r>
            <a:r>
              <a:rPr lang="en-US" baseline="-25000" dirty="0"/>
              <a:t>4</a:t>
            </a:r>
            <a:r>
              <a:rPr lang="en-US" dirty="0"/>
              <a:t>, CH</a:t>
            </a:r>
            <a:r>
              <a:rPr lang="en-US" baseline="-25000" dirty="0"/>
              <a:t>4</a:t>
            </a:r>
            <a:r>
              <a:rPr lang="en-US" dirty="0"/>
              <a:t>, CH</a:t>
            </a:r>
            <a:r>
              <a:rPr lang="en-US" baseline="-25000" dirty="0"/>
              <a:t>3</a:t>
            </a:r>
            <a:r>
              <a:rPr lang="en-US" dirty="0"/>
              <a:t>F,</a:t>
            </a:r>
            <a:r>
              <a:rPr lang="en-US" baseline="-25000" dirty="0"/>
              <a:t> </a:t>
            </a: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O, NH</a:t>
            </a:r>
            <a:r>
              <a:rPr lang="en-US" baseline="-25000" dirty="0"/>
              <a:t>3</a:t>
            </a:r>
            <a:r>
              <a:rPr lang="en-US" dirty="0"/>
              <a:t>.</a:t>
            </a:r>
          </a:p>
          <a:p>
            <a:r>
              <a:rPr lang="en-US" dirty="0"/>
              <a:t>Indicate if they are polar or not and if so, draw the dipole moment.</a:t>
            </a:r>
          </a:p>
          <a:p>
            <a:r>
              <a:rPr lang="en-US" dirty="0"/>
              <a:t>Do not use the periodic table for electronegativity values, just use the trend of atoms higher and to the right on the periodic table are more electronegative.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6CD69B6A-851C-4E08-6F8A-6FB4A250B87A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</p:spTree>
    <p:extLst>
      <p:ext uri="{BB962C8B-B14F-4D97-AF65-F5344CB8AC3E}">
        <p14:creationId xmlns:p14="http://schemas.microsoft.com/office/powerpoint/2010/main" val="2142641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1A53F-0D5E-4ACE-B718-AA95D714C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247650"/>
            <a:ext cx="11029950" cy="592931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H</a:t>
            </a:r>
            <a:r>
              <a:rPr lang="en-US" baseline="-25000" dirty="0"/>
              <a:t>2</a:t>
            </a:r>
            <a:r>
              <a:rPr lang="en-US" dirty="0"/>
              <a:t> 						Cl</a:t>
            </a:r>
            <a:r>
              <a:rPr lang="en-US" baseline="-25000" dirty="0"/>
              <a:t>2</a:t>
            </a:r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r>
              <a:rPr lang="en-US" dirty="0"/>
              <a:t>HCl						CO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</a:t>
            </a:r>
            <a:r>
              <a:rPr lang="en-US" baseline="-25000" dirty="0"/>
              <a:t>2						</a:t>
            </a:r>
            <a:r>
              <a:rPr lang="en-US" dirty="0"/>
              <a:t>CH</a:t>
            </a:r>
            <a:r>
              <a:rPr lang="en-US" baseline="-25000" dirty="0"/>
              <a:t>2</a:t>
            </a:r>
            <a:r>
              <a:rPr lang="en-US" dirty="0"/>
              <a:t>O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A528DC-D862-2BA1-575F-120D8FCE8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989" y="5371893"/>
            <a:ext cx="7964011" cy="148610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9055D4B7-E455-F94C-60D9-22455A28BCCE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</p:spTree>
    <p:extLst>
      <p:ext uri="{BB962C8B-B14F-4D97-AF65-F5344CB8AC3E}">
        <p14:creationId xmlns:p14="http://schemas.microsoft.com/office/powerpoint/2010/main" val="23760361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D09D8-A3A4-D53E-65A6-18758B8B3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855" y="171450"/>
            <a:ext cx="11847945" cy="65500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CCl</a:t>
            </a:r>
            <a:r>
              <a:rPr lang="en-US" baseline="-25000" dirty="0"/>
              <a:t>4						</a:t>
            </a:r>
            <a:r>
              <a:rPr lang="en-US" dirty="0"/>
              <a:t>CH</a:t>
            </a:r>
            <a:r>
              <a:rPr lang="en-US" baseline="-25000" dirty="0"/>
              <a:t>4</a:t>
            </a:r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endParaRPr lang="en-US" baseline="-25000" dirty="0"/>
          </a:p>
          <a:p>
            <a:pPr marL="0" indent="0">
              <a:buNone/>
            </a:pPr>
            <a:r>
              <a:rPr lang="en-US" dirty="0"/>
              <a:t>CH</a:t>
            </a:r>
            <a:r>
              <a:rPr lang="en-US" baseline="-25000" dirty="0"/>
              <a:t>3</a:t>
            </a:r>
            <a:r>
              <a:rPr lang="en-US" dirty="0"/>
              <a:t>F						H</a:t>
            </a:r>
            <a:r>
              <a:rPr lang="en-US" baseline="-25000" dirty="0"/>
              <a:t>2</a:t>
            </a:r>
            <a:r>
              <a:rPr lang="en-US" dirty="0"/>
              <a:t>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NH</a:t>
            </a:r>
            <a:r>
              <a:rPr lang="en-US" baseline="-25000" dirty="0"/>
              <a:t>3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9CE6CB-A4DC-C1B8-4B6C-474236B8C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989" y="5371893"/>
            <a:ext cx="7964011" cy="1486107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4E4A16FB-B8DC-D18B-3CBD-174932B4B499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4.2</a:t>
            </a:r>
          </a:p>
        </p:txBody>
      </p:sp>
    </p:spTree>
    <p:extLst>
      <p:ext uri="{BB962C8B-B14F-4D97-AF65-F5344CB8AC3E}">
        <p14:creationId xmlns:p14="http://schemas.microsoft.com/office/powerpoint/2010/main" val="30492058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F8CF1-6C7B-2654-8690-5FA30BA3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Polarity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9DC5A-CC1F-6826-067C-028108D65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602673"/>
            <a:ext cx="10515600" cy="4351338"/>
          </a:xfrm>
        </p:spPr>
        <p:txBody>
          <a:bodyPr/>
          <a:lstStyle/>
          <a:p>
            <a:r>
              <a:rPr lang="en-US" dirty="0"/>
              <a:t>https://phet.colorado.edu/en/simulations/molecule-polarity</a:t>
            </a:r>
          </a:p>
        </p:txBody>
      </p:sp>
    </p:spTree>
    <p:extLst>
      <p:ext uri="{BB962C8B-B14F-4D97-AF65-F5344CB8AC3E}">
        <p14:creationId xmlns:p14="http://schemas.microsoft.com/office/powerpoint/2010/main" val="1377002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5816</TotalTime>
  <Words>1309</Words>
  <Application>Microsoft Office PowerPoint</Application>
  <PresentationFormat>Widescreen</PresentationFormat>
  <Paragraphs>216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Aptos</vt:lpstr>
      <vt:lpstr>Aptos Display</vt:lpstr>
      <vt:lpstr>Arial</vt:lpstr>
      <vt:lpstr>Edwardian Script ITC</vt:lpstr>
      <vt:lpstr>Symbol</vt:lpstr>
      <vt:lpstr>Office Theme</vt:lpstr>
      <vt:lpstr>PowerPoint Presentation</vt:lpstr>
      <vt:lpstr>Molecular Structure and Polarity</vt:lpstr>
      <vt:lpstr>Molecular Structure</vt:lpstr>
      <vt:lpstr>Shapes of Molecules and Compounds</vt:lpstr>
      <vt:lpstr>Very Science Version</vt:lpstr>
      <vt:lpstr>Com’s Version</vt:lpstr>
      <vt:lpstr>3D Simulation</vt:lpstr>
      <vt:lpstr>Electron-Pair Geometry (Electron Geometry)</vt:lpstr>
      <vt:lpstr>Covalent Bonds and Lewis Structures (com’s way)</vt:lpstr>
      <vt:lpstr>Lewis Structures to Electron Geometry </vt:lpstr>
      <vt:lpstr>Lewis Structures to Electron Geometry </vt:lpstr>
      <vt:lpstr>Lewis Structures to Electron Geometry </vt:lpstr>
      <vt:lpstr>Drawing 3D Molecules</vt:lpstr>
      <vt:lpstr>Drawing 3D Molecules</vt:lpstr>
      <vt:lpstr>Electron Geometry  and Molecular Structure</vt:lpstr>
      <vt:lpstr>Electron Geometry  and Molecular Structure</vt:lpstr>
      <vt:lpstr>Electron Geometry  and Molecular Structure</vt:lpstr>
      <vt:lpstr>PowerPoint Presentation</vt:lpstr>
      <vt:lpstr>PowerPoint Presentation</vt:lpstr>
      <vt:lpstr>Electronegativity and Polar Covalent Bonds</vt:lpstr>
      <vt:lpstr>Pure Covalent VS Polar Covalent Bonds (Polar Bonds)</vt:lpstr>
      <vt:lpstr>Electronegativity</vt:lpstr>
      <vt:lpstr>Lewis Structures and Sharing of Electrons</vt:lpstr>
      <vt:lpstr>Lewis Structures and Sharing of Electrons</vt:lpstr>
      <vt:lpstr>Lewis Structures and Sharing of Electrons</vt:lpstr>
      <vt:lpstr>PowerPoint Presentation</vt:lpstr>
      <vt:lpstr>Molecular Polarity</vt:lpstr>
      <vt:lpstr>Polar Bonds</vt:lpstr>
      <vt:lpstr>Polar Molecules?</vt:lpstr>
      <vt:lpstr>Polar Molecules?</vt:lpstr>
      <vt:lpstr>Is something polar?</vt:lpstr>
      <vt:lpstr>Polar and Nonpolar</vt:lpstr>
      <vt:lpstr>Practice Problems</vt:lpstr>
      <vt:lpstr>PowerPoint Presentation</vt:lpstr>
      <vt:lpstr>PowerPoint Presentation</vt:lpstr>
      <vt:lpstr>Polarity Simulation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dcterms:created xsi:type="dcterms:W3CDTF">2026-03-02T23:59:03Z</dcterms:created>
  <dcterms:modified xsi:type="dcterms:W3CDTF">2026-06-21T03:18:38Z</dcterms:modified>
</cp:coreProperties>
</file>