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6"/>
  </p:notesMasterIdLst>
  <p:sldIdLst>
    <p:sldId id="356" r:id="rId2"/>
    <p:sldId id="256" r:id="rId3"/>
    <p:sldId id="357" r:id="rId4"/>
    <p:sldId id="304" r:id="rId5"/>
    <p:sldId id="319" r:id="rId6"/>
    <p:sldId id="316" r:id="rId7"/>
    <p:sldId id="327" r:id="rId8"/>
    <p:sldId id="352" r:id="rId9"/>
    <p:sldId id="317" r:id="rId10"/>
    <p:sldId id="305" r:id="rId11"/>
    <p:sldId id="311" r:id="rId12"/>
    <p:sldId id="312" r:id="rId13"/>
    <p:sldId id="320" r:id="rId14"/>
    <p:sldId id="349" r:id="rId15"/>
    <p:sldId id="321" r:id="rId16"/>
    <p:sldId id="326" r:id="rId17"/>
    <p:sldId id="348" r:id="rId18"/>
    <p:sldId id="328" r:id="rId19"/>
    <p:sldId id="324" r:id="rId20"/>
    <p:sldId id="325" r:id="rId21"/>
    <p:sldId id="361" r:id="rId22"/>
    <p:sldId id="360" r:id="rId23"/>
    <p:sldId id="351" r:id="rId24"/>
    <p:sldId id="323" r:id="rId25"/>
    <p:sldId id="334" r:id="rId26"/>
    <p:sldId id="338" r:id="rId27"/>
    <p:sldId id="340" r:id="rId28"/>
    <p:sldId id="341" r:id="rId29"/>
    <p:sldId id="342" r:id="rId30"/>
    <p:sldId id="343" r:id="rId31"/>
    <p:sldId id="350" r:id="rId32"/>
    <p:sldId id="364" r:id="rId33"/>
    <p:sldId id="269" r:id="rId34"/>
    <p:sldId id="270" r:id="rId35"/>
    <p:sldId id="344" r:id="rId36"/>
    <p:sldId id="353" r:id="rId37"/>
    <p:sldId id="345" r:id="rId38"/>
    <p:sldId id="286" r:id="rId39"/>
    <p:sldId id="287" r:id="rId40"/>
    <p:sldId id="272" r:id="rId41"/>
    <p:sldId id="271" r:id="rId42"/>
    <p:sldId id="322" r:id="rId43"/>
    <p:sldId id="301" r:id="rId44"/>
    <p:sldId id="347"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04" autoAdjust="0"/>
    <p:restoredTop sz="94660"/>
  </p:normalViewPr>
  <p:slideViewPr>
    <p:cSldViewPr snapToGrid="0">
      <p:cViewPr varScale="1">
        <p:scale>
          <a:sx n="80" d="100"/>
          <a:sy n="80" d="100"/>
        </p:scale>
        <p:origin x="773"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mmodore St Germain" userId="420783ab-3e48-4f67-af00-cfba62042d5f" providerId="ADAL" clId="{29E9992B-0F8D-4AF6-9A11-A969568DE313}"/>
    <pc:docChg chg="addSld delSld modSld">
      <pc:chgData name="Commodore St Germain" userId="420783ab-3e48-4f67-af00-cfba62042d5f" providerId="ADAL" clId="{29E9992B-0F8D-4AF6-9A11-A969568DE313}" dt="2026-03-16T23:24:10.577" v="75"/>
      <pc:docMkLst>
        <pc:docMk/>
      </pc:docMkLst>
      <pc:sldChg chg="modSp mod">
        <pc:chgData name="Commodore St Germain" userId="420783ab-3e48-4f67-af00-cfba62042d5f" providerId="ADAL" clId="{29E9992B-0F8D-4AF6-9A11-A969568DE313}" dt="2026-03-16T23:16:03.296" v="71" actId="20577"/>
        <pc:sldMkLst>
          <pc:docMk/>
          <pc:sldMk cId="490152429" sldId="256"/>
        </pc:sldMkLst>
        <pc:spChg chg="mod">
          <ac:chgData name="Commodore St Germain" userId="420783ab-3e48-4f67-af00-cfba62042d5f" providerId="ADAL" clId="{29E9992B-0F8D-4AF6-9A11-A969568DE313}" dt="2026-03-16T23:15:41.980" v="37" actId="20577"/>
          <ac:spMkLst>
            <pc:docMk/>
            <pc:sldMk cId="490152429" sldId="256"/>
            <ac:spMk id="2" creationId="{8D9EC2C3-EE7A-C37F-8465-67016C90D0B9}"/>
          </ac:spMkLst>
        </pc:spChg>
        <pc:spChg chg="mod">
          <ac:chgData name="Commodore St Germain" userId="420783ab-3e48-4f67-af00-cfba62042d5f" providerId="ADAL" clId="{29E9992B-0F8D-4AF6-9A11-A969568DE313}" dt="2026-03-16T23:16:03.296" v="71" actId="20577"/>
          <ac:spMkLst>
            <pc:docMk/>
            <pc:sldMk cId="490152429" sldId="256"/>
            <ac:spMk id="3" creationId="{FAE6C167-8755-0957-EC44-727CF70712E3}"/>
          </ac:spMkLst>
        </pc:spChg>
      </pc:sldChg>
      <pc:sldChg chg="del">
        <pc:chgData name="Commodore St Germain" userId="420783ab-3e48-4f67-af00-cfba62042d5f" providerId="ADAL" clId="{29E9992B-0F8D-4AF6-9A11-A969568DE313}" dt="2026-03-16T23:16:10.392" v="72" actId="47"/>
        <pc:sldMkLst>
          <pc:docMk/>
          <pc:sldMk cId="178270684" sldId="257"/>
        </pc:sldMkLst>
      </pc:sldChg>
      <pc:sldChg chg="del">
        <pc:chgData name="Commodore St Germain" userId="420783ab-3e48-4f67-af00-cfba62042d5f" providerId="ADAL" clId="{29E9992B-0F8D-4AF6-9A11-A969568DE313}" dt="2026-03-16T23:16:10.392" v="72" actId="47"/>
        <pc:sldMkLst>
          <pc:docMk/>
          <pc:sldMk cId="1952150569" sldId="258"/>
        </pc:sldMkLst>
      </pc:sldChg>
      <pc:sldChg chg="del">
        <pc:chgData name="Commodore St Germain" userId="420783ab-3e48-4f67-af00-cfba62042d5f" providerId="ADAL" clId="{29E9992B-0F8D-4AF6-9A11-A969568DE313}" dt="2026-03-16T23:16:10.392" v="72" actId="47"/>
        <pc:sldMkLst>
          <pc:docMk/>
          <pc:sldMk cId="3042240113" sldId="259"/>
        </pc:sldMkLst>
      </pc:sldChg>
      <pc:sldChg chg="del">
        <pc:chgData name="Commodore St Germain" userId="420783ab-3e48-4f67-af00-cfba62042d5f" providerId="ADAL" clId="{29E9992B-0F8D-4AF6-9A11-A969568DE313}" dt="2026-03-16T23:16:10.392" v="72" actId="47"/>
        <pc:sldMkLst>
          <pc:docMk/>
          <pc:sldMk cId="1272781784" sldId="260"/>
        </pc:sldMkLst>
      </pc:sldChg>
      <pc:sldChg chg="add del">
        <pc:chgData name="Commodore St Germain" userId="420783ab-3e48-4f67-af00-cfba62042d5f" providerId="ADAL" clId="{29E9992B-0F8D-4AF6-9A11-A969568DE313}" dt="2026-03-16T23:22:59.821" v="74"/>
        <pc:sldMkLst>
          <pc:docMk/>
          <pc:sldMk cId="3618327651" sldId="261"/>
        </pc:sldMkLst>
      </pc:sldChg>
      <pc:sldChg chg="del">
        <pc:chgData name="Commodore St Germain" userId="420783ab-3e48-4f67-af00-cfba62042d5f" providerId="ADAL" clId="{29E9992B-0F8D-4AF6-9A11-A969568DE313}" dt="2026-03-16T23:16:10.392" v="72" actId="47"/>
        <pc:sldMkLst>
          <pc:docMk/>
          <pc:sldMk cId="389111717" sldId="262"/>
        </pc:sldMkLst>
      </pc:sldChg>
      <pc:sldChg chg="del">
        <pc:chgData name="Commodore St Germain" userId="420783ab-3e48-4f67-af00-cfba62042d5f" providerId="ADAL" clId="{29E9992B-0F8D-4AF6-9A11-A969568DE313}" dt="2026-03-16T23:16:10.392" v="72" actId="47"/>
        <pc:sldMkLst>
          <pc:docMk/>
          <pc:sldMk cId="2043299969" sldId="263"/>
        </pc:sldMkLst>
      </pc:sldChg>
      <pc:sldChg chg="del">
        <pc:chgData name="Commodore St Germain" userId="420783ab-3e48-4f67-af00-cfba62042d5f" providerId="ADAL" clId="{29E9992B-0F8D-4AF6-9A11-A969568DE313}" dt="2026-03-16T23:16:10.392" v="72" actId="47"/>
        <pc:sldMkLst>
          <pc:docMk/>
          <pc:sldMk cId="3140214446" sldId="264"/>
        </pc:sldMkLst>
      </pc:sldChg>
      <pc:sldChg chg="del">
        <pc:chgData name="Commodore St Germain" userId="420783ab-3e48-4f67-af00-cfba62042d5f" providerId="ADAL" clId="{29E9992B-0F8D-4AF6-9A11-A969568DE313}" dt="2026-03-16T23:16:10.392" v="72" actId="47"/>
        <pc:sldMkLst>
          <pc:docMk/>
          <pc:sldMk cId="1860560278" sldId="265"/>
        </pc:sldMkLst>
      </pc:sldChg>
      <pc:sldChg chg="del">
        <pc:chgData name="Commodore St Germain" userId="420783ab-3e48-4f67-af00-cfba62042d5f" providerId="ADAL" clId="{29E9992B-0F8D-4AF6-9A11-A969568DE313}" dt="2026-03-16T23:16:10.392" v="72" actId="47"/>
        <pc:sldMkLst>
          <pc:docMk/>
          <pc:sldMk cId="2145646465" sldId="266"/>
        </pc:sldMkLst>
      </pc:sldChg>
      <pc:sldChg chg="del">
        <pc:chgData name="Commodore St Germain" userId="420783ab-3e48-4f67-af00-cfba62042d5f" providerId="ADAL" clId="{29E9992B-0F8D-4AF6-9A11-A969568DE313}" dt="2026-03-16T23:16:10.392" v="72" actId="47"/>
        <pc:sldMkLst>
          <pc:docMk/>
          <pc:sldMk cId="2540781402" sldId="267"/>
        </pc:sldMkLst>
      </pc:sldChg>
      <pc:sldChg chg="del">
        <pc:chgData name="Commodore St Germain" userId="420783ab-3e48-4f67-af00-cfba62042d5f" providerId="ADAL" clId="{29E9992B-0F8D-4AF6-9A11-A969568DE313}" dt="2026-03-16T23:16:10.392" v="72" actId="47"/>
        <pc:sldMkLst>
          <pc:docMk/>
          <pc:sldMk cId="3561620801" sldId="268"/>
        </pc:sldMkLst>
      </pc:sldChg>
      <pc:sldChg chg="del">
        <pc:chgData name="Commodore St Germain" userId="420783ab-3e48-4f67-af00-cfba62042d5f" providerId="ADAL" clId="{29E9992B-0F8D-4AF6-9A11-A969568DE313}" dt="2026-03-16T23:16:10.392" v="72" actId="47"/>
        <pc:sldMkLst>
          <pc:docMk/>
          <pc:sldMk cId="2445998418" sldId="277"/>
        </pc:sldMkLst>
      </pc:sldChg>
      <pc:sldChg chg="del">
        <pc:chgData name="Commodore St Germain" userId="420783ab-3e48-4f67-af00-cfba62042d5f" providerId="ADAL" clId="{29E9992B-0F8D-4AF6-9A11-A969568DE313}" dt="2026-03-16T23:16:10.392" v="72" actId="47"/>
        <pc:sldMkLst>
          <pc:docMk/>
          <pc:sldMk cId="595573431" sldId="278"/>
        </pc:sldMkLst>
      </pc:sldChg>
      <pc:sldChg chg="del">
        <pc:chgData name="Commodore St Germain" userId="420783ab-3e48-4f67-af00-cfba62042d5f" providerId="ADAL" clId="{29E9992B-0F8D-4AF6-9A11-A969568DE313}" dt="2026-03-16T23:16:10.392" v="72" actId="47"/>
        <pc:sldMkLst>
          <pc:docMk/>
          <pc:sldMk cId="3792283493" sldId="279"/>
        </pc:sldMkLst>
      </pc:sldChg>
      <pc:sldChg chg="del">
        <pc:chgData name="Commodore St Germain" userId="420783ab-3e48-4f67-af00-cfba62042d5f" providerId="ADAL" clId="{29E9992B-0F8D-4AF6-9A11-A969568DE313}" dt="2026-03-16T23:16:10.392" v="72" actId="47"/>
        <pc:sldMkLst>
          <pc:docMk/>
          <pc:sldMk cId="3925045980" sldId="281"/>
        </pc:sldMkLst>
      </pc:sldChg>
      <pc:sldChg chg="del">
        <pc:chgData name="Commodore St Germain" userId="420783ab-3e48-4f67-af00-cfba62042d5f" providerId="ADAL" clId="{29E9992B-0F8D-4AF6-9A11-A969568DE313}" dt="2026-03-16T23:16:10.392" v="72" actId="47"/>
        <pc:sldMkLst>
          <pc:docMk/>
          <pc:sldMk cId="397923961" sldId="282"/>
        </pc:sldMkLst>
      </pc:sldChg>
      <pc:sldChg chg="del">
        <pc:chgData name="Commodore St Germain" userId="420783ab-3e48-4f67-af00-cfba62042d5f" providerId="ADAL" clId="{29E9992B-0F8D-4AF6-9A11-A969568DE313}" dt="2026-03-16T23:16:10.392" v="72" actId="47"/>
        <pc:sldMkLst>
          <pc:docMk/>
          <pc:sldMk cId="1754371123" sldId="283"/>
        </pc:sldMkLst>
      </pc:sldChg>
      <pc:sldChg chg="del">
        <pc:chgData name="Commodore St Germain" userId="420783ab-3e48-4f67-af00-cfba62042d5f" providerId="ADAL" clId="{29E9992B-0F8D-4AF6-9A11-A969568DE313}" dt="2026-03-16T23:16:10.392" v="72" actId="47"/>
        <pc:sldMkLst>
          <pc:docMk/>
          <pc:sldMk cId="4127048360" sldId="285"/>
        </pc:sldMkLst>
      </pc:sldChg>
      <pc:sldChg chg="del">
        <pc:chgData name="Commodore St Germain" userId="420783ab-3e48-4f67-af00-cfba62042d5f" providerId="ADAL" clId="{29E9992B-0F8D-4AF6-9A11-A969568DE313}" dt="2026-03-16T23:16:10.392" v="72" actId="47"/>
        <pc:sldMkLst>
          <pc:docMk/>
          <pc:sldMk cId="3740031918" sldId="301"/>
        </pc:sldMkLst>
      </pc:sldChg>
      <pc:sldChg chg="add">
        <pc:chgData name="Commodore St Germain" userId="420783ab-3e48-4f67-af00-cfba62042d5f" providerId="ADAL" clId="{29E9992B-0F8D-4AF6-9A11-A969568DE313}" dt="2026-03-16T23:24:10.577" v="75"/>
        <pc:sldMkLst>
          <pc:docMk/>
          <pc:sldMk cId="4246797346" sldId="301"/>
        </pc:sldMkLst>
      </pc:sldChg>
      <pc:sldChg chg="del">
        <pc:chgData name="Commodore St Germain" userId="420783ab-3e48-4f67-af00-cfba62042d5f" providerId="ADAL" clId="{29E9992B-0F8D-4AF6-9A11-A969568DE313}" dt="2026-03-16T23:16:10.392" v="72" actId="47"/>
        <pc:sldMkLst>
          <pc:docMk/>
          <pc:sldMk cId="329686628" sldId="302"/>
        </pc:sldMkLst>
      </pc:sldChg>
      <pc:sldChg chg="del">
        <pc:chgData name="Commodore St Germain" userId="420783ab-3e48-4f67-af00-cfba62042d5f" providerId="ADAL" clId="{29E9992B-0F8D-4AF6-9A11-A969568DE313}" dt="2026-03-16T23:16:12.084" v="73" actId="47"/>
        <pc:sldMkLst>
          <pc:docMk/>
          <pc:sldMk cId="124810816" sldId="303"/>
        </pc:sldMkLst>
      </pc:sldChg>
    </pc:docChg>
  </pc:docChgLst>
  <pc:docChgLst>
    <pc:chgData name="Commodore St Germain" userId="420783ab-3e48-4f67-af00-cfba62042d5f" providerId="ADAL" clId="{B47F8294-67D2-494F-AC48-D0C62BF26AC2}"/>
    <pc:docChg chg="delSld modSld">
      <pc:chgData name="Commodore St Germain" userId="420783ab-3e48-4f67-af00-cfba62042d5f" providerId="ADAL" clId="{B47F8294-67D2-494F-AC48-D0C62BF26AC2}" dt="2026-09-02T18:18:56.591" v="3" actId="20577"/>
      <pc:docMkLst>
        <pc:docMk/>
      </pc:docMkLst>
      <pc:sldChg chg="modSp mod">
        <pc:chgData name="Commodore St Germain" userId="420783ab-3e48-4f67-af00-cfba62042d5f" providerId="ADAL" clId="{B47F8294-67D2-494F-AC48-D0C62BF26AC2}" dt="2026-09-02T18:18:56.591" v="3" actId="20577"/>
        <pc:sldMkLst>
          <pc:docMk/>
          <pc:sldMk cId="220046398" sldId="345"/>
        </pc:sldMkLst>
        <pc:spChg chg="mod">
          <ac:chgData name="Commodore St Germain" userId="420783ab-3e48-4f67-af00-cfba62042d5f" providerId="ADAL" clId="{B47F8294-67D2-494F-AC48-D0C62BF26AC2}" dt="2026-09-02T18:18:56.591" v="3" actId="20577"/>
          <ac:spMkLst>
            <pc:docMk/>
            <pc:sldMk cId="220046398" sldId="345"/>
            <ac:spMk id="10" creationId="{81701443-411F-F86F-D2B5-8239E5D1D6AB}"/>
          </ac:spMkLst>
        </pc:spChg>
      </pc:sldChg>
      <pc:sldChg chg="del">
        <pc:chgData name="Commodore St Germain" userId="420783ab-3e48-4f67-af00-cfba62042d5f" providerId="ADAL" clId="{B47F8294-67D2-494F-AC48-D0C62BF26AC2}" dt="2026-06-21T03:10:47.127" v="0" actId="47"/>
        <pc:sldMkLst>
          <pc:docMk/>
          <pc:sldMk cId="4269579287" sldId="358"/>
        </pc:sldMkLst>
      </pc:sldChg>
      <pc:sldChg chg="del">
        <pc:chgData name="Commodore St Germain" userId="420783ab-3e48-4f67-af00-cfba62042d5f" providerId="ADAL" clId="{B47F8294-67D2-494F-AC48-D0C62BF26AC2}" dt="2026-06-21T03:10:47.127" v="0" actId="47"/>
        <pc:sldMkLst>
          <pc:docMk/>
          <pc:sldMk cId="3691386379" sldId="359"/>
        </pc:sldMkLst>
      </pc:sldChg>
      <pc:sldChg chg="del">
        <pc:chgData name="Commodore St Germain" userId="420783ab-3e48-4f67-af00-cfba62042d5f" providerId="ADAL" clId="{B47F8294-67D2-494F-AC48-D0C62BF26AC2}" dt="2026-06-21T03:10:51.755" v="1" actId="47"/>
        <pc:sldMkLst>
          <pc:docMk/>
          <pc:sldMk cId="1691546338" sldId="362"/>
        </pc:sldMkLst>
      </pc:sldChg>
      <pc:sldChg chg="del">
        <pc:chgData name="Commodore St Germain" userId="420783ab-3e48-4f67-af00-cfba62042d5f" providerId="ADAL" clId="{B47F8294-67D2-494F-AC48-D0C62BF26AC2}" dt="2026-06-21T03:10:51.755" v="1" actId="47"/>
        <pc:sldMkLst>
          <pc:docMk/>
          <pc:sldMk cId="3472628026" sldId="363"/>
        </pc:sldMkLst>
      </pc:sldChg>
    </pc:docChg>
  </pc:docChgLst>
  <pc:docChgLst>
    <pc:chgData name="Commodore St Germain" userId="420783ab-3e48-4f67-af00-cfba62042d5f" providerId="ADAL" clId="{8F6EF5B9-564F-4B6E-BA14-59F096A5143E}"/>
    <pc:docChg chg="undo custSel addSld delSld modSld sldOrd modMainMaster">
      <pc:chgData name="Commodore St Germain" userId="420783ab-3e48-4f67-af00-cfba62042d5f" providerId="ADAL" clId="{8F6EF5B9-564F-4B6E-BA14-59F096A5143E}" dt="2026-03-16T23:01:44.475" v="2034" actId="6549"/>
      <pc:docMkLst>
        <pc:docMk/>
      </pc:docMkLst>
      <pc:sldChg chg="addSp modSp new mod">
        <pc:chgData name="Commodore St Germain" userId="420783ab-3e48-4f67-af00-cfba62042d5f" providerId="ADAL" clId="{8F6EF5B9-564F-4B6E-BA14-59F096A5143E}" dt="2026-03-16T23:01:44.475" v="2034" actId="6549"/>
        <pc:sldMkLst>
          <pc:docMk/>
          <pc:sldMk cId="490152429" sldId="256"/>
        </pc:sldMkLst>
        <pc:spChg chg="mod">
          <ac:chgData name="Commodore St Germain" userId="420783ab-3e48-4f67-af00-cfba62042d5f" providerId="ADAL" clId="{8F6EF5B9-564F-4B6E-BA14-59F096A5143E}" dt="2026-03-03T00:04:58.422" v="68" actId="20577"/>
          <ac:spMkLst>
            <pc:docMk/>
            <pc:sldMk cId="490152429" sldId="256"/>
            <ac:spMk id="2" creationId="{8D9EC2C3-EE7A-C37F-8465-67016C90D0B9}"/>
          </ac:spMkLst>
        </pc:spChg>
        <pc:spChg chg="mod">
          <ac:chgData name="Commodore St Germain" userId="420783ab-3e48-4f67-af00-cfba62042d5f" providerId="ADAL" clId="{8F6EF5B9-564F-4B6E-BA14-59F096A5143E}" dt="2026-03-16T23:01:44.475" v="2034" actId="6549"/>
          <ac:spMkLst>
            <pc:docMk/>
            <pc:sldMk cId="490152429" sldId="256"/>
            <ac:spMk id="3" creationId="{FAE6C167-8755-0957-EC44-727CF70712E3}"/>
          </ac:spMkLst>
        </pc:spChg>
        <pc:spChg chg="add mod">
          <ac:chgData name="Commodore St Germain" userId="420783ab-3e48-4f67-af00-cfba62042d5f" providerId="ADAL" clId="{8F6EF5B9-564F-4B6E-BA14-59F096A5143E}" dt="2026-03-16T22:58:59.469" v="1901" actId="207"/>
          <ac:spMkLst>
            <pc:docMk/>
            <pc:sldMk cId="490152429" sldId="256"/>
            <ac:spMk id="4" creationId="{3661DBAF-79F6-EE03-C3C2-451A2FAC53B1}"/>
          </ac:spMkLst>
        </pc:spChg>
      </pc:sldChg>
      <pc:sldChg chg="addSp modSp new mod">
        <pc:chgData name="Commodore St Germain" userId="420783ab-3e48-4f67-af00-cfba62042d5f" providerId="ADAL" clId="{8F6EF5B9-564F-4B6E-BA14-59F096A5143E}" dt="2026-03-03T00:01:39.799" v="39" actId="1076"/>
        <pc:sldMkLst>
          <pc:docMk/>
          <pc:sldMk cId="178270684" sldId="257"/>
        </pc:sldMkLst>
        <pc:spChg chg="mod">
          <ac:chgData name="Commodore St Germain" userId="420783ab-3e48-4f67-af00-cfba62042d5f" providerId="ADAL" clId="{8F6EF5B9-564F-4B6E-BA14-59F096A5143E}" dt="2026-03-03T00:00:11.013" v="31" actId="14100"/>
          <ac:spMkLst>
            <pc:docMk/>
            <pc:sldMk cId="178270684" sldId="257"/>
            <ac:spMk id="2" creationId="{8EA70648-626B-75C4-541B-B600F64F8700}"/>
          </ac:spMkLst>
        </pc:spChg>
        <pc:picChg chg="add mod">
          <ac:chgData name="Commodore St Germain" userId="420783ab-3e48-4f67-af00-cfba62042d5f" providerId="ADAL" clId="{8F6EF5B9-564F-4B6E-BA14-59F096A5143E}" dt="2026-03-03T00:01:39.799" v="39" actId="1076"/>
          <ac:picMkLst>
            <pc:docMk/>
            <pc:sldMk cId="178270684" sldId="257"/>
            <ac:picMk id="5" creationId="{8F67E2EB-7201-F25F-BDAF-D8ED915E0A6C}"/>
          </ac:picMkLst>
        </pc:picChg>
      </pc:sldChg>
      <pc:sldChg chg="addSp modSp new mod">
        <pc:chgData name="Commodore St Germain" userId="420783ab-3e48-4f67-af00-cfba62042d5f" providerId="ADAL" clId="{8F6EF5B9-564F-4B6E-BA14-59F096A5143E}" dt="2026-03-03T00:07:43.761" v="88" actId="1076"/>
        <pc:sldMkLst>
          <pc:docMk/>
          <pc:sldMk cId="1952150569" sldId="258"/>
        </pc:sldMkLst>
        <pc:spChg chg="mod">
          <ac:chgData name="Commodore St Germain" userId="420783ab-3e48-4f67-af00-cfba62042d5f" providerId="ADAL" clId="{8F6EF5B9-564F-4B6E-BA14-59F096A5143E}" dt="2026-03-03T00:07:32.899" v="84" actId="20577"/>
          <ac:spMkLst>
            <pc:docMk/>
            <pc:sldMk cId="1952150569" sldId="258"/>
            <ac:spMk id="2" creationId="{8A7A91A4-79AA-75A3-41D0-0A22979301EE}"/>
          </ac:spMkLst>
        </pc:spChg>
        <pc:picChg chg="add mod">
          <ac:chgData name="Commodore St Germain" userId="420783ab-3e48-4f67-af00-cfba62042d5f" providerId="ADAL" clId="{8F6EF5B9-564F-4B6E-BA14-59F096A5143E}" dt="2026-03-03T00:07:43.761" v="88" actId="1076"/>
          <ac:picMkLst>
            <pc:docMk/>
            <pc:sldMk cId="1952150569" sldId="258"/>
            <ac:picMk id="5" creationId="{1DD33928-75E4-2465-18B8-04694986355A}"/>
          </ac:picMkLst>
        </pc:picChg>
      </pc:sldChg>
      <pc:sldChg chg="addSp modSp new mod">
        <pc:chgData name="Commodore St Germain" userId="420783ab-3e48-4f67-af00-cfba62042d5f" providerId="ADAL" clId="{8F6EF5B9-564F-4B6E-BA14-59F096A5143E}" dt="2026-03-03T00:08:53.126" v="145" actId="1076"/>
        <pc:sldMkLst>
          <pc:docMk/>
          <pc:sldMk cId="3042240113" sldId="259"/>
        </pc:sldMkLst>
        <pc:spChg chg="mod">
          <ac:chgData name="Commodore St Germain" userId="420783ab-3e48-4f67-af00-cfba62042d5f" providerId="ADAL" clId="{8F6EF5B9-564F-4B6E-BA14-59F096A5143E}" dt="2026-03-03T00:08:06.272" v="116" actId="20577"/>
          <ac:spMkLst>
            <pc:docMk/>
            <pc:sldMk cId="3042240113" sldId="259"/>
            <ac:spMk id="2" creationId="{3DFB2B07-59F2-2D27-AA6C-1BCBC7F9ADDE}"/>
          </ac:spMkLst>
        </pc:spChg>
        <pc:picChg chg="add mod">
          <ac:chgData name="Commodore St Germain" userId="420783ab-3e48-4f67-af00-cfba62042d5f" providerId="ADAL" clId="{8F6EF5B9-564F-4B6E-BA14-59F096A5143E}" dt="2026-03-03T00:08:10.813" v="118" actId="1076"/>
          <ac:picMkLst>
            <pc:docMk/>
            <pc:sldMk cId="3042240113" sldId="259"/>
            <ac:picMk id="5" creationId="{EEC9EF99-1631-87B3-EF23-F985DB69B5C6}"/>
          </ac:picMkLst>
        </pc:picChg>
        <pc:picChg chg="add mod">
          <ac:chgData name="Commodore St Germain" userId="420783ab-3e48-4f67-af00-cfba62042d5f" providerId="ADAL" clId="{8F6EF5B9-564F-4B6E-BA14-59F096A5143E}" dt="2026-03-03T00:08:53.126" v="145" actId="1076"/>
          <ac:picMkLst>
            <pc:docMk/>
            <pc:sldMk cId="3042240113" sldId="259"/>
            <ac:picMk id="6" creationId="{FC80E9DD-A119-FA93-93B3-833D6F7FF9E3}"/>
          </ac:picMkLst>
        </pc:picChg>
      </pc:sldChg>
      <pc:sldChg chg="addSp delSp modSp new mod ord">
        <pc:chgData name="Commodore St Germain" userId="420783ab-3e48-4f67-af00-cfba62042d5f" providerId="ADAL" clId="{8F6EF5B9-564F-4B6E-BA14-59F096A5143E}" dt="2026-03-03T00:14:54.821" v="174"/>
        <pc:sldMkLst>
          <pc:docMk/>
          <pc:sldMk cId="1272781784" sldId="260"/>
        </pc:sldMkLst>
        <pc:spChg chg="mod">
          <ac:chgData name="Commodore St Germain" userId="420783ab-3e48-4f67-af00-cfba62042d5f" providerId="ADAL" clId="{8F6EF5B9-564F-4B6E-BA14-59F096A5143E}" dt="2026-03-03T00:14:05.569" v="165" actId="20577"/>
          <ac:spMkLst>
            <pc:docMk/>
            <pc:sldMk cId="1272781784" sldId="260"/>
            <ac:spMk id="2" creationId="{A8F92580-CF74-03A1-DE06-932779B0D218}"/>
          </ac:spMkLst>
        </pc:spChg>
        <pc:spChg chg="add del">
          <ac:chgData name="Commodore St Germain" userId="420783ab-3e48-4f67-af00-cfba62042d5f" providerId="ADAL" clId="{8F6EF5B9-564F-4B6E-BA14-59F096A5143E}" dt="2026-03-03T00:14:28.390" v="168" actId="22"/>
          <ac:spMkLst>
            <pc:docMk/>
            <pc:sldMk cId="1272781784" sldId="260"/>
            <ac:spMk id="3" creationId="{9B2F8D6B-41C8-4BB3-529E-C83E07F95E43}"/>
          </ac:spMkLst>
        </pc:spChg>
        <pc:picChg chg="add del mod">
          <ac:chgData name="Commodore St Germain" userId="420783ab-3e48-4f67-af00-cfba62042d5f" providerId="ADAL" clId="{8F6EF5B9-564F-4B6E-BA14-59F096A5143E}" dt="2026-03-03T00:08:44.888" v="143" actId="21"/>
          <ac:picMkLst>
            <pc:docMk/>
            <pc:sldMk cId="1272781784" sldId="260"/>
            <ac:picMk id="5" creationId="{FC80E9DD-A119-FA93-93B3-833D6F7FF9E3}"/>
          </ac:picMkLst>
        </pc:picChg>
        <pc:picChg chg="add mod">
          <ac:chgData name="Commodore St Germain" userId="420783ab-3e48-4f67-af00-cfba62042d5f" providerId="ADAL" clId="{8F6EF5B9-564F-4B6E-BA14-59F096A5143E}" dt="2026-03-03T00:14:09.790" v="166" actId="1076"/>
          <ac:picMkLst>
            <pc:docMk/>
            <pc:sldMk cId="1272781784" sldId="260"/>
            <ac:picMk id="7" creationId="{45B2C95D-B81C-CD37-538C-A303E58C7509}"/>
          </ac:picMkLst>
        </pc:picChg>
        <pc:picChg chg="add del mod ord">
          <ac:chgData name="Commodore St Germain" userId="420783ab-3e48-4f67-af00-cfba62042d5f" providerId="ADAL" clId="{8F6EF5B9-564F-4B6E-BA14-59F096A5143E}" dt="2026-03-03T00:14:28.390" v="168" actId="22"/>
          <ac:picMkLst>
            <pc:docMk/>
            <pc:sldMk cId="1272781784" sldId="260"/>
            <ac:picMk id="9" creationId="{A62D387A-C410-3E68-7AEE-85529F5F219B}"/>
          </ac:picMkLst>
        </pc:picChg>
        <pc:picChg chg="add mod">
          <ac:chgData name="Commodore St Germain" userId="420783ab-3e48-4f67-af00-cfba62042d5f" providerId="ADAL" clId="{8F6EF5B9-564F-4B6E-BA14-59F096A5143E}" dt="2026-03-03T00:14:38.042" v="172" actId="1076"/>
          <ac:picMkLst>
            <pc:docMk/>
            <pc:sldMk cId="1272781784" sldId="260"/>
            <ac:picMk id="11" creationId="{C9574068-D65E-99CD-59E4-F47CD5FFCC40}"/>
          </ac:picMkLst>
        </pc:picChg>
      </pc:sldChg>
      <pc:sldChg chg="addSp modSp new mod">
        <pc:chgData name="Commodore St Germain" userId="420783ab-3e48-4f67-af00-cfba62042d5f" providerId="ADAL" clId="{8F6EF5B9-564F-4B6E-BA14-59F096A5143E}" dt="2026-03-03T00:15:30.187" v="185" actId="1076"/>
        <pc:sldMkLst>
          <pc:docMk/>
          <pc:sldMk cId="3618327651" sldId="261"/>
        </pc:sldMkLst>
        <pc:spChg chg="mod">
          <ac:chgData name="Commodore St Germain" userId="420783ab-3e48-4f67-af00-cfba62042d5f" providerId="ADAL" clId="{8F6EF5B9-564F-4B6E-BA14-59F096A5143E}" dt="2026-03-03T00:15:26.415" v="184" actId="20577"/>
          <ac:spMkLst>
            <pc:docMk/>
            <pc:sldMk cId="3618327651" sldId="261"/>
            <ac:spMk id="2" creationId="{B148F8F0-D6E6-2F81-28D5-CAF790576A08}"/>
          </ac:spMkLst>
        </pc:spChg>
        <pc:picChg chg="add mod">
          <ac:chgData name="Commodore St Germain" userId="420783ab-3e48-4f67-af00-cfba62042d5f" providerId="ADAL" clId="{8F6EF5B9-564F-4B6E-BA14-59F096A5143E}" dt="2026-03-03T00:15:30.187" v="185" actId="1076"/>
          <ac:picMkLst>
            <pc:docMk/>
            <pc:sldMk cId="3618327651" sldId="261"/>
            <ac:picMk id="5" creationId="{A5539DE4-7DE8-9BBD-780C-A33AC91DCEE3}"/>
          </ac:picMkLst>
        </pc:picChg>
      </pc:sldChg>
      <pc:sldChg chg="addSp modSp new mod">
        <pc:chgData name="Commodore St Germain" userId="420783ab-3e48-4f67-af00-cfba62042d5f" providerId="ADAL" clId="{8F6EF5B9-564F-4B6E-BA14-59F096A5143E}" dt="2026-03-03T00:31:17.225" v="251" actId="1076"/>
        <pc:sldMkLst>
          <pc:docMk/>
          <pc:sldMk cId="389111717" sldId="262"/>
        </pc:sldMkLst>
        <pc:spChg chg="mod">
          <ac:chgData name="Commodore St Germain" userId="420783ab-3e48-4f67-af00-cfba62042d5f" providerId="ADAL" clId="{8F6EF5B9-564F-4B6E-BA14-59F096A5143E}" dt="2026-03-03T00:31:10.256" v="249" actId="20577"/>
          <ac:spMkLst>
            <pc:docMk/>
            <pc:sldMk cId="389111717" sldId="262"/>
            <ac:spMk id="2" creationId="{8EA4EF04-A398-A545-F0BC-6AC8B8EB07D3}"/>
          </ac:spMkLst>
        </pc:spChg>
        <pc:picChg chg="add mod">
          <ac:chgData name="Commodore St Germain" userId="420783ab-3e48-4f67-af00-cfba62042d5f" providerId="ADAL" clId="{8F6EF5B9-564F-4B6E-BA14-59F096A5143E}" dt="2026-03-03T00:31:17.225" v="251" actId="1076"/>
          <ac:picMkLst>
            <pc:docMk/>
            <pc:sldMk cId="389111717" sldId="262"/>
            <ac:picMk id="5" creationId="{621D3262-BB06-EE64-4DDF-517D5DED0512}"/>
          </ac:picMkLst>
        </pc:picChg>
      </pc:sldChg>
      <pc:sldChg chg="addSp delSp modSp new mod">
        <pc:chgData name="Commodore St Germain" userId="420783ab-3e48-4f67-af00-cfba62042d5f" providerId="ADAL" clId="{8F6EF5B9-564F-4B6E-BA14-59F096A5143E}" dt="2026-03-03T01:16:17.088" v="1411" actId="1076"/>
        <pc:sldMkLst>
          <pc:docMk/>
          <pc:sldMk cId="2043299969" sldId="263"/>
        </pc:sldMkLst>
        <pc:spChg chg="mod">
          <ac:chgData name="Commodore St Germain" userId="420783ab-3e48-4f67-af00-cfba62042d5f" providerId="ADAL" clId="{8F6EF5B9-564F-4B6E-BA14-59F096A5143E}" dt="2026-03-03T00:31:41.810" v="263" actId="20577"/>
          <ac:spMkLst>
            <pc:docMk/>
            <pc:sldMk cId="2043299969" sldId="263"/>
            <ac:spMk id="2" creationId="{733CA280-3F8E-06F8-C64C-FC2D6C51193F}"/>
          </ac:spMkLst>
        </pc:spChg>
        <pc:spChg chg="del">
          <ac:chgData name="Commodore St Germain" userId="420783ab-3e48-4f67-af00-cfba62042d5f" providerId="ADAL" clId="{8F6EF5B9-564F-4B6E-BA14-59F096A5143E}" dt="2026-03-03T00:34:47.128" v="273" actId="478"/>
          <ac:spMkLst>
            <pc:docMk/>
            <pc:sldMk cId="2043299969" sldId="263"/>
            <ac:spMk id="3" creationId="{F94ABD90-324E-A213-AFEC-DFBB62117ADF}"/>
          </ac:spMkLst>
        </pc:spChg>
        <pc:picChg chg="add mod">
          <ac:chgData name="Commodore St Germain" userId="420783ab-3e48-4f67-af00-cfba62042d5f" providerId="ADAL" clId="{8F6EF5B9-564F-4B6E-BA14-59F096A5143E}" dt="2026-03-03T00:31:46.373" v="265" actId="1076"/>
          <ac:picMkLst>
            <pc:docMk/>
            <pc:sldMk cId="2043299969" sldId="263"/>
            <ac:picMk id="5" creationId="{16F52E0A-7839-7CF5-8828-AF533159E213}"/>
          </ac:picMkLst>
        </pc:picChg>
        <pc:picChg chg="add mod modCrop">
          <ac:chgData name="Commodore St Germain" userId="420783ab-3e48-4f67-af00-cfba62042d5f" providerId="ADAL" clId="{8F6EF5B9-564F-4B6E-BA14-59F096A5143E}" dt="2026-03-03T01:16:17.088" v="1411" actId="1076"/>
          <ac:picMkLst>
            <pc:docMk/>
            <pc:sldMk cId="2043299969" sldId="263"/>
            <ac:picMk id="7" creationId="{CAF36FCD-886B-99C0-DF09-661A81C16BBB}"/>
          </ac:picMkLst>
        </pc:picChg>
        <pc:picChg chg="add del mod">
          <ac:chgData name="Commodore St Germain" userId="420783ab-3e48-4f67-af00-cfba62042d5f" providerId="ADAL" clId="{8F6EF5B9-564F-4B6E-BA14-59F096A5143E}" dt="2026-03-03T00:34:51.622" v="274" actId="478"/>
          <ac:picMkLst>
            <pc:docMk/>
            <pc:sldMk cId="2043299969" sldId="263"/>
            <ac:picMk id="9" creationId="{1A08267F-7B60-81F4-7B5D-91F16B47DF1A}"/>
          </ac:picMkLst>
        </pc:picChg>
        <pc:picChg chg="add mod">
          <ac:chgData name="Commodore St Germain" userId="420783ab-3e48-4f67-af00-cfba62042d5f" providerId="ADAL" clId="{8F6EF5B9-564F-4B6E-BA14-59F096A5143E}" dt="2026-03-03T01:16:14.103" v="1410" actId="1076"/>
          <ac:picMkLst>
            <pc:docMk/>
            <pc:sldMk cId="2043299969" sldId="263"/>
            <ac:picMk id="11" creationId="{3344B579-3662-C1AB-4FE3-420540D3F17E}"/>
          </ac:picMkLst>
        </pc:picChg>
        <pc:picChg chg="add mod modCrop">
          <ac:chgData name="Commodore St Germain" userId="420783ab-3e48-4f67-af00-cfba62042d5f" providerId="ADAL" clId="{8F6EF5B9-564F-4B6E-BA14-59F096A5143E}" dt="2026-03-03T01:16:08.642" v="1409" actId="732"/>
          <ac:picMkLst>
            <pc:docMk/>
            <pc:sldMk cId="2043299969" sldId="263"/>
            <ac:picMk id="12" creationId="{0D563AEC-0F21-0FA3-BBE0-0DF5CB9FA539}"/>
          </ac:picMkLst>
        </pc:picChg>
      </pc:sldChg>
      <pc:sldChg chg="addSp delSp modSp new mod">
        <pc:chgData name="Commodore St Germain" userId="420783ab-3e48-4f67-af00-cfba62042d5f" providerId="ADAL" clId="{8F6EF5B9-564F-4B6E-BA14-59F096A5143E}" dt="2026-03-05T16:45:44.211" v="1793" actId="1076"/>
        <pc:sldMkLst>
          <pc:docMk/>
          <pc:sldMk cId="3140214446" sldId="264"/>
        </pc:sldMkLst>
        <pc:spChg chg="mod">
          <ac:chgData name="Commodore St Germain" userId="420783ab-3e48-4f67-af00-cfba62042d5f" providerId="ADAL" clId="{8F6EF5B9-564F-4B6E-BA14-59F096A5143E}" dt="2026-03-03T00:17:09.402" v="210" actId="20577"/>
          <ac:spMkLst>
            <pc:docMk/>
            <pc:sldMk cId="3140214446" sldId="264"/>
            <ac:spMk id="2" creationId="{89CFA028-A444-F5A5-D31A-09AC3A39A1DF}"/>
          </ac:spMkLst>
        </pc:spChg>
        <pc:spChg chg="del">
          <ac:chgData name="Commodore St Germain" userId="420783ab-3e48-4f67-af00-cfba62042d5f" providerId="ADAL" clId="{8F6EF5B9-564F-4B6E-BA14-59F096A5143E}" dt="2026-03-03T00:18:16.699" v="212"/>
          <ac:spMkLst>
            <pc:docMk/>
            <pc:sldMk cId="3140214446" sldId="264"/>
            <ac:spMk id="3" creationId="{0CC5D26B-E6F3-F7DF-936D-BED558790AEA}"/>
          </ac:spMkLst>
        </pc:spChg>
        <pc:spChg chg="add">
          <ac:chgData name="Commodore St Germain" userId="420783ab-3e48-4f67-af00-cfba62042d5f" providerId="ADAL" clId="{8F6EF5B9-564F-4B6E-BA14-59F096A5143E}" dt="2026-03-03T00:17:11.215" v="211"/>
          <ac:spMkLst>
            <pc:docMk/>
            <pc:sldMk cId="3140214446" sldId="264"/>
            <ac:spMk id="4" creationId="{C325C88D-C5F6-C468-D4A8-36B8D86E2D20}"/>
          </ac:spMkLst>
        </pc:spChg>
        <pc:spChg chg="add del mod">
          <ac:chgData name="Commodore St Germain" userId="420783ab-3e48-4f67-af00-cfba62042d5f" providerId="ADAL" clId="{8F6EF5B9-564F-4B6E-BA14-59F096A5143E}" dt="2026-03-03T00:18:31.333" v="218" actId="478"/>
          <ac:spMkLst>
            <pc:docMk/>
            <pc:sldMk cId="3140214446" sldId="264"/>
            <ac:spMk id="8" creationId="{6184E8CC-783C-BC37-6792-A2DA69AF5FBA}"/>
          </ac:spMkLst>
        </pc:spChg>
        <pc:picChg chg="add del mod">
          <ac:chgData name="Commodore St Germain" userId="420783ab-3e48-4f67-af00-cfba62042d5f" providerId="ADAL" clId="{8F6EF5B9-564F-4B6E-BA14-59F096A5143E}" dt="2026-03-03T00:18:20.052" v="215" actId="478"/>
          <ac:picMkLst>
            <pc:docMk/>
            <pc:sldMk cId="3140214446" sldId="264"/>
            <ac:picMk id="6" creationId="{F660B836-067C-DEB6-60CE-772ED8803C24}"/>
          </ac:picMkLst>
        </pc:picChg>
        <pc:picChg chg="add mod">
          <ac:chgData name="Commodore St Germain" userId="420783ab-3e48-4f67-af00-cfba62042d5f" providerId="ADAL" clId="{8F6EF5B9-564F-4B6E-BA14-59F096A5143E}" dt="2026-03-03T00:18:23.353" v="217"/>
          <ac:picMkLst>
            <pc:docMk/>
            <pc:sldMk cId="3140214446" sldId="264"/>
            <ac:picMk id="10" creationId="{15E1ABE6-E8AD-DBA5-3054-8E3D36B5D411}"/>
          </ac:picMkLst>
        </pc:picChg>
        <pc:picChg chg="add mod modCrop">
          <ac:chgData name="Commodore St Germain" userId="420783ab-3e48-4f67-af00-cfba62042d5f" providerId="ADAL" clId="{8F6EF5B9-564F-4B6E-BA14-59F096A5143E}" dt="2026-03-05T16:45:44.211" v="1793" actId="1076"/>
          <ac:picMkLst>
            <pc:docMk/>
            <pc:sldMk cId="3140214446" sldId="264"/>
            <ac:picMk id="12" creationId="{265EBD07-1B69-DAC5-E846-D5298DDE7032}"/>
          </ac:picMkLst>
        </pc:picChg>
      </pc:sldChg>
      <pc:sldChg chg="addSp modSp add mod">
        <pc:chgData name="Commodore St Germain" userId="420783ab-3e48-4f67-af00-cfba62042d5f" providerId="ADAL" clId="{8F6EF5B9-564F-4B6E-BA14-59F096A5143E}" dt="2026-03-03T00:19:47.210" v="231" actId="14100"/>
        <pc:sldMkLst>
          <pc:docMk/>
          <pc:sldMk cId="1860560278" sldId="265"/>
        </pc:sldMkLst>
        <pc:picChg chg="add mod modCrop">
          <ac:chgData name="Commodore St Germain" userId="420783ab-3e48-4f67-af00-cfba62042d5f" providerId="ADAL" clId="{8F6EF5B9-564F-4B6E-BA14-59F096A5143E}" dt="2026-03-03T00:19:16.174" v="227" actId="732"/>
          <ac:picMkLst>
            <pc:docMk/>
            <pc:sldMk cId="1860560278" sldId="265"/>
            <ac:picMk id="3" creationId="{48DD74AC-674B-7A34-B56E-CCEDC9372DE5}"/>
          </ac:picMkLst>
        </pc:picChg>
        <pc:picChg chg="mod modCrop">
          <ac:chgData name="Commodore St Germain" userId="420783ab-3e48-4f67-af00-cfba62042d5f" providerId="ADAL" clId="{8F6EF5B9-564F-4B6E-BA14-59F096A5143E}" dt="2026-03-03T00:19:47.210" v="231" actId="14100"/>
          <ac:picMkLst>
            <pc:docMk/>
            <pc:sldMk cId="1860560278" sldId="265"/>
            <ac:picMk id="12" creationId="{265EBD07-1B69-DAC5-E846-D5298DDE7032}"/>
          </ac:picMkLst>
        </pc:picChg>
      </pc:sldChg>
      <pc:sldChg chg="addSp delSp modSp add mod">
        <pc:chgData name="Commodore St Germain" userId="420783ab-3e48-4f67-af00-cfba62042d5f" providerId="ADAL" clId="{8F6EF5B9-564F-4B6E-BA14-59F096A5143E}" dt="2026-03-03T00:29:21.110" v="241" actId="1076"/>
        <pc:sldMkLst>
          <pc:docMk/>
          <pc:sldMk cId="2145646465" sldId="266"/>
        </pc:sldMkLst>
        <pc:picChg chg="del">
          <ac:chgData name="Commodore St Germain" userId="420783ab-3e48-4f67-af00-cfba62042d5f" providerId="ADAL" clId="{8F6EF5B9-564F-4B6E-BA14-59F096A5143E}" dt="2026-03-03T00:28:26.118" v="233" actId="478"/>
          <ac:picMkLst>
            <pc:docMk/>
            <pc:sldMk cId="2145646465" sldId="266"/>
            <ac:picMk id="3" creationId="{48DD74AC-674B-7A34-B56E-CCEDC9372DE5}"/>
          </ac:picMkLst>
        </pc:picChg>
        <pc:picChg chg="add mod modCrop">
          <ac:chgData name="Commodore St Germain" userId="420783ab-3e48-4f67-af00-cfba62042d5f" providerId="ADAL" clId="{8F6EF5B9-564F-4B6E-BA14-59F096A5143E}" dt="2026-03-03T00:29:21.110" v="241" actId="1076"/>
          <ac:picMkLst>
            <pc:docMk/>
            <pc:sldMk cId="2145646465" sldId="266"/>
            <ac:picMk id="4" creationId="{7F114F88-D0DC-2A76-4CC6-34BE241D4AA0}"/>
          </ac:picMkLst>
        </pc:picChg>
        <pc:picChg chg="mod modCrop">
          <ac:chgData name="Commodore St Germain" userId="420783ab-3e48-4f67-af00-cfba62042d5f" providerId="ADAL" clId="{8F6EF5B9-564F-4B6E-BA14-59F096A5143E}" dt="2026-03-03T00:29:17.784" v="240" actId="14100"/>
          <ac:picMkLst>
            <pc:docMk/>
            <pc:sldMk cId="2145646465" sldId="266"/>
            <ac:picMk id="12" creationId="{265EBD07-1B69-DAC5-E846-D5298DDE7032}"/>
          </ac:picMkLst>
        </pc:picChg>
      </pc:sldChg>
      <pc:sldChg chg="addSp delSp modSp new mod">
        <pc:chgData name="Commodore St Germain" userId="420783ab-3e48-4f67-af00-cfba62042d5f" providerId="ADAL" clId="{8F6EF5B9-564F-4B6E-BA14-59F096A5143E}" dt="2026-03-03T01:04:14.316" v="1049" actId="478"/>
        <pc:sldMkLst>
          <pc:docMk/>
          <pc:sldMk cId="2540781402" sldId="267"/>
        </pc:sldMkLst>
        <pc:spChg chg="mod">
          <ac:chgData name="Commodore St Germain" userId="420783ab-3e48-4f67-af00-cfba62042d5f" providerId="ADAL" clId="{8F6EF5B9-564F-4B6E-BA14-59F096A5143E}" dt="2026-03-03T00:38:33.268" v="308" actId="20577"/>
          <ac:spMkLst>
            <pc:docMk/>
            <pc:sldMk cId="2540781402" sldId="267"/>
            <ac:spMk id="2" creationId="{2C5CAD2A-5A1F-41CF-55FF-1634834C3666}"/>
          </ac:spMkLst>
        </pc:spChg>
        <pc:spChg chg="del">
          <ac:chgData name="Commodore St Germain" userId="420783ab-3e48-4f67-af00-cfba62042d5f" providerId="ADAL" clId="{8F6EF5B9-564F-4B6E-BA14-59F096A5143E}" dt="2026-03-03T01:04:14.316" v="1049" actId="478"/>
          <ac:spMkLst>
            <pc:docMk/>
            <pc:sldMk cId="2540781402" sldId="267"/>
            <ac:spMk id="3" creationId="{9DBFD76C-F8A6-A8CC-DF45-3A73F2787C66}"/>
          </ac:spMkLst>
        </pc:spChg>
        <pc:picChg chg="add mod">
          <ac:chgData name="Commodore St Germain" userId="420783ab-3e48-4f67-af00-cfba62042d5f" providerId="ADAL" clId="{8F6EF5B9-564F-4B6E-BA14-59F096A5143E}" dt="2026-03-03T00:38:14.018" v="279" actId="1076"/>
          <ac:picMkLst>
            <pc:docMk/>
            <pc:sldMk cId="2540781402" sldId="267"/>
            <ac:picMk id="5" creationId="{5182592B-A734-C84F-96FA-9467E68DBC0A}"/>
          </ac:picMkLst>
        </pc:picChg>
      </pc:sldChg>
      <pc:sldChg chg="addSp modSp new mod">
        <pc:chgData name="Commodore St Germain" userId="420783ab-3e48-4f67-af00-cfba62042d5f" providerId="ADAL" clId="{8F6EF5B9-564F-4B6E-BA14-59F096A5143E}" dt="2026-03-05T16:19:43.617" v="1789" actId="20577"/>
        <pc:sldMkLst>
          <pc:docMk/>
          <pc:sldMk cId="3561620801" sldId="268"/>
        </pc:sldMkLst>
        <pc:spChg chg="mod">
          <ac:chgData name="Commodore St Germain" userId="420783ab-3e48-4f67-af00-cfba62042d5f" providerId="ADAL" clId="{8F6EF5B9-564F-4B6E-BA14-59F096A5143E}" dt="2026-03-05T16:19:43.617" v="1789" actId="20577"/>
          <ac:spMkLst>
            <pc:docMk/>
            <pc:sldMk cId="3561620801" sldId="268"/>
            <ac:spMk id="2" creationId="{6B10FB90-10EC-D25A-8A06-A94A3734A545}"/>
          </ac:spMkLst>
        </pc:spChg>
        <pc:picChg chg="add mod">
          <ac:chgData name="Commodore St Germain" userId="420783ab-3e48-4f67-af00-cfba62042d5f" providerId="ADAL" clId="{8F6EF5B9-564F-4B6E-BA14-59F096A5143E}" dt="2026-03-03T00:39:00.823" v="320" actId="1076"/>
          <ac:picMkLst>
            <pc:docMk/>
            <pc:sldMk cId="3561620801" sldId="268"/>
            <ac:picMk id="5" creationId="{5F40DA7A-7B45-05B5-FCA7-4ADED5BE9429}"/>
          </ac:picMkLst>
        </pc:picChg>
      </pc:sldChg>
      <pc:sldChg chg="addSp modSp new mod">
        <pc:chgData name="Commodore St Germain" userId="420783ab-3e48-4f67-af00-cfba62042d5f" providerId="ADAL" clId="{8F6EF5B9-564F-4B6E-BA14-59F096A5143E}" dt="2026-03-03T00:40:41.548" v="345" actId="1076"/>
        <pc:sldMkLst>
          <pc:docMk/>
          <pc:sldMk cId="1726688188" sldId="269"/>
        </pc:sldMkLst>
        <pc:spChg chg="mod">
          <ac:chgData name="Commodore St Germain" userId="420783ab-3e48-4f67-af00-cfba62042d5f" providerId="ADAL" clId="{8F6EF5B9-564F-4B6E-BA14-59F096A5143E}" dt="2026-03-03T00:39:45.885" v="337" actId="20577"/>
          <ac:spMkLst>
            <pc:docMk/>
            <pc:sldMk cId="1726688188" sldId="269"/>
            <ac:spMk id="2" creationId="{AF25A277-9E6D-C30A-0F24-4956865D39ED}"/>
          </ac:spMkLst>
        </pc:spChg>
        <pc:picChg chg="add mod">
          <ac:chgData name="Commodore St Germain" userId="420783ab-3e48-4f67-af00-cfba62042d5f" providerId="ADAL" clId="{8F6EF5B9-564F-4B6E-BA14-59F096A5143E}" dt="2026-03-03T00:40:41.548" v="345" actId="1076"/>
          <ac:picMkLst>
            <pc:docMk/>
            <pc:sldMk cId="1726688188" sldId="269"/>
            <ac:picMk id="5" creationId="{321052A2-B1F7-2458-803A-38D2330F81F7}"/>
          </ac:picMkLst>
        </pc:picChg>
      </pc:sldChg>
      <pc:sldChg chg="addSp modSp new mod">
        <pc:chgData name="Commodore St Germain" userId="420783ab-3e48-4f67-af00-cfba62042d5f" providerId="ADAL" clId="{8F6EF5B9-564F-4B6E-BA14-59F096A5143E}" dt="2026-03-03T01:17:51.402" v="1453" actId="1076"/>
        <pc:sldMkLst>
          <pc:docMk/>
          <pc:sldMk cId="1333781969" sldId="270"/>
        </pc:sldMkLst>
        <pc:spChg chg="mod">
          <ac:chgData name="Commodore St Germain" userId="420783ab-3e48-4f67-af00-cfba62042d5f" providerId="ADAL" clId="{8F6EF5B9-564F-4B6E-BA14-59F096A5143E}" dt="2026-03-03T01:17:48.122" v="1451" actId="20577"/>
          <ac:spMkLst>
            <pc:docMk/>
            <pc:sldMk cId="1333781969" sldId="270"/>
            <ac:spMk id="2" creationId="{07740EE7-CA91-E387-4ACD-CB9F8FEFCDE8}"/>
          </ac:spMkLst>
        </pc:spChg>
        <pc:picChg chg="add mod">
          <ac:chgData name="Commodore St Germain" userId="420783ab-3e48-4f67-af00-cfba62042d5f" providerId="ADAL" clId="{8F6EF5B9-564F-4B6E-BA14-59F096A5143E}" dt="2026-03-03T01:17:51.402" v="1453" actId="1076"/>
          <ac:picMkLst>
            <pc:docMk/>
            <pc:sldMk cId="1333781969" sldId="270"/>
            <ac:picMk id="5" creationId="{1DEC929C-88BC-B7A5-D2AA-7C7668CBB030}"/>
          </ac:picMkLst>
        </pc:picChg>
      </pc:sldChg>
      <pc:sldChg chg="addSp modSp new mod">
        <pc:chgData name="Commodore St Germain" userId="420783ab-3e48-4f67-af00-cfba62042d5f" providerId="ADAL" clId="{8F6EF5B9-564F-4B6E-BA14-59F096A5143E}" dt="2026-03-03T01:20:35.081" v="1560" actId="1076"/>
        <pc:sldMkLst>
          <pc:docMk/>
          <pc:sldMk cId="1187105507" sldId="271"/>
        </pc:sldMkLst>
        <pc:spChg chg="mod">
          <ac:chgData name="Commodore St Germain" userId="420783ab-3e48-4f67-af00-cfba62042d5f" providerId="ADAL" clId="{8F6EF5B9-564F-4B6E-BA14-59F096A5143E}" dt="2026-03-03T01:20:31.737" v="1558" actId="20577"/>
          <ac:spMkLst>
            <pc:docMk/>
            <pc:sldMk cId="1187105507" sldId="271"/>
            <ac:spMk id="2" creationId="{74005F12-B8EE-90DE-CAE8-4164981CF894}"/>
          </ac:spMkLst>
        </pc:spChg>
        <pc:picChg chg="add mod">
          <ac:chgData name="Commodore St Germain" userId="420783ab-3e48-4f67-af00-cfba62042d5f" providerId="ADAL" clId="{8F6EF5B9-564F-4B6E-BA14-59F096A5143E}" dt="2026-03-03T01:20:35.081" v="1560" actId="1076"/>
          <ac:picMkLst>
            <pc:docMk/>
            <pc:sldMk cId="1187105507" sldId="271"/>
            <ac:picMk id="5" creationId="{41C0B5CA-2D40-9DE5-B144-96D8556D3E7B}"/>
          </ac:picMkLst>
        </pc:picChg>
      </pc:sldChg>
      <pc:sldChg chg="addSp modSp new mod ord">
        <pc:chgData name="Commodore St Germain" userId="420783ab-3e48-4f67-af00-cfba62042d5f" providerId="ADAL" clId="{8F6EF5B9-564F-4B6E-BA14-59F096A5143E}" dt="2026-03-03T01:21:20.329" v="1594"/>
        <pc:sldMkLst>
          <pc:docMk/>
          <pc:sldMk cId="1205457803" sldId="272"/>
        </pc:sldMkLst>
        <pc:spChg chg="mod">
          <ac:chgData name="Commodore St Germain" userId="420783ab-3e48-4f67-af00-cfba62042d5f" providerId="ADAL" clId="{8F6EF5B9-564F-4B6E-BA14-59F096A5143E}" dt="2026-03-03T01:21:14.628" v="1590" actId="20577"/>
          <ac:spMkLst>
            <pc:docMk/>
            <pc:sldMk cId="1205457803" sldId="272"/>
            <ac:spMk id="2" creationId="{85BE20E5-5CF1-C7DE-F3C6-0792D4656137}"/>
          </ac:spMkLst>
        </pc:spChg>
        <pc:picChg chg="add mod">
          <ac:chgData name="Commodore St Germain" userId="420783ab-3e48-4f67-af00-cfba62042d5f" providerId="ADAL" clId="{8F6EF5B9-564F-4B6E-BA14-59F096A5143E}" dt="2026-03-03T01:21:18.093" v="1592" actId="1076"/>
          <ac:picMkLst>
            <pc:docMk/>
            <pc:sldMk cId="1205457803" sldId="272"/>
            <ac:picMk id="5" creationId="{9F580BB0-8710-088E-8005-86783E191C77}"/>
          </ac:picMkLst>
        </pc:picChg>
      </pc:sldChg>
      <pc:sldChg chg="addSp delSp modSp new mod">
        <pc:chgData name="Commodore St Germain" userId="420783ab-3e48-4f67-af00-cfba62042d5f" providerId="ADAL" clId="{8F6EF5B9-564F-4B6E-BA14-59F096A5143E}" dt="2026-03-03T01:23:21.899" v="1640" actId="478"/>
        <pc:sldMkLst>
          <pc:docMk/>
          <pc:sldMk cId="2822954819" sldId="273"/>
        </pc:sldMkLst>
        <pc:spChg chg="mod">
          <ac:chgData name="Commodore St Germain" userId="420783ab-3e48-4f67-af00-cfba62042d5f" providerId="ADAL" clId="{8F6EF5B9-564F-4B6E-BA14-59F096A5143E}" dt="2026-03-03T01:22:24.698" v="1634" actId="313"/>
          <ac:spMkLst>
            <pc:docMk/>
            <pc:sldMk cId="2822954819" sldId="273"/>
            <ac:spMk id="2" creationId="{72F755B8-C304-9690-D287-F835EF350E5E}"/>
          </ac:spMkLst>
        </pc:spChg>
        <pc:picChg chg="add del mod">
          <ac:chgData name="Commodore St Germain" userId="420783ab-3e48-4f67-af00-cfba62042d5f" providerId="ADAL" clId="{8F6EF5B9-564F-4B6E-BA14-59F096A5143E}" dt="2026-03-03T01:23:21.899" v="1640" actId="478"/>
          <ac:picMkLst>
            <pc:docMk/>
            <pc:sldMk cId="2822954819" sldId="273"/>
            <ac:picMk id="5" creationId="{404B1D9E-C31A-034D-1277-FDA71FA57F47}"/>
          </ac:picMkLst>
        </pc:picChg>
      </pc:sldChg>
      <pc:sldChg chg="addSp delSp modSp new mod">
        <pc:chgData name="Commodore St Germain" userId="420783ab-3e48-4f67-af00-cfba62042d5f" providerId="ADAL" clId="{8F6EF5B9-564F-4B6E-BA14-59F096A5143E}" dt="2026-03-03T01:28:37.255" v="1769" actId="20577"/>
        <pc:sldMkLst>
          <pc:docMk/>
          <pc:sldMk cId="1039283715" sldId="274"/>
        </pc:sldMkLst>
        <pc:spChg chg="mod">
          <ac:chgData name="Commodore St Germain" userId="420783ab-3e48-4f67-af00-cfba62042d5f" providerId="ADAL" clId="{8F6EF5B9-564F-4B6E-BA14-59F096A5143E}" dt="2026-03-03T01:28:37.255" v="1769" actId="20577"/>
          <ac:spMkLst>
            <pc:docMk/>
            <pc:sldMk cId="1039283715" sldId="274"/>
            <ac:spMk id="2" creationId="{103362B9-7F73-3E86-FB82-13CECCCEF296}"/>
          </ac:spMkLst>
        </pc:spChg>
        <pc:picChg chg="add del">
          <ac:chgData name="Commodore St Germain" userId="420783ab-3e48-4f67-af00-cfba62042d5f" providerId="ADAL" clId="{8F6EF5B9-564F-4B6E-BA14-59F096A5143E}" dt="2026-03-03T01:25:18.784" v="1661" actId="478"/>
          <ac:picMkLst>
            <pc:docMk/>
            <pc:sldMk cId="1039283715" sldId="274"/>
            <ac:picMk id="5" creationId="{39780952-9DC2-DBD5-AAB5-C7BAE05BE587}"/>
          </ac:picMkLst>
        </pc:picChg>
      </pc:sldChg>
      <pc:sldChg chg="new">
        <pc:chgData name="Commodore St Germain" userId="420783ab-3e48-4f67-af00-cfba62042d5f" providerId="ADAL" clId="{8F6EF5B9-564F-4B6E-BA14-59F096A5143E}" dt="2026-03-03T00:39:50.170" v="343" actId="680"/>
        <pc:sldMkLst>
          <pc:docMk/>
          <pc:sldMk cId="4224144324" sldId="275"/>
        </pc:sldMkLst>
      </pc:sldChg>
      <pc:sldChg chg="addSp modSp new del mod">
        <pc:chgData name="Commodore St Germain" userId="420783ab-3e48-4f67-af00-cfba62042d5f" providerId="ADAL" clId="{8F6EF5B9-564F-4B6E-BA14-59F096A5143E}" dt="2026-03-03T01:02:06.505" v="998" actId="47"/>
        <pc:sldMkLst>
          <pc:docMk/>
          <pc:sldMk cId="1888730168" sldId="276"/>
        </pc:sldMkLst>
        <pc:spChg chg="mod">
          <ac:chgData name="Commodore St Germain" userId="420783ab-3e48-4f67-af00-cfba62042d5f" providerId="ADAL" clId="{8F6EF5B9-564F-4B6E-BA14-59F096A5143E}" dt="2026-03-03T00:41:01.915" v="365" actId="20577"/>
          <ac:spMkLst>
            <pc:docMk/>
            <pc:sldMk cId="1888730168" sldId="276"/>
            <ac:spMk id="2" creationId="{75022107-681E-5171-F735-A80A998BEE32}"/>
          </ac:spMkLst>
        </pc:spChg>
        <pc:spChg chg="mod">
          <ac:chgData name="Commodore St Germain" userId="420783ab-3e48-4f67-af00-cfba62042d5f" providerId="ADAL" clId="{8F6EF5B9-564F-4B6E-BA14-59F096A5143E}" dt="2026-03-03T00:51:19.165" v="709" actId="1035"/>
          <ac:spMkLst>
            <pc:docMk/>
            <pc:sldMk cId="1888730168" sldId="276"/>
            <ac:spMk id="3" creationId="{B8C7E754-E348-D0B2-B6DF-2702F28940EB}"/>
          </ac:spMkLst>
        </pc:spChg>
        <pc:spChg chg="add mod">
          <ac:chgData name="Commodore St Germain" userId="420783ab-3e48-4f67-af00-cfba62042d5f" providerId="ADAL" clId="{8F6EF5B9-564F-4B6E-BA14-59F096A5143E}" dt="2026-03-03T00:51:19.165" v="709" actId="1035"/>
          <ac:spMkLst>
            <pc:docMk/>
            <pc:sldMk cId="1888730168" sldId="276"/>
            <ac:spMk id="4" creationId="{4E2BD256-1715-C06F-254D-59C1558F2B81}"/>
          </ac:spMkLst>
        </pc:spChg>
      </pc:sldChg>
      <pc:sldChg chg="addSp delSp modSp add del mod">
        <pc:chgData name="Commodore St Germain" userId="420783ab-3e48-4f67-af00-cfba62042d5f" providerId="ADAL" clId="{8F6EF5B9-564F-4B6E-BA14-59F096A5143E}" dt="2026-03-05T16:16:27.426" v="1774" actId="2696"/>
        <pc:sldMkLst>
          <pc:docMk/>
          <pc:sldMk cId="509976808" sldId="277"/>
        </pc:sldMkLst>
        <pc:spChg chg="mod">
          <ac:chgData name="Commodore St Germain" userId="420783ab-3e48-4f67-af00-cfba62042d5f" providerId="ADAL" clId="{8F6EF5B9-564F-4B6E-BA14-59F096A5143E}" dt="2026-03-03T01:03:13.990" v="1048"/>
          <ac:spMkLst>
            <pc:docMk/>
            <pc:sldMk cId="509976808" sldId="277"/>
            <ac:spMk id="2" creationId="{75022107-681E-5171-F735-A80A998BEE32}"/>
          </ac:spMkLst>
        </pc:spChg>
        <pc:spChg chg="mod">
          <ac:chgData name="Commodore St Germain" userId="420783ab-3e48-4f67-af00-cfba62042d5f" providerId="ADAL" clId="{8F6EF5B9-564F-4B6E-BA14-59F096A5143E}" dt="2026-03-03T00:51:40.604" v="733" actId="20577"/>
          <ac:spMkLst>
            <pc:docMk/>
            <pc:sldMk cId="509976808" sldId="277"/>
            <ac:spMk id="3" creationId="{B8C7E754-E348-D0B2-B6DF-2702F28940EB}"/>
          </ac:spMkLst>
        </pc:spChg>
        <pc:spChg chg="add del mod">
          <ac:chgData name="Commodore St Germain" userId="420783ab-3e48-4f67-af00-cfba62042d5f" providerId="ADAL" clId="{8F6EF5B9-564F-4B6E-BA14-59F096A5143E}" dt="2026-03-03T00:57:13.857" v="854" actId="6549"/>
          <ac:spMkLst>
            <pc:docMk/>
            <pc:sldMk cId="509976808" sldId="277"/>
            <ac:spMk id="4" creationId="{4E2BD256-1715-C06F-254D-59C1558F2B81}"/>
          </ac:spMkLst>
        </pc:spChg>
        <pc:spChg chg="add del mod">
          <ac:chgData name="Commodore St Germain" userId="420783ab-3e48-4f67-af00-cfba62042d5f" providerId="ADAL" clId="{8F6EF5B9-564F-4B6E-BA14-59F096A5143E}" dt="2026-03-03T01:04:25.923" v="1050" actId="478"/>
          <ac:spMkLst>
            <pc:docMk/>
            <pc:sldMk cId="509976808" sldId="277"/>
            <ac:spMk id="5" creationId="{F263B1E5-80D9-07C4-6139-B6577CAD7C3C}"/>
          </ac:spMkLst>
        </pc:spChg>
      </pc:sldChg>
      <pc:sldChg chg="add">
        <pc:chgData name="Commodore St Germain" userId="420783ab-3e48-4f67-af00-cfba62042d5f" providerId="ADAL" clId="{8F6EF5B9-564F-4B6E-BA14-59F096A5143E}" dt="2026-03-05T16:16:31.644" v="1775"/>
        <pc:sldMkLst>
          <pc:docMk/>
          <pc:sldMk cId="2445998418" sldId="277"/>
        </pc:sldMkLst>
      </pc:sldChg>
      <pc:sldChg chg="add">
        <pc:chgData name="Commodore St Germain" userId="420783ab-3e48-4f67-af00-cfba62042d5f" providerId="ADAL" clId="{8F6EF5B9-564F-4B6E-BA14-59F096A5143E}" dt="2026-03-05T16:16:31.644" v="1775"/>
        <pc:sldMkLst>
          <pc:docMk/>
          <pc:sldMk cId="595573431" sldId="278"/>
        </pc:sldMkLst>
      </pc:sldChg>
      <pc:sldChg chg="modSp add del mod ord">
        <pc:chgData name="Commodore St Germain" userId="420783ab-3e48-4f67-af00-cfba62042d5f" providerId="ADAL" clId="{8F6EF5B9-564F-4B6E-BA14-59F096A5143E}" dt="2026-03-05T16:16:27.426" v="1774" actId="2696"/>
        <pc:sldMkLst>
          <pc:docMk/>
          <pc:sldMk cId="4247357165" sldId="278"/>
        </pc:sldMkLst>
        <pc:spChg chg="mod">
          <ac:chgData name="Commodore St Germain" userId="420783ab-3e48-4f67-af00-cfba62042d5f" providerId="ADAL" clId="{8F6EF5B9-564F-4B6E-BA14-59F096A5143E}" dt="2026-03-03T01:03:11.516" v="1047"/>
          <ac:spMkLst>
            <pc:docMk/>
            <pc:sldMk cId="4247357165" sldId="278"/>
            <ac:spMk id="2" creationId="{75022107-681E-5171-F735-A80A998BEE32}"/>
          </ac:spMkLst>
        </pc:spChg>
        <pc:spChg chg="mod">
          <ac:chgData name="Commodore St Germain" userId="420783ab-3e48-4f67-af00-cfba62042d5f" providerId="ADAL" clId="{8F6EF5B9-564F-4B6E-BA14-59F096A5143E}" dt="2026-03-03T01:00:39.955" v="992" actId="20577"/>
          <ac:spMkLst>
            <pc:docMk/>
            <pc:sldMk cId="4247357165" sldId="278"/>
            <ac:spMk id="4" creationId="{4E2BD256-1715-C06F-254D-59C1558F2B81}"/>
          </ac:spMkLst>
        </pc:spChg>
        <pc:spChg chg="mod">
          <ac:chgData name="Commodore St Germain" userId="420783ab-3e48-4f67-af00-cfba62042d5f" providerId="ADAL" clId="{8F6EF5B9-564F-4B6E-BA14-59F096A5143E}" dt="2026-03-03T01:00:50.006" v="995" actId="20577"/>
          <ac:spMkLst>
            <pc:docMk/>
            <pc:sldMk cId="4247357165" sldId="278"/>
            <ac:spMk id="5" creationId="{F263B1E5-80D9-07C4-6139-B6577CAD7C3C}"/>
          </ac:spMkLst>
        </pc:spChg>
      </pc:sldChg>
      <pc:sldChg chg="delSp modSp add del mod">
        <pc:chgData name="Commodore St Germain" userId="420783ab-3e48-4f67-af00-cfba62042d5f" providerId="ADAL" clId="{8F6EF5B9-564F-4B6E-BA14-59F096A5143E}" dt="2026-03-05T16:16:27.426" v="1774" actId="2696"/>
        <pc:sldMkLst>
          <pc:docMk/>
          <pc:sldMk cId="2780085179" sldId="279"/>
        </pc:sldMkLst>
        <pc:spChg chg="mod">
          <ac:chgData name="Commodore St Germain" userId="420783ab-3e48-4f67-af00-cfba62042d5f" providerId="ADAL" clId="{8F6EF5B9-564F-4B6E-BA14-59F096A5143E}" dt="2026-03-03T01:03:01.548" v="1046" actId="20577"/>
          <ac:spMkLst>
            <pc:docMk/>
            <pc:sldMk cId="2780085179" sldId="279"/>
            <ac:spMk id="2" creationId="{75022107-681E-5171-F735-A80A998BEE32}"/>
          </ac:spMkLst>
        </pc:spChg>
        <pc:spChg chg="mod">
          <ac:chgData name="Commodore St Germain" userId="420783ab-3e48-4f67-af00-cfba62042d5f" providerId="ADAL" clId="{8F6EF5B9-564F-4B6E-BA14-59F096A5143E}" dt="2026-03-03T01:02:38.487" v="1032" actId="20577"/>
          <ac:spMkLst>
            <pc:docMk/>
            <pc:sldMk cId="2780085179" sldId="279"/>
            <ac:spMk id="4" creationId="{4E2BD256-1715-C06F-254D-59C1558F2B81}"/>
          </ac:spMkLst>
        </pc:spChg>
        <pc:spChg chg="del">
          <ac:chgData name="Commodore St Germain" userId="420783ab-3e48-4f67-af00-cfba62042d5f" providerId="ADAL" clId="{8F6EF5B9-564F-4B6E-BA14-59F096A5143E}" dt="2026-03-03T01:02:15.634" v="999" actId="478"/>
          <ac:spMkLst>
            <pc:docMk/>
            <pc:sldMk cId="2780085179" sldId="279"/>
            <ac:spMk id="5" creationId="{F263B1E5-80D9-07C4-6139-B6577CAD7C3C}"/>
          </ac:spMkLst>
        </pc:spChg>
      </pc:sldChg>
      <pc:sldChg chg="add">
        <pc:chgData name="Commodore St Germain" userId="420783ab-3e48-4f67-af00-cfba62042d5f" providerId="ADAL" clId="{8F6EF5B9-564F-4B6E-BA14-59F096A5143E}" dt="2026-03-05T16:16:31.644" v="1775"/>
        <pc:sldMkLst>
          <pc:docMk/>
          <pc:sldMk cId="3792283493" sldId="279"/>
        </pc:sldMkLst>
      </pc:sldChg>
      <pc:sldChg chg="modSp new del mod">
        <pc:chgData name="Commodore St Germain" userId="420783ab-3e48-4f67-af00-cfba62042d5f" providerId="ADAL" clId="{8F6EF5B9-564F-4B6E-BA14-59F096A5143E}" dt="2026-03-03T01:04:47.693" v="1055" actId="47"/>
        <pc:sldMkLst>
          <pc:docMk/>
          <pc:sldMk cId="3091628862" sldId="280"/>
        </pc:sldMkLst>
        <pc:spChg chg="mod">
          <ac:chgData name="Commodore St Germain" userId="420783ab-3e48-4f67-af00-cfba62042d5f" providerId="ADAL" clId="{8F6EF5B9-564F-4B6E-BA14-59F096A5143E}" dt="2026-03-03T01:04:43.965" v="1053" actId="20577"/>
          <ac:spMkLst>
            <pc:docMk/>
            <pc:sldMk cId="3091628862" sldId="280"/>
            <ac:spMk id="2" creationId="{158F61B7-DA12-67E6-D6FB-A1AB474B0467}"/>
          </ac:spMkLst>
        </pc:spChg>
      </pc:sldChg>
      <pc:sldChg chg="addSp delSp modSp add mod">
        <pc:chgData name="Commodore St Germain" userId="420783ab-3e48-4f67-af00-cfba62042d5f" providerId="ADAL" clId="{8F6EF5B9-564F-4B6E-BA14-59F096A5143E}" dt="2026-03-03T01:06:37.436" v="1272" actId="14100"/>
        <pc:sldMkLst>
          <pc:docMk/>
          <pc:sldMk cId="3925045980" sldId="281"/>
        </pc:sldMkLst>
        <pc:spChg chg="mod">
          <ac:chgData name="Commodore St Germain" userId="420783ab-3e48-4f67-af00-cfba62042d5f" providerId="ADAL" clId="{8F6EF5B9-564F-4B6E-BA14-59F096A5143E}" dt="2026-03-03T01:06:30.034" v="1271" actId="14100"/>
          <ac:spMkLst>
            <pc:docMk/>
            <pc:sldMk cId="3925045980" sldId="281"/>
            <ac:spMk id="3" creationId="{B8C7E754-E348-D0B2-B6DF-2702F28940EB}"/>
          </ac:spMkLst>
        </pc:spChg>
        <pc:spChg chg="del">
          <ac:chgData name="Commodore St Germain" userId="420783ab-3e48-4f67-af00-cfba62042d5f" providerId="ADAL" clId="{8F6EF5B9-564F-4B6E-BA14-59F096A5143E}" dt="2026-03-03T01:05:08.983" v="1090" actId="478"/>
          <ac:spMkLst>
            <pc:docMk/>
            <pc:sldMk cId="3925045980" sldId="281"/>
            <ac:spMk id="4" creationId="{4E2BD256-1715-C06F-254D-59C1558F2B81}"/>
          </ac:spMkLst>
        </pc:spChg>
        <pc:spChg chg="add mod">
          <ac:chgData name="Commodore St Germain" userId="420783ab-3e48-4f67-af00-cfba62042d5f" providerId="ADAL" clId="{8F6EF5B9-564F-4B6E-BA14-59F096A5143E}" dt="2026-03-03T01:06:37.436" v="1272" actId="14100"/>
          <ac:spMkLst>
            <pc:docMk/>
            <pc:sldMk cId="3925045980" sldId="281"/>
            <ac:spMk id="5" creationId="{AD0893D0-44D3-6D71-1550-2C00D71982DD}"/>
          </ac:spMkLst>
        </pc:spChg>
      </pc:sldChg>
      <pc:sldChg chg="addSp modSp add del mod">
        <pc:chgData name="Commodore St Germain" userId="420783ab-3e48-4f67-af00-cfba62042d5f" providerId="ADAL" clId="{8F6EF5B9-564F-4B6E-BA14-59F096A5143E}" dt="2026-03-03T01:08:02.340" v="1404" actId="1076"/>
        <pc:sldMkLst>
          <pc:docMk/>
          <pc:sldMk cId="397923961" sldId="282"/>
        </pc:sldMkLst>
        <pc:spChg chg="mod">
          <ac:chgData name="Commodore St Germain" userId="420783ab-3e48-4f67-af00-cfba62042d5f" providerId="ADAL" clId="{8F6EF5B9-564F-4B6E-BA14-59F096A5143E}" dt="2026-03-03T01:07:04.478" v="1280" actId="14100"/>
          <ac:spMkLst>
            <pc:docMk/>
            <pc:sldMk cId="397923961" sldId="282"/>
            <ac:spMk id="3" creationId="{B8C7E754-E348-D0B2-B6DF-2702F28940EB}"/>
          </ac:spMkLst>
        </pc:spChg>
        <pc:spChg chg="add mod">
          <ac:chgData name="Commodore St Germain" userId="420783ab-3e48-4f67-af00-cfba62042d5f" providerId="ADAL" clId="{8F6EF5B9-564F-4B6E-BA14-59F096A5143E}" dt="2026-03-03T01:07:03.497" v="1278" actId="1076"/>
          <ac:spMkLst>
            <pc:docMk/>
            <pc:sldMk cId="397923961" sldId="282"/>
            <ac:spMk id="4" creationId="{354A2D02-BB62-E0C7-810F-1CBB23C8F0D6}"/>
          </ac:spMkLst>
        </pc:spChg>
        <pc:spChg chg="mod">
          <ac:chgData name="Commodore St Germain" userId="420783ab-3e48-4f67-af00-cfba62042d5f" providerId="ADAL" clId="{8F6EF5B9-564F-4B6E-BA14-59F096A5143E}" dt="2026-03-03T01:07:04.166" v="1279" actId="14100"/>
          <ac:spMkLst>
            <pc:docMk/>
            <pc:sldMk cId="397923961" sldId="282"/>
            <ac:spMk id="5" creationId="{AD0893D0-44D3-6D71-1550-2C00D71982DD}"/>
          </ac:spMkLst>
        </pc:spChg>
        <pc:spChg chg="add mod">
          <ac:chgData name="Commodore St Germain" userId="420783ab-3e48-4f67-af00-cfba62042d5f" providerId="ADAL" clId="{8F6EF5B9-564F-4B6E-BA14-59F096A5143E}" dt="2026-03-03T01:08:02.340" v="1404" actId="1076"/>
          <ac:spMkLst>
            <pc:docMk/>
            <pc:sldMk cId="397923961" sldId="282"/>
            <ac:spMk id="6" creationId="{93FBDF37-34F3-26E1-0C2D-3DF887761078}"/>
          </ac:spMkLst>
        </pc:spChg>
      </pc:sldChg>
      <pc:sldChg chg="delSp add mod">
        <pc:chgData name="Commodore St Germain" userId="420783ab-3e48-4f67-af00-cfba62042d5f" providerId="ADAL" clId="{8F6EF5B9-564F-4B6E-BA14-59F096A5143E}" dt="2026-03-03T01:16:45.574" v="1414" actId="478"/>
        <pc:sldMkLst>
          <pc:docMk/>
          <pc:sldMk cId="1754371123" sldId="283"/>
        </pc:sldMkLst>
        <pc:spChg chg="del">
          <ac:chgData name="Commodore St Germain" userId="420783ab-3e48-4f67-af00-cfba62042d5f" providerId="ADAL" clId="{8F6EF5B9-564F-4B6E-BA14-59F096A5143E}" dt="2026-03-03T01:16:45.574" v="1414" actId="478"/>
          <ac:spMkLst>
            <pc:docMk/>
            <pc:sldMk cId="1754371123" sldId="283"/>
            <ac:spMk id="6" creationId="{93FBDF37-34F3-26E1-0C2D-3DF887761078}"/>
          </ac:spMkLst>
        </pc:spChg>
      </pc:sldChg>
      <pc:sldChg chg="add del">
        <pc:chgData name="Commodore St Germain" userId="420783ab-3e48-4f67-af00-cfba62042d5f" providerId="ADAL" clId="{8F6EF5B9-564F-4B6E-BA14-59F096A5143E}" dt="2026-03-03T01:16:35.123" v="1413" actId="47"/>
        <pc:sldMkLst>
          <pc:docMk/>
          <pc:sldMk cId="571429289" sldId="284"/>
        </pc:sldMkLst>
      </pc:sldChg>
      <pc:sldChg chg="add">
        <pc:chgData name="Commodore St Germain" userId="420783ab-3e48-4f67-af00-cfba62042d5f" providerId="ADAL" clId="{8F6EF5B9-564F-4B6E-BA14-59F096A5143E}" dt="2026-03-03T01:16:29.070" v="1412"/>
        <pc:sldMkLst>
          <pc:docMk/>
          <pc:sldMk cId="4127048360" sldId="285"/>
        </pc:sldMkLst>
      </pc:sldChg>
      <pc:sldChg chg="addSp modSp new mod ord">
        <pc:chgData name="Commodore St Germain" userId="420783ab-3e48-4f67-af00-cfba62042d5f" providerId="ADAL" clId="{8F6EF5B9-564F-4B6E-BA14-59F096A5143E}" dt="2026-03-03T01:19:05.877" v="1505" actId="20577"/>
        <pc:sldMkLst>
          <pc:docMk/>
          <pc:sldMk cId="3138853666" sldId="286"/>
        </pc:sldMkLst>
        <pc:spChg chg="mod">
          <ac:chgData name="Commodore St Germain" userId="420783ab-3e48-4f67-af00-cfba62042d5f" providerId="ADAL" clId="{8F6EF5B9-564F-4B6E-BA14-59F096A5143E}" dt="2026-03-03T01:19:05.877" v="1505" actId="20577"/>
          <ac:spMkLst>
            <pc:docMk/>
            <pc:sldMk cId="3138853666" sldId="286"/>
            <ac:spMk id="2" creationId="{4DFDC39B-17FF-582C-29E8-1C8709351041}"/>
          </ac:spMkLst>
        </pc:spChg>
        <pc:picChg chg="add mod">
          <ac:chgData name="Commodore St Germain" userId="420783ab-3e48-4f67-af00-cfba62042d5f" providerId="ADAL" clId="{8F6EF5B9-564F-4B6E-BA14-59F096A5143E}" dt="2026-03-03T01:18:32.745" v="1473" actId="1076"/>
          <ac:picMkLst>
            <pc:docMk/>
            <pc:sldMk cId="3138853666" sldId="286"/>
            <ac:picMk id="5" creationId="{654A1F16-820E-7362-842D-2143AFB23300}"/>
          </ac:picMkLst>
        </pc:picChg>
      </pc:sldChg>
      <pc:sldChg chg="addSp delSp modSp add mod">
        <pc:chgData name="Commodore St Germain" userId="420783ab-3e48-4f67-af00-cfba62042d5f" providerId="ADAL" clId="{8F6EF5B9-564F-4B6E-BA14-59F096A5143E}" dt="2026-03-03T01:19:40.109" v="1551" actId="20577"/>
        <pc:sldMkLst>
          <pc:docMk/>
          <pc:sldMk cId="830999383" sldId="287"/>
        </pc:sldMkLst>
        <pc:spChg chg="del">
          <ac:chgData name="Commodore St Germain" userId="420783ab-3e48-4f67-af00-cfba62042d5f" providerId="ADAL" clId="{8F6EF5B9-564F-4B6E-BA14-59F096A5143E}" dt="2026-03-03T01:19:27.524" v="1509" actId="478"/>
          <ac:spMkLst>
            <pc:docMk/>
            <pc:sldMk cId="830999383" sldId="287"/>
            <ac:spMk id="3" creationId="{5A06F4DE-6EEC-A738-C240-E672565293BF}"/>
          </ac:spMkLst>
        </pc:spChg>
        <pc:spChg chg="add mod">
          <ac:chgData name="Commodore St Germain" userId="420783ab-3e48-4f67-af00-cfba62042d5f" providerId="ADAL" clId="{8F6EF5B9-564F-4B6E-BA14-59F096A5143E}" dt="2026-03-03T01:19:32.828" v="1526" actId="20577"/>
          <ac:spMkLst>
            <pc:docMk/>
            <pc:sldMk cId="830999383" sldId="287"/>
            <ac:spMk id="4" creationId="{405C7961-2A5A-91DC-E860-09CE18E416D5}"/>
          </ac:spMkLst>
        </pc:spChg>
        <pc:spChg chg="add mod">
          <ac:chgData name="Commodore St Germain" userId="420783ab-3e48-4f67-af00-cfba62042d5f" providerId="ADAL" clId="{8F6EF5B9-564F-4B6E-BA14-59F096A5143E}" dt="2026-03-03T01:19:40.109" v="1551" actId="20577"/>
          <ac:spMkLst>
            <pc:docMk/>
            <pc:sldMk cId="830999383" sldId="287"/>
            <ac:spMk id="6" creationId="{D1C57075-49F2-38C9-6C09-4B1817F4352B}"/>
          </ac:spMkLst>
        </pc:spChg>
        <pc:picChg chg="del">
          <ac:chgData name="Commodore St Germain" userId="420783ab-3e48-4f67-af00-cfba62042d5f" providerId="ADAL" clId="{8F6EF5B9-564F-4B6E-BA14-59F096A5143E}" dt="2026-03-03T01:19:14.223" v="1507" actId="478"/>
          <ac:picMkLst>
            <pc:docMk/>
            <pc:sldMk cId="830999383" sldId="287"/>
            <ac:picMk id="5" creationId="{654A1F16-820E-7362-842D-2143AFB23300}"/>
          </ac:picMkLst>
        </pc:picChg>
      </pc:sldChg>
      <pc:sldChg chg="add">
        <pc:chgData name="Commodore St Germain" userId="420783ab-3e48-4f67-af00-cfba62042d5f" providerId="ADAL" clId="{8F6EF5B9-564F-4B6E-BA14-59F096A5143E}" dt="2026-03-03T01:23:17.630" v="1637"/>
        <pc:sldMkLst>
          <pc:docMk/>
          <pc:sldMk cId="2969642395" sldId="288"/>
        </pc:sldMkLst>
      </pc:sldChg>
      <pc:sldChg chg="addSp delSp modSp add mod">
        <pc:chgData name="Commodore St Germain" userId="420783ab-3e48-4f67-af00-cfba62042d5f" providerId="ADAL" clId="{8F6EF5B9-564F-4B6E-BA14-59F096A5143E}" dt="2026-03-03T01:24:22.365" v="1650" actId="1076"/>
        <pc:sldMkLst>
          <pc:docMk/>
          <pc:sldMk cId="3229496810" sldId="289"/>
        </pc:sldMkLst>
        <pc:picChg chg="del">
          <ac:chgData name="Commodore St Germain" userId="420783ab-3e48-4f67-af00-cfba62042d5f" providerId="ADAL" clId="{8F6EF5B9-564F-4B6E-BA14-59F096A5143E}" dt="2026-03-03T01:23:27.030" v="1641" actId="478"/>
          <ac:picMkLst>
            <pc:docMk/>
            <pc:sldMk cId="3229496810" sldId="289"/>
            <ac:picMk id="5" creationId="{404B1D9E-C31A-034D-1277-FDA71FA57F47}"/>
          </ac:picMkLst>
        </pc:picChg>
        <pc:picChg chg="add mod">
          <ac:chgData name="Commodore St Germain" userId="420783ab-3e48-4f67-af00-cfba62042d5f" providerId="ADAL" clId="{8F6EF5B9-564F-4B6E-BA14-59F096A5143E}" dt="2026-03-03T01:24:22.365" v="1650" actId="1076"/>
          <ac:picMkLst>
            <pc:docMk/>
            <pc:sldMk cId="3229496810" sldId="289"/>
            <ac:picMk id="6" creationId="{47C34E11-D6D6-46EA-CE10-09351E362934}"/>
          </ac:picMkLst>
        </pc:picChg>
      </pc:sldChg>
      <pc:sldChg chg="addSp delSp modSp add mod ord">
        <pc:chgData name="Commodore St Germain" userId="420783ab-3e48-4f67-af00-cfba62042d5f" providerId="ADAL" clId="{8F6EF5B9-564F-4B6E-BA14-59F096A5143E}" dt="2026-03-03T01:23:57.636" v="1648"/>
        <pc:sldMkLst>
          <pc:docMk/>
          <pc:sldMk cId="2593251253" sldId="290"/>
        </pc:sldMkLst>
        <pc:picChg chg="del mod">
          <ac:chgData name="Commodore St Germain" userId="420783ab-3e48-4f67-af00-cfba62042d5f" providerId="ADAL" clId="{8F6EF5B9-564F-4B6E-BA14-59F096A5143E}" dt="2026-03-03T01:23:31.230" v="1643" actId="478"/>
          <ac:picMkLst>
            <pc:docMk/>
            <pc:sldMk cId="2593251253" sldId="290"/>
            <ac:picMk id="5" creationId="{404B1D9E-C31A-034D-1277-FDA71FA57F47}"/>
          </ac:picMkLst>
        </pc:picChg>
        <pc:picChg chg="add mod">
          <ac:chgData name="Commodore St Germain" userId="420783ab-3e48-4f67-af00-cfba62042d5f" providerId="ADAL" clId="{8F6EF5B9-564F-4B6E-BA14-59F096A5143E}" dt="2026-03-03T01:23:55.456" v="1646" actId="1076"/>
          <ac:picMkLst>
            <pc:docMk/>
            <pc:sldMk cId="2593251253" sldId="290"/>
            <ac:picMk id="6" creationId="{AB40A7F1-8B56-5F5B-F110-63F8C53AEDC5}"/>
          </ac:picMkLst>
        </pc:picChg>
      </pc:sldChg>
      <pc:sldChg chg="addSp delSp modSp add mod">
        <pc:chgData name="Commodore St Germain" userId="420783ab-3e48-4f67-af00-cfba62042d5f" providerId="ADAL" clId="{8F6EF5B9-564F-4B6E-BA14-59F096A5143E}" dt="2026-03-03T01:25:10.825" v="1658" actId="1076"/>
        <pc:sldMkLst>
          <pc:docMk/>
          <pc:sldMk cId="1039702203" sldId="291"/>
        </pc:sldMkLst>
        <pc:picChg chg="add mod">
          <ac:chgData name="Commodore St Germain" userId="420783ab-3e48-4f67-af00-cfba62042d5f" providerId="ADAL" clId="{8F6EF5B9-564F-4B6E-BA14-59F096A5143E}" dt="2026-03-03T01:25:10.825" v="1658" actId="1076"/>
          <ac:picMkLst>
            <pc:docMk/>
            <pc:sldMk cId="1039702203" sldId="291"/>
            <ac:picMk id="5" creationId="{D23729A6-5840-A9CB-9B56-EC057CB480B7}"/>
          </ac:picMkLst>
        </pc:picChg>
        <pc:picChg chg="del">
          <ac:chgData name="Commodore St Germain" userId="420783ab-3e48-4f67-af00-cfba62042d5f" providerId="ADAL" clId="{8F6EF5B9-564F-4B6E-BA14-59F096A5143E}" dt="2026-03-03T01:24:55.185" v="1656" actId="478"/>
          <ac:picMkLst>
            <pc:docMk/>
            <pc:sldMk cId="1039702203" sldId="291"/>
            <ac:picMk id="6" creationId="{47C34E11-D6D6-46EA-CE10-09351E362934}"/>
          </ac:picMkLst>
        </pc:picChg>
      </pc:sldChg>
      <pc:sldChg chg="add del">
        <pc:chgData name="Commodore St Germain" userId="420783ab-3e48-4f67-af00-cfba62042d5f" providerId="ADAL" clId="{8F6EF5B9-564F-4B6E-BA14-59F096A5143E}" dt="2026-03-03T01:25:12.792" v="1659" actId="47"/>
        <pc:sldMkLst>
          <pc:docMk/>
          <pc:sldMk cId="2876299498" sldId="292"/>
        </pc:sldMkLst>
      </pc:sldChg>
      <pc:sldChg chg="addSp delSp add mod">
        <pc:chgData name="Commodore St Germain" userId="420783ab-3e48-4f67-af00-cfba62042d5f" providerId="ADAL" clId="{8F6EF5B9-564F-4B6E-BA14-59F096A5143E}" dt="2026-03-03T01:27:04.349" v="1689" actId="22"/>
        <pc:sldMkLst>
          <pc:docMk/>
          <pc:sldMk cId="3609744906" sldId="293"/>
        </pc:sldMkLst>
        <pc:picChg chg="add del">
          <ac:chgData name="Commodore St Germain" userId="420783ab-3e48-4f67-af00-cfba62042d5f" providerId="ADAL" clId="{8F6EF5B9-564F-4B6E-BA14-59F096A5143E}" dt="2026-03-03T01:27:04.349" v="1689" actId="22"/>
          <ac:picMkLst>
            <pc:docMk/>
            <pc:sldMk cId="3609744906" sldId="293"/>
            <ac:picMk id="5" creationId="{71B3016B-DD3A-B53D-9641-B3A72860C5AD}"/>
          </ac:picMkLst>
        </pc:picChg>
      </pc:sldChg>
      <pc:sldChg chg="addSp delSp modSp add mod">
        <pc:chgData name="Commodore St Germain" userId="420783ab-3e48-4f67-af00-cfba62042d5f" providerId="ADAL" clId="{8F6EF5B9-564F-4B6E-BA14-59F096A5143E}" dt="2026-03-03T01:27:07.715" v="1691" actId="1076"/>
        <pc:sldMkLst>
          <pc:docMk/>
          <pc:sldMk cId="2048587846" sldId="294"/>
        </pc:sldMkLst>
        <pc:picChg chg="add mod">
          <ac:chgData name="Commodore St Germain" userId="420783ab-3e48-4f67-af00-cfba62042d5f" providerId="ADAL" clId="{8F6EF5B9-564F-4B6E-BA14-59F096A5143E}" dt="2026-03-03T01:27:07.715" v="1691" actId="1076"/>
          <ac:picMkLst>
            <pc:docMk/>
            <pc:sldMk cId="2048587846" sldId="294"/>
            <ac:picMk id="5" creationId="{5996CB1D-179F-FF9B-3794-E7D166CBA41D}"/>
          </ac:picMkLst>
        </pc:picChg>
        <pc:picChg chg="del">
          <ac:chgData name="Commodore St Germain" userId="420783ab-3e48-4f67-af00-cfba62042d5f" providerId="ADAL" clId="{8F6EF5B9-564F-4B6E-BA14-59F096A5143E}" dt="2026-03-03T01:25:16.398" v="1660" actId="478"/>
          <ac:picMkLst>
            <pc:docMk/>
            <pc:sldMk cId="2048587846" sldId="294"/>
            <ac:picMk id="6" creationId="{47C34E11-D6D6-46EA-CE10-09351E362934}"/>
          </ac:picMkLst>
        </pc:picChg>
      </pc:sldChg>
      <pc:sldChg chg="modSp new mod">
        <pc:chgData name="Commodore St Germain" userId="420783ab-3e48-4f67-af00-cfba62042d5f" providerId="ADAL" clId="{8F6EF5B9-564F-4B6E-BA14-59F096A5143E}" dt="2026-03-03T01:26:14.295" v="1683" actId="20577"/>
        <pc:sldMkLst>
          <pc:docMk/>
          <pc:sldMk cId="2576210207" sldId="295"/>
        </pc:sldMkLst>
        <pc:spChg chg="mod">
          <ac:chgData name="Commodore St Germain" userId="420783ab-3e48-4f67-af00-cfba62042d5f" providerId="ADAL" clId="{8F6EF5B9-564F-4B6E-BA14-59F096A5143E}" dt="2026-03-03T01:26:14.295" v="1683" actId="20577"/>
          <ac:spMkLst>
            <pc:docMk/>
            <pc:sldMk cId="2576210207" sldId="295"/>
            <ac:spMk id="2" creationId="{9F6C7182-BE14-D921-AC3E-82BFF4EEAC06}"/>
          </ac:spMkLst>
        </pc:spChg>
      </pc:sldChg>
      <pc:sldChg chg="new">
        <pc:chgData name="Commodore St Germain" userId="420783ab-3e48-4f67-af00-cfba62042d5f" providerId="ADAL" clId="{8F6EF5B9-564F-4B6E-BA14-59F096A5143E}" dt="2026-03-03T01:26:20.816" v="1684" actId="680"/>
        <pc:sldMkLst>
          <pc:docMk/>
          <pc:sldMk cId="1171624760" sldId="296"/>
        </pc:sldMkLst>
      </pc:sldChg>
      <pc:sldChg chg="addSp modSp add mod">
        <pc:chgData name="Commodore St Germain" userId="420783ab-3e48-4f67-af00-cfba62042d5f" providerId="ADAL" clId="{8F6EF5B9-564F-4B6E-BA14-59F096A5143E}" dt="2026-03-03T01:27:37.403" v="1694" actId="1076"/>
        <pc:sldMkLst>
          <pc:docMk/>
          <pc:sldMk cId="2812790301" sldId="297"/>
        </pc:sldMkLst>
        <pc:picChg chg="add mod">
          <ac:chgData name="Commodore St Germain" userId="420783ab-3e48-4f67-af00-cfba62042d5f" providerId="ADAL" clId="{8F6EF5B9-564F-4B6E-BA14-59F096A5143E}" dt="2026-03-03T01:27:37.403" v="1694" actId="1076"/>
          <ac:picMkLst>
            <pc:docMk/>
            <pc:sldMk cId="2812790301" sldId="297"/>
            <ac:picMk id="5" creationId="{702ED598-2137-C134-C327-8561BF3D4F0E}"/>
          </ac:picMkLst>
        </pc:picChg>
      </pc:sldChg>
      <pc:sldChg chg="addSp modSp add mod">
        <pc:chgData name="Commodore St Germain" userId="420783ab-3e48-4f67-af00-cfba62042d5f" providerId="ADAL" clId="{8F6EF5B9-564F-4B6E-BA14-59F096A5143E}" dt="2026-03-03T01:27:47.271" v="1696" actId="1076"/>
        <pc:sldMkLst>
          <pc:docMk/>
          <pc:sldMk cId="1141021235" sldId="298"/>
        </pc:sldMkLst>
        <pc:picChg chg="add mod">
          <ac:chgData name="Commodore St Germain" userId="420783ab-3e48-4f67-af00-cfba62042d5f" providerId="ADAL" clId="{8F6EF5B9-564F-4B6E-BA14-59F096A5143E}" dt="2026-03-03T01:27:47.271" v="1696" actId="1076"/>
          <ac:picMkLst>
            <pc:docMk/>
            <pc:sldMk cId="1141021235" sldId="298"/>
            <ac:picMk id="5" creationId="{2A8EAC10-F27F-24B6-30D8-1D262A4D6FEC}"/>
          </ac:picMkLst>
        </pc:picChg>
      </pc:sldChg>
      <pc:sldChg chg="addSp modSp add mod">
        <pc:chgData name="Commodore St Germain" userId="420783ab-3e48-4f67-af00-cfba62042d5f" providerId="ADAL" clId="{8F6EF5B9-564F-4B6E-BA14-59F096A5143E}" dt="2026-03-03T01:28:05.245" v="1698" actId="1076"/>
        <pc:sldMkLst>
          <pc:docMk/>
          <pc:sldMk cId="3406647448" sldId="299"/>
        </pc:sldMkLst>
        <pc:picChg chg="add mod">
          <ac:chgData name="Commodore St Germain" userId="420783ab-3e48-4f67-af00-cfba62042d5f" providerId="ADAL" clId="{8F6EF5B9-564F-4B6E-BA14-59F096A5143E}" dt="2026-03-03T01:28:05.245" v="1698" actId="1076"/>
          <ac:picMkLst>
            <pc:docMk/>
            <pc:sldMk cId="3406647448" sldId="299"/>
            <ac:picMk id="5" creationId="{AE5A7B09-F1F9-4CBB-D8B4-7075E5E5F832}"/>
          </ac:picMkLst>
        </pc:picChg>
      </pc:sldChg>
      <pc:sldChg chg="new">
        <pc:chgData name="Commodore St Germain" userId="420783ab-3e48-4f67-af00-cfba62042d5f" providerId="ADAL" clId="{8F6EF5B9-564F-4B6E-BA14-59F096A5143E}" dt="2026-03-04T22:46:28.447" v="1770" actId="680"/>
        <pc:sldMkLst>
          <pc:docMk/>
          <pc:sldMk cId="1505214996" sldId="300"/>
        </pc:sldMkLst>
      </pc:sldChg>
      <pc:sldChg chg="add ord">
        <pc:chgData name="Commodore St Germain" userId="420783ab-3e48-4f67-af00-cfba62042d5f" providerId="ADAL" clId="{8F6EF5B9-564F-4B6E-BA14-59F096A5143E}" dt="2026-03-05T16:16:07.825" v="1773"/>
        <pc:sldMkLst>
          <pc:docMk/>
          <pc:sldMk cId="3740031918" sldId="301"/>
        </pc:sldMkLst>
      </pc:sldChg>
      <pc:sldChg chg="add">
        <pc:chgData name="Commodore St Germain" userId="420783ab-3e48-4f67-af00-cfba62042d5f" providerId="ADAL" clId="{8F6EF5B9-564F-4B6E-BA14-59F096A5143E}" dt="2026-03-05T16:16:38.575" v="1776"/>
        <pc:sldMkLst>
          <pc:docMk/>
          <pc:sldMk cId="329686628" sldId="302"/>
        </pc:sldMkLst>
      </pc:sldChg>
      <pc:sldChg chg="new">
        <pc:chgData name="Commodore St Germain" userId="420783ab-3e48-4f67-af00-cfba62042d5f" providerId="ADAL" clId="{8F6EF5B9-564F-4B6E-BA14-59F096A5143E}" dt="2026-03-16T23:01:31.861" v="2033" actId="680"/>
        <pc:sldMkLst>
          <pc:docMk/>
          <pc:sldMk cId="124810816" sldId="303"/>
        </pc:sldMkLst>
      </pc:sldChg>
      <pc:sldMasterChg chg="modSldLayout">
        <pc:chgData name="Commodore St Germain" userId="420783ab-3e48-4f67-af00-cfba62042d5f" providerId="ADAL" clId="{8F6EF5B9-564F-4B6E-BA14-59F096A5143E}" dt="2026-03-03T00:01:27.535" v="38" actId="113"/>
        <pc:sldMasterMkLst>
          <pc:docMk/>
          <pc:sldMasterMk cId="1156611924" sldId="2147483648"/>
        </pc:sldMasterMkLst>
        <pc:sldLayoutChg chg="modSp mod">
          <pc:chgData name="Commodore St Germain" userId="420783ab-3e48-4f67-af00-cfba62042d5f" providerId="ADAL" clId="{8F6EF5B9-564F-4B6E-BA14-59F096A5143E}" dt="2026-03-03T00:01:27.535" v="38" actId="113"/>
          <pc:sldLayoutMkLst>
            <pc:docMk/>
            <pc:sldMasterMk cId="1156611924" sldId="2147483648"/>
            <pc:sldLayoutMk cId="3186368566" sldId="2147483650"/>
          </pc:sldLayoutMkLst>
          <pc:spChg chg="mod">
            <ac:chgData name="Commodore St Germain" userId="420783ab-3e48-4f67-af00-cfba62042d5f" providerId="ADAL" clId="{8F6EF5B9-564F-4B6E-BA14-59F096A5143E}" dt="2026-03-03T00:01:27.535" v="38" actId="113"/>
            <ac:spMkLst>
              <pc:docMk/>
              <pc:sldMasterMk cId="1156611924" sldId="2147483648"/>
              <pc:sldLayoutMk cId="3186368566" sldId="2147483650"/>
              <ac:spMk id="2" creationId="{6111A254-FAFD-8311-4BA6-EC7B9382D1C6}"/>
            </ac:spMkLst>
          </pc:spChg>
        </pc:sldLayoutChg>
      </pc:sldMasterChg>
    </pc:docChg>
  </pc:docChgLst>
  <pc:docChgLst>
    <pc:chgData name="Commodore St Germain" userId="420783ab-3e48-4f67-af00-cfba62042d5f" providerId="ADAL" clId="{DD1B7A10-BE32-4CF4-AD88-DA6C9D899118}"/>
    <pc:docChg chg="undo custSel addSld delSld modSld sldOrd">
      <pc:chgData name="Commodore St Germain" userId="420783ab-3e48-4f67-af00-cfba62042d5f" providerId="ADAL" clId="{DD1B7A10-BE32-4CF4-AD88-DA6C9D899118}" dt="2026-06-21T01:55:22.108" v="5140" actId="27636"/>
      <pc:docMkLst>
        <pc:docMk/>
      </pc:docMkLst>
      <pc:sldChg chg="modSp mod">
        <pc:chgData name="Commodore St Germain" userId="420783ab-3e48-4f67-af00-cfba62042d5f" providerId="ADAL" clId="{DD1B7A10-BE32-4CF4-AD88-DA6C9D899118}" dt="2026-06-21T01:55:03.969" v="5136" actId="27636"/>
        <pc:sldMkLst>
          <pc:docMk/>
          <pc:sldMk cId="490152429" sldId="256"/>
        </pc:sldMkLst>
        <pc:spChg chg="mod">
          <ac:chgData name="Commodore St Germain" userId="420783ab-3e48-4f67-af00-cfba62042d5f" providerId="ADAL" clId="{DD1B7A10-BE32-4CF4-AD88-DA6C9D899118}" dt="2026-04-02T21:38:02.149" v="2988" actId="20577"/>
          <ac:spMkLst>
            <pc:docMk/>
            <pc:sldMk cId="490152429" sldId="256"/>
            <ac:spMk id="2" creationId="{8D9EC2C3-EE7A-C37F-8465-67016C90D0B9}"/>
          </ac:spMkLst>
        </pc:spChg>
        <pc:spChg chg="mod">
          <ac:chgData name="Commodore St Germain" userId="420783ab-3e48-4f67-af00-cfba62042d5f" providerId="ADAL" clId="{DD1B7A10-BE32-4CF4-AD88-DA6C9D899118}" dt="2026-06-21T01:55:03.969" v="5136" actId="27636"/>
          <ac:spMkLst>
            <pc:docMk/>
            <pc:sldMk cId="490152429" sldId="256"/>
            <ac:spMk id="3" creationId="{FAE6C167-8755-0957-EC44-727CF70712E3}"/>
          </ac:spMkLst>
        </pc:spChg>
      </pc:sldChg>
      <pc:sldChg chg="del">
        <pc:chgData name="Commodore St Germain" userId="420783ab-3e48-4f67-af00-cfba62042d5f" providerId="ADAL" clId="{DD1B7A10-BE32-4CF4-AD88-DA6C9D899118}" dt="2026-03-25T17:08:26.855" v="23" actId="47"/>
        <pc:sldMkLst>
          <pc:docMk/>
          <pc:sldMk cId="3618327651" sldId="261"/>
        </pc:sldMkLst>
      </pc:sldChg>
      <pc:sldChg chg="addSp delSp modSp del mod">
        <pc:chgData name="Commodore St Germain" userId="420783ab-3e48-4f67-af00-cfba62042d5f" providerId="ADAL" clId="{DD1B7A10-BE32-4CF4-AD88-DA6C9D899118}" dt="2026-04-02T20:20:48.073" v="709" actId="2696"/>
        <pc:sldMkLst>
          <pc:docMk/>
          <pc:sldMk cId="1726688188" sldId="269"/>
        </pc:sldMkLst>
        <pc:spChg chg="add del">
          <ac:chgData name="Commodore St Germain" userId="420783ab-3e48-4f67-af00-cfba62042d5f" providerId="ADAL" clId="{DD1B7A10-BE32-4CF4-AD88-DA6C9D899118}" dt="2026-03-25T17:15:43.113" v="25" actId="22"/>
          <ac:spMkLst>
            <pc:docMk/>
            <pc:sldMk cId="1726688188" sldId="269"/>
            <ac:spMk id="6" creationId="{9F863737-C65B-9FC9-5B22-6B7C6EA6C8AA}"/>
          </ac:spMkLst>
        </pc:spChg>
        <pc:spChg chg="add del mod">
          <ac:chgData name="Commodore St Germain" userId="420783ab-3e48-4f67-af00-cfba62042d5f" providerId="ADAL" clId="{DD1B7A10-BE32-4CF4-AD88-DA6C9D899118}" dt="2026-03-25T17:16:22.937" v="41" actId="478"/>
          <ac:spMkLst>
            <pc:docMk/>
            <pc:sldMk cId="1726688188" sldId="269"/>
            <ac:spMk id="7" creationId="{89D7B06D-ACF1-5DB8-FBC5-DEB55B6C7042}"/>
          </ac:spMkLst>
        </pc:spChg>
        <pc:spChg chg="add del mod">
          <ac:chgData name="Commodore St Germain" userId="420783ab-3e48-4f67-af00-cfba62042d5f" providerId="ADAL" clId="{DD1B7A10-BE32-4CF4-AD88-DA6C9D899118}" dt="2026-03-25T17:16:31.113" v="50" actId="20577"/>
          <ac:spMkLst>
            <pc:docMk/>
            <pc:sldMk cId="1726688188" sldId="269"/>
            <ac:spMk id="8" creationId="{E959DF26-E62F-E676-CCB0-ED307E7ABFB1}"/>
          </ac:spMkLst>
        </pc:spChg>
      </pc:sldChg>
      <pc:sldChg chg="addSp delSp add mod">
        <pc:chgData name="Commodore St Germain" userId="420783ab-3e48-4f67-af00-cfba62042d5f" providerId="ADAL" clId="{DD1B7A10-BE32-4CF4-AD88-DA6C9D899118}" dt="2026-06-21T01:51:48.612" v="5119" actId="478"/>
        <pc:sldMkLst>
          <pc:docMk/>
          <pc:sldMk cId="2529775196" sldId="269"/>
        </pc:sldMkLst>
        <pc:inkChg chg="add del">
          <ac:chgData name="Commodore St Germain" userId="420783ab-3e48-4f67-af00-cfba62042d5f" providerId="ADAL" clId="{DD1B7A10-BE32-4CF4-AD88-DA6C9D899118}" dt="2026-06-21T01:51:48.612" v="5119" actId="478"/>
          <ac:inkMkLst>
            <pc:docMk/>
            <pc:sldMk cId="2529775196" sldId="269"/>
            <ac:inkMk id="4" creationId="{7862C9D4-FFC2-4093-0575-3F19CD1C7F20}"/>
          </ac:inkMkLst>
        </pc:inkChg>
      </pc:sldChg>
      <pc:sldChg chg="addSp modSp del">
        <pc:chgData name="Commodore St Germain" userId="420783ab-3e48-4f67-af00-cfba62042d5f" providerId="ADAL" clId="{DD1B7A10-BE32-4CF4-AD88-DA6C9D899118}" dt="2026-04-02T20:20:48.073" v="709" actId="2696"/>
        <pc:sldMkLst>
          <pc:docMk/>
          <pc:sldMk cId="1333781969" sldId="270"/>
        </pc:sldMkLst>
        <pc:spChg chg="add mod">
          <ac:chgData name="Commodore St Germain" userId="420783ab-3e48-4f67-af00-cfba62042d5f" providerId="ADAL" clId="{DD1B7A10-BE32-4CF4-AD88-DA6C9D899118}" dt="2026-03-25T17:16:34.462" v="51"/>
          <ac:spMkLst>
            <pc:docMk/>
            <pc:sldMk cId="1333781969" sldId="270"/>
            <ac:spMk id="4" creationId="{D22D2F82-231C-8B4C-3C4B-5623BCCEE91E}"/>
          </ac:spMkLst>
        </pc:spChg>
      </pc:sldChg>
      <pc:sldChg chg="addSp delSp modSp add mod">
        <pc:chgData name="Commodore St Germain" userId="420783ab-3e48-4f67-af00-cfba62042d5f" providerId="ADAL" clId="{DD1B7A10-BE32-4CF4-AD88-DA6C9D899118}" dt="2026-06-21T01:51:55.181" v="5120" actId="478"/>
        <pc:sldMkLst>
          <pc:docMk/>
          <pc:sldMk cId="3663225097" sldId="270"/>
        </pc:sldMkLst>
        <pc:spChg chg="del">
          <ac:chgData name="Commodore St Germain" userId="420783ab-3e48-4f67-af00-cfba62042d5f" providerId="ADAL" clId="{DD1B7A10-BE32-4CF4-AD88-DA6C9D899118}" dt="2026-04-02T21:21:20.736" v="1995" actId="478"/>
          <ac:spMkLst>
            <pc:docMk/>
            <pc:sldMk cId="3663225097" sldId="270"/>
            <ac:spMk id="3" creationId="{8909739A-2F63-895E-4AB2-3F1C4FA07A54}"/>
          </ac:spMkLst>
        </pc:spChg>
        <pc:spChg chg="add mod">
          <ac:chgData name="Commodore St Germain" userId="420783ab-3e48-4f67-af00-cfba62042d5f" providerId="ADAL" clId="{DD1B7A10-BE32-4CF4-AD88-DA6C9D899118}" dt="2026-04-02T21:21:01.409" v="1977" actId="692"/>
          <ac:spMkLst>
            <pc:docMk/>
            <pc:sldMk cId="3663225097" sldId="270"/>
            <ac:spMk id="6" creationId="{7B023B2C-5F9C-498B-F231-1135E9B7C9C6}"/>
          </ac:spMkLst>
        </pc:spChg>
        <pc:spChg chg="add mod">
          <ac:chgData name="Commodore St Germain" userId="420783ab-3e48-4f67-af00-cfba62042d5f" providerId="ADAL" clId="{DD1B7A10-BE32-4CF4-AD88-DA6C9D899118}" dt="2026-04-02T21:22:09.851" v="2022" actId="20577"/>
          <ac:spMkLst>
            <pc:docMk/>
            <pc:sldMk cId="3663225097" sldId="270"/>
            <ac:spMk id="7" creationId="{E57DD77E-1738-1E6C-0D75-938F8CDBA97A}"/>
          </ac:spMkLst>
        </pc:spChg>
        <pc:spChg chg="add mod">
          <ac:chgData name="Commodore St Germain" userId="420783ab-3e48-4f67-af00-cfba62042d5f" providerId="ADAL" clId="{DD1B7A10-BE32-4CF4-AD88-DA6C9D899118}" dt="2026-04-02T21:21:33.337" v="1999" actId="1076"/>
          <ac:spMkLst>
            <pc:docMk/>
            <pc:sldMk cId="3663225097" sldId="270"/>
            <ac:spMk id="8" creationId="{D8F61BB8-E4B2-C9E6-07AF-BB451A8A816F}"/>
          </ac:spMkLst>
        </pc:spChg>
        <pc:spChg chg="add mod">
          <ac:chgData name="Commodore St Germain" userId="420783ab-3e48-4f67-af00-cfba62042d5f" providerId="ADAL" clId="{DD1B7A10-BE32-4CF4-AD88-DA6C9D899118}" dt="2026-04-02T21:21:43.248" v="2001" actId="1076"/>
          <ac:spMkLst>
            <pc:docMk/>
            <pc:sldMk cId="3663225097" sldId="270"/>
            <ac:spMk id="9" creationId="{BE1F2BA6-F242-B64E-6FF8-12F595574D94}"/>
          </ac:spMkLst>
        </pc:spChg>
        <pc:spChg chg="add mod">
          <ac:chgData name="Commodore St Germain" userId="420783ab-3e48-4f67-af00-cfba62042d5f" providerId="ADAL" clId="{DD1B7A10-BE32-4CF4-AD88-DA6C9D899118}" dt="2026-04-02T21:21:58.891" v="2009" actId="1076"/>
          <ac:spMkLst>
            <pc:docMk/>
            <pc:sldMk cId="3663225097" sldId="270"/>
            <ac:spMk id="10" creationId="{B4A0D96B-EA95-CFC2-1A71-FAE119781FAD}"/>
          </ac:spMkLst>
        </pc:spChg>
        <pc:spChg chg="add mod">
          <ac:chgData name="Commodore St Germain" userId="420783ab-3e48-4f67-af00-cfba62042d5f" providerId="ADAL" clId="{DD1B7A10-BE32-4CF4-AD88-DA6C9D899118}" dt="2026-04-02T21:24:37.451" v="2200" actId="20577"/>
          <ac:spMkLst>
            <pc:docMk/>
            <pc:sldMk cId="3663225097" sldId="270"/>
            <ac:spMk id="11" creationId="{6C22946A-D837-DFAC-1C00-C065D74D5C1B}"/>
          </ac:spMkLst>
        </pc:spChg>
        <pc:picChg chg="mod">
          <ac:chgData name="Commodore St Germain" userId="420783ab-3e48-4f67-af00-cfba62042d5f" providerId="ADAL" clId="{DD1B7A10-BE32-4CF4-AD88-DA6C9D899118}" dt="2026-04-02T21:21:11.883" v="1994" actId="1038"/>
          <ac:picMkLst>
            <pc:docMk/>
            <pc:sldMk cId="3663225097" sldId="270"/>
            <ac:picMk id="5" creationId="{1DEC929C-88BC-B7A5-D2AA-7C7668CBB030}"/>
          </ac:picMkLst>
        </pc:picChg>
        <pc:inkChg chg="add del">
          <ac:chgData name="Commodore St Germain" userId="420783ab-3e48-4f67-af00-cfba62042d5f" providerId="ADAL" clId="{DD1B7A10-BE32-4CF4-AD88-DA6C9D899118}" dt="2026-06-21T01:51:55.181" v="5120" actId="478"/>
          <ac:inkMkLst>
            <pc:docMk/>
            <pc:sldMk cId="3663225097" sldId="270"/>
            <ac:inkMk id="3" creationId="{2FDCBE6C-CD7A-3718-B167-9032928B54C5}"/>
          </ac:inkMkLst>
        </pc:inkChg>
      </pc:sldChg>
      <pc:sldChg chg="addSp delSp add mod">
        <pc:chgData name="Commodore St Germain" userId="420783ab-3e48-4f67-af00-cfba62042d5f" providerId="ADAL" clId="{DD1B7A10-BE32-4CF4-AD88-DA6C9D899118}" dt="2026-06-21T01:52:21.053" v="5127" actId="478"/>
        <pc:sldMkLst>
          <pc:docMk/>
          <pc:sldMk cId="2621071" sldId="271"/>
        </pc:sldMkLst>
        <pc:inkChg chg="add del">
          <ac:chgData name="Commodore St Germain" userId="420783ab-3e48-4f67-af00-cfba62042d5f" providerId="ADAL" clId="{DD1B7A10-BE32-4CF4-AD88-DA6C9D899118}" dt="2026-06-21T01:52:21.053" v="5127" actId="478"/>
          <ac:inkMkLst>
            <pc:docMk/>
            <pc:sldMk cId="2621071" sldId="271"/>
            <ac:inkMk id="6" creationId="{BDBE5D9C-43A9-6742-8C27-823B595B3BBB}"/>
          </ac:inkMkLst>
        </pc:inkChg>
      </pc:sldChg>
      <pc:sldChg chg="addSp modSp del">
        <pc:chgData name="Commodore St Germain" userId="420783ab-3e48-4f67-af00-cfba62042d5f" providerId="ADAL" clId="{DD1B7A10-BE32-4CF4-AD88-DA6C9D899118}" dt="2026-04-02T20:20:48.073" v="709" actId="2696"/>
        <pc:sldMkLst>
          <pc:docMk/>
          <pc:sldMk cId="1187105507" sldId="271"/>
        </pc:sldMkLst>
        <pc:spChg chg="add mod">
          <ac:chgData name="Commodore St Germain" userId="420783ab-3e48-4f67-af00-cfba62042d5f" providerId="ADAL" clId="{DD1B7A10-BE32-4CF4-AD88-DA6C9D899118}" dt="2026-03-25T17:16:42.671" v="55"/>
          <ac:spMkLst>
            <pc:docMk/>
            <pc:sldMk cId="1187105507" sldId="271"/>
            <ac:spMk id="4" creationId="{B4CF0730-99DD-1A55-D12C-7E26A288FCED}"/>
          </ac:spMkLst>
        </pc:spChg>
      </pc:sldChg>
      <pc:sldChg chg="addSp delSp add mod">
        <pc:chgData name="Commodore St Germain" userId="420783ab-3e48-4f67-af00-cfba62042d5f" providerId="ADAL" clId="{DD1B7A10-BE32-4CF4-AD88-DA6C9D899118}" dt="2026-06-21T01:52:17.919" v="5126" actId="478"/>
        <pc:sldMkLst>
          <pc:docMk/>
          <pc:sldMk cId="731291704" sldId="272"/>
        </pc:sldMkLst>
        <pc:inkChg chg="add del">
          <ac:chgData name="Commodore St Germain" userId="420783ab-3e48-4f67-af00-cfba62042d5f" providerId="ADAL" clId="{DD1B7A10-BE32-4CF4-AD88-DA6C9D899118}" dt="2026-06-21T01:52:17.919" v="5126" actId="478"/>
          <ac:inkMkLst>
            <pc:docMk/>
            <pc:sldMk cId="731291704" sldId="272"/>
            <ac:inkMk id="6" creationId="{1168F267-B83A-9A68-14C2-E911433E1B14}"/>
          </ac:inkMkLst>
        </pc:inkChg>
      </pc:sldChg>
      <pc:sldChg chg="addSp modSp del">
        <pc:chgData name="Commodore St Germain" userId="420783ab-3e48-4f67-af00-cfba62042d5f" providerId="ADAL" clId="{DD1B7A10-BE32-4CF4-AD88-DA6C9D899118}" dt="2026-04-02T20:20:48.073" v="709" actId="2696"/>
        <pc:sldMkLst>
          <pc:docMk/>
          <pc:sldMk cId="1205457803" sldId="272"/>
        </pc:sldMkLst>
        <pc:spChg chg="add mod">
          <ac:chgData name="Commodore St Germain" userId="420783ab-3e48-4f67-af00-cfba62042d5f" providerId="ADAL" clId="{DD1B7A10-BE32-4CF4-AD88-DA6C9D899118}" dt="2026-03-25T17:16:41.693" v="54"/>
          <ac:spMkLst>
            <pc:docMk/>
            <pc:sldMk cId="1205457803" sldId="272"/>
            <ac:spMk id="4" creationId="{0F04799A-AE63-6636-6DFE-B10F9B068054}"/>
          </ac:spMkLst>
        </pc:spChg>
      </pc:sldChg>
      <pc:sldChg chg="del">
        <pc:chgData name="Commodore St Germain" userId="420783ab-3e48-4f67-af00-cfba62042d5f" providerId="ADAL" clId="{DD1B7A10-BE32-4CF4-AD88-DA6C9D899118}" dt="2026-03-25T17:08:26.855" v="23" actId="47"/>
        <pc:sldMkLst>
          <pc:docMk/>
          <pc:sldMk cId="2822954819" sldId="273"/>
        </pc:sldMkLst>
      </pc:sldChg>
      <pc:sldChg chg="del">
        <pc:chgData name="Commodore St Germain" userId="420783ab-3e48-4f67-af00-cfba62042d5f" providerId="ADAL" clId="{DD1B7A10-BE32-4CF4-AD88-DA6C9D899118}" dt="2026-03-25T17:08:26.855" v="23" actId="47"/>
        <pc:sldMkLst>
          <pc:docMk/>
          <pc:sldMk cId="1039283715" sldId="274"/>
        </pc:sldMkLst>
      </pc:sldChg>
      <pc:sldChg chg="del">
        <pc:chgData name="Commodore St Germain" userId="420783ab-3e48-4f67-af00-cfba62042d5f" providerId="ADAL" clId="{DD1B7A10-BE32-4CF4-AD88-DA6C9D899118}" dt="2026-03-25T17:08:26.855" v="23" actId="47"/>
        <pc:sldMkLst>
          <pc:docMk/>
          <pc:sldMk cId="4224144324" sldId="275"/>
        </pc:sldMkLst>
      </pc:sldChg>
      <pc:sldChg chg="addSp delSp add mod">
        <pc:chgData name="Commodore St Germain" userId="420783ab-3e48-4f67-af00-cfba62042d5f" providerId="ADAL" clId="{DD1B7A10-BE32-4CF4-AD88-DA6C9D899118}" dt="2026-06-21T01:52:10.605" v="5124" actId="478"/>
        <pc:sldMkLst>
          <pc:docMk/>
          <pc:sldMk cId="1939850931" sldId="286"/>
        </pc:sldMkLst>
        <pc:inkChg chg="add del">
          <ac:chgData name="Commodore St Germain" userId="420783ab-3e48-4f67-af00-cfba62042d5f" providerId="ADAL" clId="{DD1B7A10-BE32-4CF4-AD88-DA6C9D899118}" dt="2026-06-21T01:52:10.605" v="5124" actId="478"/>
          <ac:inkMkLst>
            <pc:docMk/>
            <pc:sldMk cId="1939850931" sldId="286"/>
            <ac:inkMk id="6" creationId="{8051193F-B32C-23D7-1E8C-F8CF0ADE1FE8}"/>
          </ac:inkMkLst>
        </pc:inkChg>
      </pc:sldChg>
      <pc:sldChg chg="addSp modSp del">
        <pc:chgData name="Commodore St Germain" userId="420783ab-3e48-4f67-af00-cfba62042d5f" providerId="ADAL" clId="{DD1B7A10-BE32-4CF4-AD88-DA6C9D899118}" dt="2026-04-02T20:20:48.073" v="709" actId="2696"/>
        <pc:sldMkLst>
          <pc:docMk/>
          <pc:sldMk cId="3138853666" sldId="286"/>
        </pc:sldMkLst>
        <pc:spChg chg="add mod">
          <ac:chgData name="Commodore St Germain" userId="420783ab-3e48-4f67-af00-cfba62042d5f" providerId="ADAL" clId="{DD1B7A10-BE32-4CF4-AD88-DA6C9D899118}" dt="2026-03-25T17:16:35.336" v="52"/>
          <ac:spMkLst>
            <pc:docMk/>
            <pc:sldMk cId="3138853666" sldId="286"/>
            <ac:spMk id="4" creationId="{E60A7076-85B0-37C7-B6BD-71716611C70D}"/>
          </ac:spMkLst>
        </pc:spChg>
      </pc:sldChg>
      <pc:sldChg chg="addSp modSp del">
        <pc:chgData name="Commodore St Germain" userId="420783ab-3e48-4f67-af00-cfba62042d5f" providerId="ADAL" clId="{DD1B7A10-BE32-4CF4-AD88-DA6C9D899118}" dt="2026-04-02T20:20:48.073" v="709" actId="2696"/>
        <pc:sldMkLst>
          <pc:docMk/>
          <pc:sldMk cId="830999383" sldId="287"/>
        </pc:sldMkLst>
        <pc:spChg chg="add mod">
          <ac:chgData name="Commodore St Germain" userId="420783ab-3e48-4f67-af00-cfba62042d5f" providerId="ADAL" clId="{DD1B7A10-BE32-4CF4-AD88-DA6C9D899118}" dt="2026-03-25T17:16:36.886" v="53"/>
          <ac:spMkLst>
            <pc:docMk/>
            <pc:sldMk cId="830999383" sldId="287"/>
            <ac:spMk id="3" creationId="{CC88CCF2-1B44-5727-DD5D-D50EC191B3AB}"/>
          </ac:spMkLst>
        </pc:spChg>
      </pc:sldChg>
      <pc:sldChg chg="addSp delSp add mod">
        <pc:chgData name="Commodore St Germain" userId="420783ab-3e48-4f67-af00-cfba62042d5f" providerId="ADAL" clId="{DD1B7A10-BE32-4CF4-AD88-DA6C9D899118}" dt="2026-06-21T01:52:14.972" v="5125" actId="478"/>
        <pc:sldMkLst>
          <pc:docMk/>
          <pc:sldMk cId="1697549984" sldId="287"/>
        </pc:sldMkLst>
        <pc:inkChg chg="add del">
          <ac:chgData name="Commodore St Germain" userId="420783ab-3e48-4f67-af00-cfba62042d5f" providerId="ADAL" clId="{DD1B7A10-BE32-4CF4-AD88-DA6C9D899118}" dt="2026-06-21T01:52:14.972" v="5125" actId="478"/>
          <ac:inkMkLst>
            <pc:docMk/>
            <pc:sldMk cId="1697549984" sldId="287"/>
            <ac:inkMk id="5" creationId="{50F71FC2-9669-D855-1844-F95569F70597}"/>
          </ac:inkMkLst>
        </pc:inkChg>
      </pc:sldChg>
      <pc:sldChg chg="del">
        <pc:chgData name="Commodore St Germain" userId="420783ab-3e48-4f67-af00-cfba62042d5f" providerId="ADAL" clId="{DD1B7A10-BE32-4CF4-AD88-DA6C9D899118}" dt="2026-03-25T17:08:26.855" v="23" actId="47"/>
        <pc:sldMkLst>
          <pc:docMk/>
          <pc:sldMk cId="2969642395" sldId="288"/>
        </pc:sldMkLst>
      </pc:sldChg>
      <pc:sldChg chg="del">
        <pc:chgData name="Commodore St Germain" userId="420783ab-3e48-4f67-af00-cfba62042d5f" providerId="ADAL" clId="{DD1B7A10-BE32-4CF4-AD88-DA6C9D899118}" dt="2026-03-25T17:08:26.855" v="23" actId="47"/>
        <pc:sldMkLst>
          <pc:docMk/>
          <pc:sldMk cId="3229496810" sldId="289"/>
        </pc:sldMkLst>
      </pc:sldChg>
      <pc:sldChg chg="del">
        <pc:chgData name="Commodore St Germain" userId="420783ab-3e48-4f67-af00-cfba62042d5f" providerId="ADAL" clId="{DD1B7A10-BE32-4CF4-AD88-DA6C9D899118}" dt="2026-03-25T17:08:26.855" v="23" actId="47"/>
        <pc:sldMkLst>
          <pc:docMk/>
          <pc:sldMk cId="2593251253" sldId="290"/>
        </pc:sldMkLst>
      </pc:sldChg>
      <pc:sldChg chg="del">
        <pc:chgData name="Commodore St Germain" userId="420783ab-3e48-4f67-af00-cfba62042d5f" providerId="ADAL" clId="{DD1B7A10-BE32-4CF4-AD88-DA6C9D899118}" dt="2026-03-25T17:08:26.855" v="23" actId="47"/>
        <pc:sldMkLst>
          <pc:docMk/>
          <pc:sldMk cId="1039702203" sldId="291"/>
        </pc:sldMkLst>
      </pc:sldChg>
      <pc:sldChg chg="del">
        <pc:chgData name="Commodore St Germain" userId="420783ab-3e48-4f67-af00-cfba62042d5f" providerId="ADAL" clId="{DD1B7A10-BE32-4CF4-AD88-DA6C9D899118}" dt="2026-03-25T17:08:26.855" v="23" actId="47"/>
        <pc:sldMkLst>
          <pc:docMk/>
          <pc:sldMk cId="3609744906" sldId="293"/>
        </pc:sldMkLst>
      </pc:sldChg>
      <pc:sldChg chg="del">
        <pc:chgData name="Commodore St Germain" userId="420783ab-3e48-4f67-af00-cfba62042d5f" providerId="ADAL" clId="{DD1B7A10-BE32-4CF4-AD88-DA6C9D899118}" dt="2026-03-25T17:08:26.855" v="23" actId="47"/>
        <pc:sldMkLst>
          <pc:docMk/>
          <pc:sldMk cId="2048587846" sldId="294"/>
        </pc:sldMkLst>
      </pc:sldChg>
      <pc:sldChg chg="del">
        <pc:chgData name="Commodore St Germain" userId="420783ab-3e48-4f67-af00-cfba62042d5f" providerId="ADAL" clId="{DD1B7A10-BE32-4CF4-AD88-DA6C9D899118}" dt="2026-03-25T17:08:26.855" v="23" actId="47"/>
        <pc:sldMkLst>
          <pc:docMk/>
          <pc:sldMk cId="2576210207" sldId="295"/>
        </pc:sldMkLst>
      </pc:sldChg>
      <pc:sldChg chg="del">
        <pc:chgData name="Commodore St Germain" userId="420783ab-3e48-4f67-af00-cfba62042d5f" providerId="ADAL" clId="{DD1B7A10-BE32-4CF4-AD88-DA6C9D899118}" dt="2026-03-25T17:08:26.855" v="23" actId="47"/>
        <pc:sldMkLst>
          <pc:docMk/>
          <pc:sldMk cId="1171624760" sldId="296"/>
        </pc:sldMkLst>
      </pc:sldChg>
      <pc:sldChg chg="del">
        <pc:chgData name="Commodore St Germain" userId="420783ab-3e48-4f67-af00-cfba62042d5f" providerId="ADAL" clId="{DD1B7A10-BE32-4CF4-AD88-DA6C9D899118}" dt="2026-03-25T17:08:26.855" v="23" actId="47"/>
        <pc:sldMkLst>
          <pc:docMk/>
          <pc:sldMk cId="2812790301" sldId="297"/>
        </pc:sldMkLst>
      </pc:sldChg>
      <pc:sldChg chg="del">
        <pc:chgData name="Commodore St Germain" userId="420783ab-3e48-4f67-af00-cfba62042d5f" providerId="ADAL" clId="{DD1B7A10-BE32-4CF4-AD88-DA6C9D899118}" dt="2026-03-25T17:08:26.855" v="23" actId="47"/>
        <pc:sldMkLst>
          <pc:docMk/>
          <pc:sldMk cId="1141021235" sldId="298"/>
        </pc:sldMkLst>
      </pc:sldChg>
      <pc:sldChg chg="del">
        <pc:chgData name="Commodore St Germain" userId="420783ab-3e48-4f67-af00-cfba62042d5f" providerId="ADAL" clId="{DD1B7A10-BE32-4CF4-AD88-DA6C9D899118}" dt="2026-03-25T17:08:26.855" v="23" actId="47"/>
        <pc:sldMkLst>
          <pc:docMk/>
          <pc:sldMk cId="3406647448" sldId="299"/>
        </pc:sldMkLst>
      </pc:sldChg>
      <pc:sldChg chg="del">
        <pc:chgData name="Commodore St Germain" userId="420783ab-3e48-4f67-af00-cfba62042d5f" providerId="ADAL" clId="{DD1B7A10-BE32-4CF4-AD88-DA6C9D899118}" dt="2026-04-02T21:35:40.360" v="2926" actId="47"/>
        <pc:sldMkLst>
          <pc:docMk/>
          <pc:sldMk cId="1505214996" sldId="300"/>
        </pc:sldMkLst>
      </pc:sldChg>
      <pc:sldChg chg="addSp delSp modSp add mod">
        <pc:chgData name="Commodore St Germain" userId="420783ab-3e48-4f67-af00-cfba62042d5f" providerId="ADAL" clId="{DD1B7A10-BE32-4CF4-AD88-DA6C9D899118}" dt="2026-06-21T01:52:28.367" v="5129" actId="478"/>
        <pc:sldMkLst>
          <pc:docMk/>
          <pc:sldMk cId="3740031918" sldId="301"/>
        </pc:sldMkLst>
        <pc:spChg chg="mod">
          <ac:chgData name="Commodore St Germain" userId="420783ab-3e48-4f67-af00-cfba62042d5f" providerId="ADAL" clId="{DD1B7A10-BE32-4CF4-AD88-DA6C9D899118}" dt="2026-04-02T22:03:04.983" v="3079"/>
          <ac:spMkLst>
            <pc:docMk/>
            <pc:sldMk cId="3740031918" sldId="301"/>
            <ac:spMk id="2" creationId="{89CFA028-A444-F5A5-D31A-09AC3A39A1DF}"/>
          </ac:spMkLst>
        </pc:spChg>
        <pc:spChg chg="mod">
          <ac:chgData name="Commodore St Germain" userId="420783ab-3e48-4f67-af00-cfba62042d5f" providerId="ADAL" clId="{DD1B7A10-BE32-4CF4-AD88-DA6C9D899118}" dt="2026-04-02T22:03:19.013" v="3098" actId="20577"/>
          <ac:spMkLst>
            <pc:docMk/>
            <pc:sldMk cId="3740031918" sldId="301"/>
            <ac:spMk id="3" creationId="{92FD7851-841A-85C7-1753-9C54024F3468}"/>
          </ac:spMkLst>
        </pc:spChg>
        <pc:picChg chg="add mod modCrop">
          <ac:chgData name="Commodore St Germain" userId="420783ab-3e48-4f67-af00-cfba62042d5f" providerId="ADAL" clId="{DD1B7A10-BE32-4CF4-AD88-DA6C9D899118}" dt="2026-04-02T22:04:32.914" v="3109" actId="1076"/>
          <ac:picMkLst>
            <pc:docMk/>
            <pc:sldMk cId="3740031918" sldId="301"/>
            <ac:picMk id="5" creationId="{7D2F569E-12D7-904B-B591-051ED4F3703B}"/>
          </ac:picMkLst>
        </pc:picChg>
        <pc:inkChg chg="add del">
          <ac:chgData name="Commodore St Germain" userId="420783ab-3e48-4f67-af00-cfba62042d5f" providerId="ADAL" clId="{DD1B7A10-BE32-4CF4-AD88-DA6C9D899118}" dt="2026-06-21T01:52:28.367" v="5129" actId="478"/>
          <ac:inkMkLst>
            <pc:docMk/>
            <pc:sldMk cId="3740031918" sldId="301"/>
            <ac:inkMk id="6" creationId="{7028AAA8-5B5D-87CD-6979-F190DD7F08B6}"/>
          </ac:inkMkLst>
        </pc:inkChg>
      </pc:sldChg>
      <pc:sldChg chg="del">
        <pc:chgData name="Commodore St Germain" userId="420783ab-3e48-4f67-af00-cfba62042d5f" providerId="ADAL" clId="{DD1B7A10-BE32-4CF4-AD88-DA6C9D899118}" dt="2026-03-25T17:08:26.855" v="23" actId="47"/>
        <pc:sldMkLst>
          <pc:docMk/>
          <pc:sldMk cId="4246797346" sldId="301"/>
        </pc:sldMkLst>
      </pc:sldChg>
      <pc:sldChg chg="modSp del mod">
        <pc:chgData name="Commodore St Germain" userId="420783ab-3e48-4f67-af00-cfba62042d5f" providerId="ADAL" clId="{DD1B7A10-BE32-4CF4-AD88-DA6C9D899118}" dt="2026-04-02T21:42:07.226" v="3044" actId="2696"/>
        <pc:sldMkLst>
          <pc:docMk/>
          <pc:sldMk cId="2320277183" sldId="303"/>
        </pc:sldMkLst>
        <pc:spChg chg="mod">
          <ac:chgData name="Commodore St Germain" userId="420783ab-3e48-4f67-af00-cfba62042d5f" providerId="ADAL" clId="{DD1B7A10-BE32-4CF4-AD88-DA6C9D899118}" dt="2026-04-02T21:40:20.630" v="3043" actId="20577"/>
          <ac:spMkLst>
            <pc:docMk/>
            <pc:sldMk cId="2320277183" sldId="303"/>
            <ac:spMk id="3" creationId="{268459E8-78B7-D55E-5167-733DBF77B426}"/>
          </ac:spMkLst>
        </pc:spChg>
      </pc:sldChg>
      <pc:sldChg chg="addSp delSp modSp new mod">
        <pc:chgData name="Commodore St Germain" userId="420783ab-3e48-4f67-af00-cfba62042d5f" providerId="ADAL" clId="{DD1B7A10-BE32-4CF4-AD88-DA6C9D899118}" dt="2026-06-21T01:49:11.710" v="5086" actId="478"/>
        <pc:sldMkLst>
          <pc:docMk/>
          <pc:sldMk cId="1851643530" sldId="304"/>
        </pc:sldMkLst>
        <pc:spChg chg="mod">
          <ac:chgData name="Commodore St Germain" userId="420783ab-3e48-4f67-af00-cfba62042d5f" providerId="ADAL" clId="{DD1B7A10-BE32-4CF4-AD88-DA6C9D899118}" dt="2026-03-25T17:18:48.416" v="135" actId="20577"/>
          <ac:spMkLst>
            <pc:docMk/>
            <pc:sldMk cId="1851643530" sldId="304"/>
            <ac:spMk id="2" creationId="{AE2D8282-7434-39EC-19E0-9E85000D9629}"/>
          </ac:spMkLst>
        </pc:spChg>
        <pc:spChg chg="add mod">
          <ac:chgData name="Commodore St Germain" userId="420783ab-3e48-4f67-af00-cfba62042d5f" providerId="ADAL" clId="{DD1B7A10-BE32-4CF4-AD88-DA6C9D899118}" dt="2026-03-25T17:22:22.308" v="189" actId="20577"/>
          <ac:spMkLst>
            <pc:docMk/>
            <pc:sldMk cId="1851643530" sldId="304"/>
            <ac:spMk id="6" creationId="{D5BA4817-F922-BA1A-61CD-722C28311856}"/>
          </ac:spMkLst>
        </pc:spChg>
        <pc:picChg chg="add mod">
          <ac:chgData name="Commodore St Germain" userId="420783ab-3e48-4f67-af00-cfba62042d5f" providerId="ADAL" clId="{DD1B7A10-BE32-4CF4-AD88-DA6C9D899118}" dt="2026-03-25T17:18:51.612" v="136" actId="1076"/>
          <ac:picMkLst>
            <pc:docMk/>
            <pc:sldMk cId="1851643530" sldId="304"/>
            <ac:picMk id="5" creationId="{31615202-EDCC-E358-E921-351F6643569B}"/>
          </ac:picMkLst>
        </pc:picChg>
        <pc:inkChg chg="add del">
          <ac:chgData name="Commodore St Germain" userId="420783ab-3e48-4f67-af00-cfba62042d5f" providerId="ADAL" clId="{DD1B7A10-BE32-4CF4-AD88-DA6C9D899118}" dt="2026-06-21T01:49:11.710" v="5086" actId="478"/>
          <ac:inkMkLst>
            <pc:docMk/>
            <pc:sldMk cId="1851643530" sldId="304"/>
            <ac:inkMk id="4" creationId="{24A5E96E-67B9-0846-2DB4-F1FBA6F9601B}"/>
          </ac:inkMkLst>
        </pc:inkChg>
      </pc:sldChg>
      <pc:sldChg chg="addSp delSp modSp new mod">
        <pc:chgData name="Commodore St Germain" userId="420783ab-3e48-4f67-af00-cfba62042d5f" providerId="ADAL" clId="{DD1B7A10-BE32-4CF4-AD88-DA6C9D899118}" dt="2026-06-21T01:49:29.869" v="5091" actId="478"/>
        <pc:sldMkLst>
          <pc:docMk/>
          <pc:sldMk cId="2667079879" sldId="305"/>
        </pc:sldMkLst>
        <pc:spChg chg="mod">
          <ac:chgData name="Commodore St Germain" userId="420783ab-3e48-4f67-af00-cfba62042d5f" providerId="ADAL" clId="{DD1B7A10-BE32-4CF4-AD88-DA6C9D899118}" dt="2026-04-02T20:36:17.098" v="983" actId="20577"/>
          <ac:spMkLst>
            <pc:docMk/>
            <pc:sldMk cId="2667079879" sldId="305"/>
            <ac:spMk id="2" creationId="{C4F1FAD2-E5DC-809E-B276-6BC44D925994}"/>
          </ac:spMkLst>
        </pc:spChg>
        <pc:spChg chg="mod">
          <ac:chgData name="Commodore St Germain" userId="420783ab-3e48-4f67-af00-cfba62042d5f" providerId="ADAL" clId="{DD1B7A10-BE32-4CF4-AD88-DA6C9D899118}" dt="2026-04-02T20:23:41.285" v="795" actId="20577"/>
          <ac:spMkLst>
            <pc:docMk/>
            <pc:sldMk cId="2667079879" sldId="305"/>
            <ac:spMk id="3" creationId="{8C5565C2-A0DB-8117-CBDF-EBCDE04CFC4B}"/>
          </ac:spMkLst>
        </pc:spChg>
        <pc:spChg chg="add mod">
          <ac:chgData name="Commodore St Germain" userId="420783ab-3e48-4f67-af00-cfba62042d5f" providerId="ADAL" clId="{DD1B7A10-BE32-4CF4-AD88-DA6C9D899118}" dt="2026-04-02T20:29:33.421" v="881" actId="20577"/>
          <ac:spMkLst>
            <pc:docMk/>
            <pc:sldMk cId="2667079879" sldId="305"/>
            <ac:spMk id="4" creationId="{8DBA5B64-6DB9-8B1F-7818-C048CB0DEF38}"/>
          </ac:spMkLst>
        </pc:spChg>
        <pc:picChg chg="add mod">
          <ac:chgData name="Commodore St Germain" userId="420783ab-3e48-4f67-af00-cfba62042d5f" providerId="ADAL" clId="{DD1B7A10-BE32-4CF4-AD88-DA6C9D899118}" dt="2026-04-02T20:22:14.629" v="713" actId="1076"/>
          <ac:picMkLst>
            <pc:docMk/>
            <pc:sldMk cId="2667079879" sldId="305"/>
            <ac:picMk id="6" creationId="{ABD73FC5-A035-AB7F-4B1F-614DAB42D2D6}"/>
          </ac:picMkLst>
        </pc:picChg>
        <pc:inkChg chg="add del">
          <ac:chgData name="Commodore St Germain" userId="420783ab-3e48-4f67-af00-cfba62042d5f" providerId="ADAL" clId="{DD1B7A10-BE32-4CF4-AD88-DA6C9D899118}" dt="2026-06-21T01:49:29.869" v="5091" actId="478"/>
          <ac:inkMkLst>
            <pc:docMk/>
            <pc:sldMk cId="2667079879" sldId="305"/>
            <ac:inkMk id="5" creationId="{9E212D68-8412-4FAC-EA3B-11B0DCD33EC5}"/>
          </ac:inkMkLst>
        </pc:inkChg>
      </pc:sldChg>
      <pc:sldChg chg="addSp delSp modSp new del mod ord">
        <pc:chgData name="Commodore St Germain" userId="420783ab-3e48-4f67-af00-cfba62042d5f" providerId="ADAL" clId="{DD1B7A10-BE32-4CF4-AD88-DA6C9D899118}" dt="2026-04-02T20:29:43.418" v="885" actId="47"/>
        <pc:sldMkLst>
          <pc:docMk/>
          <pc:sldMk cId="1917962766" sldId="306"/>
        </pc:sldMkLst>
        <pc:spChg chg="mod">
          <ac:chgData name="Commodore St Germain" userId="420783ab-3e48-4f67-af00-cfba62042d5f" providerId="ADAL" clId="{DD1B7A10-BE32-4CF4-AD88-DA6C9D899118}" dt="2026-04-02T20:28:53.952" v="875"/>
          <ac:spMkLst>
            <pc:docMk/>
            <pc:sldMk cId="1917962766" sldId="306"/>
            <ac:spMk id="2" creationId="{E7DE6C03-200F-2D3A-32E9-12356E89A175}"/>
          </ac:spMkLst>
        </pc:spChg>
        <pc:spChg chg="add del">
          <ac:chgData name="Commodore St Germain" userId="420783ab-3e48-4f67-af00-cfba62042d5f" providerId="ADAL" clId="{DD1B7A10-BE32-4CF4-AD88-DA6C9D899118}" dt="2026-04-02T20:28:52.985" v="874" actId="22"/>
          <ac:spMkLst>
            <pc:docMk/>
            <pc:sldMk cId="1917962766" sldId="306"/>
            <ac:spMk id="5" creationId="{1B091F34-A1EA-E122-B72B-0B3AA5794F6F}"/>
          </ac:spMkLst>
        </pc:spChg>
      </pc:sldChg>
      <pc:sldChg chg="addSp delSp modSp add mod modNotesTx">
        <pc:chgData name="Commodore St Germain" userId="420783ab-3e48-4f67-af00-cfba62042d5f" providerId="ADAL" clId="{DD1B7A10-BE32-4CF4-AD88-DA6C9D899118}" dt="2026-06-21T01:49:33.534" v="5092" actId="478"/>
        <pc:sldMkLst>
          <pc:docMk/>
          <pc:sldMk cId="2970130952" sldId="311"/>
        </pc:sldMkLst>
        <pc:picChg chg="mod modCrop">
          <ac:chgData name="Commodore St Germain" userId="420783ab-3e48-4f67-af00-cfba62042d5f" providerId="ADAL" clId="{DD1B7A10-BE32-4CF4-AD88-DA6C9D899118}" dt="2026-04-02T20:25:54.091" v="825" actId="1076"/>
          <ac:picMkLst>
            <pc:docMk/>
            <pc:sldMk cId="2970130952" sldId="311"/>
            <ac:picMk id="6" creationId="{739C4116-F9CE-4DA7-732D-44BFDEA59027}"/>
          </ac:picMkLst>
        </pc:picChg>
        <pc:picChg chg="mod">
          <ac:chgData name="Commodore St Germain" userId="420783ab-3e48-4f67-af00-cfba62042d5f" providerId="ADAL" clId="{DD1B7A10-BE32-4CF4-AD88-DA6C9D899118}" dt="2026-04-02T20:24:42.089" v="817" actId="1076"/>
          <ac:picMkLst>
            <pc:docMk/>
            <pc:sldMk cId="2970130952" sldId="311"/>
            <ac:picMk id="7" creationId="{C41878C2-2A9E-DF7F-31EA-86C82016BCF3}"/>
          </ac:picMkLst>
        </pc:picChg>
        <pc:picChg chg="mod">
          <ac:chgData name="Commodore St Germain" userId="420783ab-3e48-4f67-af00-cfba62042d5f" providerId="ADAL" clId="{DD1B7A10-BE32-4CF4-AD88-DA6C9D899118}" dt="2026-04-02T20:24:47.535" v="819" actId="14100"/>
          <ac:picMkLst>
            <pc:docMk/>
            <pc:sldMk cId="2970130952" sldId="311"/>
            <ac:picMk id="8" creationId="{4122F450-E118-827D-E538-1DB5DCD1CA7F}"/>
          </ac:picMkLst>
        </pc:picChg>
        <pc:inkChg chg="add del">
          <ac:chgData name="Commodore St Germain" userId="420783ab-3e48-4f67-af00-cfba62042d5f" providerId="ADAL" clId="{DD1B7A10-BE32-4CF4-AD88-DA6C9D899118}" dt="2026-06-21T01:49:33.534" v="5092" actId="478"/>
          <ac:inkMkLst>
            <pc:docMk/>
            <pc:sldMk cId="2970130952" sldId="311"/>
            <ac:inkMk id="4" creationId="{BF3AAE47-765F-B550-A56A-8B495894DDED}"/>
          </ac:inkMkLst>
        </pc:inkChg>
      </pc:sldChg>
      <pc:sldChg chg="addSp delSp modSp add mod modNotesTx">
        <pc:chgData name="Commodore St Germain" userId="420783ab-3e48-4f67-af00-cfba62042d5f" providerId="ADAL" clId="{DD1B7A10-BE32-4CF4-AD88-DA6C9D899118}" dt="2026-06-21T01:49:36.462" v="5093" actId="478"/>
        <pc:sldMkLst>
          <pc:docMk/>
          <pc:sldMk cId="3920571133" sldId="312"/>
        </pc:sldMkLst>
        <pc:picChg chg="mod modCrop">
          <ac:chgData name="Commodore St Germain" userId="420783ab-3e48-4f67-af00-cfba62042d5f" providerId="ADAL" clId="{DD1B7A10-BE32-4CF4-AD88-DA6C9D899118}" dt="2026-04-02T20:27:06.093" v="831" actId="1076"/>
          <ac:picMkLst>
            <pc:docMk/>
            <pc:sldMk cId="3920571133" sldId="312"/>
            <ac:picMk id="5" creationId="{046073BD-3A7B-596C-0148-32620D29BDAE}"/>
          </ac:picMkLst>
        </pc:picChg>
        <pc:inkChg chg="add del">
          <ac:chgData name="Commodore St Germain" userId="420783ab-3e48-4f67-af00-cfba62042d5f" providerId="ADAL" clId="{DD1B7A10-BE32-4CF4-AD88-DA6C9D899118}" dt="2026-06-21T01:49:36.462" v="5093" actId="478"/>
          <ac:inkMkLst>
            <pc:docMk/>
            <pc:sldMk cId="3920571133" sldId="312"/>
            <ac:inkMk id="4" creationId="{B2597406-6A3F-ACD5-6A44-CBA57C384E07}"/>
          </ac:inkMkLst>
        </pc:inkChg>
      </pc:sldChg>
      <pc:sldChg chg="addSp delSp modSp add mod ord modNotesTx">
        <pc:chgData name="Commodore St Germain" userId="420783ab-3e48-4f67-af00-cfba62042d5f" providerId="ADAL" clId="{DD1B7A10-BE32-4CF4-AD88-DA6C9D899118}" dt="2026-06-21T01:49:19.656" v="5088" actId="478"/>
        <pc:sldMkLst>
          <pc:docMk/>
          <pc:sldMk cId="1717343445" sldId="316"/>
        </pc:sldMkLst>
        <pc:spChg chg="mod">
          <ac:chgData name="Commodore St Germain" userId="420783ab-3e48-4f67-af00-cfba62042d5f" providerId="ADAL" clId="{DD1B7A10-BE32-4CF4-AD88-DA6C9D899118}" dt="2026-03-25T17:21:30.799" v="171" actId="20577"/>
          <ac:spMkLst>
            <pc:docMk/>
            <pc:sldMk cId="1717343445" sldId="316"/>
            <ac:spMk id="2" creationId="{33BD3291-323E-7527-03B5-88CBDF123819}"/>
          </ac:spMkLst>
        </pc:spChg>
        <pc:spChg chg="add mod">
          <ac:chgData name="Commodore St Germain" userId="420783ab-3e48-4f67-af00-cfba62042d5f" providerId="ADAL" clId="{DD1B7A10-BE32-4CF4-AD88-DA6C9D899118}" dt="2026-03-25T17:31:40.750" v="398" actId="1076"/>
          <ac:spMkLst>
            <pc:docMk/>
            <pc:sldMk cId="1717343445" sldId="316"/>
            <ac:spMk id="4" creationId="{9A816BA3-352A-0F3C-56F3-7C851CFB2FD9}"/>
          </ac:spMkLst>
        </pc:spChg>
        <pc:spChg chg="add mod">
          <ac:chgData name="Commodore St Germain" userId="420783ab-3e48-4f67-af00-cfba62042d5f" providerId="ADAL" clId="{DD1B7A10-BE32-4CF4-AD88-DA6C9D899118}" dt="2026-03-25T17:31:46.583" v="401" actId="1076"/>
          <ac:spMkLst>
            <pc:docMk/>
            <pc:sldMk cId="1717343445" sldId="316"/>
            <ac:spMk id="6" creationId="{DAA28731-B255-7D59-D056-E9B61A9526AC}"/>
          </ac:spMkLst>
        </pc:spChg>
        <pc:inkChg chg="add del">
          <ac:chgData name="Commodore St Germain" userId="420783ab-3e48-4f67-af00-cfba62042d5f" providerId="ADAL" clId="{DD1B7A10-BE32-4CF4-AD88-DA6C9D899118}" dt="2026-06-21T01:49:19.656" v="5088" actId="478"/>
          <ac:inkMkLst>
            <pc:docMk/>
            <pc:sldMk cId="1717343445" sldId="316"/>
            <ac:inkMk id="4" creationId="{EA8B71D9-1931-D04E-E04E-55CF3916ED99}"/>
          </ac:inkMkLst>
        </pc:inkChg>
      </pc:sldChg>
      <pc:sldChg chg="addSp delSp modSp new add del mod modNotesTx">
        <pc:chgData name="Commodore St Germain" userId="420783ab-3e48-4f67-af00-cfba62042d5f" providerId="ADAL" clId="{DD1B7A10-BE32-4CF4-AD88-DA6C9D899118}" dt="2026-06-21T01:49:25.710" v="5090" actId="478"/>
        <pc:sldMkLst>
          <pc:docMk/>
          <pc:sldMk cId="1808162060" sldId="317"/>
        </pc:sldMkLst>
        <pc:spChg chg="mod">
          <ac:chgData name="Commodore St Germain" userId="420783ab-3e48-4f67-af00-cfba62042d5f" providerId="ADAL" clId="{DD1B7A10-BE32-4CF4-AD88-DA6C9D899118}" dt="2026-03-25T17:25:42.539" v="354" actId="20577"/>
          <ac:spMkLst>
            <pc:docMk/>
            <pc:sldMk cId="1808162060" sldId="317"/>
            <ac:spMk id="2" creationId="{1AE2F2C6-A556-5B76-99A4-212A4D827F11}"/>
          </ac:spMkLst>
        </pc:spChg>
        <pc:spChg chg="add mod">
          <ac:chgData name="Commodore St Germain" userId="420783ab-3e48-4f67-af00-cfba62042d5f" providerId="ADAL" clId="{DD1B7A10-BE32-4CF4-AD88-DA6C9D899118}" dt="2026-04-02T19:18:53.878" v="475" actId="20577"/>
          <ac:spMkLst>
            <pc:docMk/>
            <pc:sldMk cId="1808162060" sldId="317"/>
            <ac:spMk id="7" creationId="{0A40478D-160B-FA5A-9251-027CA7FBD219}"/>
          </ac:spMkLst>
        </pc:spChg>
        <pc:picChg chg="add mod">
          <ac:chgData name="Commodore St Germain" userId="420783ab-3e48-4f67-af00-cfba62042d5f" providerId="ADAL" clId="{DD1B7A10-BE32-4CF4-AD88-DA6C9D899118}" dt="2026-03-25T17:25:45.730" v="356" actId="1076"/>
          <ac:picMkLst>
            <pc:docMk/>
            <pc:sldMk cId="1808162060" sldId="317"/>
            <ac:picMk id="5" creationId="{7C4D5042-1041-8C90-CB1B-69457AA619BB}"/>
          </ac:picMkLst>
        </pc:picChg>
        <pc:picChg chg="add mod">
          <ac:chgData name="Commodore St Germain" userId="420783ab-3e48-4f67-af00-cfba62042d5f" providerId="ADAL" clId="{DD1B7A10-BE32-4CF4-AD88-DA6C9D899118}" dt="2026-04-02T19:18:10.970" v="466" actId="1076"/>
          <ac:picMkLst>
            <pc:docMk/>
            <pc:sldMk cId="1808162060" sldId="317"/>
            <ac:picMk id="6" creationId="{4374D12F-C646-4886-9A47-E92F22FAA4C0}"/>
          </ac:picMkLst>
        </pc:picChg>
        <pc:inkChg chg="add del">
          <ac:chgData name="Commodore St Germain" userId="420783ab-3e48-4f67-af00-cfba62042d5f" providerId="ADAL" clId="{DD1B7A10-BE32-4CF4-AD88-DA6C9D899118}" dt="2026-06-21T01:49:25.710" v="5090" actId="478"/>
          <ac:inkMkLst>
            <pc:docMk/>
            <pc:sldMk cId="1808162060" sldId="317"/>
            <ac:inkMk id="4" creationId="{5FCD3FE4-65FF-093D-8DB2-4232727C1216}"/>
          </ac:inkMkLst>
        </pc:inkChg>
      </pc:sldChg>
      <pc:sldChg chg="addSp delSp add mod modNotesTx">
        <pc:chgData name="Commodore St Germain" userId="420783ab-3e48-4f67-af00-cfba62042d5f" providerId="ADAL" clId="{DD1B7A10-BE32-4CF4-AD88-DA6C9D899118}" dt="2026-06-21T01:49:15.723" v="5087" actId="478"/>
        <pc:sldMkLst>
          <pc:docMk/>
          <pc:sldMk cId="3929449540" sldId="319"/>
        </pc:sldMkLst>
        <pc:inkChg chg="add del">
          <ac:chgData name="Commodore St Germain" userId="420783ab-3e48-4f67-af00-cfba62042d5f" providerId="ADAL" clId="{DD1B7A10-BE32-4CF4-AD88-DA6C9D899118}" dt="2026-06-21T01:49:15.723" v="5087" actId="478"/>
          <ac:inkMkLst>
            <pc:docMk/>
            <pc:sldMk cId="3929449540" sldId="319"/>
            <ac:inkMk id="4" creationId="{2991519D-3927-C87E-896D-96BC7056DCDE}"/>
          </ac:inkMkLst>
        </pc:inkChg>
      </pc:sldChg>
      <pc:sldChg chg="addSp delSp modSp add mod">
        <pc:chgData name="Commodore St Germain" userId="420783ab-3e48-4f67-af00-cfba62042d5f" providerId="ADAL" clId="{DD1B7A10-BE32-4CF4-AD88-DA6C9D899118}" dt="2026-06-21T01:49:40.067" v="5094" actId="478"/>
        <pc:sldMkLst>
          <pc:docMk/>
          <pc:sldMk cId="3934514614" sldId="320"/>
        </pc:sldMkLst>
        <pc:spChg chg="mod">
          <ac:chgData name="Commodore St Germain" userId="420783ab-3e48-4f67-af00-cfba62042d5f" providerId="ADAL" clId="{DD1B7A10-BE32-4CF4-AD88-DA6C9D899118}" dt="2026-04-02T20:30:01.833" v="887" actId="6549"/>
          <ac:spMkLst>
            <pc:docMk/>
            <pc:sldMk cId="3934514614" sldId="320"/>
            <ac:spMk id="3" creationId="{8C5565C2-A0DB-8117-CBDF-EBCDE04CFC4B}"/>
          </ac:spMkLst>
        </pc:spChg>
        <pc:spChg chg="add mod">
          <ac:chgData name="Commodore St Germain" userId="420783ab-3e48-4f67-af00-cfba62042d5f" providerId="ADAL" clId="{DD1B7A10-BE32-4CF4-AD88-DA6C9D899118}" dt="2026-05-28T20:00:45.275" v="4901"/>
          <ac:spMkLst>
            <pc:docMk/>
            <pc:sldMk cId="3934514614" sldId="320"/>
            <ac:spMk id="8" creationId="{49E05CE0-B597-24C7-59F9-C2B150C14458}"/>
          </ac:spMkLst>
        </pc:spChg>
        <pc:spChg chg="add mod">
          <ac:chgData name="Commodore St Germain" userId="420783ab-3e48-4f67-af00-cfba62042d5f" providerId="ADAL" clId="{DD1B7A10-BE32-4CF4-AD88-DA6C9D899118}" dt="2026-05-28T20:00:45.275" v="4901"/>
          <ac:spMkLst>
            <pc:docMk/>
            <pc:sldMk cId="3934514614" sldId="320"/>
            <ac:spMk id="9" creationId="{9ED6AF8D-F4C9-8956-FC70-FFD3AED2F4F1}"/>
          </ac:spMkLst>
        </pc:spChg>
        <pc:spChg chg="add mod">
          <ac:chgData name="Commodore St Germain" userId="420783ab-3e48-4f67-af00-cfba62042d5f" providerId="ADAL" clId="{DD1B7A10-BE32-4CF4-AD88-DA6C9D899118}" dt="2026-05-28T20:00:45.275" v="4901"/>
          <ac:spMkLst>
            <pc:docMk/>
            <pc:sldMk cId="3934514614" sldId="320"/>
            <ac:spMk id="10" creationId="{0B81C679-1CAA-5553-AAA8-75B9DEAC9531}"/>
          </ac:spMkLst>
        </pc:spChg>
        <pc:picChg chg="add mod">
          <ac:chgData name="Commodore St Germain" userId="420783ab-3e48-4f67-af00-cfba62042d5f" providerId="ADAL" clId="{DD1B7A10-BE32-4CF4-AD88-DA6C9D899118}" dt="2026-05-28T20:00:11.885" v="4900"/>
          <ac:picMkLst>
            <pc:docMk/>
            <pc:sldMk cId="3934514614" sldId="320"/>
            <ac:picMk id="5" creationId="{1C2E6090-13A3-A279-7725-79AD8CC2A5AC}"/>
          </ac:picMkLst>
        </pc:picChg>
        <pc:picChg chg="del">
          <ac:chgData name="Commodore St Germain" userId="420783ab-3e48-4f67-af00-cfba62042d5f" providerId="ADAL" clId="{DD1B7A10-BE32-4CF4-AD88-DA6C9D899118}" dt="2026-04-02T20:29:59.071" v="886" actId="478"/>
          <ac:picMkLst>
            <pc:docMk/>
            <pc:sldMk cId="3934514614" sldId="320"/>
            <ac:picMk id="6" creationId="{ABD73FC5-A035-AB7F-4B1F-614DAB42D2D6}"/>
          </ac:picMkLst>
        </pc:picChg>
        <pc:picChg chg="add mod">
          <ac:chgData name="Commodore St Germain" userId="420783ab-3e48-4f67-af00-cfba62042d5f" providerId="ADAL" clId="{DD1B7A10-BE32-4CF4-AD88-DA6C9D899118}" dt="2026-05-28T20:00:45.275" v="4901"/>
          <ac:picMkLst>
            <pc:docMk/>
            <pc:sldMk cId="3934514614" sldId="320"/>
            <ac:picMk id="6" creationId="{EDA6AD9A-15EF-F447-102B-4C2234E40077}"/>
          </ac:picMkLst>
        </pc:picChg>
        <pc:picChg chg="add del mod">
          <ac:chgData name="Commodore St Germain" userId="420783ab-3e48-4f67-af00-cfba62042d5f" providerId="ADAL" clId="{DD1B7A10-BE32-4CF4-AD88-DA6C9D899118}" dt="2026-05-28T20:00:11.186" v="4899" actId="478"/>
          <ac:picMkLst>
            <pc:docMk/>
            <pc:sldMk cId="3934514614" sldId="320"/>
            <ac:picMk id="7" creationId="{091864F4-6B20-1938-139C-2B11A82EDA2A}"/>
          </ac:picMkLst>
        </pc:picChg>
        <pc:picChg chg="add mod">
          <ac:chgData name="Commodore St Germain" userId="420783ab-3e48-4f67-af00-cfba62042d5f" providerId="ADAL" clId="{DD1B7A10-BE32-4CF4-AD88-DA6C9D899118}" dt="2026-05-28T20:00:45.275" v="4901"/>
          <ac:picMkLst>
            <pc:docMk/>
            <pc:sldMk cId="3934514614" sldId="320"/>
            <ac:picMk id="11" creationId="{3B879E84-5CD6-4144-6330-89E31BF889EF}"/>
          </ac:picMkLst>
        </pc:picChg>
        <pc:picChg chg="add mod">
          <ac:chgData name="Commodore St Germain" userId="420783ab-3e48-4f67-af00-cfba62042d5f" providerId="ADAL" clId="{DD1B7A10-BE32-4CF4-AD88-DA6C9D899118}" dt="2026-05-28T20:00:45.275" v="4901"/>
          <ac:picMkLst>
            <pc:docMk/>
            <pc:sldMk cId="3934514614" sldId="320"/>
            <ac:picMk id="12" creationId="{E8B8B2EB-1F89-E1DA-9893-87B69F32D1B3}"/>
          </ac:picMkLst>
        </pc:picChg>
        <pc:picChg chg="add mod">
          <ac:chgData name="Commodore St Germain" userId="420783ab-3e48-4f67-af00-cfba62042d5f" providerId="ADAL" clId="{DD1B7A10-BE32-4CF4-AD88-DA6C9D899118}" dt="2026-05-28T20:00:45.275" v="4901"/>
          <ac:picMkLst>
            <pc:docMk/>
            <pc:sldMk cId="3934514614" sldId="320"/>
            <ac:picMk id="13" creationId="{D1EE35E5-6788-1FFA-BE06-8E461E446FE6}"/>
          </ac:picMkLst>
        </pc:picChg>
        <pc:picChg chg="add mod">
          <ac:chgData name="Commodore St Germain" userId="420783ab-3e48-4f67-af00-cfba62042d5f" providerId="ADAL" clId="{DD1B7A10-BE32-4CF4-AD88-DA6C9D899118}" dt="2026-05-28T20:00:45.275" v="4901"/>
          <ac:picMkLst>
            <pc:docMk/>
            <pc:sldMk cId="3934514614" sldId="320"/>
            <ac:picMk id="14" creationId="{C59EE258-3BD9-A389-2D3A-656D3A4C63A2}"/>
          </ac:picMkLst>
        </pc:picChg>
        <pc:picChg chg="add mod">
          <ac:chgData name="Commodore St Germain" userId="420783ab-3e48-4f67-af00-cfba62042d5f" providerId="ADAL" clId="{DD1B7A10-BE32-4CF4-AD88-DA6C9D899118}" dt="2026-05-28T20:00:45.275" v="4901"/>
          <ac:picMkLst>
            <pc:docMk/>
            <pc:sldMk cId="3934514614" sldId="320"/>
            <ac:picMk id="15" creationId="{4929FFC3-7523-8C74-5493-642A403BA742}"/>
          </ac:picMkLst>
        </pc:picChg>
        <pc:picChg chg="add mod">
          <ac:chgData name="Commodore St Germain" userId="420783ab-3e48-4f67-af00-cfba62042d5f" providerId="ADAL" clId="{DD1B7A10-BE32-4CF4-AD88-DA6C9D899118}" dt="2026-05-28T20:00:45.275" v="4901"/>
          <ac:picMkLst>
            <pc:docMk/>
            <pc:sldMk cId="3934514614" sldId="320"/>
            <ac:picMk id="16" creationId="{B9A69AF2-4C3B-0CA6-6430-BCE09298BA1A}"/>
          </ac:picMkLst>
        </pc:picChg>
        <pc:picChg chg="add mod">
          <ac:chgData name="Commodore St Germain" userId="420783ab-3e48-4f67-af00-cfba62042d5f" providerId="ADAL" clId="{DD1B7A10-BE32-4CF4-AD88-DA6C9D899118}" dt="2026-05-28T20:00:45.275" v="4901"/>
          <ac:picMkLst>
            <pc:docMk/>
            <pc:sldMk cId="3934514614" sldId="320"/>
            <ac:picMk id="17" creationId="{4B941D73-40F5-B851-D0CD-FA7D47C500EF}"/>
          </ac:picMkLst>
        </pc:picChg>
        <pc:picChg chg="add mod">
          <ac:chgData name="Commodore St Germain" userId="420783ab-3e48-4f67-af00-cfba62042d5f" providerId="ADAL" clId="{DD1B7A10-BE32-4CF4-AD88-DA6C9D899118}" dt="2026-05-28T20:00:45.275" v="4901"/>
          <ac:picMkLst>
            <pc:docMk/>
            <pc:sldMk cId="3934514614" sldId="320"/>
            <ac:picMk id="18" creationId="{B4B0395E-C9F9-C87C-C179-32228CE6817A}"/>
          </ac:picMkLst>
        </pc:picChg>
        <pc:picChg chg="add mod">
          <ac:chgData name="Commodore St Germain" userId="420783ab-3e48-4f67-af00-cfba62042d5f" providerId="ADAL" clId="{DD1B7A10-BE32-4CF4-AD88-DA6C9D899118}" dt="2026-05-28T20:00:45.275" v="4901"/>
          <ac:picMkLst>
            <pc:docMk/>
            <pc:sldMk cId="3934514614" sldId="320"/>
            <ac:picMk id="19" creationId="{B2A7A5D0-6918-C460-EA49-0907D0DB7A62}"/>
          </ac:picMkLst>
        </pc:picChg>
        <pc:picChg chg="add mod">
          <ac:chgData name="Commodore St Germain" userId="420783ab-3e48-4f67-af00-cfba62042d5f" providerId="ADAL" clId="{DD1B7A10-BE32-4CF4-AD88-DA6C9D899118}" dt="2026-05-28T20:00:45.275" v="4901"/>
          <ac:picMkLst>
            <pc:docMk/>
            <pc:sldMk cId="3934514614" sldId="320"/>
            <ac:picMk id="20" creationId="{F0A69006-318C-3724-C78F-1C66646943F3}"/>
          </ac:picMkLst>
        </pc:picChg>
        <pc:inkChg chg="add del">
          <ac:chgData name="Commodore St Germain" userId="420783ab-3e48-4f67-af00-cfba62042d5f" providerId="ADAL" clId="{DD1B7A10-BE32-4CF4-AD88-DA6C9D899118}" dt="2026-06-21T01:49:40.067" v="5094" actId="478"/>
          <ac:inkMkLst>
            <pc:docMk/>
            <pc:sldMk cId="3934514614" sldId="320"/>
            <ac:inkMk id="21" creationId="{02564A7C-6B29-EBFC-F849-1448823F15F7}"/>
          </ac:inkMkLst>
        </pc:inkChg>
      </pc:sldChg>
      <pc:sldChg chg="addSp delSp modSp new mod">
        <pc:chgData name="Commodore St Germain" userId="420783ab-3e48-4f67-af00-cfba62042d5f" providerId="ADAL" clId="{DD1B7A10-BE32-4CF4-AD88-DA6C9D899118}" dt="2026-06-21T01:49:46.631" v="5096" actId="478"/>
        <pc:sldMkLst>
          <pc:docMk/>
          <pc:sldMk cId="206750692" sldId="321"/>
        </pc:sldMkLst>
        <pc:spChg chg="mod">
          <ac:chgData name="Commodore St Germain" userId="420783ab-3e48-4f67-af00-cfba62042d5f" providerId="ADAL" clId="{DD1B7A10-BE32-4CF4-AD88-DA6C9D899118}" dt="2026-04-02T20:33:57.417" v="899" actId="20577"/>
          <ac:spMkLst>
            <pc:docMk/>
            <pc:sldMk cId="206750692" sldId="321"/>
            <ac:spMk id="2" creationId="{4E8F7152-46A4-C8B1-8F29-26B069307CA1}"/>
          </ac:spMkLst>
        </pc:spChg>
        <pc:spChg chg="add mod">
          <ac:chgData name="Commodore St Germain" userId="420783ab-3e48-4f67-af00-cfba62042d5f" providerId="ADAL" clId="{DD1B7A10-BE32-4CF4-AD88-DA6C9D899118}" dt="2026-04-02T20:34:18.863" v="900"/>
          <ac:spMkLst>
            <pc:docMk/>
            <pc:sldMk cId="206750692" sldId="321"/>
            <ac:spMk id="6" creationId="{7BE56C4E-A20D-7550-EBE7-6AE56CE24B3E}"/>
          </ac:spMkLst>
        </pc:spChg>
        <pc:picChg chg="add mod">
          <ac:chgData name="Commodore St Germain" userId="420783ab-3e48-4f67-af00-cfba62042d5f" providerId="ADAL" clId="{DD1B7A10-BE32-4CF4-AD88-DA6C9D899118}" dt="2026-04-02T20:33:32.855" v="895" actId="1076"/>
          <ac:picMkLst>
            <pc:docMk/>
            <pc:sldMk cId="206750692" sldId="321"/>
            <ac:picMk id="5" creationId="{3CB317C3-CFBE-F750-8387-D91278763041}"/>
          </ac:picMkLst>
        </pc:picChg>
        <pc:inkChg chg="add del">
          <ac:chgData name="Commodore St Germain" userId="420783ab-3e48-4f67-af00-cfba62042d5f" providerId="ADAL" clId="{DD1B7A10-BE32-4CF4-AD88-DA6C9D899118}" dt="2026-06-21T01:49:46.631" v="5096" actId="478"/>
          <ac:inkMkLst>
            <pc:docMk/>
            <pc:sldMk cId="206750692" sldId="321"/>
            <ac:inkMk id="4" creationId="{CA627975-9687-A953-5255-A614330DA47F}"/>
          </ac:inkMkLst>
        </pc:inkChg>
      </pc:sldChg>
      <pc:sldChg chg="addSp modSp new del mod">
        <pc:chgData name="Commodore St Germain" userId="420783ab-3e48-4f67-af00-cfba62042d5f" providerId="ADAL" clId="{DD1B7A10-BE32-4CF4-AD88-DA6C9D899118}" dt="2026-04-02T20:53:29.975" v="1299" actId="47"/>
        <pc:sldMkLst>
          <pc:docMk/>
          <pc:sldMk cId="1224869329" sldId="322"/>
        </pc:sldMkLst>
        <pc:spChg chg="add mod">
          <ac:chgData name="Commodore St Germain" userId="420783ab-3e48-4f67-af00-cfba62042d5f" providerId="ADAL" clId="{DD1B7A10-BE32-4CF4-AD88-DA6C9D899118}" dt="2026-04-02T20:37:01.450" v="990" actId="20577"/>
          <ac:spMkLst>
            <pc:docMk/>
            <pc:sldMk cId="1224869329" sldId="322"/>
            <ac:spMk id="4" creationId="{52CF0409-3D95-46A9-DBD0-1D01969FB2F6}"/>
          </ac:spMkLst>
        </pc:spChg>
      </pc:sldChg>
      <pc:sldChg chg="addSp delSp modSp add mod ord">
        <pc:chgData name="Commodore St Germain" userId="420783ab-3e48-4f67-af00-cfba62042d5f" providerId="ADAL" clId="{DD1B7A10-BE32-4CF4-AD88-DA6C9D899118}" dt="2026-06-21T01:52:24.271" v="5128" actId="478"/>
        <pc:sldMkLst>
          <pc:docMk/>
          <pc:sldMk cId="1314694161" sldId="322"/>
        </pc:sldMkLst>
        <pc:spChg chg="mod">
          <ac:chgData name="Commodore St Germain" userId="420783ab-3e48-4f67-af00-cfba62042d5f" providerId="ADAL" clId="{DD1B7A10-BE32-4CF4-AD88-DA6C9D899118}" dt="2026-04-02T23:30:05.519" v="4060" actId="27636"/>
          <ac:spMkLst>
            <pc:docMk/>
            <pc:sldMk cId="1314694161" sldId="322"/>
            <ac:spMk id="3" creationId="{B251DBF3-1841-F2C5-5E9B-145D72ED36CC}"/>
          </ac:spMkLst>
        </pc:spChg>
        <pc:picChg chg="add mod">
          <ac:chgData name="Commodore St Germain" userId="420783ab-3e48-4f67-af00-cfba62042d5f" providerId="ADAL" clId="{DD1B7A10-BE32-4CF4-AD88-DA6C9D899118}" dt="2026-04-02T23:30:20.060" v="4063" actId="14100"/>
          <ac:picMkLst>
            <pc:docMk/>
            <pc:sldMk cId="1314694161" sldId="322"/>
            <ac:picMk id="5" creationId="{EC319005-5D17-3305-A64A-D4681DE7A43E}"/>
          </ac:picMkLst>
        </pc:picChg>
        <pc:picChg chg="mod">
          <ac:chgData name="Commodore St Germain" userId="420783ab-3e48-4f67-af00-cfba62042d5f" providerId="ADAL" clId="{DD1B7A10-BE32-4CF4-AD88-DA6C9D899118}" dt="2026-04-02T23:30:23.904" v="4064" actId="1076"/>
          <ac:picMkLst>
            <pc:docMk/>
            <pc:sldMk cId="1314694161" sldId="322"/>
            <ac:picMk id="7" creationId="{1E54F28E-4609-0E60-8F12-C446D329A1D8}"/>
          </ac:picMkLst>
        </pc:picChg>
        <pc:inkChg chg="add del">
          <ac:chgData name="Commodore St Germain" userId="420783ab-3e48-4f67-af00-cfba62042d5f" providerId="ADAL" clId="{DD1B7A10-BE32-4CF4-AD88-DA6C9D899118}" dt="2026-06-21T01:52:24.271" v="5128" actId="478"/>
          <ac:inkMkLst>
            <pc:docMk/>
            <pc:sldMk cId="1314694161" sldId="322"/>
            <ac:inkMk id="6" creationId="{C9164D38-E80E-F658-4ADB-2AD93F2B2298}"/>
          </ac:inkMkLst>
        </pc:inkChg>
      </pc:sldChg>
      <pc:sldChg chg="addSp delSp modSp new mod">
        <pc:chgData name="Commodore St Germain" userId="420783ab-3e48-4f67-af00-cfba62042d5f" providerId="ADAL" clId="{DD1B7A10-BE32-4CF4-AD88-DA6C9D899118}" dt="2026-06-21T01:50:40.418" v="5108" actId="478"/>
        <pc:sldMkLst>
          <pc:docMk/>
          <pc:sldMk cId="2512435690" sldId="323"/>
        </pc:sldMkLst>
        <pc:spChg chg="mod">
          <ac:chgData name="Commodore St Germain" userId="420783ab-3e48-4f67-af00-cfba62042d5f" providerId="ADAL" clId="{DD1B7A10-BE32-4CF4-AD88-DA6C9D899118}" dt="2026-04-02T20:36:01.797" v="965" actId="20577"/>
          <ac:spMkLst>
            <pc:docMk/>
            <pc:sldMk cId="2512435690" sldId="323"/>
            <ac:spMk id="2" creationId="{46E8B9D7-18D1-8AD3-6864-8DE862DF6592}"/>
          </ac:spMkLst>
        </pc:spChg>
        <pc:spChg chg="del">
          <ac:chgData name="Commodore St Germain" userId="420783ab-3e48-4f67-af00-cfba62042d5f" providerId="ADAL" clId="{DD1B7A10-BE32-4CF4-AD88-DA6C9D899118}" dt="2026-04-02T20:53:52.295" v="1300" actId="478"/>
          <ac:spMkLst>
            <pc:docMk/>
            <pc:sldMk cId="2512435690" sldId="323"/>
            <ac:spMk id="3" creationId="{C487EBB0-61CD-0E2A-3554-21FF38C1B7F0}"/>
          </ac:spMkLst>
        </pc:spChg>
        <pc:spChg chg="add mod">
          <ac:chgData name="Commodore St Germain" userId="420783ab-3e48-4f67-af00-cfba62042d5f" providerId="ADAL" clId="{DD1B7A10-BE32-4CF4-AD88-DA6C9D899118}" dt="2026-05-28T21:29:58.430" v="5078" actId="20577"/>
          <ac:spMkLst>
            <pc:docMk/>
            <pc:sldMk cId="2512435690" sldId="323"/>
            <ac:spMk id="4" creationId="{6D967E70-209A-353D-2472-9F9728C66E29}"/>
          </ac:spMkLst>
        </pc:spChg>
        <pc:spChg chg="add mod">
          <ac:chgData name="Commodore St Germain" userId="420783ab-3e48-4f67-af00-cfba62042d5f" providerId="ADAL" clId="{DD1B7A10-BE32-4CF4-AD88-DA6C9D899118}" dt="2026-04-02T20:58:27.944" v="1439"/>
          <ac:spMkLst>
            <pc:docMk/>
            <pc:sldMk cId="2512435690" sldId="323"/>
            <ac:spMk id="10" creationId="{B5700C93-7225-C7D6-2E4A-D446E35A98EA}"/>
          </ac:spMkLst>
        </pc:spChg>
        <pc:picChg chg="add mod">
          <ac:chgData name="Commodore St Germain" userId="420783ab-3e48-4f67-af00-cfba62042d5f" providerId="ADAL" clId="{DD1B7A10-BE32-4CF4-AD88-DA6C9D899118}" dt="2026-04-02T20:55:09.499" v="1355" actId="1076"/>
          <ac:picMkLst>
            <pc:docMk/>
            <pc:sldMk cId="2512435690" sldId="323"/>
            <ac:picMk id="6" creationId="{3A203D90-BC2E-1444-58DC-7F2F168C5A2F}"/>
          </ac:picMkLst>
        </pc:picChg>
        <pc:picChg chg="add mod modCrop">
          <ac:chgData name="Commodore St Germain" userId="420783ab-3e48-4f67-af00-cfba62042d5f" providerId="ADAL" clId="{DD1B7A10-BE32-4CF4-AD88-DA6C9D899118}" dt="2026-04-02T20:55:42.779" v="1360" actId="732"/>
          <ac:picMkLst>
            <pc:docMk/>
            <pc:sldMk cId="2512435690" sldId="323"/>
            <ac:picMk id="8" creationId="{89A84204-465F-EE80-C9D6-B31879973C7B}"/>
          </ac:picMkLst>
        </pc:picChg>
        <pc:picChg chg="add mod modCrop">
          <ac:chgData name="Commodore St Germain" userId="420783ab-3e48-4f67-af00-cfba62042d5f" providerId="ADAL" clId="{DD1B7A10-BE32-4CF4-AD88-DA6C9D899118}" dt="2026-04-02T20:55:49.270" v="1361" actId="732"/>
          <ac:picMkLst>
            <pc:docMk/>
            <pc:sldMk cId="2512435690" sldId="323"/>
            <ac:picMk id="9" creationId="{8F2EA39E-B17B-861E-DFDC-F65E2D89B34A}"/>
          </ac:picMkLst>
        </pc:picChg>
        <pc:inkChg chg="add del">
          <ac:chgData name="Commodore St Germain" userId="420783ab-3e48-4f67-af00-cfba62042d5f" providerId="ADAL" clId="{DD1B7A10-BE32-4CF4-AD88-DA6C9D899118}" dt="2026-06-21T01:50:40.418" v="5108" actId="478"/>
          <ac:inkMkLst>
            <pc:docMk/>
            <pc:sldMk cId="2512435690" sldId="323"/>
            <ac:inkMk id="3" creationId="{BB5526F1-73C7-39B5-5167-E1BE47E3C084}"/>
          </ac:inkMkLst>
        </pc:inkChg>
      </pc:sldChg>
      <pc:sldChg chg="add del">
        <pc:chgData name="Commodore St Germain" userId="420783ab-3e48-4f67-af00-cfba62042d5f" providerId="ADAL" clId="{DD1B7A10-BE32-4CF4-AD88-DA6C9D899118}" dt="2026-04-02T20:34:25.808" v="902"/>
        <pc:sldMkLst>
          <pc:docMk/>
          <pc:sldMk cId="33318281" sldId="324"/>
        </pc:sldMkLst>
      </pc:sldChg>
      <pc:sldChg chg="addSp delSp modSp add mod">
        <pc:chgData name="Commodore St Germain" userId="420783ab-3e48-4f67-af00-cfba62042d5f" providerId="ADAL" clId="{DD1B7A10-BE32-4CF4-AD88-DA6C9D899118}" dt="2026-06-21T01:50:03.530" v="5100" actId="478"/>
        <pc:sldMkLst>
          <pc:docMk/>
          <pc:sldMk cId="1627793317" sldId="324"/>
        </pc:sldMkLst>
        <pc:spChg chg="mod">
          <ac:chgData name="Commodore St Germain" userId="420783ab-3e48-4f67-af00-cfba62042d5f" providerId="ADAL" clId="{DD1B7A10-BE32-4CF4-AD88-DA6C9D899118}" dt="2026-04-02T20:34:34.134" v="912" actId="20577"/>
          <ac:spMkLst>
            <pc:docMk/>
            <pc:sldMk cId="1627793317" sldId="324"/>
            <ac:spMk id="2" creationId="{4E8F7152-46A4-C8B1-8F29-26B069307CA1}"/>
          </ac:spMkLst>
        </pc:spChg>
        <pc:picChg chg="del">
          <ac:chgData name="Commodore St Germain" userId="420783ab-3e48-4f67-af00-cfba62042d5f" providerId="ADAL" clId="{DD1B7A10-BE32-4CF4-AD88-DA6C9D899118}" dt="2026-04-02T20:34:38.359" v="913" actId="478"/>
          <ac:picMkLst>
            <pc:docMk/>
            <pc:sldMk cId="1627793317" sldId="324"/>
            <ac:picMk id="5" creationId="{3CB317C3-CFBE-F750-8387-D91278763041}"/>
          </ac:picMkLst>
        </pc:picChg>
        <pc:picChg chg="add mod">
          <ac:chgData name="Commodore St Germain" userId="420783ab-3e48-4f67-af00-cfba62042d5f" providerId="ADAL" clId="{DD1B7A10-BE32-4CF4-AD88-DA6C9D899118}" dt="2026-04-02T20:34:51.764" v="915" actId="1076"/>
          <ac:picMkLst>
            <pc:docMk/>
            <pc:sldMk cId="1627793317" sldId="324"/>
            <ac:picMk id="7" creationId="{DF55144E-738C-8D25-5440-A79E72D5CB91}"/>
          </ac:picMkLst>
        </pc:picChg>
        <pc:inkChg chg="add del">
          <ac:chgData name="Commodore St Germain" userId="420783ab-3e48-4f67-af00-cfba62042d5f" providerId="ADAL" clId="{DD1B7A10-BE32-4CF4-AD88-DA6C9D899118}" dt="2026-06-21T01:50:03.530" v="5100" actId="478"/>
          <ac:inkMkLst>
            <pc:docMk/>
            <pc:sldMk cId="1627793317" sldId="324"/>
            <ac:inkMk id="4" creationId="{988C5310-8446-D0CF-63F8-334BD404A669}"/>
          </ac:inkMkLst>
        </pc:inkChg>
      </pc:sldChg>
      <pc:sldChg chg="addSp delSp modSp add mod">
        <pc:chgData name="Commodore St Germain" userId="420783ab-3e48-4f67-af00-cfba62042d5f" providerId="ADAL" clId="{DD1B7A10-BE32-4CF4-AD88-DA6C9D899118}" dt="2026-06-21T01:50:07.399" v="5101" actId="478"/>
        <pc:sldMkLst>
          <pc:docMk/>
          <pc:sldMk cId="4276003775" sldId="325"/>
        </pc:sldMkLst>
        <pc:picChg chg="add mod">
          <ac:chgData name="Commodore St Germain" userId="420783ab-3e48-4f67-af00-cfba62042d5f" providerId="ADAL" clId="{DD1B7A10-BE32-4CF4-AD88-DA6C9D899118}" dt="2026-04-02T20:35:28.033" v="919" actId="1076"/>
          <ac:picMkLst>
            <pc:docMk/>
            <pc:sldMk cId="4276003775" sldId="325"/>
            <ac:picMk id="5" creationId="{C5BF47D9-735B-BBC1-76F1-F6E331B4B8E9}"/>
          </ac:picMkLst>
        </pc:picChg>
        <pc:picChg chg="del">
          <ac:chgData name="Commodore St Germain" userId="420783ab-3e48-4f67-af00-cfba62042d5f" providerId="ADAL" clId="{DD1B7A10-BE32-4CF4-AD88-DA6C9D899118}" dt="2026-04-02T20:35:12.801" v="917" actId="478"/>
          <ac:picMkLst>
            <pc:docMk/>
            <pc:sldMk cId="4276003775" sldId="325"/>
            <ac:picMk id="7" creationId="{DF55144E-738C-8D25-5440-A79E72D5CB91}"/>
          </ac:picMkLst>
        </pc:picChg>
        <pc:inkChg chg="add del">
          <ac:chgData name="Commodore St Germain" userId="420783ab-3e48-4f67-af00-cfba62042d5f" providerId="ADAL" clId="{DD1B7A10-BE32-4CF4-AD88-DA6C9D899118}" dt="2026-06-21T01:50:07.399" v="5101" actId="478"/>
          <ac:inkMkLst>
            <pc:docMk/>
            <pc:sldMk cId="4276003775" sldId="325"/>
            <ac:inkMk id="4" creationId="{9BF5D116-6EB0-6EE2-F734-5556ADA158C5}"/>
          </ac:inkMkLst>
        </pc:inkChg>
      </pc:sldChg>
      <pc:sldChg chg="addSp delSp modSp new mod">
        <pc:chgData name="Commodore St Germain" userId="420783ab-3e48-4f67-af00-cfba62042d5f" providerId="ADAL" clId="{DD1B7A10-BE32-4CF4-AD88-DA6C9D899118}" dt="2026-06-21T01:49:50.460" v="5097" actId="478"/>
        <pc:sldMkLst>
          <pc:docMk/>
          <pc:sldMk cId="636434489" sldId="326"/>
        </pc:sldMkLst>
        <pc:spChg chg="mod">
          <ac:chgData name="Commodore St Germain" userId="420783ab-3e48-4f67-af00-cfba62042d5f" providerId="ADAL" clId="{DD1B7A10-BE32-4CF4-AD88-DA6C9D899118}" dt="2026-04-02T20:51:41.026" v="1286" actId="20577"/>
          <ac:spMkLst>
            <pc:docMk/>
            <pc:sldMk cId="636434489" sldId="326"/>
            <ac:spMk id="2" creationId="{BC729535-2854-41D4-362F-2C986AFFB48F}"/>
          </ac:spMkLst>
        </pc:spChg>
        <pc:spChg chg="add mod">
          <ac:chgData name="Commodore St Germain" userId="420783ab-3e48-4f67-af00-cfba62042d5f" providerId="ADAL" clId="{DD1B7A10-BE32-4CF4-AD88-DA6C9D899118}" dt="2026-04-02T20:51:55.642" v="1293" actId="20577"/>
          <ac:spMkLst>
            <pc:docMk/>
            <pc:sldMk cId="636434489" sldId="326"/>
            <ac:spMk id="4" creationId="{4F0C0359-5E50-7BEF-20AB-BC268A53FF8C}"/>
          </ac:spMkLst>
        </pc:spChg>
        <pc:picChg chg="add">
          <ac:chgData name="Commodore St Germain" userId="420783ab-3e48-4f67-af00-cfba62042d5f" providerId="ADAL" clId="{DD1B7A10-BE32-4CF4-AD88-DA6C9D899118}" dt="2026-04-02T20:52:29.256" v="1294" actId="22"/>
          <ac:picMkLst>
            <pc:docMk/>
            <pc:sldMk cId="636434489" sldId="326"/>
            <ac:picMk id="6" creationId="{75A084B7-6951-840A-92DA-C800DAE00E82}"/>
          </ac:picMkLst>
        </pc:picChg>
        <pc:inkChg chg="add del">
          <ac:chgData name="Commodore St Germain" userId="420783ab-3e48-4f67-af00-cfba62042d5f" providerId="ADAL" clId="{DD1B7A10-BE32-4CF4-AD88-DA6C9D899118}" dt="2026-06-21T01:49:50.460" v="5097" actId="478"/>
          <ac:inkMkLst>
            <pc:docMk/>
            <pc:sldMk cId="636434489" sldId="326"/>
            <ac:inkMk id="5" creationId="{632E895C-96BC-8A6A-83E5-EBF143270CEC}"/>
          </ac:inkMkLst>
        </pc:inkChg>
      </pc:sldChg>
      <pc:sldChg chg="addSp modSp new mod ord">
        <pc:chgData name="Commodore St Germain" userId="420783ab-3e48-4f67-af00-cfba62042d5f" providerId="ADAL" clId="{DD1B7A10-BE32-4CF4-AD88-DA6C9D899118}" dt="2026-05-28T20:58:54.642" v="5077"/>
        <pc:sldMkLst>
          <pc:docMk/>
          <pc:sldMk cId="1830802884" sldId="327"/>
        </pc:sldMkLst>
        <pc:spChg chg="mod">
          <ac:chgData name="Commodore St Germain" userId="420783ab-3e48-4f67-af00-cfba62042d5f" providerId="ADAL" clId="{DD1B7A10-BE32-4CF4-AD88-DA6C9D899118}" dt="2026-04-02T20:49:22.686" v="1261" actId="20577"/>
          <ac:spMkLst>
            <pc:docMk/>
            <pc:sldMk cId="1830802884" sldId="327"/>
            <ac:spMk id="2" creationId="{0D257F45-D191-75F8-1A34-A1429EAB79BD}"/>
          </ac:spMkLst>
        </pc:spChg>
        <pc:spChg chg="add mod">
          <ac:chgData name="Commodore St Germain" userId="420783ab-3e48-4f67-af00-cfba62042d5f" providerId="ADAL" clId="{DD1B7A10-BE32-4CF4-AD88-DA6C9D899118}" dt="2026-04-02T20:50:18.579" v="1270" actId="20577"/>
          <ac:spMkLst>
            <pc:docMk/>
            <pc:sldMk cId="1830802884" sldId="327"/>
            <ac:spMk id="4" creationId="{60A2B16C-0698-68B7-3086-B0F6F80AC188}"/>
          </ac:spMkLst>
        </pc:spChg>
        <pc:picChg chg="add mod">
          <ac:chgData name="Commodore St Germain" userId="420783ab-3e48-4f67-af00-cfba62042d5f" providerId="ADAL" clId="{DD1B7A10-BE32-4CF4-AD88-DA6C9D899118}" dt="2026-04-02T20:50:53.019" v="1272" actId="1076"/>
          <ac:picMkLst>
            <pc:docMk/>
            <pc:sldMk cId="1830802884" sldId="327"/>
            <ac:picMk id="6" creationId="{4B6BA547-BB32-D636-ABA3-8F625B79E255}"/>
          </ac:picMkLst>
        </pc:picChg>
        <pc:picChg chg="add mod">
          <ac:chgData name="Commodore St Germain" userId="420783ab-3e48-4f67-af00-cfba62042d5f" providerId="ADAL" clId="{DD1B7A10-BE32-4CF4-AD88-DA6C9D899118}" dt="2026-04-02T20:51:19.274" v="1275" actId="1035"/>
          <ac:picMkLst>
            <pc:docMk/>
            <pc:sldMk cId="1830802884" sldId="327"/>
            <ac:picMk id="8" creationId="{59D13BD9-5534-8373-94C0-304051380A0A}"/>
          </ac:picMkLst>
        </pc:picChg>
        <pc:inkChg chg="add">
          <ac:chgData name="Commodore St Germain" userId="420783ab-3e48-4f67-af00-cfba62042d5f" providerId="ADAL" clId="{DD1B7A10-BE32-4CF4-AD88-DA6C9D899118}" dt="2026-05-28T20:58:54.642" v="5077"/>
          <ac:inkMkLst>
            <pc:docMk/>
            <pc:sldMk cId="1830802884" sldId="327"/>
            <ac:inkMk id="5" creationId="{5460AC7F-CF5C-1964-5ACE-2C79B82AE221}"/>
          </ac:inkMkLst>
        </pc:inkChg>
      </pc:sldChg>
      <pc:sldChg chg="addSp delSp modSp add mod modNotesTx">
        <pc:chgData name="Commodore St Germain" userId="420783ab-3e48-4f67-af00-cfba62042d5f" providerId="ADAL" clId="{DD1B7A10-BE32-4CF4-AD88-DA6C9D899118}" dt="2026-06-21T01:50:00.721" v="5099" actId="478"/>
        <pc:sldMkLst>
          <pc:docMk/>
          <pc:sldMk cId="184704594" sldId="328"/>
        </pc:sldMkLst>
        <pc:spChg chg="del">
          <ac:chgData name="Commodore St Germain" userId="420783ab-3e48-4f67-af00-cfba62042d5f" providerId="ADAL" clId="{DD1B7A10-BE32-4CF4-AD88-DA6C9D899118}" dt="2026-04-02T20:52:41.255" v="1297" actId="478"/>
          <ac:spMkLst>
            <pc:docMk/>
            <pc:sldMk cId="184704594" sldId="328"/>
            <ac:spMk id="3" creationId="{351EC4F8-ADFA-F54F-7DC4-00A902FE0CCC}"/>
          </ac:spMkLst>
        </pc:spChg>
        <pc:spChg chg="del">
          <ac:chgData name="Commodore St Germain" userId="420783ab-3e48-4f67-af00-cfba62042d5f" providerId="ADAL" clId="{DD1B7A10-BE32-4CF4-AD88-DA6C9D899118}" dt="2026-04-02T20:52:46.451" v="1298" actId="478"/>
          <ac:spMkLst>
            <pc:docMk/>
            <pc:sldMk cId="184704594" sldId="328"/>
            <ac:spMk id="4" creationId="{4F0C0359-5E50-7BEF-20AB-BC268A53FF8C}"/>
          </ac:spMkLst>
        </pc:spChg>
        <pc:spChg chg="add mod">
          <ac:chgData name="Commodore St Germain" userId="420783ab-3e48-4f67-af00-cfba62042d5f" providerId="ADAL" clId="{DD1B7A10-BE32-4CF4-AD88-DA6C9D899118}" dt="2026-04-02T21:13:10.493" v="1841" actId="20577"/>
          <ac:spMkLst>
            <pc:docMk/>
            <pc:sldMk cId="184704594" sldId="328"/>
            <ac:spMk id="5" creationId="{184B836A-2721-F35B-3F12-028B02B72732}"/>
          </ac:spMkLst>
        </pc:spChg>
        <pc:spChg chg="add mod">
          <ac:chgData name="Commodore St Germain" userId="420783ab-3e48-4f67-af00-cfba62042d5f" providerId="ADAL" clId="{DD1B7A10-BE32-4CF4-AD88-DA6C9D899118}" dt="2026-04-02T21:13:56.181" v="1849" actId="20577"/>
          <ac:spMkLst>
            <pc:docMk/>
            <pc:sldMk cId="184704594" sldId="328"/>
            <ac:spMk id="7" creationId="{E0B0C4AA-AC72-C69B-5FFC-F74C03F52821}"/>
          </ac:spMkLst>
        </pc:spChg>
        <pc:spChg chg="add mod">
          <ac:chgData name="Commodore St Germain" userId="420783ab-3e48-4f67-af00-cfba62042d5f" providerId="ADAL" clId="{DD1B7A10-BE32-4CF4-AD88-DA6C9D899118}" dt="2026-04-02T21:14:25.536" v="1854" actId="6549"/>
          <ac:spMkLst>
            <pc:docMk/>
            <pc:sldMk cId="184704594" sldId="328"/>
            <ac:spMk id="8" creationId="{A082CA1A-BC49-8FA8-C20B-FD0958256444}"/>
          </ac:spMkLst>
        </pc:spChg>
        <pc:picChg chg="del">
          <ac:chgData name="Commodore St Germain" userId="420783ab-3e48-4f67-af00-cfba62042d5f" providerId="ADAL" clId="{DD1B7A10-BE32-4CF4-AD88-DA6C9D899118}" dt="2026-04-02T20:52:38.246" v="1296" actId="478"/>
          <ac:picMkLst>
            <pc:docMk/>
            <pc:sldMk cId="184704594" sldId="328"/>
            <ac:picMk id="6" creationId="{75A084B7-6951-840A-92DA-C800DAE00E82}"/>
          </ac:picMkLst>
        </pc:picChg>
        <pc:inkChg chg="add del">
          <ac:chgData name="Commodore St Germain" userId="420783ab-3e48-4f67-af00-cfba62042d5f" providerId="ADAL" clId="{DD1B7A10-BE32-4CF4-AD88-DA6C9D899118}" dt="2026-06-21T01:50:00.721" v="5099" actId="478"/>
          <ac:inkMkLst>
            <pc:docMk/>
            <pc:sldMk cId="184704594" sldId="328"/>
            <ac:inkMk id="3" creationId="{FDEB69AF-0328-7EAD-8D8D-25376CFBEEE6}"/>
          </ac:inkMkLst>
        </pc:inkChg>
      </pc:sldChg>
      <pc:sldChg chg="new del">
        <pc:chgData name="Commodore St Germain" userId="420783ab-3e48-4f67-af00-cfba62042d5f" providerId="ADAL" clId="{DD1B7A10-BE32-4CF4-AD88-DA6C9D899118}" dt="2026-04-02T21:15:50.120" v="1856" actId="47"/>
        <pc:sldMkLst>
          <pc:docMk/>
          <pc:sldMk cId="2312953895" sldId="329"/>
        </pc:sldMkLst>
      </pc:sldChg>
      <pc:sldChg chg="new del">
        <pc:chgData name="Commodore St Germain" userId="420783ab-3e48-4f67-af00-cfba62042d5f" providerId="ADAL" clId="{DD1B7A10-BE32-4CF4-AD88-DA6C9D899118}" dt="2026-04-02T21:15:50.120" v="1856" actId="47"/>
        <pc:sldMkLst>
          <pc:docMk/>
          <pc:sldMk cId="4244615512" sldId="330"/>
        </pc:sldMkLst>
      </pc:sldChg>
      <pc:sldChg chg="new del">
        <pc:chgData name="Commodore St Germain" userId="420783ab-3e48-4f67-af00-cfba62042d5f" providerId="ADAL" clId="{DD1B7A10-BE32-4CF4-AD88-DA6C9D899118}" dt="2026-04-02T21:15:50.120" v="1856" actId="47"/>
        <pc:sldMkLst>
          <pc:docMk/>
          <pc:sldMk cId="1249917219" sldId="331"/>
        </pc:sldMkLst>
      </pc:sldChg>
      <pc:sldChg chg="new del">
        <pc:chgData name="Commodore St Germain" userId="420783ab-3e48-4f67-af00-cfba62042d5f" providerId="ADAL" clId="{DD1B7A10-BE32-4CF4-AD88-DA6C9D899118}" dt="2026-04-02T21:15:50.120" v="1856" actId="47"/>
        <pc:sldMkLst>
          <pc:docMk/>
          <pc:sldMk cId="2280053051" sldId="332"/>
        </pc:sldMkLst>
      </pc:sldChg>
      <pc:sldChg chg="new del">
        <pc:chgData name="Commodore St Germain" userId="420783ab-3e48-4f67-af00-cfba62042d5f" providerId="ADAL" clId="{DD1B7A10-BE32-4CF4-AD88-DA6C9D899118}" dt="2026-04-02T21:15:50.120" v="1856" actId="47"/>
        <pc:sldMkLst>
          <pc:docMk/>
          <pc:sldMk cId="3805496878" sldId="333"/>
        </pc:sldMkLst>
      </pc:sldChg>
      <pc:sldChg chg="addSp delSp modSp new mod">
        <pc:chgData name="Commodore St Germain" userId="420783ab-3e48-4f67-af00-cfba62042d5f" providerId="ADAL" clId="{DD1B7A10-BE32-4CF4-AD88-DA6C9D899118}" dt="2026-06-21T01:50:43.543" v="5109" actId="478"/>
        <pc:sldMkLst>
          <pc:docMk/>
          <pc:sldMk cId="2906018904" sldId="334"/>
        </pc:sldMkLst>
        <pc:spChg chg="mod">
          <ac:chgData name="Commodore St Germain" userId="420783ab-3e48-4f67-af00-cfba62042d5f" providerId="ADAL" clId="{DD1B7A10-BE32-4CF4-AD88-DA6C9D899118}" dt="2026-04-02T20:57:39.287" v="1434" actId="20577"/>
          <ac:spMkLst>
            <pc:docMk/>
            <pc:sldMk cId="2906018904" sldId="334"/>
            <ac:spMk id="2" creationId="{E99A4F3D-1FC2-5124-C152-2C0DD9064708}"/>
          </ac:spMkLst>
        </pc:spChg>
        <pc:spChg chg="add mod">
          <ac:chgData name="Commodore St Germain" userId="420783ab-3e48-4f67-af00-cfba62042d5f" providerId="ADAL" clId="{DD1B7A10-BE32-4CF4-AD88-DA6C9D899118}" dt="2026-04-02T20:58:29.454" v="1440"/>
          <ac:spMkLst>
            <pc:docMk/>
            <pc:sldMk cId="2906018904" sldId="334"/>
            <ac:spMk id="6" creationId="{332AFDD2-E92A-7977-FD1B-058FDBE47839}"/>
          </ac:spMkLst>
        </pc:spChg>
        <pc:picChg chg="add mod">
          <ac:chgData name="Commodore St Germain" userId="420783ab-3e48-4f67-af00-cfba62042d5f" providerId="ADAL" clId="{DD1B7A10-BE32-4CF4-AD88-DA6C9D899118}" dt="2026-04-02T20:57:58.354" v="1438" actId="14100"/>
          <ac:picMkLst>
            <pc:docMk/>
            <pc:sldMk cId="2906018904" sldId="334"/>
            <ac:picMk id="5" creationId="{BF4055E5-9507-B330-A5A1-0409349C717A}"/>
          </ac:picMkLst>
        </pc:picChg>
        <pc:inkChg chg="add del">
          <ac:chgData name="Commodore St Germain" userId="420783ab-3e48-4f67-af00-cfba62042d5f" providerId="ADAL" clId="{DD1B7A10-BE32-4CF4-AD88-DA6C9D899118}" dt="2026-06-21T01:50:43.543" v="5109" actId="478"/>
          <ac:inkMkLst>
            <pc:docMk/>
            <pc:sldMk cId="2906018904" sldId="334"/>
            <ac:inkMk id="4" creationId="{21D1A0D5-869D-35A2-F90A-4267E21ADCAB}"/>
          </ac:inkMkLst>
        </pc:inkChg>
      </pc:sldChg>
      <pc:sldChg chg="new del">
        <pc:chgData name="Commodore St Germain" userId="420783ab-3e48-4f67-af00-cfba62042d5f" providerId="ADAL" clId="{DD1B7A10-BE32-4CF4-AD88-DA6C9D899118}" dt="2026-04-02T21:15:35.733" v="1855" actId="47"/>
        <pc:sldMkLst>
          <pc:docMk/>
          <pc:sldMk cId="2804727880" sldId="335"/>
        </pc:sldMkLst>
      </pc:sldChg>
      <pc:sldChg chg="new del">
        <pc:chgData name="Commodore St Germain" userId="420783ab-3e48-4f67-af00-cfba62042d5f" providerId="ADAL" clId="{DD1B7A10-BE32-4CF4-AD88-DA6C9D899118}" dt="2026-04-02T21:15:35.733" v="1855" actId="47"/>
        <pc:sldMkLst>
          <pc:docMk/>
          <pc:sldMk cId="3479967271" sldId="336"/>
        </pc:sldMkLst>
      </pc:sldChg>
      <pc:sldChg chg="new del">
        <pc:chgData name="Commodore St Germain" userId="420783ab-3e48-4f67-af00-cfba62042d5f" providerId="ADAL" clId="{DD1B7A10-BE32-4CF4-AD88-DA6C9D899118}" dt="2026-04-02T21:15:35.733" v="1855" actId="47"/>
        <pc:sldMkLst>
          <pc:docMk/>
          <pc:sldMk cId="1049631844" sldId="337"/>
        </pc:sldMkLst>
      </pc:sldChg>
      <pc:sldChg chg="addSp delSp modSp add mod">
        <pc:chgData name="Commodore St Germain" userId="420783ab-3e48-4f67-af00-cfba62042d5f" providerId="ADAL" clId="{DD1B7A10-BE32-4CF4-AD88-DA6C9D899118}" dt="2026-06-05T20:17:16.454" v="5085" actId="478"/>
        <pc:sldMkLst>
          <pc:docMk/>
          <pc:sldMk cId="1714200882" sldId="338"/>
        </pc:sldMkLst>
        <pc:spChg chg="mod">
          <ac:chgData name="Commodore St Germain" userId="420783ab-3e48-4f67-af00-cfba62042d5f" providerId="ADAL" clId="{DD1B7A10-BE32-4CF4-AD88-DA6C9D899118}" dt="2026-04-02T20:58:41.933" v="1454" actId="20577"/>
          <ac:spMkLst>
            <pc:docMk/>
            <pc:sldMk cId="1714200882" sldId="338"/>
            <ac:spMk id="2" creationId="{E99A4F3D-1FC2-5124-C152-2C0DD9064708}"/>
          </ac:spMkLst>
        </pc:spChg>
        <pc:spChg chg="del">
          <ac:chgData name="Commodore St Germain" userId="420783ab-3e48-4f67-af00-cfba62042d5f" providerId="ADAL" clId="{DD1B7A10-BE32-4CF4-AD88-DA6C9D899118}" dt="2026-04-02T21:00:03.658" v="1460" actId="478"/>
          <ac:spMkLst>
            <pc:docMk/>
            <pc:sldMk cId="1714200882" sldId="338"/>
            <ac:spMk id="3" creationId="{8AD4C373-6836-45E1-AB3B-60D368B00F15}"/>
          </ac:spMkLst>
        </pc:spChg>
        <pc:spChg chg="add mod">
          <ac:chgData name="Commodore St Germain" userId="420783ab-3e48-4f67-af00-cfba62042d5f" providerId="ADAL" clId="{DD1B7A10-BE32-4CF4-AD88-DA6C9D899118}" dt="2026-04-02T21:00:02.099" v="1459"/>
          <ac:spMkLst>
            <pc:docMk/>
            <pc:sldMk cId="1714200882" sldId="338"/>
            <ac:spMk id="4" creationId="{A33FE6F1-55B0-9576-D7D0-682A1CE66FFC}"/>
          </ac:spMkLst>
        </pc:spChg>
        <pc:spChg chg="del">
          <ac:chgData name="Commodore St Germain" userId="420783ab-3e48-4f67-af00-cfba62042d5f" providerId="ADAL" clId="{DD1B7A10-BE32-4CF4-AD88-DA6C9D899118}" dt="2026-04-02T21:02:50.282" v="1738" actId="478"/>
          <ac:spMkLst>
            <pc:docMk/>
            <pc:sldMk cId="1714200882" sldId="338"/>
            <ac:spMk id="6" creationId="{332AFDD2-E92A-7977-FD1B-058FDBE47839}"/>
          </ac:spMkLst>
        </pc:spChg>
        <pc:spChg chg="add mod">
          <ac:chgData name="Commodore St Germain" userId="420783ab-3e48-4f67-af00-cfba62042d5f" providerId="ADAL" clId="{DD1B7A10-BE32-4CF4-AD88-DA6C9D899118}" dt="2026-04-02T21:02:41.189" v="1737" actId="20577"/>
          <ac:spMkLst>
            <pc:docMk/>
            <pc:sldMk cId="1714200882" sldId="338"/>
            <ac:spMk id="7" creationId="{7B7B7958-0089-0CD1-F97F-58079E2D1BA8}"/>
          </ac:spMkLst>
        </pc:spChg>
        <pc:picChg chg="del">
          <ac:chgData name="Commodore St Germain" userId="420783ab-3e48-4f67-af00-cfba62042d5f" providerId="ADAL" clId="{DD1B7A10-BE32-4CF4-AD88-DA6C9D899118}" dt="2026-04-02T20:58:43.890" v="1455" actId="478"/>
          <ac:picMkLst>
            <pc:docMk/>
            <pc:sldMk cId="1714200882" sldId="338"/>
            <ac:picMk id="5" creationId="{BF4055E5-9507-B330-A5A1-0409349C717A}"/>
          </ac:picMkLst>
        </pc:picChg>
        <pc:inkChg chg="add del">
          <ac:chgData name="Commodore St Germain" userId="420783ab-3e48-4f67-af00-cfba62042d5f" providerId="ADAL" clId="{DD1B7A10-BE32-4CF4-AD88-DA6C9D899118}" dt="2026-06-05T20:17:16.454" v="5085" actId="478"/>
          <ac:inkMkLst>
            <pc:docMk/>
            <pc:sldMk cId="1714200882" sldId="338"/>
            <ac:inkMk id="3" creationId="{2136FC8E-076E-B921-3F11-3B62FD39A8DC}"/>
          </ac:inkMkLst>
        </pc:inkChg>
      </pc:sldChg>
      <pc:sldChg chg="addSp delSp modSp add del mod">
        <pc:chgData name="Commodore St Germain" userId="420783ab-3e48-4f67-af00-cfba62042d5f" providerId="ADAL" clId="{DD1B7A10-BE32-4CF4-AD88-DA6C9D899118}" dt="2026-04-02T21:11:41.534" v="1826" actId="47"/>
        <pc:sldMkLst>
          <pc:docMk/>
          <pc:sldMk cId="172976032" sldId="339"/>
        </pc:sldMkLst>
        <pc:spChg chg="mod">
          <ac:chgData name="Commodore St Germain" userId="420783ab-3e48-4f67-af00-cfba62042d5f" providerId="ADAL" clId="{DD1B7A10-BE32-4CF4-AD88-DA6C9D899118}" dt="2026-04-02T21:03:56.022" v="1749" actId="6549"/>
          <ac:spMkLst>
            <pc:docMk/>
            <pc:sldMk cId="172976032" sldId="339"/>
            <ac:spMk id="2" creationId="{E99A4F3D-1FC2-5124-C152-2C0DD9064708}"/>
          </ac:spMkLst>
        </pc:spChg>
        <pc:spChg chg="add mod">
          <ac:chgData name="Commodore St Germain" userId="420783ab-3e48-4f67-af00-cfba62042d5f" providerId="ADAL" clId="{DD1B7A10-BE32-4CF4-AD88-DA6C9D899118}" dt="2026-04-02T21:07:17.973" v="1775" actId="20577"/>
          <ac:spMkLst>
            <pc:docMk/>
            <pc:sldMk cId="172976032" sldId="339"/>
            <ac:spMk id="3" creationId="{D29618A8-7052-7F62-E7F7-973E2D9DB98C}"/>
          </ac:spMkLst>
        </pc:spChg>
        <pc:spChg chg="add mod">
          <ac:chgData name="Commodore St Germain" userId="420783ab-3e48-4f67-af00-cfba62042d5f" providerId="ADAL" clId="{DD1B7A10-BE32-4CF4-AD88-DA6C9D899118}" dt="2026-04-02T21:07:24.988" v="1778" actId="20577"/>
          <ac:spMkLst>
            <pc:docMk/>
            <pc:sldMk cId="172976032" sldId="339"/>
            <ac:spMk id="4" creationId="{348DF9CB-7102-DEBA-09CA-4C142E1A2CB9}"/>
          </ac:spMkLst>
        </pc:spChg>
        <pc:spChg chg="add del">
          <ac:chgData name="Commodore St Germain" userId="420783ab-3e48-4f67-af00-cfba62042d5f" providerId="ADAL" clId="{DD1B7A10-BE32-4CF4-AD88-DA6C9D899118}" dt="2026-04-02T21:07:02.211" v="1772" actId="22"/>
          <ac:spMkLst>
            <pc:docMk/>
            <pc:sldMk cId="172976032" sldId="339"/>
            <ac:spMk id="6" creationId="{78C05C91-D0E3-5548-5164-8F8189A191A8}"/>
          </ac:spMkLst>
        </pc:spChg>
        <pc:spChg chg="mod">
          <ac:chgData name="Commodore St Germain" userId="420783ab-3e48-4f67-af00-cfba62042d5f" providerId="ADAL" clId="{DD1B7A10-BE32-4CF4-AD88-DA6C9D899118}" dt="2026-04-02T21:03:37.910" v="1748" actId="27636"/>
          <ac:spMkLst>
            <pc:docMk/>
            <pc:sldMk cId="172976032" sldId="339"/>
            <ac:spMk id="7" creationId="{7B7B7958-0089-0CD1-F97F-58079E2D1BA8}"/>
          </ac:spMkLst>
        </pc:spChg>
      </pc:sldChg>
      <pc:sldChg chg="addSp delSp add mod">
        <pc:chgData name="Commodore St Germain" userId="420783ab-3e48-4f67-af00-cfba62042d5f" providerId="ADAL" clId="{DD1B7A10-BE32-4CF4-AD88-DA6C9D899118}" dt="2026-06-21T01:50:48.051" v="5110" actId="478"/>
        <pc:sldMkLst>
          <pc:docMk/>
          <pc:sldMk cId="2984460423" sldId="340"/>
        </pc:sldMkLst>
        <pc:inkChg chg="add del">
          <ac:chgData name="Commodore St Germain" userId="420783ab-3e48-4f67-af00-cfba62042d5f" providerId="ADAL" clId="{DD1B7A10-BE32-4CF4-AD88-DA6C9D899118}" dt="2026-06-21T01:50:48.051" v="5110" actId="478"/>
          <ac:inkMkLst>
            <pc:docMk/>
            <pc:sldMk cId="2984460423" sldId="340"/>
            <ac:inkMk id="5" creationId="{8E6047A0-F276-220C-5F76-04CFD9E62885}"/>
          </ac:inkMkLst>
        </pc:inkChg>
      </pc:sldChg>
      <pc:sldChg chg="addSp delSp modSp add mod">
        <pc:chgData name="Commodore St Germain" userId="420783ab-3e48-4f67-af00-cfba62042d5f" providerId="ADAL" clId="{DD1B7A10-BE32-4CF4-AD88-DA6C9D899118}" dt="2026-06-21T01:50:51.526" v="5111" actId="478"/>
        <pc:sldMkLst>
          <pc:docMk/>
          <pc:sldMk cId="3689378719" sldId="341"/>
        </pc:sldMkLst>
        <pc:spChg chg="mod">
          <ac:chgData name="Commodore St Germain" userId="420783ab-3e48-4f67-af00-cfba62042d5f" providerId="ADAL" clId="{DD1B7A10-BE32-4CF4-AD88-DA6C9D899118}" dt="2026-04-02T21:07:39.129" v="1783" actId="20577"/>
          <ac:spMkLst>
            <pc:docMk/>
            <pc:sldMk cId="3689378719" sldId="341"/>
            <ac:spMk id="3" creationId="{D29618A8-7052-7F62-E7F7-973E2D9DB98C}"/>
          </ac:spMkLst>
        </pc:spChg>
        <pc:spChg chg="mod">
          <ac:chgData name="Commodore St Germain" userId="420783ab-3e48-4f67-af00-cfba62042d5f" providerId="ADAL" clId="{DD1B7A10-BE32-4CF4-AD88-DA6C9D899118}" dt="2026-04-02T21:07:44.217" v="1785" actId="20577"/>
          <ac:spMkLst>
            <pc:docMk/>
            <pc:sldMk cId="3689378719" sldId="341"/>
            <ac:spMk id="4" creationId="{348DF9CB-7102-DEBA-09CA-4C142E1A2CB9}"/>
          </ac:spMkLst>
        </pc:spChg>
        <pc:inkChg chg="add del">
          <ac:chgData name="Commodore St Germain" userId="420783ab-3e48-4f67-af00-cfba62042d5f" providerId="ADAL" clId="{DD1B7A10-BE32-4CF4-AD88-DA6C9D899118}" dt="2026-06-21T01:50:51.526" v="5111" actId="478"/>
          <ac:inkMkLst>
            <pc:docMk/>
            <pc:sldMk cId="3689378719" sldId="341"/>
            <ac:inkMk id="5" creationId="{BBDA3895-69F9-B4B2-2262-1252A7B3A67F}"/>
          </ac:inkMkLst>
        </pc:inkChg>
      </pc:sldChg>
      <pc:sldChg chg="addSp delSp modSp add mod">
        <pc:chgData name="Commodore St Germain" userId="420783ab-3e48-4f67-af00-cfba62042d5f" providerId="ADAL" clId="{DD1B7A10-BE32-4CF4-AD88-DA6C9D899118}" dt="2026-06-21T01:50:54.643" v="5112" actId="478"/>
        <pc:sldMkLst>
          <pc:docMk/>
          <pc:sldMk cId="3916839879" sldId="342"/>
        </pc:sldMkLst>
        <pc:spChg chg="mod">
          <ac:chgData name="Commodore St Germain" userId="420783ab-3e48-4f67-af00-cfba62042d5f" providerId="ADAL" clId="{DD1B7A10-BE32-4CF4-AD88-DA6C9D899118}" dt="2026-04-02T21:10:11.092" v="1807"/>
          <ac:spMkLst>
            <pc:docMk/>
            <pc:sldMk cId="3916839879" sldId="342"/>
            <ac:spMk id="3" creationId="{D29618A8-7052-7F62-E7F7-973E2D9DB98C}"/>
          </ac:spMkLst>
        </pc:spChg>
        <pc:spChg chg="mod">
          <ac:chgData name="Commodore St Germain" userId="420783ab-3e48-4f67-af00-cfba62042d5f" providerId="ADAL" clId="{DD1B7A10-BE32-4CF4-AD88-DA6C9D899118}" dt="2026-04-02T21:10:46.874" v="1817"/>
          <ac:spMkLst>
            <pc:docMk/>
            <pc:sldMk cId="3916839879" sldId="342"/>
            <ac:spMk id="4" creationId="{348DF9CB-7102-DEBA-09CA-4C142E1A2CB9}"/>
          </ac:spMkLst>
        </pc:spChg>
        <pc:inkChg chg="add del">
          <ac:chgData name="Commodore St Germain" userId="420783ab-3e48-4f67-af00-cfba62042d5f" providerId="ADAL" clId="{DD1B7A10-BE32-4CF4-AD88-DA6C9D899118}" dt="2026-06-21T01:50:54.643" v="5112" actId="478"/>
          <ac:inkMkLst>
            <pc:docMk/>
            <pc:sldMk cId="3916839879" sldId="342"/>
            <ac:inkMk id="5" creationId="{38B8F850-A19F-8561-379D-312D6AA5E6BD}"/>
          </ac:inkMkLst>
        </pc:inkChg>
      </pc:sldChg>
      <pc:sldChg chg="addSp delSp modSp add mod">
        <pc:chgData name="Commodore St Germain" userId="420783ab-3e48-4f67-af00-cfba62042d5f" providerId="ADAL" clId="{DD1B7A10-BE32-4CF4-AD88-DA6C9D899118}" dt="2026-06-21T01:50:58.886" v="5113" actId="478"/>
        <pc:sldMkLst>
          <pc:docMk/>
          <pc:sldMk cId="452985267" sldId="343"/>
        </pc:sldMkLst>
        <pc:spChg chg="mod">
          <ac:chgData name="Commodore St Germain" userId="420783ab-3e48-4f67-af00-cfba62042d5f" providerId="ADAL" clId="{DD1B7A10-BE32-4CF4-AD88-DA6C9D899118}" dt="2026-04-02T21:11:18.201" v="1823" actId="20577"/>
          <ac:spMkLst>
            <pc:docMk/>
            <pc:sldMk cId="452985267" sldId="343"/>
            <ac:spMk id="3" creationId="{D29618A8-7052-7F62-E7F7-973E2D9DB98C}"/>
          </ac:spMkLst>
        </pc:spChg>
        <pc:spChg chg="mod">
          <ac:chgData name="Commodore St Germain" userId="420783ab-3e48-4f67-af00-cfba62042d5f" providerId="ADAL" clId="{DD1B7A10-BE32-4CF4-AD88-DA6C9D899118}" dt="2026-04-02T21:11:27.816" v="1825" actId="6549"/>
          <ac:spMkLst>
            <pc:docMk/>
            <pc:sldMk cId="452985267" sldId="343"/>
            <ac:spMk id="4" creationId="{348DF9CB-7102-DEBA-09CA-4C142E1A2CB9}"/>
          </ac:spMkLst>
        </pc:spChg>
        <pc:inkChg chg="add del">
          <ac:chgData name="Commodore St Germain" userId="420783ab-3e48-4f67-af00-cfba62042d5f" providerId="ADAL" clId="{DD1B7A10-BE32-4CF4-AD88-DA6C9D899118}" dt="2026-06-21T01:50:58.886" v="5113" actId="478"/>
          <ac:inkMkLst>
            <pc:docMk/>
            <pc:sldMk cId="452985267" sldId="343"/>
            <ac:inkMk id="5" creationId="{AEE406AB-4C7B-7596-8458-C4D2A759B498}"/>
          </ac:inkMkLst>
        </pc:inkChg>
      </pc:sldChg>
      <pc:sldChg chg="addSp delSp modSp add mod">
        <pc:chgData name="Commodore St Germain" userId="420783ab-3e48-4f67-af00-cfba62042d5f" providerId="ADAL" clId="{DD1B7A10-BE32-4CF4-AD88-DA6C9D899118}" dt="2026-06-21T01:51:59.396" v="5121" actId="478"/>
        <pc:sldMkLst>
          <pc:docMk/>
          <pc:sldMk cId="3796425296" sldId="344"/>
        </pc:sldMkLst>
        <pc:spChg chg="mod">
          <ac:chgData name="Commodore St Germain" userId="420783ab-3e48-4f67-af00-cfba62042d5f" providerId="ADAL" clId="{DD1B7A10-BE32-4CF4-AD88-DA6C9D899118}" dt="2026-04-02T21:18:56.604" v="1887" actId="20577"/>
          <ac:spMkLst>
            <pc:docMk/>
            <pc:sldMk cId="3796425296" sldId="344"/>
            <ac:spMk id="2" creationId="{07740EE7-CA91-E387-4ACD-CB9F8FEFCDE8}"/>
          </ac:spMkLst>
        </pc:spChg>
        <pc:spChg chg="del">
          <ac:chgData name="Commodore St Germain" userId="420783ab-3e48-4f67-af00-cfba62042d5f" providerId="ADAL" clId="{DD1B7A10-BE32-4CF4-AD88-DA6C9D899118}" dt="2026-04-02T21:22:34.028" v="2027" actId="478"/>
          <ac:spMkLst>
            <pc:docMk/>
            <pc:sldMk cId="3796425296" sldId="344"/>
            <ac:spMk id="3" creationId="{8909739A-2F63-895E-4AB2-3F1C4FA07A54}"/>
          </ac:spMkLst>
        </pc:spChg>
        <pc:spChg chg="mod">
          <ac:chgData name="Commodore St Germain" userId="420783ab-3e48-4f67-af00-cfba62042d5f" providerId="ADAL" clId="{DD1B7A10-BE32-4CF4-AD88-DA6C9D899118}" dt="2026-04-02T22:31:37.875" v="3118" actId="20577"/>
          <ac:spMkLst>
            <pc:docMk/>
            <pc:sldMk cId="3796425296" sldId="344"/>
            <ac:spMk id="4" creationId="{D22D2F82-231C-8B4C-3C4B-5623BCCEE91E}"/>
          </ac:spMkLst>
        </pc:spChg>
        <pc:spChg chg="add mod">
          <ac:chgData name="Commodore St Germain" userId="420783ab-3e48-4f67-af00-cfba62042d5f" providerId="ADAL" clId="{DD1B7A10-BE32-4CF4-AD88-DA6C9D899118}" dt="2026-04-02T21:23:03.974" v="2101" actId="14100"/>
          <ac:spMkLst>
            <pc:docMk/>
            <pc:sldMk cId="3796425296" sldId="344"/>
            <ac:spMk id="8" creationId="{1D54A8A8-00DE-5F36-AF79-CDAB190439AD}"/>
          </ac:spMkLst>
        </pc:spChg>
        <pc:spChg chg="add del mod">
          <ac:chgData name="Commodore St Germain" userId="420783ab-3e48-4f67-af00-cfba62042d5f" providerId="ADAL" clId="{DD1B7A10-BE32-4CF4-AD88-DA6C9D899118}" dt="2026-04-02T21:24:57.569" v="2202" actId="478"/>
          <ac:spMkLst>
            <pc:docMk/>
            <pc:sldMk cId="3796425296" sldId="344"/>
            <ac:spMk id="9" creationId="{6B44A926-67F8-EB97-8068-D88B4AC79661}"/>
          </ac:spMkLst>
        </pc:spChg>
        <pc:spChg chg="add del mod">
          <ac:chgData name="Commodore St Germain" userId="420783ab-3e48-4f67-af00-cfba62042d5f" providerId="ADAL" clId="{DD1B7A10-BE32-4CF4-AD88-DA6C9D899118}" dt="2026-04-02T21:23:26.740" v="2114" actId="478"/>
          <ac:spMkLst>
            <pc:docMk/>
            <pc:sldMk cId="3796425296" sldId="344"/>
            <ac:spMk id="10" creationId="{38239468-41D4-EB4B-A318-279BD0939173}"/>
          </ac:spMkLst>
        </pc:spChg>
        <pc:spChg chg="add mod">
          <ac:chgData name="Commodore St Germain" userId="420783ab-3e48-4f67-af00-cfba62042d5f" providerId="ADAL" clId="{DD1B7A10-BE32-4CF4-AD88-DA6C9D899118}" dt="2026-04-02T21:23:43.017" v="2136" actId="14100"/>
          <ac:spMkLst>
            <pc:docMk/>
            <pc:sldMk cId="3796425296" sldId="344"/>
            <ac:spMk id="11" creationId="{2CBA8485-860C-32C0-47F6-3671DF2DE1C0}"/>
          </ac:spMkLst>
        </pc:spChg>
        <pc:spChg chg="add del mod">
          <ac:chgData name="Commodore St Germain" userId="420783ab-3e48-4f67-af00-cfba62042d5f" providerId="ADAL" clId="{DD1B7A10-BE32-4CF4-AD88-DA6C9D899118}" dt="2026-04-02T21:23:23.659" v="2113" actId="478"/>
          <ac:spMkLst>
            <pc:docMk/>
            <pc:sldMk cId="3796425296" sldId="344"/>
            <ac:spMk id="12" creationId="{6C9B8D3B-EBD0-86A7-0533-B3F0E13F1D7E}"/>
          </ac:spMkLst>
        </pc:spChg>
        <pc:spChg chg="add mod">
          <ac:chgData name="Commodore St Germain" userId="420783ab-3e48-4f67-af00-cfba62042d5f" providerId="ADAL" clId="{DD1B7A10-BE32-4CF4-AD88-DA6C9D899118}" dt="2026-04-02T21:25:50.439" v="2280" actId="1076"/>
          <ac:spMkLst>
            <pc:docMk/>
            <pc:sldMk cId="3796425296" sldId="344"/>
            <ac:spMk id="13" creationId="{3526C502-B153-6091-3498-191BD01058B5}"/>
          </ac:spMkLst>
        </pc:spChg>
        <pc:spChg chg="add mod">
          <ac:chgData name="Commodore St Germain" userId="420783ab-3e48-4f67-af00-cfba62042d5f" providerId="ADAL" clId="{DD1B7A10-BE32-4CF4-AD88-DA6C9D899118}" dt="2026-04-02T21:25:04.233" v="2203" actId="1076"/>
          <ac:spMkLst>
            <pc:docMk/>
            <pc:sldMk cId="3796425296" sldId="344"/>
            <ac:spMk id="14" creationId="{7F320D68-7A6C-D73E-4399-5D062015B186}"/>
          </ac:spMkLst>
        </pc:spChg>
        <pc:picChg chg="del">
          <ac:chgData name="Commodore St Germain" userId="420783ab-3e48-4f67-af00-cfba62042d5f" providerId="ADAL" clId="{DD1B7A10-BE32-4CF4-AD88-DA6C9D899118}" dt="2026-04-02T21:18:25.204" v="1858" actId="478"/>
          <ac:picMkLst>
            <pc:docMk/>
            <pc:sldMk cId="3796425296" sldId="344"/>
            <ac:picMk id="5" creationId="{1DEC929C-88BC-B7A5-D2AA-7C7668CBB030}"/>
          </ac:picMkLst>
        </pc:picChg>
        <pc:picChg chg="add mod">
          <ac:chgData name="Commodore St Germain" userId="420783ab-3e48-4f67-af00-cfba62042d5f" providerId="ADAL" clId="{DD1B7A10-BE32-4CF4-AD88-DA6C9D899118}" dt="2026-04-02T21:22:41.492" v="2062" actId="1036"/>
          <ac:picMkLst>
            <pc:docMk/>
            <pc:sldMk cId="3796425296" sldId="344"/>
            <ac:picMk id="7" creationId="{F332682E-B532-E190-D77B-CB83404BED82}"/>
          </ac:picMkLst>
        </pc:picChg>
        <pc:inkChg chg="add del">
          <ac:chgData name="Commodore St Germain" userId="420783ab-3e48-4f67-af00-cfba62042d5f" providerId="ADAL" clId="{DD1B7A10-BE32-4CF4-AD88-DA6C9D899118}" dt="2026-06-21T01:51:59.396" v="5121" actId="478"/>
          <ac:inkMkLst>
            <pc:docMk/>
            <pc:sldMk cId="3796425296" sldId="344"/>
            <ac:inkMk id="3" creationId="{E00C8393-497E-218F-5D56-2BC2BCCE8FE8}"/>
          </ac:inkMkLst>
        </pc:inkChg>
      </pc:sldChg>
      <pc:sldChg chg="addSp delSp modSp add mod">
        <pc:chgData name="Commodore St Germain" userId="420783ab-3e48-4f67-af00-cfba62042d5f" providerId="ADAL" clId="{DD1B7A10-BE32-4CF4-AD88-DA6C9D899118}" dt="2026-06-21T01:52:06.925" v="5123" actId="478"/>
        <pc:sldMkLst>
          <pc:docMk/>
          <pc:sldMk cId="220046398" sldId="345"/>
        </pc:sldMkLst>
        <pc:spChg chg="mod">
          <ac:chgData name="Commodore St Germain" userId="420783ab-3e48-4f67-af00-cfba62042d5f" providerId="ADAL" clId="{DD1B7A10-BE32-4CF4-AD88-DA6C9D899118}" dt="2026-04-02T21:28:55.392" v="2358" actId="20577"/>
          <ac:spMkLst>
            <pc:docMk/>
            <pc:sldMk cId="220046398" sldId="345"/>
            <ac:spMk id="2" creationId="{BC729535-2854-41D4-362F-2C986AFFB48F}"/>
          </ac:spMkLst>
        </pc:spChg>
        <pc:spChg chg="add mod">
          <ac:chgData name="Commodore St Germain" userId="420783ab-3e48-4f67-af00-cfba62042d5f" providerId="ADAL" clId="{DD1B7A10-BE32-4CF4-AD88-DA6C9D899118}" dt="2026-04-02T21:35:15.874" v="2894" actId="1035"/>
          <ac:spMkLst>
            <pc:docMk/>
            <pc:sldMk cId="220046398" sldId="345"/>
            <ac:spMk id="3" creationId="{B573DE8B-6D40-8EBD-FAA2-02553659DA23}"/>
          </ac:spMkLst>
        </pc:spChg>
        <pc:spChg chg="add mod">
          <ac:chgData name="Commodore St Germain" userId="420783ab-3e48-4f67-af00-cfba62042d5f" providerId="ADAL" clId="{DD1B7A10-BE32-4CF4-AD88-DA6C9D899118}" dt="2026-04-02T21:35:15.874" v="2894" actId="1035"/>
          <ac:spMkLst>
            <pc:docMk/>
            <pc:sldMk cId="220046398" sldId="345"/>
            <ac:spMk id="4" creationId="{90D8862E-9C1D-7AF1-F1E0-6DDB38CA4B3B}"/>
          </ac:spMkLst>
        </pc:spChg>
        <pc:spChg chg="del mod">
          <ac:chgData name="Commodore St Germain" userId="420783ab-3e48-4f67-af00-cfba62042d5f" providerId="ADAL" clId="{DD1B7A10-BE32-4CF4-AD88-DA6C9D899118}" dt="2026-04-02T21:29:09.064" v="2362" actId="478"/>
          <ac:spMkLst>
            <pc:docMk/>
            <pc:sldMk cId="220046398" sldId="345"/>
            <ac:spMk id="5" creationId="{184B836A-2721-F35B-3F12-028B02B72732}"/>
          </ac:spMkLst>
        </pc:spChg>
        <pc:spChg chg="add mod">
          <ac:chgData name="Commodore St Germain" userId="420783ab-3e48-4f67-af00-cfba62042d5f" providerId="ADAL" clId="{DD1B7A10-BE32-4CF4-AD88-DA6C9D899118}" dt="2026-04-02T21:35:22.959" v="2925" actId="1035"/>
          <ac:spMkLst>
            <pc:docMk/>
            <pc:sldMk cId="220046398" sldId="345"/>
            <ac:spMk id="6" creationId="{5E710738-CC4A-241E-BEAD-F0084A2F29A8}"/>
          </ac:spMkLst>
        </pc:spChg>
        <pc:spChg chg="mod">
          <ac:chgData name="Commodore St Germain" userId="420783ab-3e48-4f67-af00-cfba62042d5f" providerId="ADAL" clId="{DD1B7A10-BE32-4CF4-AD88-DA6C9D899118}" dt="2026-04-02T21:35:15.874" v="2894" actId="1035"/>
          <ac:spMkLst>
            <pc:docMk/>
            <pc:sldMk cId="220046398" sldId="345"/>
            <ac:spMk id="7" creationId="{E0B0C4AA-AC72-C69B-5FFC-F74C03F52821}"/>
          </ac:spMkLst>
        </pc:spChg>
        <pc:spChg chg="del">
          <ac:chgData name="Commodore St Germain" userId="420783ab-3e48-4f67-af00-cfba62042d5f" providerId="ADAL" clId="{DD1B7A10-BE32-4CF4-AD88-DA6C9D899118}" dt="2026-04-02T21:30:45.174" v="2386" actId="478"/>
          <ac:spMkLst>
            <pc:docMk/>
            <pc:sldMk cId="220046398" sldId="345"/>
            <ac:spMk id="8" creationId="{A082CA1A-BC49-8FA8-C20B-FD0958256444}"/>
          </ac:spMkLst>
        </pc:spChg>
        <pc:spChg chg="add mod">
          <ac:chgData name="Commodore St Germain" userId="420783ab-3e48-4f67-af00-cfba62042d5f" providerId="ADAL" clId="{DD1B7A10-BE32-4CF4-AD88-DA6C9D899118}" dt="2026-04-02T21:35:22.959" v="2925" actId="1035"/>
          <ac:spMkLst>
            <pc:docMk/>
            <pc:sldMk cId="220046398" sldId="345"/>
            <ac:spMk id="9" creationId="{23C1E91E-FE0E-AC52-FBED-77A3308DF243}"/>
          </ac:spMkLst>
        </pc:spChg>
        <pc:spChg chg="add mod">
          <ac:chgData name="Commodore St Germain" userId="420783ab-3e48-4f67-af00-cfba62042d5f" providerId="ADAL" clId="{DD1B7A10-BE32-4CF4-AD88-DA6C9D899118}" dt="2026-04-02T21:35:22.959" v="2925" actId="1035"/>
          <ac:spMkLst>
            <pc:docMk/>
            <pc:sldMk cId="220046398" sldId="345"/>
            <ac:spMk id="10" creationId="{81701443-411F-F86F-D2B5-8239E5D1D6AB}"/>
          </ac:spMkLst>
        </pc:spChg>
        <pc:spChg chg="add mod">
          <ac:chgData name="Commodore St Germain" userId="420783ab-3e48-4f67-af00-cfba62042d5f" providerId="ADAL" clId="{DD1B7A10-BE32-4CF4-AD88-DA6C9D899118}" dt="2026-04-02T21:35:05.338" v="2842" actId="20577"/>
          <ac:spMkLst>
            <pc:docMk/>
            <pc:sldMk cId="220046398" sldId="345"/>
            <ac:spMk id="11" creationId="{2FD083ED-37DB-6074-4327-7367D517D29F}"/>
          </ac:spMkLst>
        </pc:spChg>
        <pc:inkChg chg="add del">
          <ac:chgData name="Commodore St Germain" userId="420783ab-3e48-4f67-af00-cfba62042d5f" providerId="ADAL" clId="{DD1B7A10-BE32-4CF4-AD88-DA6C9D899118}" dt="2026-06-21T01:52:06.925" v="5123" actId="478"/>
          <ac:inkMkLst>
            <pc:docMk/>
            <pc:sldMk cId="220046398" sldId="345"/>
            <ac:inkMk id="5" creationId="{63343516-2D81-2B4A-AAA0-452C3499641E}"/>
          </ac:inkMkLst>
        </pc:inkChg>
      </pc:sldChg>
      <pc:sldChg chg="new del">
        <pc:chgData name="Commodore St Germain" userId="420783ab-3e48-4f67-af00-cfba62042d5f" providerId="ADAL" clId="{DD1B7A10-BE32-4CF4-AD88-DA6C9D899118}" dt="2026-04-02T22:05:07.007" v="3114" actId="47"/>
        <pc:sldMkLst>
          <pc:docMk/>
          <pc:sldMk cId="3185874620" sldId="346"/>
        </pc:sldMkLst>
      </pc:sldChg>
      <pc:sldChg chg="delSp modSp add del mod">
        <pc:chgData name="Commodore St Germain" userId="420783ab-3e48-4f67-af00-cfba62042d5f" providerId="ADAL" clId="{DD1B7A10-BE32-4CF4-AD88-DA6C9D899118}" dt="2026-04-02T22:03:28.950" v="3099" actId="47"/>
        <pc:sldMkLst>
          <pc:docMk/>
          <pc:sldMk cId="587085911" sldId="347"/>
        </pc:sldMkLst>
        <pc:spChg chg="mod">
          <ac:chgData name="Commodore St Germain" userId="420783ab-3e48-4f67-af00-cfba62042d5f" providerId="ADAL" clId="{DD1B7A10-BE32-4CF4-AD88-DA6C9D899118}" dt="2026-04-02T22:03:02.079" v="3078" actId="21"/>
          <ac:spMkLst>
            <pc:docMk/>
            <pc:sldMk cId="587085911" sldId="347"/>
            <ac:spMk id="2" creationId="{3BCED401-F447-4827-1E0E-EF9E19274D24}"/>
          </ac:spMkLst>
        </pc:spChg>
        <pc:picChg chg="del">
          <ac:chgData name="Commodore St Germain" userId="420783ab-3e48-4f67-af00-cfba62042d5f" providerId="ADAL" clId="{DD1B7A10-BE32-4CF4-AD88-DA6C9D899118}" dt="2026-04-02T22:02:22.615" v="3076" actId="478"/>
          <ac:picMkLst>
            <pc:docMk/>
            <pc:sldMk cId="587085911" sldId="347"/>
            <ac:picMk id="5" creationId="{EC319005-5D17-3305-A64A-D4681DE7A43E}"/>
          </ac:picMkLst>
        </pc:picChg>
        <pc:picChg chg="del">
          <ac:chgData name="Commodore St Germain" userId="420783ab-3e48-4f67-af00-cfba62042d5f" providerId="ADAL" clId="{DD1B7A10-BE32-4CF4-AD88-DA6C9D899118}" dt="2026-04-02T22:02:21.273" v="3075" actId="478"/>
          <ac:picMkLst>
            <pc:docMk/>
            <pc:sldMk cId="587085911" sldId="347"/>
            <ac:picMk id="7" creationId="{1E54F28E-4609-0E60-8F12-C446D329A1D8}"/>
          </ac:picMkLst>
        </pc:picChg>
      </pc:sldChg>
      <pc:sldChg chg="addSp delSp modSp add mod">
        <pc:chgData name="Commodore St Germain" userId="420783ab-3e48-4f67-af00-cfba62042d5f" providerId="ADAL" clId="{DD1B7A10-BE32-4CF4-AD88-DA6C9D899118}" dt="2026-06-21T01:52:31.650" v="5130" actId="478"/>
        <pc:sldMkLst>
          <pc:docMk/>
          <pc:sldMk cId="3051607058" sldId="347"/>
        </pc:sldMkLst>
        <pc:spChg chg="add mod">
          <ac:chgData name="Commodore St Germain" userId="420783ab-3e48-4f67-af00-cfba62042d5f" providerId="ADAL" clId="{DD1B7A10-BE32-4CF4-AD88-DA6C9D899118}" dt="2026-04-21T23:51:13.949" v="4636" actId="1076"/>
          <ac:spMkLst>
            <pc:docMk/>
            <pc:sldMk cId="3051607058" sldId="347"/>
            <ac:spMk id="5" creationId="{D170F2A5-AE7A-1391-C324-007869850E06}"/>
          </ac:spMkLst>
        </pc:spChg>
        <pc:picChg chg="del">
          <ac:chgData name="Commodore St Germain" userId="420783ab-3e48-4f67-af00-cfba62042d5f" providerId="ADAL" clId="{DD1B7A10-BE32-4CF4-AD88-DA6C9D899118}" dt="2026-04-02T22:04:41.314" v="3111" actId="478"/>
          <ac:picMkLst>
            <pc:docMk/>
            <pc:sldMk cId="3051607058" sldId="347"/>
            <ac:picMk id="5" creationId="{7D2F569E-12D7-904B-B591-051ED4F3703B}"/>
          </ac:picMkLst>
        </pc:picChg>
        <pc:picChg chg="add mod">
          <ac:chgData name="Commodore St Germain" userId="420783ab-3e48-4f67-af00-cfba62042d5f" providerId="ADAL" clId="{DD1B7A10-BE32-4CF4-AD88-DA6C9D899118}" dt="2026-04-02T22:04:55.116" v="3113" actId="1076"/>
          <ac:picMkLst>
            <pc:docMk/>
            <pc:sldMk cId="3051607058" sldId="347"/>
            <ac:picMk id="6" creationId="{651153CE-107B-8223-3C7C-F3E6349429A4}"/>
          </ac:picMkLst>
        </pc:picChg>
        <pc:inkChg chg="add del">
          <ac:chgData name="Commodore St Germain" userId="420783ab-3e48-4f67-af00-cfba62042d5f" providerId="ADAL" clId="{DD1B7A10-BE32-4CF4-AD88-DA6C9D899118}" dt="2026-06-21T01:52:31.650" v="5130" actId="478"/>
          <ac:inkMkLst>
            <pc:docMk/>
            <pc:sldMk cId="3051607058" sldId="347"/>
            <ac:inkMk id="7" creationId="{549528BC-E8C4-BC9B-DB31-2A2BE26D4061}"/>
          </ac:inkMkLst>
        </pc:inkChg>
      </pc:sldChg>
      <pc:sldChg chg="addSp delSp modSp new mod ord">
        <pc:chgData name="Commodore St Germain" userId="420783ab-3e48-4f67-af00-cfba62042d5f" providerId="ADAL" clId="{DD1B7A10-BE32-4CF4-AD88-DA6C9D899118}" dt="2026-06-21T01:49:55.681" v="5098" actId="478"/>
        <pc:sldMkLst>
          <pc:docMk/>
          <pc:sldMk cId="1114037617" sldId="348"/>
        </pc:sldMkLst>
        <pc:spChg chg="mod">
          <ac:chgData name="Commodore St Germain" userId="420783ab-3e48-4f67-af00-cfba62042d5f" providerId="ADAL" clId="{DD1B7A10-BE32-4CF4-AD88-DA6C9D899118}" dt="2026-04-02T23:02:39.433" v="3136" actId="20577"/>
          <ac:spMkLst>
            <pc:docMk/>
            <pc:sldMk cId="1114037617" sldId="348"/>
            <ac:spMk id="2" creationId="{0F09B7AC-D70D-9D5A-DE8D-B2A85AEEF2D3}"/>
          </ac:spMkLst>
        </pc:spChg>
        <pc:spChg chg="mod">
          <ac:chgData name="Commodore St Germain" userId="420783ab-3e48-4f67-af00-cfba62042d5f" providerId="ADAL" clId="{DD1B7A10-BE32-4CF4-AD88-DA6C9D899118}" dt="2026-05-28T20:20:21.057" v="4986" actId="20577"/>
          <ac:spMkLst>
            <pc:docMk/>
            <pc:sldMk cId="1114037617" sldId="348"/>
            <ac:spMk id="3" creationId="{0C94029A-93FD-88FC-B4B2-A8620065771A}"/>
          </ac:spMkLst>
        </pc:spChg>
        <pc:inkChg chg="add del">
          <ac:chgData name="Commodore St Germain" userId="420783ab-3e48-4f67-af00-cfba62042d5f" providerId="ADAL" clId="{DD1B7A10-BE32-4CF4-AD88-DA6C9D899118}" dt="2026-06-21T01:49:55.681" v="5098" actId="478"/>
          <ac:inkMkLst>
            <pc:docMk/>
            <pc:sldMk cId="1114037617" sldId="348"/>
            <ac:inkMk id="4" creationId="{9E41591D-D17B-8ACB-0517-52109AF9D5B5}"/>
          </ac:inkMkLst>
        </pc:inkChg>
      </pc:sldChg>
      <pc:sldChg chg="addSp delSp modSp new mod ord">
        <pc:chgData name="Commodore St Germain" userId="420783ab-3e48-4f67-af00-cfba62042d5f" providerId="ADAL" clId="{DD1B7A10-BE32-4CF4-AD88-DA6C9D899118}" dt="2026-06-21T01:49:43.274" v="5095" actId="478"/>
        <pc:sldMkLst>
          <pc:docMk/>
          <pc:sldMk cId="91423328" sldId="349"/>
        </pc:sldMkLst>
        <pc:spChg chg="mod">
          <ac:chgData name="Commodore St Germain" userId="420783ab-3e48-4f67-af00-cfba62042d5f" providerId="ADAL" clId="{DD1B7A10-BE32-4CF4-AD88-DA6C9D899118}" dt="2026-04-02T23:12:23.065" v="3402" actId="20577"/>
          <ac:spMkLst>
            <pc:docMk/>
            <pc:sldMk cId="91423328" sldId="349"/>
            <ac:spMk id="2" creationId="{B1BC79BD-D8F1-E706-6875-9EFEF6A0AFAA}"/>
          </ac:spMkLst>
        </pc:spChg>
        <pc:picChg chg="add mod">
          <ac:chgData name="Commodore St Germain" userId="420783ab-3e48-4f67-af00-cfba62042d5f" providerId="ADAL" clId="{DD1B7A10-BE32-4CF4-AD88-DA6C9D899118}" dt="2026-04-02T23:15:39.578" v="3433" actId="1035"/>
          <ac:picMkLst>
            <pc:docMk/>
            <pc:sldMk cId="91423328" sldId="349"/>
            <ac:picMk id="5" creationId="{0FDE2C27-133B-D44F-49ED-D65DCBAE5F5F}"/>
          </ac:picMkLst>
        </pc:picChg>
        <pc:picChg chg="add mod">
          <ac:chgData name="Commodore St Germain" userId="420783ab-3e48-4f67-af00-cfba62042d5f" providerId="ADAL" clId="{DD1B7A10-BE32-4CF4-AD88-DA6C9D899118}" dt="2026-04-02T23:16:33.338" v="3439" actId="1036"/>
          <ac:picMkLst>
            <pc:docMk/>
            <pc:sldMk cId="91423328" sldId="349"/>
            <ac:picMk id="7" creationId="{E0893BEC-B008-4482-13A7-1765057E884B}"/>
          </ac:picMkLst>
        </pc:picChg>
        <pc:picChg chg="add mod modCrop">
          <ac:chgData name="Commodore St Germain" userId="420783ab-3e48-4f67-af00-cfba62042d5f" providerId="ADAL" clId="{DD1B7A10-BE32-4CF4-AD88-DA6C9D899118}" dt="2026-04-02T23:15:51.912" v="3434" actId="732"/>
          <ac:picMkLst>
            <pc:docMk/>
            <pc:sldMk cId="91423328" sldId="349"/>
            <ac:picMk id="9" creationId="{05925353-B1E4-7AED-4678-38D2107E09CF}"/>
          </ac:picMkLst>
        </pc:picChg>
        <pc:picChg chg="add mod">
          <ac:chgData name="Commodore St Germain" userId="420783ab-3e48-4f67-af00-cfba62042d5f" providerId="ADAL" clId="{DD1B7A10-BE32-4CF4-AD88-DA6C9D899118}" dt="2026-04-02T23:16:24.970" v="3436" actId="1076"/>
          <ac:picMkLst>
            <pc:docMk/>
            <pc:sldMk cId="91423328" sldId="349"/>
            <ac:picMk id="11" creationId="{DB2C4E0F-864B-44FC-E3E4-E2986E40D4E5}"/>
          </ac:picMkLst>
        </pc:picChg>
        <pc:inkChg chg="add del">
          <ac:chgData name="Commodore St Germain" userId="420783ab-3e48-4f67-af00-cfba62042d5f" providerId="ADAL" clId="{DD1B7A10-BE32-4CF4-AD88-DA6C9D899118}" dt="2026-06-21T01:49:43.274" v="5095" actId="478"/>
          <ac:inkMkLst>
            <pc:docMk/>
            <pc:sldMk cId="91423328" sldId="349"/>
            <ac:inkMk id="4" creationId="{189EF5CD-99C9-E484-48BD-A1E3D8E241DF}"/>
          </ac:inkMkLst>
        </pc:inkChg>
      </pc:sldChg>
      <pc:sldChg chg="addSp delSp modSp new mod">
        <pc:chgData name="Commodore St Germain" userId="420783ab-3e48-4f67-af00-cfba62042d5f" providerId="ADAL" clId="{DD1B7A10-BE32-4CF4-AD88-DA6C9D899118}" dt="2026-06-21T01:51:10.901" v="5114" actId="478"/>
        <pc:sldMkLst>
          <pc:docMk/>
          <pc:sldMk cId="3479662517" sldId="350"/>
        </pc:sldMkLst>
        <pc:spChg chg="mod">
          <ac:chgData name="Commodore St Germain" userId="420783ab-3e48-4f67-af00-cfba62042d5f" providerId="ADAL" clId="{DD1B7A10-BE32-4CF4-AD88-DA6C9D899118}" dt="2026-04-02T23:17:46.693" v="3501" actId="20577"/>
          <ac:spMkLst>
            <pc:docMk/>
            <pc:sldMk cId="3479662517" sldId="350"/>
            <ac:spMk id="2" creationId="{A3E21478-0AF6-105A-FCD9-AD9DD321F178}"/>
          </ac:spMkLst>
        </pc:spChg>
        <pc:spChg chg="add mod">
          <ac:chgData name="Commodore St Germain" userId="420783ab-3e48-4f67-af00-cfba62042d5f" providerId="ADAL" clId="{DD1B7A10-BE32-4CF4-AD88-DA6C9D899118}" dt="2026-04-02T23:22:18.009" v="4028"/>
          <ac:spMkLst>
            <pc:docMk/>
            <pc:sldMk cId="3479662517" sldId="350"/>
            <ac:spMk id="6" creationId="{1E31153C-EAFC-84CE-8C60-6B0455668057}"/>
          </ac:spMkLst>
        </pc:spChg>
        <pc:picChg chg="add mod">
          <ac:chgData name="Commodore St Germain" userId="420783ab-3e48-4f67-af00-cfba62042d5f" providerId="ADAL" clId="{DD1B7A10-BE32-4CF4-AD88-DA6C9D899118}" dt="2026-04-02T23:17:25.557" v="3442" actId="1076"/>
          <ac:picMkLst>
            <pc:docMk/>
            <pc:sldMk cId="3479662517" sldId="350"/>
            <ac:picMk id="5" creationId="{912D04DE-7045-3A63-D346-16992D0CF743}"/>
          </ac:picMkLst>
        </pc:picChg>
        <pc:inkChg chg="add del">
          <ac:chgData name="Commodore St Germain" userId="420783ab-3e48-4f67-af00-cfba62042d5f" providerId="ADAL" clId="{DD1B7A10-BE32-4CF4-AD88-DA6C9D899118}" dt="2026-06-21T01:51:10.901" v="5114" actId="478"/>
          <ac:inkMkLst>
            <pc:docMk/>
            <pc:sldMk cId="3479662517" sldId="350"/>
            <ac:inkMk id="4" creationId="{223778BB-9481-9DD0-6F8A-65C054DE7F6B}"/>
          </ac:inkMkLst>
        </pc:inkChg>
      </pc:sldChg>
      <pc:sldChg chg="addSp delSp modSp new mod ord">
        <pc:chgData name="Commodore St Germain" userId="420783ab-3e48-4f67-af00-cfba62042d5f" providerId="ADAL" clId="{DD1B7A10-BE32-4CF4-AD88-DA6C9D899118}" dt="2026-06-21T01:50:37.476" v="5107" actId="478"/>
        <pc:sldMkLst>
          <pc:docMk/>
          <pc:sldMk cId="2692084283" sldId="351"/>
        </pc:sldMkLst>
        <pc:spChg chg="mod">
          <ac:chgData name="Commodore St Germain" userId="420783ab-3e48-4f67-af00-cfba62042d5f" providerId="ADAL" clId="{DD1B7A10-BE32-4CF4-AD88-DA6C9D899118}" dt="2026-04-02T23:18:28.562" v="3622" actId="20577"/>
          <ac:spMkLst>
            <pc:docMk/>
            <pc:sldMk cId="2692084283" sldId="351"/>
            <ac:spMk id="2" creationId="{6743D906-33EC-EE2F-373E-18DFF8210A12}"/>
          </ac:spMkLst>
        </pc:spChg>
        <pc:spChg chg="mod">
          <ac:chgData name="Commodore St Germain" userId="420783ab-3e48-4f67-af00-cfba62042d5f" providerId="ADAL" clId="{DD1B7A10-BE32-4CF4-AD88-DA6C9D899118}" dt="2026-05-28T20:20:51.790" v="5069" actId="20577"/>
          <ac:spMkLst>
            <pc:docMk/>
            <pc:sldMk cId="2692084283" sldId="351"/>
            <ac:spMk id="3" creationId="{0980EB9F-3ED2-2C05-3B4C-C05EF7BE9D9B}"/>
          </ac:spMkLst>
        </pc:spChg>
        <pc:inkChg chg="add del">
          <ac:chgData name="Commodore St Germain" userId="420783ab-3e48-4f67-af00-cfba62042d5f" providerId="ADAL" clId="{DD1B7A10-BE32-4CF4-AD88-DA6C9D899118}" dt="2026-06-21T01:50:37.476" v="5107" actId="478"/>
          <ac:inkMkLst>
            <pc:docMk/>
            <pc:sldMk cId="2692084283" sldId="351"/>
            <ac:inkMk id="4" creationId="{B8A6909D-AC60-7E0A-3A72-9CAFC7C4236C}"/>
          </ac:inkMkLst>
        </pc:inkChg>
      </pc:sldChg>
      <pc:sldChg chg="new del">
        <pc:chgData name="Commodore St Germain" userId="420783ab-3e48-4f67-af00-cfba62042d5f" providerId="ADAL" clId="{DD1B7A10-BE32-4CF4-AD88-DA6C9D899118}" dt="2026-04-21T23:22:10.540" v="4120" actId="680"/>
        <pc:sldMkLst>
          <pc:docMk/>
          <pc:sldMk cId="863995815" sldId="352"/>
        </pc:sldMkLst>
      </pc:sldChg>
      <pc:sldChg chg="addSp delSp modSp new mod">
        <pc:chgData name="Commodore St Germain" userId="420783ab-3e48-4f67-af00-cfba62042d5f" providerId="ADAL" clId="{DD1B7A10-BE32-4CF4-AD88-DA6C9D899118}" dt="2026-06-21T01:49:22.658" v="5089" actId="478"/>
        <pc:sldMkLst>
          <pc:docMk/>
          <pc:sldMk cId="2975294198" sldId="352"/>
        </pc:sldMkLst>
        <pc:spChg chg="mod">
          <ac:chgData name="Commodore St Germain" userId="420783ab-3e48-4f67-af00-cfba62042d5f" providerId="ADAL" clId="{DD1B7A10-BE32-4CF4-AD88-DA6C9D899118}" dt="2026-04-21T23:23:42.665" v="4293" actId="20577"/>
          <ac:spMkLst>
            <pc:docMk/>
            <pc:sldMk cId="2975294198" sldId="352"/>
            <ac:spMk id="3" creationId="{521F3143-101B-07AC-9DEE-8A845050106E}"/>
          </ac:spMkLst>
        </pc:spChg>
        <pc:inkChg chg="add del">
          <ac:chgData name="Commodore St Germain" userId="420783ab-3e48-4f67-af00-cfba62042d5f" providerId="ADAL" clId="{DD1B7A10-BE32-4CF4-AD88-DA6C9D899118}" dt="2026-06-21T01:49:22.658" v="5089" actId="478"/>
          <ac:inkMkLst>
            <pc:docMk/>
            <pc:sldMk cId="2975294198" sldId="352"/>
            <ac:inkMk id="4" creationId="{6DB7E919-E101-9C92-95B6-7159E4DF1F84}"/>
          </ac:inkMkLst>
        </pc:inkChg>
      </pc:sldChg>
      <pc:sldChg chg="addSp delSp modSp new mod">
        <pc:chgData name="Commodore St Germain" userId="420783ab-3e48-4f67-af00-cfba62042d5f" providerId="ADAL" clId="{DD1B7A10-BE32-4CF4-AD88-DA6C9D899118}" dt="2026-06-21T01:52:03.088" v="5122" actId="478"/>
        <pc:sldMkLst>
          <pc:docMk/>
          <pc:sldMk cId="3665710241" sldId="353"/>
        </pc:sldMkLst>
        <pc:spChg chg="mod">
          <ac:chgData name="Commodore St Germain" userId="420783ab-3e48-4f67-af00-cfba62042d5f" providerId="ADAL" clId="{DD1B7A10-BE32-4CF4-AD88-DA6C9D899118}" dt="2026-04-22T15:21:18.371" v="4746" actId="20577"/>
          <ac:spMkLst>
            <pc:docMk/>
            <pc:sldMk cId="3665710241" sldId="353"/>
            <ac:spMk id="2" creationId="{14508630-F3D8-0D71-7E9E-8C32D1BA81FB}"/>
          </ac:spMkLst>
        </pc:spChg>
        <pc:spChg chg="mod">
          <ac:chgData name="Commodore St Germain" userId="420783ab-3e48-4f67-af00-cfba62042d5f" providerId="ADAL" clId="{DD1B7A10-BE32-4CF4-AD88-DA6C9D899118}" dt="2026-04-22T15:21:10.871" v="4715" actId="20577"/>
          <ac:spMkLst>
            <pc:docMk/>
            <pc:sldMk cId="3665710241" sldId="353"/>
            <ac:spMk id="3" creationId="{F0539438-E6F3-634E-4D22-29059464CB51}"/>
          </ac:spMkLst>
        </pc:spChg>
        <pc:inkChg chg="add del">
          <ac:chgData name="Commodore St Germain" userId="420783ab-3e48-4f67-af00-cfba62042d5f" providerId="ADAL" clId="{DD1B7A10-BE32-4CF4-AD88-DA6C9D899118}" dt="2026-06-21T01:52:03.088" v="5122" actId="478"/>
          <ac:inkMkLst>
            <pc:docMk/>
            <pc:sldMk cId="3665710241" sldId="353"/>
            <ac:inkMk id="4" creationId="{C591DEE6-255D-B3BA-4368-5F21CB7C443B}"/>
          </ac:inkMkLst>
        </pc:inkChg>
      </pc:sldChg>
      <pc:sldChg chg="new del">
        <pc:chgData name="Commodore St Germain" userId="420783ab-3e48-4f67-af00-cfba62042d5f" providerId="ADAL" clId="{DD1B7A10-BE32-4CF4-AD88-DA6C9D899118}" dt="2026-05-28T19:55:50.694" v="4830" actId="47"/>
        <pc:sldMkLst>
          <pc:docMk/>
          <pc:sldMk cId="2641133729" sldId="354"/>
        </pc:sldMkLst>
      </pc:sldChg>
      <pc:sldChg chg="new del">
        <pc:chgData name="Commodore St Germain" userId="420783ab-3e48-4f67-af00-cfba62042d5f" providerId="ADAL" clId="{DD1B7A10-BE32-4CF4-AD88-DA6C9D899118}" dt="2026-05-28T19:54:53.749" v="4791" actId="47"/>
        <pc:sldMkLst>
          <pc:docMk/>
          <pc:sldMk cId="3135318991" sldId="355"/>
        </pc:sldMkLst>
      </pc:sldChg>
      <pc:sldChg chg="add">
        <pc:chgData name="Commodore St Germain" userId="420783ab-3e48-4f67-af00-cfba62042d5f" providerId="ADAL" clId="{DD1B7A10-BE32-4CF4-AD88-DA6C9D899118}" dt="2026-05-28T19:53:34.511" v="4751"/>
        <pc:sldMkLst>
          <pc:docMk/>
          <pc:sldMk cId="4127687460" sldId="356"/>
        </pc:sldMkLst>
      </pc:sldChg>
      <pc:sldChg chg="modSp add mod">
        <pc:chgData name="Commodore St Germain" userId="420783ab-3e48-4f67-af00-cfba62042d5f" providerId="ADAL" clId="{DD1B7A10-BE32-4CF4-AD88-DA6C9D899118}" dt="2026-06-21T01:50:27.484" v="5106" actId="27636"/>
        <pc:sldMkLst>
          <pc:docMk/>
          <pc:sldMk cId="2747046731" sldId="357"/>
        </pc:sldMkLst>
        <pc:spChg chg="mod">
          <ac:chgData name="Commodore St Germain" userId="420783ab-3e48-4f67-af00-cfba62042d5f" providerId="ADAL" clId="{DD1B7A10-BE32-4CF4-AD88-DA6C9D899118}" dt="2026-05-28T19:54:28.028" v="4790" actId="20577"/>
          <ac:spMkLst>
            <pc:docMk/>
            <pc:sldMk cId="2747046731" sldId="357"/>
            <ac:spMk id="2" creationId="{8D9EC2C3-EE7A-C37F-8465-67016C90D0B9}"/>
          </ac:spMkLst>
        </pc:spChg>
        <pc:spChg chg="mod">
          <ac:chgData name="Commodore St Germain" userId="420783ab-3e48-4f67-af00-cfba62042d5f" providerId="ADAL" clId="{DD1B7A10-BE32-4CF4-AD88-DA6C9D899118}" dt="2026-06-21T01:50:27.484" v="5106" actId="27636"/>
          <ac:spMkLst>
            <pc:docMk/>
            <pc:sldMk cId="2747046731" sldId="357"/>
            <ac:spMk id="3" creationId="{FAE6C167-8755-0957-EC44-727CF70712E3}"/>
          </ac:spMkLst>
        </pc:spChg>
      </pc:sldChg>
      <pc:sldChg chg="add">
        <pc:chgData name="Commodore St Germain" userId="420783ab-3e48-4f67-af00-cfba62042d5f" providerId="ADAL" clId="{DD1B7A10-BE32-4CF4-AD88-DA6C9D899118}" dt="2026-05-28T19:54:56.744" v="4792"/>
        <pc:sldMkLst>
          <pc:docMk/>
          <pc:sldMk cId="4269579287" sldId="358"/>
        </pc:sldMkLst>
      </pc:sldChg>
      <pc:sldChg chg="modSp add mod">
        <pc:chgData name="Commodore St Germain" userId="420783ab-3e48-4f67-af00-cfba62042d5f" providerId="ADAL" clId="{DD1B7A10-BE32-4CF4-AD88-DA6C9D899118}" dt="2026-06-21T01:55:14.450" v="5138" actId="27636"/>
        <pc:sldMkLst>
          <pc:docMk/>
          <pc:sldMk cId="3691386379" sldId="359"/>
        </pc:sldMkLst>
        <pc:spChg chg="mod">
          <ac:chgData name="Commodore St Germain" userId="420783ab-3e48-4f67-af00-cfba62042d5f" providerId="ADAL" clId="{DD1B7A10-BE32-4CF4-AD88-DA6C9D899118}" dt="2026-06-21T01:55:14.450" v="5138" actId="27636"/>
          <ac:spMkLst>
            <pc:docMk/>
            <pc:sldMk cId="3691386379" sldId="359"/>
            <ac:spMk id="3" creationId="{FAE6C167-8755-0957-EC44-727CF70712E3}"/>
          </ac:spMkLst>
        </pc:spChg>
      </pc:sldChg>
      <pc:sldChg chg="modSp add mod">
        <pc:chgData name="Commodore St Germain" userId="420783ab-3e48-4f67-af00-cfba62042d5f" providerId="ADAL" clId="{DD1B7A10-BE32-4CF4-AD88-DA6C9D899118}" dt="2026-06-21T01:51:42.487" v="5118" actId="20577"/>
        <pc:sldMkLst>
          <pc:docMk/>
          <pc:sldMk cId="4112118178" sldId="360"/>
        </pc:sldMkLst>
        <pc:spChg chg="mod">
          <ac:chgData name="Commodore St Germain" userId="420783ab-3e48-4f67-af00-cfba62042d5f" providerId="ADAL" clId="{DD1B7A10-BE32-4CF4-AD88-DA6C9D899118}" dt="2026-05-28T19:55:36.776" v="4829" actId="27636"/>
          <ac:spMkLst>
            <pc:docMk/>
            <pc:sldMk cId="4112118178" sldId="360"/>
            <ac:spMk id="2" creationId="{8D9EC2C3-EE7A-C37F-8465-67016C90D0B9}"/>
          </ac:spMkLst>
        </pc:spChg>
        <pc:spChg chg="mod">
          <ac:chgData name="Commodore St Germain" userId="420783ab-3e48-4f67-af00-cfba62042d5f" providerId="ADAL" clId="{DD1B7A10-BE32-4CF4-AD88-DA6C9D899118}" dt="2026-06-21T01:51:42.487" v="5118" actId="20577"/>
          <ac:spMkLst>
            <pc:docMk/>
            <pc:sldMk cId="4112118178" sldId="360"/>
            <ac:spMk id="3" creationId="{FAE6C167-8755-0957-EC44-727CF70712E3}"/>
          </ac:spMkLst>
        </pc:spChg>
      </pc:sldChg>
      <pc:sldChg chg="addSp delSp modSp add mod">
        <pc:chgData name="Commodore St Germain" userId="420783ab-3e48-4f67-af00-cfba62042d5f" providerId="ADAL" clId="{DD1B7A10-BE32-4CF4-AD88-DA6C9D899118}" dt="2026-06-21T01:50:10.771" v="5102" actId="478"/>
        <pc:sldMkLst>
          <pc:docMk/>
          <pc:sldMk cId="1843656722" sldId="361"/>
        </pc:sldMkLst>
        <pc:spChg chg="mod">
          <ac:chgData name="Commodore St Germain" userId="420783ab-3e48-4f67-af00-cfba62042d5f" providerId="ADAL" clId="{DD1B7A10-BE32-4CF4-AD88-DA6C9D899118}" dt="2026-05-28T20:20:08.281" v="4979" actId="6549"/>
          <ac:spMkLst>
            <pc:docMk/>
            <pc:sldMk cId="1843656722" sldId="361"/>
            <ac:spMk id="2" creationId="{6743D906-33EC-EE2F-373E-18DFF8210A12}"/>
          </ac:spMkLst>
        </pc:spChg>
        <pc:spChg chg="mod">
          <ac:chgData name="Commodore St Germain" userId="420783ab-3e48-4f67-af00-cfba62042d5f" providerId="ADAL" clId="{DD1B7A10-BE32-4CF4-AD88-DA6C9D899118}" dt="2026-05-28T20:21:02.279" v="5076" actId="20577"/>
          <ac:spMkLst>
            <pc:docMk/>
            <pc:sldMk cId="1843656722" sldId="361"/>
            <ac:spMk id="3" creationId="{0980EB9F-3ED2-2C05-3B4C-C05EF7BE9D9B}"/>
          </ac:spMkLst>
        </pc:spChg>
        <pc:inkChg chg="add del">
          <ac:chgData name="Commodore St Germain" userId="420783ab-3e48-4f67-af00-cfba62042d5f" providerId="ADAL" clId="{DD1B7A10-BE32-4CF4-AD88-DA6C9D899118}" dt="2026-06-21T01:50:10.771" v="5102" actId="478"/>
          <ac:inkMkLst>
            <pc:docMk/>
            <pc:sldMk cId="1843656722" sldId="361"/>
            <ac:inkMk id="4" creationId="{1267AE05-067B-439A-96F1-CD6B52869400}"/>
          </ac:inkMkLst>
        </pc:inkChg>
      </pc:sldChg>
      <pc:sldChg chg="add">
        <pc:chgData name="Commodore St Germain" userId="420783ab-3e48-4f67-af00-cfba62042d5f" providerId="ADAL" clId="{DD1B7A10-BE32-4CF4-AD88-DA6C9D899118}" dt="2026-05-28T19:56:05.835" v="4833"/>
        <pc:sldMkLst>
          <pc:docMk/>
          <pc:sldMk cId="1691546338" sldId="362"/>
        </pc:sldMkLst>
      </pc:sldChg>
      <pc:sldChg chg="add del">
        <pc:chgData name="Commodore St Germain" userId="420783ab-3e48-4f67-af00-cfba62042d5f" providerId="ADAL" clId="{DD1B7A10-BE32-4CF4-AD88-DA6C9D899118}" dt="2026-05-28T19:55:55.110" v="4832"/>
        <pc:sldMkLst>
          <pc:docMk/>
          <pc:sldMk cId="3777648425" sldId="362"/>
        </pc:sldMkLst>
      </pc:sldChg>
      <pc:sldChg chg="modSp add mod">
        <pc:chgData name="Commodore St Germain" userId="420783ab-3e48-4f67-af00-cfba62042d5f" providerId="ADAL" clId="{DD1B7A10-BE32-4CF4-AD88-DA6C9D899118}" dt="2026-06-21T01:55:22.108" v="5140" actId="27636"/>
        <pc:sldMkLst>
          <pc:docMk/>
          <pc:sldMk cId="3472628026" sldId="363"/>
        </pc:sldMkLst>
        <pc:spChg chg="mod">
          <ac:chgData name="Commodore St Germain" userId="420783ab-3e48-4f67-af00-cfba62042d5f" providerId="ADAL" clId="{DD1B7A10-BE32-4CF4-AD88-DA6C9D899118}" dt="2026-06-21T01:55:22.108" v="5140" actId="27636"/>
          <ac:spMkLst>
            <pc:docMk/>
            <pc:sldMk cId="3472628026" sldId="363"/>
            <ac:spMk id="3" creationId="{FAE6C167-8755-0957-EC44-727CF70712E3}"/>
          </ac:spMkLst>
        </pc:spChg>
      </pc:sldChg>
      <pc:sldChg chg="modSp add mod">
        <pc:chgData name="Commodore St Germain" userId="420783ab-3e48-4f67-af00-cfba62042d5f" providerId="ADAL" clId="{DD1B7A10-BE32-4CF4-AD88-DA6C9D899118}" dt="2026-06-21T01:53:49.205" v="5134" actId="6549"/>
        <pc:sldMkLst>
          <pc:docMk/>
          <pc:sldMk cId="4062519916" sldId="364"/>
        </pc:sldMkLst>
        <pc:spChg chg="mod">
          <ac:chgData name="Commodore St Germain" userId="420783ab-3e48-4f67-af00-cfba62042d5f" providerId="ADAL" clId="{DD1B7A10-BE32-4CF4-AD88-DA6C9D899118}" dt="2026-05-28T19:56:29.093" v="4898" actId="20577"/>
          <ac:spMkLst>
            <pc:docMk/>
            <pc:sldMk cId="4062519916" sldId="364"/>
            <ac:spMk id="2" creationId="{8D9EC2C3-EE7A-C37F-8465-67016C90D0B9}"/>
          </ac:spMkLst>
        </pc:spChg>
        <pc:spChg chg="mod">
          <ac:chgData name="Commodore St Germain" userId="420783ab-3e48-4f67-af00-cfba62042d5f" providerId="ADAL" clId="{DD1B7A10-BE32-4CF4-AD88-DA6C9D899118}" dt="2026-06-21T01:53:49.205" v="5134" actId="6549"/>
          <ac:spMkLst>
            <pc:docMk/>
            <pc:sldMk cId="4062519916" sldId="364"/>
            <ac:spMk id="3" creationId="{FAE6C167-8755-0957-EC44-727CF70712E3}"/>
          </ac:spMkLst>
        </pc:spChg>
      </pc:sldChg>
    </pc:docChg>
  </pc:docChgLst>
  <pc:docChgLst>
    <pc:chgData name="Commodore St Germain" userId="420783ab-3e48-4f67-af00-cfba62042d5f" providerId="ADAL" clId="{7B07B3F2-A5CE-434E-86F1-40A26D05276B}"/>
    <pc:docChg chg="custSel addSld delSld modSld sldOrd">
      <pc:chgData name="Commodore St Germain" userId="420783ab-3e48-4f67-af00-cfba62042d5f" providerId="ADAL" clId="{7B07B3F2-A5CE-434E-86F1-40A26D05276B}" dt="2026-03-19T22:50:55.126" v="745" actId="20577"/>
      <pc:docMkLst>
        <pc:docMk/>
      </pc:docMkLst>
      <pc:sldChg chg="new del">
        <pc:chgData name="Commodore St Germain" userId="420783ab-3e48-4f67-af00-cfba62042d5f" providerId="ADAL" clId="{7B07B3F2-A5CE-434E-86F1-40A26D05276B}" dt="2026-03-19T22:29:30.109" v="2" actId="47"/>
        <pc:sldMkLst>
          <pc:docMk/>
          <pc:sldMk cId="385249834" sldId="302"/>
        </pc:sldMkLst>
      </pc:sldChg>
      <pc:sldChg chg="modSp new mod ord">
        <pc:chgData name="Commodore St Germain" userId="420783ab-3e48-4f67-af00-cfba62042d5f" providerId="ADAL" clId="{7B07B3F2-A5CE-434E-86F1-40A26D05276B}" dt="2026-03-19T22:50:55.126" v="745" actId="20577"/>
        <pc:sldMkLst>
          <pc:docMk/>
          <pc:sldMk cId="2320277183" sldId="303"/>
        </pc:sldMkLst>
        <pc:spChg chg="mod">
          <ac:chgData name="Commodore St Germain" userId="420783ab-3e48-4f67-af00-cfba62042d5f" providerId="ADAL" clId="{7B07B3F2-A5CE-434E-86F1-40A26D05276B}" dt="2026-03-19T22:50:55.126" v="745" actId="20577"/>
          <ac:spMkLst>
            <pc:docMk/>
            <pc:sldMk cId="2320277183" sldId="303"/>
            <ac:spMk id="3" creationId="{268459E8-78B7-D55E-5167-733DBF77B426}"/>
          </ac:spMkLst>
        </pc:spChg>
      </pc:sldChg>
    </pc:docChg>
  </pc:docChgLst>
</pc:chgInfo>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dev"/>
          <inkml:channel name="T" type="integer" max="2.14748E9" units="dev"/>
        </inkml:traceFormat>
        <inkml:channelProperties>
          <inkml:channelProperty channel="X" name="resolution" value="1290.03943" units="1/cm"/>
          <inkml:channelProperty channel="Y" name="resolution" value="2064.71338" units="1/cm"/>
          <inkml:channelProperty channel="F" name="resolution" value="0" units="1/dev"/>
          <inkml:channelProperty channel="T" name="resolution" value="1" units="1/dev"/>
        </inkml:channelProperties>
      </inkml:inkSource>
      <inkml:timestamp xml:id="ts0" timeString="2026-05-28T20:28:02.197"/>
    </inkml:context>
    <inkml:brush xml:id="br0">
      <inkml:brushProperty name="width" value="0.05292" units="cm"/>
      <inkml:brushProperty name="height" value="0.05292" units="cm"/>
      <inkml:brushProperty name="color" value="#00B0F0"/>
    </inkml:brush>
  </inkml:definitions>
  <inkml:trace contextRef="#ctx0" brushRef="#br0">18734 5018 408 0,'0'0'348'0,"0"0"-15"0,1-7-84 16,-1 7-8-16,0 0-77 0,0 0 3 16,0 0-65-16,-11 0 19 0,11 0-60 0,-13 6 40 15,4 0-54-15,-1-1 30 0,-2 1-9 0,-3 2-16 16,-1 3 0-16,-3-1-1 0,-4 5 0 0,-2-1-5 0,0 1 0 15,-5 4-5-15,-1-2-5 0,-3 5-5 16,-1-1-7-16,2 2-5 0,-3 0-10 0,0 1 4 0,0 1-2 16,1 3 0-16,-1-3-4 0,0 0-3 15,4 0 1-15,0-2-9 0,2 0 10 0,0-1-2 0,3-1-2 16,5-2 4-16,1-4-6 0,-1 1-1 0,7-3-6 16,-2 0 9-16,0-1 0 0,2-1 3 0,4-2-4 15,-2 0 0-15,3-2-4 0,2 0-3 0,0-2 9 16,0 1 1-16,1-1 2 0,1 0 2 0,6-5 1 15,-9 6 0-15,9-6 13 0,-10 4-18 0,10-4 9 16,-7 7 0-16,7-7 2 0,-6 3 2 0,6-3-4 16,0 0 1-16,-7 3-8 0,7-3 0 0,0 0 9 15,-7 5-4-15,7-5 3 0,0 0-7 0,0 0 0 16,-8 1-5-16,8-1 5 0,0 0-7 0,0 0 4 16,0 0-1-16,0 0 0 0,-6 5-1 0,6-5 1 15,0 0-6-15,0 0 0 0,0 0-6 0,0 0 16 16,0 0-5-16,0 0 1 0,0 0-3 0,0 0-2 15,0 0 6-15,0 0-1 0,0 0-1 0,-8 2-2 16,8-2-2-16,0 0 6 0,0 0-5 0,0 0-8 16,0 0 9-16,0 0-3 0,0 0 2 0,0 0 0 0,-9 3-2 15,9-3 0-15,0 0 0 0,-5 8-5 16,5-8 2-16,-5 5 1 0,5-5 6 0,-7 7 0 16,7-7-2-16,-5 5 3 0,5-5-1 0,-9 9 0 0,9-9-6 15,-6 7 5-15,6-7 1 0,-8 9 2 0,3-3-2 16,5-6-2-16,-9 8-3 0,5-2 1 0,1-2 6 15,3-4-1-15,-7 7 1 0,7-7-3 16,-5 6 1-16,5-6-3 0,-5 6 2 0,5-6-3 0,0 0 6 16,-5 6 0-16,5-6-3 0,0 0 1 0,0 0-4 15,-7 4 2-15,7-4-11 0,0 0-7 0,0 0-11 16,0 0-18-16,0 0-22 0,0 0-20 0,-3 5-54 16,3-5-5-16,0 0-37 0,0 0-29 0,0 0-38 15,0 0-40-15,0 0-239 0,0 0-37 0</inkml:trace>
  <inkml:trace contextRef="#ctx0" brushRef="#br0" timeOffset="299.94">17655 5686 46 0,'0'0'368'0,"0"0"-102"0,-1-6-29 0,1 6-32 15,0 0 2-15,0 0-39 0,0 0 10 0,-10 4-50 16,10-4 22-16,-8 7-47 0,5-1 38 0,-4 0-13 15,2 1-16-15,0 0-11 0,-2 1-10 0,3 1-7 16,-3-1-9-16,2 1 4 0,1-1-8 0,-1 0 4 16,1 0-2-16,1-1-5 0,1 0-10 0,0-1 9 15,1 0 12-15,1-6 0 0,1 13 0 0,1-7 1 16,-2-6-10-16,7 11 1 0,-3-6 6 0,5 0 3 16,0-1-23-16,1 0 7 0,1-1-14 0,1-1-9 15,1-1-12-15,2 0-3 0,1-1-4 0,1-1-14 16,2-1-11-16,1 1-47 0,0-3-41 0,2-1-52 15,1 1-47-15,0 0-43 0,1-1-80 0,-2-2-103 0,0 1-450 16,-1 2-419-16</inkml:trace>
  <inkml:trace contextRef="#ctx0" brushRef="#br0" timeOffset="1081.29">19299 4598 185 0,'0'0'650'0,"-8"-3"-121"0,8 3-82 0,0 0-34 0,-13 0-39 16,13 0-50-16,-16 4-40 0,7 1-27 0,-3 2-22 16,1 1-9-16,-2 2-21 0,1 2-13 0,-3 0-22 15,2 2-13-15,-1 1-9 0,3 0-15 0,-1 1-2 16,3-3-29-16,3-1-15 0,-2 0-14 0,4-2-17 15,2 0-11-15,-2-2-7 0,3 0-11 0,2-2-3 16,-1-6-10-16,5 9-8 0,-5-9 13 0,8 6-4 16,-8-6-7-16,11-1 4 0,-2-2-7 0,0 1 4 15,0-2-8-15,-1-1 6 0,3 1-3 0,-2 0 0 16,-1-1-7-16,1 1 3 0,-9 4-7 0,13-5 5 16,-13 5-8-16,11-4 9 0,-11 4 2 0,0 0 0 15,14 4-1-15,-14-4 2 0,10 8-4 0,-6-4 5 16,0 0-6-16,2 2 0 0,-2 2-15 0,-1-1-19 15,1 0-46-15,-2 1-36 0,2 0-39 0,1 0-40 16,-2 0-38-16,-1-1-43 0,3 0-21 0,-3-1-28 16,0 1-56-16,1-2-59 0,-1 1-59 0,-2-6-292 15,3 11-318-15</inkml:trace>
  <inkml:trace contextRef="#ctx0" brushRef="#br0" timeOffset="1707.78">18790 4692 24 0,'0'0'548'0,"-4"-6"-106"0,4 6-71 0,0 0-65 0,-4-4-37 0,4 4-54 16,0 0-35-16,0 0-29 0,0 0 1 0,0 0 11 15,0 0 18-15,-2 6-23 0,4 1 1 0,0 1-13 16,0 2-9-16,2 0-8 0,1 1 1 0,-1 1-15 15,2 2-9-15,-2-1-19 0,1 0-15 0,2 1-10 16,-2-1-5-16,0 0-4 0,1-3-10 0,-2 1-5 16,1-1-2-16,2-2-4 0,-2 0-2 0,1-2 1 15,-1 0 3-15,-5-6-2 0,10 7 6 0,-10-7 0 16,12-1-9-16,-12 1 6 0,15-7-8 0,-8 1-4 16,-1-1-8-16,2-3 0 0,-2 0-5 0,1-3-2 15,-2-1-4-15,1 1-3 0,0-3-8 0,-2 2-21 16,0-2-28-16,1 2-15 0,-2-1-33 0,1 1-22 15,-2 2-32-15,2 0-47 0,-1 2-33 0,0-1-15 16,1 1-41-16,1 2-57 0,-1-1-50 0,1 1-47 16,2 0-247-16,0 0-201 0</inkml:trace>
  <inkml:trace contextRef="#ctx0" brushRef="#br0" timeOffset="1965.53">19452 4309 616 0,'0'0'484'16,"0"0"-98"-16,2-8-49 0,-2 8-19 0,0 0-15 16,7 5-37-16,-7-5-29 0,4 11-15 0,-2-2-16 0,2 1-12 15,-1 5 15-15,-2 1-31 0,2 2 0 0,0 2-33 16,0 3-1-16,-2 2-35 0,0 1 4 0,1 1-17 15,0 2-24-15,0-3-29 0,-2 3 5 16,2-2-20-16,-2 1 10 0,3-1-37 0,-2-2-20 0,2 0-68 16,-1-1-33-16,-1-1-71 0,2-4-45 0,-2-1-37 15,4 0-38-15,-3-3-73 0,0 1-67 0,1-4-42 16,-1 0-270-16,1-2-279 0</inkml:trace>
  <inkml:trace contextRef="#ctx0" brushRef="#br0" timeOffset="2295.5">19674 4861 402 0,'4'-5'534'0,"3"0"-96"15,-1-1-62-15,0-3-32 0,1 2-35 0,-1-2-53 16,1-2-32-16,-1-1-34 0,3-1-5 0,-3 1 15 16,1-1 4-16,-2-1 23 0,2 0-18 0,-3 1 24 15,-1 2-14-15,1 0 11 0,-2 1 8 0,-1 1-2 16,1 1-14-16,-4 0-14 0,2 8-14 0,-1-10-16 15,1 10-16-15,-6-6 17 0,6 6-48 0,-10 2 43 16,10-2-54-16,-11 7 21 0,6 0-57 0,0 4 31 16,-1 1-57-16,-1 1 29 0,4 1-55 0,-1 3 36 15,0 0-57-15,1 1 45 0,2 0-59 0,0-1 25 16,1-1-74-16,0 2-8 0,2-1-82 0,-2-1-13 16,4 0-83-16,-3-2-29 0,3-2-25 0,-1-2-61 15,1 1-20-15,1-1-36 0,-1-1-6 0,-2-2 11 16,5 0-34-16,-7-7-26 0,9 6-14 0,-9-6-15 15,12 2-287-15,-12-2-299 0</inkml:trace>
  <inkml:trace contextRef="#ctx0" brushRef="#br0" timeOffset="2563.58">19821 4936 407 0,'7'-7'426'15,"-7"7"-27"-15,5-6-45 0,-5 6-19 0,2-6-5 16,-2 6-25-16,0 0-24 0,6-7-29 0,-6 7-26 16,2-6-29-16,-2 6-30 0,4-9-27 0,0 3-23 15,-2-2-15-15,2 0-11 0,1-2 4 0,-1-1-5 16,1-2-16-16,-1 1 11 0,5-4 9 0,-3 3 22 15,1-1-26-15,-1-1 24 0,3 2-17 0,-4 0 7 16,3 2-16-16,-3 2-1 0,0 0-19 0,-1 2 5 16,2 2 4-16,-6 5-3 0,9-6 34 0,-9 6-25 15,0 0 32-15,11 5-35 0,-9 1 33 0,1 1-41 16,0 2 31-16,-1 2-44 0,0 1 24 0,-1 1-45 0,1 3 21 16,-1 0-45-16,0 0 32 0,1 0-43 15,0 0 17-15,-2-1-86 0,0-1-25 0,3 0-64 16,-2-1-50-16,-1-1-34 0,3 0-70 0,-1-2-58 15,0 0-45-15,-1-1-31 0,0-1-104 0,4-3-69 0,-2 1-354 16,-3-6-560-16</inkml:trace>
  <inkml:trace contextRef="#ctx0" brushRef="#br0" timeOffset="3078.09">20338 4613 498 0,'1'-7'750'0,"-1"7"-150"0,-1-11-48 16,1 11-103-16,-3-9-23 0,3 9-67 0,-5-7-34 0,5 7-58 16,-8-2-9-16,8 2-21 0,0 0-4 0,-15 3 6 15,10 1 1-15,-3 1-9 0,3 2 23 0,-3 1-53 16,0 3 34-16,1 2-51 0,-1 0 15 16,3 0-56-16,-4 5 31 0,4-2-65 0,0 3 40 0,1-2-81 15,2 1 42-15,-1 0-68 0,3 0 47 0,0-1-73 16,3-1 55-16,-1 2-73 0,1-4 59 0,1 0-70 15,1 0 3-15,0-1 19 0,4-2-17 0,-1-3 3 16,-1 0 2-16,3-2-1 0,-2-1 4 0,4-4 1 16,-1 1-1-16,1-4 6 0,-1 1-6 0,3-5 57 15,0-1-71-15,1-4 63 0,1-1-70 0,-1-1 58 16,-2-4-67-16,4 0 60 0,-6 0-63 0,3-2 10 16,-4 0 5-16,1 1 4 0,-2 0 5 0,-2 4 7 15,-2-2 10-15,-1 2 10 0,0 2 7 0,-4 2 9 16,1 0 3-16,-1 1 9 0,-1 3-5 0,1 6-1 15,-4-10-4-15,4 10 3 0,0 0 5 0,-11 0 10 16,3 4-30-16,3 2-24 0,-1 4 0 0,-1 1 0 16,1 2 0-16,-2 1 0 0,4 1 0 0,-1 1 0 15,1 1 0-15,3 0 0 0,-3-1 0 0,4 1 0 16,0 0 0-16,4-1 0 0,0-3 0 0,2 2 0 16,-2-2 0-16,6-2 0 0,-1-1 0 0,0-1 0 15,3-2 0-15,-1-1 0 0,-1-1 0 0,3-2 0 16,1 0 0-16,0-2 0 0,-2-1 0 0,1 0 0 15,1 0 0-15,-1-1 0 0,-1-1-183 0,0 1-79 16,-2-1-10-16,0 1-67 0,-1-1-26 0,0-1-26 16,1 0-76-16,-10 3-58 0,13-4-21 0,-13 4-99 15,12-7-100-15,-12 7-333 0,10-8-694 0</inkml:trace>
  <inkml:trace contextRef="#ctx0" brushRef="#br0" timeOffset="3992.58">21340 4819 691 0,'0'0'573'0,"0"0"-86"0,0 9-33 0,0-9-46 0,3 6-44 16,-3-6-44-16,8 5-40 0,-8-5-28 0,12 2-32 16,-12-2-17-16,14-2-9 0,-5 1-2 0,2-2 0 15,1-3-15-15,2-1-15 0,-3-1 19 0,2-1-28 16,4-2 40-16,-3-1-46 0,0-1 17 0,-1 0-52 16,-1-1 24-16,0 3-47 0,-3-2 29 0,1 2-42 15,-2-1 28-15,-1 1-46 0,-3 0 41 0,0 2-33 16,2-1 34-16,-6 3-37 0,3-1 6 0,-3 1-4 15,-2 1-13-15,1 0-9 0,1 6-8 0,-10-7-2 16,10 7-4-16,-13-2-3 0,13 2 1 0,-19 5 58 16,6 2-50-16,1 1 83 0,0 0-48 0,-1 6 7 15,2 0 5-15,-1 1 5 0,3 1 4 0,-1 2 3 16,4 0-49-16,1 1-45 0,1-3 0 0,1 1 0 16,3 2 0-16,0-1 0 0,3 0 0 0,-1 0 0 15,2-1 0-15,1-1 0 0,2-2 0 0,0 0 0 16,2 0 0-16,0-4 0 0,0 1 0 0,3-2 0 15,-1 0 0-15,-1-3 0 0,3 1 0 0,-2-2 0 16,1-1 0-16,0-2 0 0,-1-1 0 0,3-1 0 16,-3 0 0-16,1-2 0 0,1-1 0 0,-1 0-278 15,2-3-158-15,-3-1-66 0,4-1-78 0,-3-1-97 16,-2 0-69-16,2-3-130 0,-1-2-421 0,1-1-901 16</inkml:trace>
  <inkml:trace contextRef="#ctx0" brushRef="#br0" timeOffset="4154.17">21858 4615 735 0,'0'0'590'15,"4"-5"-86"-15,-4 5-18 0,7-6-40 0,-7 6-65 0,11-3-22 0,-2 0-69 0,0 0-18 16,3 1-52-16,0-2-22 0,0 0-53 0,3 1-9 16,1-2-29-16,1-1-24 0,0 1-16 0,2-1-39 15,0-1-77-15,1 1-43 0,1-2-62 0,1 1-45 16,0 0-68-16,1 1-73 0,1-2-86 0,0 1-125 15,-1 1-380-15,2 0-506 0</inkml:trace>
  <inkml:trace contextRef="#ctx0" brushRef="#br0" timeOffset="4979.09">23060 4667 319 0,'0'0'633'0,"-17"-4"-95"15,17 4-81-15,-18 4-19 0,7 1-59 0,-1 2-41 0,1 0-23 16,-3 5-34-16,2 1-22 0,0 3-27 0,1-1-7 15,1 2-48-15,1 2-6 0,1-2-26 0,5-1-16 16,-1 1-21-16,1 0-7 0,3-5-17 0,1 2-10 16,3-1-8-16,0-4-17 0,3-1-9 15,0-2 2-15,3 0-4 0,-2-5 15 0,-8-1-12 0,24-1 25 16,-11-5-25-16,0 0 34 0,0-3-37 0,-2 1 33 16,2-5-45-16,-3 1 24 0,0 0-38 0,-3-1 23 15,-1-1-35-15,-1 3 28 0,-1-1-39 0,-2 1 3 16,-1-2-49-16,-1 4-32 0,-1-2-25 15,-1 1-22-15,1 2-2 0,0 0-47 0,-1 2-22 0,0 0-61 16,-1 0-20-16,3 6-37 0,-2-11-29 0,2 11-2 16,-2-7-41-16,2 7-23 0,4-6 24 0,-4 6 22 15,7-5 78-15,-7 5 38 0,14-3 87 0,-14 3 45 16,16-1 46-16,-16 1 45 0,19 0 57 0,-8 2 59 16,-1 0 34-16,1 2 58 0,-3 0 27 15,1 1 10-15,1 0 6 0,-1 2-8 0,-1-1-9 0,-2 1 18 16,2 2 2-16,-2-1-3 0,1 0 7 0,-1 0-7 15,-1 1-10-15,0-3-9 0,0 3-4 16,-1-5-4-16,1 3-3 0,-1-2-18 0,-4-5 6 0,9 9 11 16,-9-9-23-16,8 5 21 0,-8-5-30 15,0 0 30-15,13-2-50 0,-13 2 14 0,12-9-46 0,-8 1 20 16,4 3-49-16,-2-4 27 0,2-2-49 0,-1 3 32 16,1-3-33-16,1 3 31 0,-2 0-45 0,0-1 24 15,1 2-42-15,-2 0 22 0,0 2-39 0,2-1 30 16,-8 6-36-16,11-4 39 0,-11 4-31 15,11 0 33-15,-11 0-37 0,11 8 33 0,-5-3-37 0,-1 1 33 16,1 2-38-16,-2 1 32 0,2 1-38 0,-2-2 6 16,-1 3-71-16,1-1-16 0,-2-1-81 0,2 0-36 15,0-2-40-15,-1 2-66 0,-1-3-49 16,1 1-50-16,-3-7-13 0,5 10-56 0,-5-10-92 16,2 8-67-16,-2-8-262 0,0 0-477 0</inkml:trace>
  <inkml:trace contextRef="#ctx0" brushRef="#br0" timeOffset="5183.74">23630 4395 480 0,'2'-6'556'0,"-2"6"-90"0,7-3-44 16,-7 3-3-16,0 0-50 0,9 5-39 0,-7 0-3 16,2 4-56-16,-1 1 5 0,1 3-31 0,-2 4-7 15,1 1-39-15,0 3-6 0,1 4-37 0,-4 2-24 16,3-2-27-16,-3 4-21 0,2 6-16 15,0-1-13-15,0-1-55 0,2 2-65 0,-1-3-104 0,-1 0-89 16,2-3-84-16,2-3-100 0,-2-1-96 0,1-3-96 16,-1-1-290-16,1-6-494 0</inkml:trace>
  <inkml:trace contextRef="#ctx0" brushRef="#br0" timeOffset="5412.52">24185 4523 335 0,'5'-6'694'0,"-5"6"-109"0,7-3-56 16,-7 3-30-16,4 6-71 0,-4-6-19 0,1 16-62 15,-3-5-7-15,2 3-20 0,-2 5-42 0,0 4 9 16,-2 3-51-16,-3 4 9 0,0 0-57 0,1 3 5 16,-1-1-69-16,-2-2 10 0,3 0-65 0,-2-1-16 15,2-4-114-15,1-3-53 0,-3-1-60 0,4 0-92 16,-1-5-48-16,1-1-86 0,-2 1-54 0,0-4-81 15,-1-1-140-15,2-3-354 0,-1-1-641 0</inkml:trace>
  <inkml:trace contextRef="#ctx0" brushRef="#br0" timeOffset="5592.6">23873 4705 666 0,'-6'-8'714'15,"5"0"-127"-15,1 8-57 0,-1-7-98 0,1 7-37 16,0 0-74-16,0 0-36 0,12 2-66 0,-5 0-23 15,-2 3-65-15,4 0-16 0,-1 1-48 16,1 1-37-16,1 0-103 0,-1 3-93 0,0-2-91 0,0 1-61 16,0 1-127-16,-1 1-138 0,0-2-312 0,1 2-455 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C93677-A438-464F-BF7D-4BA09829AD75}" type="datetimeFigureOut">
              <a:rPr lang="en-US" smtClean="0"/>
              <a:t>9/2/2026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246A86-FE33-4011-AFF1-C770C3C94DAD}" type="slidenum">
              <a:rPr lang="en-US" smtClean="0"/>
              <a:t>‹#›</a:t>
            </a:fld>
            <a:endParaRPr lang="en-US"/>
          </a:p>
        </p:txBody>
      </p:sp>
    </p:spTree>
    <p:extLst>
      <p:ext uri="{BB962C8B-B14F-4D97-AF65-F5344CB8AC3E}">
        <p14:creationId xmlns:p14="http://schemas.microsoft.com/office/powerpoint/2010/main" val="3694530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 energy levels, explain valence vs core, ions/charges – very fast because we did already</a:t>
            </a:r>
          </a:p>
        </p:txBody>
      </p:sp>
      <p:sp>
        <p:nvSpPr>
          <p:cNvPr id="4" name="Slide Number Placeholder 3"/>
          <p:cNvSpPr>
            <a:spLocks noGrp="1"/>
          </p:cNvSpPr>
          <p:nvPr>
            <p:ph type="sldNum" sz="quarter" idx="5"/>
          </p:nvPr>
        </p:nvSpPr>
        <p:spPr/>
        <p:txBody>
          <a:bodyPr/>
          <a:lstStyle/>
          <a:p>
            <a:fld id="{61952597-70CB-47C8-9EB9-70BBD260C67F}" type="slidenum">
              <a:rPr lang="en-US" smtClean="0"/>
              <a:t>5</a:t>
            </a:fld>
            <a:endParaRPr lang="en-US"/>
          </a:p>
        </p:txBody>
      </p:sp>
    </p:spTree>
    <p:extLst>
      <p:ext uri="{BB962C8B-B14F-4D97-AF65-F5344CB8AC3E}">
        <p14:creationId xmlns:p14="http://schemas.microsoft.com/office/powerpoint/2010/main" val="31510492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Lewis dot structures here and similarities in columns </a:t>
            </a:r>
          </a:p>
        </p:txBody>
      </p:sp>
      <p:sp>
        <p:nvSpPr>
          <p:cNvPr id="4" name="Slide Number Placeholder 3"/>
          <p:cNvSpPr>
            <a:spLocks noGrp="1"/>
          </p:cNvSpPr>
          <p:nvPr>
            <p:ph type="sldNum" sz="quarter" idx="5"/>
          </p:nvPr>
        </p:nvSpPr>
        <p:spPr/>
        <p:txBody>
          <a:bodyPr/>
          <a:lstStyle/>
          <a:p>
            <a:fld id="{61952597-70CB-47C8-9EB9-70BBD260C67F}" type="slidenum">
              <a:rPr lang="en-US" smtClean="0"/>
              <a:t>6</a:t>
            </a:fld>
            <a:endParaRPr lang="en-US"/>
          </a:p>
        </p:txBody>
      </p:sp>
    </p:spTree>
    <p:extLst>
      <p:ext uri="{BB962C8B-B14F-4D97-AF65-F5344CB8AC3E}">
        <p14:creationId xmlns:p14="http://schemas.microsoft.com/office/powerpoint/2010/main" val="19349786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Everything wants 8 electrons</a:t>
            </a:r>
          </a:p>
        </p:txBody>
      </p:sp>
      <p:sp>
        <p:nvSpPr>
          <p:cNvPr id="4" name="Slide Number Placeholder 3"/>
          <p:cNvSpPr>
            <a:spLocks noGrp="1"/>
          </p:cNvSpPr>
          <p:nvPr>
            <p:ph type="sldNum" sz="quarter" idx="5"/>
          </p:nvPr>
        </p:nvSpPr>
        <p:spPr/>
        <p:txBody>
          <a:bodyPr/>
          <a:lstStyle/>
          <a:p>
            <a:fld id="{B2246A86-FE33-4011-AFF1-C770C3C94DAD}" type="slidenum">
              <a:rPr lang="en-US" smtClean="0"/>
              <a:t>9</a:t>
            </a:fld>
            <a:endParaRPr lang="en-US"/>
          </a:p>
        </p:txBody>
      </p:sp>
    </p:spTree>
    <p:extLst>
      <p:ext uri="{BB962C8B-B14F-4D97-AF65-F5344CB8AC3E}">
        <p14:creationId xmlns:p14="http://schemas.microsoft.com/office/powerpoint/2010/main" val="2633228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Location of metals and nonmetals</a:t>
            </a:r>
          </a:p>
        </p:txBody>
      </p:sp>
      <p:sp>
        <p:nvSpPr>
          <p:cNvPr id="4" name="Slide Number Placeholder 3"/>
          <p:cNvSpPr>
            <a:spLocks noGrp="1"/>
          </p:cNvSpPr>
          <p:nvPr>
            <p:ph type="sldNum" sz="quarter" idx="5"/>
          </p:nvPr>
        </p:nvSpPr>
        <p:spPr/>
        <p:txBody>
          <a:bodyPr/>
          <a:lstStyle/>
          <a:p>
            <a:fld id="{61952597-70CB-47C8-9EB9-70BBD260C67F}" type="slidenum">
              <a:rPr lang="en-US" smtClean="0"/>
              <a:t>11</a:t>
            </a:fld>
            <a:endParaRPr lang="en-US"/>
          </a:p>
        </p:txBody>
      </p:sp>
    </p:spTree>
    <p:extLst>
      <p:ext uri="{BB962C8B-B14F-4D97-AF65-F5344CB8AC3E}">
        <p14:creationId xmlns:p14="http://schemas.microsoft.com/office/powerpoint/2010/main" val="25008406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Location of metals and nonmetals</a:t>
            </a:r>
          </a:p>
        </p:txBody>
      </p:sp>
      <p:sp>
        <p:nvSpPr>
          <p:cNvPr id="4" name="Slide Number Placeholder 3"/>
          <p:cNvSpPr>
            <a:spLocks noGrp="1"/>
          </p:cNvSpPr>
          <p:nvPr>
            <p:ph type="sldNum" sz="quarter" idx="5"/>
          </p:nvPr>
        </p:nvSpPr>
        <p:spPr/>
        <p:txBody>
          <a:bodyPr/>
          <a:lstStyle/>
          <a:p>
            <a:fld id="{61952597-70CB-47C8-9EB9-70BBD260C67F}" type="slidenum">
              <a:rPr lang="en-US" smtClean="0"/>
              <a:t>12</a:t>
            </a:fld>
            <a:endParaRPr lang="en-US"/>
          </a:p>
        </p:txBody>
      </p:sp>
    </p:spTree>
    <p:extLst>
      <p:ext uri="{BB962C8B-B14F-4D97-AF65-F5344CB8AC3E}">
        <p14:creationId xmlns:p14="http://schemas.microsoft.com/office/powerpoint/2010/main" val="3908187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some</a:t>
            </a:r>
          </a:p>
        </p:txBody>
      </p:sp>
      <p:sp>
        <p:nvSpPr>
          <p:cNvPr id="4" name="Slide Number Placeholder 3"/>
          <p:cNvSpPr>
            <a:spLocks noGrp="1"/>
          </p:cNvSpPr>
          <p:nvPr>
            <p:ph type="sldNum" sz="quarter" idx="5"/>
          </p:nvPr>
        </p:nvSpPr>
        <p:spPr/>
        <p:txBody>
          <a:bodyPr/>
          <a:lstStyle/>
          <a:p>
            <a:fld id="{B2246A86-FE33-4011-AFF1-C770C3C94DAD}" type="slidenum">
              <a:rPr lang="en-US" smtClean="0"/>
              <a:t>18</a:t>
            </a:fld>
            <a:endParaRPr lang="en-US"/>
          </a:p>
        </p:txBody>
      </p:sp>
    </p:spTree>
    <p:extLst>
      <p:ext uri="{BB962C8B-B14F-4D97-AF65-F5344CB8AC3E}">
        <p14:creationId xmlns:p14="http://schemas.microsoft.com/office/powerpoint/2010/main" val="1336535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some</a:t>
            </a:r>
          </a:p>
        </p:txBody>
      </p:sp>
      <p:sp>
        <p:nvSpPr>
          <p:cNvPr id="4" name="Slide Number Placeholder 3"/>
          <p:cNvSpPr>
            <a:spLocks noGrp="1"/>
          </p:cNvSpPr>
          <p:nvPr>
            <p:ph type="sldNum" sz="quarter" idx="5"/>
          </p:nvPr>
        </p:nvSpPr>
        <p:spPr/>
        <p:txBody>
          <a:bodyPr/>
          <a:lstStyle/>
          <a:p>
            <a:fld id="{B2246A86-FE33-4011-AFF1-C770C3C94DAD}" type="slidenum">
              <a:rPr lang="en-US" smtClean="0"/>
              <a:t>37</a:t>
            </a:fld>
            <a:endParaRPr lang="en-US"/>
          </a:p>
        </p:txBody>
      </p:sp>
    </p:spTree>
    <p:extLst>
      <p:ext uri="{BB962C8B-B14F-4D97-AF65-F5344CB8AC3E}">
        <p14:creationId xmlns:p14="http://schemas.microsoft.com/office/powerpoint/2010/main" val="2309668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these to practice the nomenclature and introduce the concept of atomic mass and significant figures</a:t>
            </a:r>
          </a:p>
        </p:txBody>
      </p:sp>
      <p:sp>
        <p:nvSpPr>
          <p:cNvPr id="4" name="Slide Number Placeholder 3"/>
          <p:cNvSpPr>
            <a:spLocks noGrp="1"/>
          </p:cNvSpPr>
          <p:nvPr>
            <p:ph type="sldNum" sz="quarter" idx="5"/>
          </p:nvPr>
        </p:nvSpPr>
        <p:spPr/>
        <p:txBody>
          <a:bodyPr/>
          <a:lstStyle/>
          <a:p>
            <a:fld id="{1A5710AF-3894-4C1A-AA7D-7B1ED0F2868F}" type="slidenum">
              <a:rPr lang="en-US" smtClean="0"/>
              <a:t>43</a:t>
            </a:fld>
            <a:endParaRPr lang="en-US"/>
          </a:p>
        </p:txBody>
      </p:sp>
    </p:spTree>
    <p:extLst>
      <p:ext uri="{BB962C8B-B14F-4D97-AF65-F5344CB8AC3E}">
        <p14:creationId xmlns:p14="http://schemas.microsoft.com/office/powerpoint/2010/main" val="25511774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these to practice the nomenclature and introduce the concept of atomic mass and significant figures</a:t>
            </a:r>
          </a:p>
        </p:txBody>
      </p:sp>
      <p:sp>
        <p:nvSpPr>
          <p:cNvPr id="4" name="Slide Number Placeholder 3"/>
          <p:cNvSpPr>
            <a:spLocks noGrp="1"/>
          </p:cNvSpPr>
          <p:nvPr>
            <p:ph type="sldNum" sz="quarter" idx="5"/>
          </p:nvPr>
        </p:nvSpPr>
        <p:spPr/>
        <p:txBody>
          <a:bodyPr/>
          <a:lstStyle/>
          <a:p>
            <a:fld id="{1A5710AF-3894-4C1A-AA7D-7B1ED0F2868F}" type="slidenum">
              <a:rPr lang="en-US" smtClean="0"/>
              <a:t>44</a:t>
            </a:fld>
            <a:endParaRPr lang="en-US"/>
          </a:p>
        </p:txBody>
      </p:sp>
    </p:spTree>
    <p:extLst>
      <p:ext uri="{BB962C8B-B14F-4D97-AF65-F5344CB8AC3E}">
        <p14:creationId xmlns:p14="http://schemas.microsoft.com/office/powerpoint/2010/main" val="534119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6594A-EB95-5534-AD77-0D2AF5AB68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9ED10A2-191C-1649-1440-45559DF295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1426CB0-0B30-513D-AB7E-26FAB8ABCC5F}"/>
              </a:ext>
            </a:extLst>
          </p:cNvPr>
          <p:cNvSpPr>
            <a:spLocks noGrp="1"/>
          </p:cNvSpPr>
          <p:nvPr>
            <p:ph type="dt" sz="half" idx="10"/>
          </p:nvPr>
        </p:nvSpPr>
        <p:spPr/>
        <p:txBody>
          <a:bodyPr/>
          <a:lstStyle/>
          <a:p>
            <a:fld id="{A3B67EF1-8BF3-47E9-B752-0E4610C3FD94}" type="datetimeFigureOut">
              <a:rPr lang="en-US" smtClean="0"/>
              <a:t>9/2/2026</a:t>
            </a:fld>
            <a:endParaRPr lang="en-US"/>
          </a:p>
        </p:txBody>
      </p:sp>
      <p:sp>
        <p:nvSpPr>
          <p:cNvPr id="5" name="Footer Placeholder 4">
            <a:extLst>
              <a:ext uri="{FF2B5EF4-FFF2-40B4-BE49-F238E27FC236}">
                <a16:creationId xmlns:a16="http://schemas.microsoft.com/office/drawing/2014/main" id="{0A2AE02A-45F7-56C6-1B48-8499377136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44368F-D4B1-787F-7AD3-DE1F57D3B7EB}"/>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5538569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1A254-FAFD-8311-4BA6-EC7B9382D1C6}"/>
              </a:ext>
            </a:extLst>
          </p:cNvPr>
          <p:cNvSpPr>
            <a:spLocks noGrp="1"/>
          </p:cNvSpPr>
          <p:nvPr>
            <p:ph type="title"/>
          </p:nvPr>
        </p:nvSpPr>
        <p:spPr>
          <a:xfrm>
            <a:off x="267855" y="136525"/>
            <a:ext cx="11545454" cy="466148"/>
          </a:xfrm>
        </p:spPr>
        <p:txBody>
          <a:bodyPr>
            <a:noAutofit/>
          </a:bodyPr>
          <a:lstStyle>
            <a:lvl1pPr>
              <a:defRPr sz="3600" b="1"/>
            </a:lvl1pPr>
          </a:lstStyle>
          <a:p>
            <a:r>
              <a:rPr lang="en-US" dirty="0"/>
              <a:t>Click to edit Master title style</a:t>
            </a:r>
          </a:p>
        </p:txBody>
      </p:sp>
      <p:sp>
        <p:nvSpPr>
          <p:cNvPr id="3" name="Content Placeholder 2">
            <a:extLst>
              <a:ext uri="{FF2B5EF4-FFF2-40B4-BE49-F238E27FC236}">
                <a16:creationId xmlns:a16="http://schemas.microsoft.com/office/drawing/2014/main" id="{C3020618-51C6-9A72-9D1D-8128AD9EB84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8866D6-8A71-2385-08E8-3080435031B7}"/>
              </a:ext>
            </a:extLst>
          </p:cNvPr>
          <p:cNvSpPr>
            <a:spLocks noGrp="1"/>
          </p:cNvSpPr>
          <p:nvPr>
            <p:ph type="dt" sz="half" idx="10"/>
          </p:nvPr>
        </p:nvSpPr>
        <p:spPr/>
        <p:txBody>
          <a:bodyPr/>
          <a:lstStyle/>
          <a:p>
            <a:fld id="{A3B67EF1-8BF3-47E9-B752-0E4610C3FD94}" type="datetimeFigureOut">
              <a:rPr lang="en-US" smtClean="0"/>
              <a:t>9/2/2026</a:t>
            </a:fld>
            <a:endParaRPr lang="en-US"/>
          </a:p>
        </p:txBody>
      </p:sp>
      <p:sp>
        <p:nvSpPr>
          <p:cNvPr id="5" name="Footer Placeholder 4">
            <a:extLst>
              <a:ext uri="{FF2B5EF4-FFF2-40B4-BE49-F238E27FC236}">
                <a16:creationId xmlns:a16="http://schemas.microsoft.com/office/drawing/2014/main" id="{8B9885B4-A620-677B-4BC1-37185C5ECA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6DC22-A123-75D1-AF46-29C8EAF58973}"/>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1863685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6306F-8579-F6EB-9905-0B4497769FB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A8980E3-E744-9730-726E-CE2FB74D7BD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C8711F-2F06-11B7-CF76-F2B3CB7D3B45}"/>
              </a:ext>
            </a:extLst>
          </p:cNvPr>
          <p:cNvSpPr>
            <a:spLocks noGrp="1"/>
          </p:cNvSpPr>
          <p:nvPr>
            <p:ph type="dt" sz="half" idx="10"/>
          </p:nvPr>
        </p:nvSpPr>
        <p:spPr/>
        <p:txBody>
          <a:bodyPr/>
          <a:lstStyle/>
          <a:p>
            <a:fld id="{A3B67EF1-8BF3-47E9-B752-0E4610C3FD94}" type="datetimeFigureOut">
              <a:rPr lang="en-US" smtClean="0"/>
              <a:t>9/2/2026</a:t>
            </a:fld>
            <a:endParaRPr lang="en-US"/>
          </a:p>
        </p:txBody>
      </p:sp>
      <p:sp>
        <p:nvSpPr>
          <p:cNvPr id="5" name="Footer Placeholder 4">
            <a:extLst>
              <a:ext uri="{FF2B5EF4-FFF2-40B4-BE49-F238E27FC236}">
                <a16:creationId xmlns:a16="http://schemas.microsoft.com/office/drawing/2014/main" id="{8C3FD984-FBFF-3768-17DA-B5EE27E866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3AE0D26-0273-ACB1-0F5D-605D78F3EEC1}"/>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230101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988AFA-8248-A9E4-5498-E8EFEF2F602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108663-46D1-4A76-8C1D-1176E51CAB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5E59E2-BAFA-E6C5-D290-7AFA200EC1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2AC756B-A686-77B3-0F8C-94DA12FEEB1A}"/>
              </a:ext>
            </a:extLst>
          </p:cNvPr>
          <p:cNvSpPr>
            <a:spLocks noGrp="1"/>
          </p:cNvSpPr>
          <p:nvPr>
            <p:ph type="dt" sz="half" idx="10"/>
          </p:nvPr>
        </p:nvSpPr>
        <p:spPr/>
        <p:txBody>
          <a:bodyPr/>
          <a:lstStyle/>
          <a:p>
            <a:fld id="{A3B67EF1-8BF3-47E9-B752-0E4610C3FD94}" type="datetimeFigureOut">
              <a:rPr lang="en-US" smtClean="0"/>
              <a:t>9/2/2026</a:t>
            </a:fld>
            <a:endParaRPr lang="en-US"/>
          </a:p>
        </p:txBody>
      </p:sp>
      <p:sp>
        <p:nvSpPr>
          <p:cNvPr id="6" name="Footer Placeholder 5">
            <a:extLst>
              <a:ext uri="{FF2B5EF4-FFF2-40B4-BE49-F238E27FC236}">
                <a16:creationId xmlns:a16="http://schemas.microsoft.com/office/drawing/2014/main" id="{9DA0F77F-FE5F-F6F8-FA0F-4D675714DD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B5C1BD-FEE3-013B-13BC-43D7889BE680}"/>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42808145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5C4D3-D4BC-461A-0628-AEEE7FAA3B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59C5EF9-9CB3-D34E-9EE5-41C24663BA4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53F0B3-D6A3-9518-FC62-5F9E40D434D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48A06F-4EC0-C411-1001-6DC60E87626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8474916-C243-7D4A-1326-A658C949D7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468C43-17F2-2707-EB63-9C5CBD661492}"/>
              </a:ext>
            </a:extLst>
          </p:cNvPr>
          <p:cNvSpPr>
            <a:spLocks noGrp="1"/>
          </p:cNvSpPr>
          <p:nvPr>
            <p:ph type="dt" sz="half" idx="10"/>
          </p:nvPr>
        </p:nvSpPr>
        <p:spPr/>
        <p:txBody>
          <a:bodyPr/>
          <a:lstStyle/>
          <a:p>
            <a:fld id="{A3B67EF1-8BF3-47E9-B752-0E4610C3FD94}" type="datetimeFigureOut">
              <a:rPr lang="en-US" smtClean="0"/>
              <a:t>9/2/2026</a:t>
            </a:fld>
            <a:endParaRPr lang="en-US"/>
          </a:p>
        </p:txBody>
      </p:sp>
      <p:sp>
        <p:nvSpPr>
          <p:cNvPr id="8" name="Footer Placeholder 7">
            <a:extLst>
              <a:ext uri="{FF2B5EF4-FFF2-40B4-BE49-F238E27FC236}">
                <a16:creationId xmlns:a16="http://schemas.microsoft.com/office/drawing/2014/main" id="{E8965838-2649-EAF7-41CF-49B3F8164C3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7C88E56-C107-4A72-66DE-4FB06E2F1029}"/>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898420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1B6C3-F659-0B12-44B4-5CBE069284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B8C3203-A561-49DC-AFA3-11AA6ED4C80F}"/>
              </a:ext>
            </a:extLst>
          </p:cNvPr>
          <p:cNvSpPr>
            <a:spLocks noGrp="1"/>
          </p:cNvSpPr>
          <p:nvPr>
            <p:ph type="dt" sz="half" idx="10"/>
          </p:nvPr>
        </p:nvSpPr>
        <p:spPr/>
        <p:txBody>
          <a:bodyPr/>
          <a:lstStyle/>
          <a:p>
            <a:fld id="{A3B67EF1-8BF3-47E9-B752-0E4610C3FD94}" type="datetimeFigureOut">
              <a:rPr lang="en-US" smtClean="0"/>
              <a:t>9/2/2026</a:t>
            </a:fld>
            <a:endParaRPr lang="en-US"/>
          </a:p>
        </p:txBody>
      </p:sp>
      <p:sp>
        <p:nvSpPr>
          <p:cNvPr id="4" name="Footer Placeholder 3">
            <a:extLst>
              <a:ext uri="{FF2B5EF4-FFF2-40B4-BE49-F238E27FC236}">
                <a16:creationId xmlns:a16="http://schemas.microsoft.com/office/drawing/2014/main" id="{D0E9098D-5350-845B-CD6B-5F5CF81F12C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3C3628-6BE0-E95A-CF91-BF8E231A6B29}"/>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20785550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2501BA-D59F-A85D-0359-9A0A06E28DC3}"/>
              </a:ext>
            </a:extLst>
          </p:cNvPr>
          <p:cNvSpPr>
            <a:spLocks noGrp="1"/>
          </p:cNvSpPr>
          <p:nvPr>
            <p:ph type="dt" sz="half" idx="10"/>
          </p:nvPr>
        </p:nvSpPr>
        <p:spPr/>
        <p:txBody>
          <a:bodyPr/>
          <a:lstStyle/>
          <a:p>
            <a:fld id="{A3B67EF1-8BF3-47E9-B752-0E4610C3FD94}" type="datetimeFigureOut">
              <a:rPr lang="en-US" smtClean="0"/>
              <a:t>9/2/2026</a:t>
            </a:fld>
            <a:endParaRPr lang="en-US"/>
          </a:p>
        </p:txBody>
      </p:sp>
      <p:sp>
        <p:nvSpPr>
          <p:cNvPr id="3" name="Footer Placeholder 2">
            <a:extLst>
              <a:ext uri="{FF2B5EF4-FFF2-40B4-BE49-F238E27FC236}">
                <a16:creationId xmlns:a16="http://schemas.microsoft.com/office/drawing/2014/main" id="{78153B24-8009-2C5E-DDD1-FC321FB59B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D82549A-5A5C-C505-EDD3-0AF916B716B8}"/>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1105348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8E916-57A5-AF05-33AC-8705DDA8F9A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2508CC0-50F0-5A67-DC48-CBD9DC5586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57A79D6-D1C8-4813-3F7B-759E38CB48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E69681-1984-CA86-1411-828154866A0A}"/>
              </a:ext>
            </a:extLst>
          </p:cNvPr>
          <p:cNvSpPr>
            <a:spLocks noGrp="1"/>
          </p:cNvSpPr>
          <p:nvPr>
            <p:ph type="dt" sz="half" idx="10"/>
          </p:nvPr>
        </p:nvSpPr>
        <p:spPr/>
        <p:txBody>
          <a:bodyPr/>
          <a:lstStyle/>
          <a:p>
            <a:fld id="{A3B67EF1-8BF3-47E9-B752-0E4610C3FD94}" type="datetimeFigureOut">
              <a:rPr lang="en-US" smtClean="0"/>
              <a:t>9/2/2026</a:t>
            </a:fld>
            <a:endParaRPr lang="en-US"/>
          </a:p>
        </p:txBody>
      </p:sp>
      <p:sp>
        <p:nvSpPr>
          <p:cNvPr id="6" name="Footer Placeholder 5">
            <a:extLst>
              <a:ext uri="{FF2B5EF4-FFF2-40B4-BE49-F238E27FC236}">
                <a16:creationId xmlns:a16="http://schemas.microsoft.com/office/drawing/2014/main" id="{B7500C09-E056-6A74-CF90-7BF47BDEC5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0B5037-9879-CC6F-0014-9A13A994BB3D}"/>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620855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36B03-0B24-9EE0-A84D-73EC8E69A70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F8EAE95-D23C-ED79-A494-0E9A522B7F0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3F5E1F-5EB9-ABD6-40D4-29FFA491B5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19D0DB-58B3-944E-1298-2F79AC3A9870}"/>
              </a:ext>
            </a:extLst>
          </p:cNvPr>
          <p:cNvSpPr>
            <a:spLocks noGrp="1"/>
          </p:cNvSpPr>
          <p:nvPr>
            <p:ph type="dt" sz="half" idx="10"/>
          </p:nvPr>
        </p:nvSpPr>
        <p:spPr/>
        <p:txBody>
          <a:bodyPr/>
          <a:lstStyle/>
          <a:p>
            <a:fld id="{A3B67EF1-8BF3-47E9-B752-0E4610C3FD94}" type="datetimeFigureOut">
              <a:rPr lang="en-US" smtClean="0"/>
              <a:t>9/2/2026</a:t>
            </a:fld>
            <a:endParaRPr lang="en-US"/>
          </a:p>
        </p:txBody>
      </p:sp>
      <p:sp>
        <p:nvSpPr>
          <p:cNvPr id="6" name="Footer Placeholder 5">
            <a:extLst>
              <a:ext uri="{FF2B5EF4-FFF2-40B4-BE49-F238E27FC236}">
                <a16:creationId xmlns:a16="http://schemas.microsoft.com/office/drawing/2014/main" id="{E8ABFF71-43B2-3CE4-1579-C199BD450A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628BB4-7900-A9E3-9E21-1BD969E7759A}"/>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0955846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76612-E6C6-E78F-EFEC-26EBBD14853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0B890F-EE32-29FE-4E21-5876F6B553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D5C789-B8F7-3448-E0B8-E309EB989985}"/>
              </a:ext>
            </a:extLst>
          </p:cNvPr>
          <p:cNvSpPr>
            <a:spLocks noGrp="1"/>
          </p:cNvSpPr>
          <p:nvPr>
            <p:ph type="dt" sz="half" idx="10"/>
          </p:nvPr>
        </p:nvSpPr>
        <p:spPr/>
        <p:txBody>
          <a:bodyPr/>
          <a:lstStyle/>
          <a:p>
            <a:fld id="{A3B67EF1-8BF3-47E9-B752-0E4610C3FD94}" type="datetimeFigureOut">
              <a:rPr lang="en-US" smtClean="0"/>
              <a:t>9/2/2026</a:t>
            </a:fld>
            <a:endParaRPr lang="en-US"/>
          </a:p>
        </p:txBody>
      </p:sp>
      <p:sp>
        <p:nvSpPr>
          <p:cNvPr id="5" name="Footer Placeholder 4">
            <a:extLst>
              <a:ext uri="{FF2B5EF4-FFF2-40B4-BE49-F238E27FC236}">
                <a16:creationId xmlns:a16="http://schemas.microsoft.com/office/drawing/2014/main" id="{32DECC27-3C9F-8B12-856D-710335FB24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63D432-5F3C-93AB-2F57-DA2F25AC6F11}"/>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2748175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4477FF3-91ED-1C9A-89EC-A148893F8CF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FC57661-3E20-D856-097F-C536AFE907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507836-5EB1-A4BD-8482-993509AC8D3A}"/>
              </a:ext>
            </a:extLst>
          </p:cNvPr>
          <p:cNvSpPr>
            <a:spLocks noGrp="1"/>
          </p:cNvSpPr>
          <p:nvPr>
            <p:ph type="dt" sz="half" idx="10"/>
          </p:nvPr>
        </p:nvSpPr>
        <p:spPr/>
        <p:txBody>
          <a:bodyPr/>
          <a:lstStyle/>
          <a:p>
            <a:fld id="{A3B67EF1-8BF3-47E9-B752-0E4610C3FD94}" type="datetimeFigureOut">
              <a:rPr lang="en-US" smtClean="0"/>
              <a:t>9/2/2026</a:t>
            </a:fld>
            <a:endParaRPr lang="en-US"/>
          </a:p>
        </p:txBody>
      </p:sp>
      <p:sp>
        <p:nvSpPr>
          <p:cNvPr id="5" name="Footer Placeholder 4">
            <a:extLst>
              <a:ext uri="{FF2B5EF4-FFF2-40B4-BE49-F238E27FC236}">
                <a16:creationId xmlns:a16="http://schemas.microsoft.com/office/drawing/2014/main" id="{307330E6-20D6-5079-EA49-2EF58F7D4E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95A2BB-4782-2375-BAA3-2136D5F188DA}"/>
              </a:ext>
            </a:extLst>
          </p:cNvPr>
          <p:cNvSpPr>
            <a:spLocks noGrp="1"/>
          </p:cNvSpPr>
          <p:nvPr>
            <p:ph type="sldNum" sz="quarter" idx="12"/>
          </p:nvPr>
        </p:nvSpPr>
        <p:spPr/>
        <p:txBody>
          <a:bodyPr/>
          <a:lstStyle/>
          <a:p>
            <a:fld id="{6874323D-16F6-4C17-AE3D-9FFD99B1B378}" type="slidenum">
              <a:rPr lang="en-US" smtClean="0"/>
              <a:t>‹#›</a:t>
            </a:fld>
            <a:endParaRPr lang="en-US"/>
          </a:p>
        </p:txBody>
      </p:sp>
    </p:spTree>
    <p:extLst>
      <p:ext uri="{BB962C8B-B14F-4D97-AF65-F5344CB8AC3E}">
        <p14:creationId xmlns:p14="http://schemas.microsoft.com/office/powerpoint/2010/main" val="3251675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29F59DF-F383-3511-446B-F4D12F69D48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E35F499-87A1-B776-590D-7AB1468372C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A77090-A984-3826-856B-AD01D83C3D4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3B67EF1-8BF3-47E9-B752-0E4610C3FD94}" type="datetimeFigureOut">
              <a:rPr lang="en-US" smtClean="0"/>
              <a:t>9/2/2026</a:t>
            </a:fld>
            <a:endParaRPr lang="en-US"/>
          </a:p>
        </p:txBody>
      </p:sp>
      <p:sp>
        <p:nvSpPr>
          <p:cNvPr id="5" name="Footer Placeholder 4">
            <a:extLst>
              <a:ext uri="{FF2B5EF4-FFF2-40B4-BE49-F238E27FC236}">
                <a16:creationId xmlns:a16="http://schemas.microsoft.com/office/drawing/2014/main" id="{8A5727FF-E2CA-D175-C047-9896167C50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84FE93B-81F3-D600-BB65-BF7386AB7F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874323D-16F6-4C17-AE3D-9FFD99B1B378}" type="slidenum">
              <a:rPr lang="en-US" smtClean="0"/>
              <a:t>‹#›</a:t>
            </a:fld>
            <a:endParaRPr lang="en-US"/>
          </a:p>
        </p:txBody>
      </p:sp>
    </p:spTree>
    <p:extLst>
      <p:ext uri="{BB962C8B-B14F-4D97-AF65-F5344CB8AC3E}">
        <p14:creationId xmlns:p14="http://schemas.microsoft.com/office/powerpoint/2010/main" val="11566119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notesSlide" Target="../notesSlides/notesSlide2.xml"/><Relationship Id="rId16"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customXml" Target="../ink/ink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4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a:stretch>
          </a:blipFill>
        </p:spPr>
        <p:txBody>
          <a:bodyPr/>
          <a:lstStyle/>
          <a:p>
            <a:endParaRPr lang="en-US" sz="545"/>
          </a:p>
        </p:txBody>
      </p:sp>
      <p:pic>
        <p:nvPicPr>
          <p:cNvPr id="7" name="Picture 6" descr="A black background with a black square&#10;&#10;Description automatically generated with medium confidence">
            <a:extLst>
              <a:ext uri="{FF2B5EF4-FFF2-40B4-BE49-F238E27FC236}">
                <a16:creationId xmlns:a16="http://schemas.microsoft.com/office/drawing/2014/main" id="{ACCAFA77-6EA3-9C00-9771-97442EEB80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203722" y="36807"/>
            <a:ext cx="6454590" cy="6569336"/>
          </a:xfrm>
          <a:prstGeom prst="rect">
            <a:avLst/>
          </a:prstGeom>
        </p:spPr>
      </p:pic>
      <p:pic>
        <p:nvPicPr>
          <p:cNvPr id="17" name="Picture 16" descr="A person in a garment&#10;&#10;Description automatically generated">
            <a:extLst>
              <a:ext uri="{FF2B5EF4-FFF2-40B4-BE49-F238E27FC236}">
                <a16:creationId xmlns:a16="http://schemas.microsoft.com/office/drawing/2014/main" id="{89684D9C-13C9-073C-4A1D-080CC5C451D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9990" y="470647"/>
            <a:ext cx="4115461" cy="5205970"/>
          </a:xfrm>
          <a:prstGeom prst="rect">
            <a:avLst/>
          </a:prstGeom>
        </p:spPr>
      </p:pic>
      <p:sp>
        <p:nvSpPr>
          <p:cNvPr id="18" name="TextBox 17">
            <a:extLst>
              <a:ext uri="{FF2B5EF4-FFF2-40B4-BE49-F238E27FC236}">
                <a16:creationId xmlns:a16="http://schemas.microsoft.com/office/drawing/2014/main" id="{E52C6B4B-D9B3-786A-7A69-7EA9327F464D}"/>
              </a:ext>
            </a:extLst>
          </p:cNvPr>
          <p:cNvSpPr txBox="1"/>
          <p:nvPr/>
        </p:nvSpPr>
        <p:spPr>
          <a:xfrm>
            <a:off x="5961530" y="673690"/>
            <a:ext cx="5725645" cy="5306837"/>
          </a:xfrm>
          <a:prstGeom prst="rect">
            <a:avLst/>
          </a:prstGeom>
          <a:noFill/>
        </p:spPr>
        <p:txBody>
          <a:bodyPr wrap="square" rtlCol="0">
            <a:spAutoFit/>
          </a:bodyPr>
          <a:lstStyle/>
          <a:p>
            <a:r>
              <a:rPr lang="en-US" sz="11295" dirty="0">
                <a:latin typeface="Edwardian Script ITC" panose="030303020407070D0804" pitchFamily="66" charset="0"/>
                <a:cs typeface="Dreaming Outloud Script Pro" panose="020F0502020204030204" pitchFamily="66" charset="0"/>
              </a:rPr>
              <a:t>Chem </a:t>
            </a:r>
          </a:p>
          <a:p>
            <a:r>
              <a:rPr lang="en-US" sz="11295" dirty="0">
                <a:latin typeface="Edwardian Script ITC" panose="030303020407070D0804" pitchFamily="66" charset="0"/>
                <a:cs typeface="Dreaming Outloud Script Pro" panose="020F0502020204030204" pitchFamily="66" charset="0"/>
              </a:rPr>
              <a:t>    With</a:t>
            </a:r>
          </a:p>
          <a:p>
            <a:r>
              <a:rPr lang="en-US" sz="11295" dirty="0">
                <a:latin typeface="Edwardian Script ITC" panose="030303020407070D0804" pitchFamily="66" charset="0"/>
                <a:cs typeface="Dreaming Outloud Script Pro" panose="020F0502020204030204" pitchFamily="66" charset="0"/>
              </a:rPr>
              <a:t>         Com</a:t>
            </a:r>
          </a:p>
        </p:txBody>
      </p:sp>
    </p:spTree>
    <p:extLst>
      <p:ext uri="{BB962C8B-B14F-4D97-AF65-F5344CB8AC3E}">
        <p14:creationId xmlns:p14="http://schemas.microsoft.com/office/powerpoint/2010/main" val="4127687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C2C3-EE7A-C37F-8465-67016C90D0B9}"/>
              </a:ext>
            </a:extLst>
          </p:cNvPr>
          <p:cNvSpPr>
            <a:spLocks noGrp="1"/>
          </p:cNvSpPr>
          <p:nvPr>
            <p:ph type="ctrTitle"/>
          </p:nvPr>
        </p:nvSpPr>
        <p:spPr/>
        <p:txBody>
          <a:bodyPr>
            <a:normAutofit/>
          </a:bodyPr>
          <a:lstStyle/>
          <a:p>
            <a:r>
              <a:rPr lang="en-US" dirty="0"/>
              <a:t>Lewis Structures, Bonding, and Molecules</a:t>
            </a:r>
          </a:p>
        </p:txBody>
      </p:sp>
      <p:sp>
        <p:nvSpPr>
          <p:cNvPr id="3" name="Subtitle 2">
            <a:extLst>
              <a:ext uri="{FF2B5EF4-FFF2-40B4-BE49-F238E27FC236}">
                <a16:creationId xmlns:a16="http://schemas.microsoft.com/office/drawing/2014/main" id="{FAE6C167-8755-0957-EC44-727CF70712E3}"/>
              </a:ext>
            </a:extLst>
          </p:cNvPr>
          <p:cNvSpPr>
            <a:spLocks noGrp="1"/>
          </p:cNvSpPr>
          <p:nvPr>
            <p:ph type="subTitle" idx="1"/>
          </p:nvPr>
        </p:nvSpPr>
        <p:spPr>
          <a:xfrm>
            <a:off x="1524000" y="3602038"/>
            <a:ext cx="9144000" cy="2387600"/>
          </a:xfrm>
        </p:spPr>
        <p:txBody>
          <a:bodyPr>
            <a:normAutofit/>
          </a:bodyPr>
          <a:lstStyle/>
          <a:p>
            <a:pPr marL="342900" indent="-342900" algn="l">
              <a:buFont typeface="Arial" panose="020B0604020202020204" pitchFamily="34" charset="0"/>
              <a:buChar char="•"/>
            </a:pPr>
            <a:r>
              <a:rPr lang="en-US" dirty="0"/>
              <a:t>Chapter 2.4 (Chemical Formulas)</a:t>
            </a:r>
          </a:p>
          <a:p>
            <a:pPr marL="342900" indent="-342900" algn="l">
              <a:buFont typeface="Arial" panose="020B0604020202020204" pitchFamily="34" charset="0"/>
              <a:buChar char="•"/>
            </a:pPr>
            <a:r>
              <a:rPr lang="en-US" dirty="0"/>
              <a:t>Chapter 4.4 (Lewis Symbols and Structures)</a:t>
            </a:r>
          </a:p>
          <a:p>
            <a:pPr marL="342900" indent="-342900" algn="l">
              <a:buFont typeface="Arial" panose="020B0604020202020204" pitchFamily="34" charset="0"/>
              <a:buChar char="•"/>
            </a:pPr>
            <a:r>
              <a:rPr lang="en-US" dirty="0"/>
              <a:t>Chapter 3.6 (The Periodic Table)</a:t>
            </a:r>
          </a:p>
          <a:p>
            <a:pPr marL="342900" indent="-342900" algn="l">
              <a:buFont typeface="Arial" panose="020B0604020202020204" pitchFamily="34" charset="0"/>
              <a:buChar char="•"/>
            </a:pPr>
            <a:r>
              <a:rPr lang="en-US" dirty="0"/>
              <a:t>Chapter 3.7 (Ionic and Molecular Compounds)</a:t>
            </a:r>
          </a:p>
          <a:p>
            <a:pPr marL="342900" indent="-342900" algn="l">
              <a:buFont typeface="Arial" panose="020B0604020202020204" pitchFamily="34" charset="0"/>
              <a:buChar char="•"/>
            </a:pPr>
            <a:r>
              <a:rPr lang="en-US" dirty="0"/>
              <a:t>Chapter 1.2 (Phases and Classifications of Matter)</a:t>
            </a:r>
          </a:p>
          <a:p>
            <a:pPr marL="342900" indent="-342900" algn="l">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3661DBAF-79F6-EE03-C3C2-451A2FAC53B1}"/>
              </a:ext>
            </a:extLst>
          </p:cNvPr>
          <p:cNvSpPr txBox="1"/>
          <p:nvPr/>
        </p:nvSpPr>
        <p:spPr>
          <a:xfrm>
            <a:off x="462116" y="6086168"/>
            <a:ext cx="11375923" cy="523220"/>
          </a:xfrm>
          <a:prstGeom prst="rect">
            <a:avLst/>
          </a:prstGeom>
          <a:noFill/>
        </p:spPr>
        <p:txBody>
          <a:bodyPr wrap="square" rtlCol="0">
            <a:spAutoFit/>
          </a:bodyPr>
          <a:lstStyle/>
          <a:p>
            <a:r>
              <a:rPr lang="en-US" sz="1400" dirty="0"/>
              <a:t>Adapted From: </a:t>
            </a:r>
            <a:r>
              <a:rPr lang="en-US" sz="1400" i="0" dirty="0">
                <a:effectLst/>
                <a:highlight>
                  <a:srgbClr val="FFFFFF"/>
                </a:highlight>
              </a:rPr>
              <a:t>Paul Flowers, Edward J. </a:t>
            </a:r>
            <a:r>
              <a:rPr lang="en-US" sz="1400" i="0" dirty="0" err="1">
                <a:effectLst/>
                <a:highlight>
                  <a:srgbClr val="FFFFFF"/>
                </a:highlight>
              </a:rPr>
              <a:t>Neth</a:t>
            </a:r>
            <a:r>
              <a:rPr lang="en-US" sz="1400" i="0" dirty="0">
                <a:effectLst/>
                <a:highlight>
                  <a:srgbClr val="FFFFFF"/>
                </a:highlight>
              </a:rPr>
              <a:t>, William R. Robinson, PhD, Klaus </a:t>
            </a:r>
            <a:r>
              <a:rPr lang="en-US" sz="1400" i="0" dirty="0" err="1">
                <a:effectLst/>
                <a:highlight>
                  <a:srgbClr val="FFFFFF"/>
                </a:highlight>
              </a:rPr>
              <a:t>Theopold</a:t>
            </a:r>
            <a:r>
              <a:rPr lang="en-US" sz="1400" i="0" dirty="0">
                <a:effectLst/>
                <a:highlight>
                  <a:srgbClr val="FFFFFF"/>
                </a:highlight>
              </a:rPr>
              <a:t>, Richard Langley; Chemistry: Atoms First</a:t>
            </a:r>
            <a:r>
              <a:rPr lang="en-US" sz="1400" dirty="0">
                <a:highlight>
                  <a:srgbClr val="FFFFFF"/>
                </a:highlight>
              </a:rPr>
              <a:t> 2e; OpenStax; Feb 14, 2019; Houston Texas; https://openstax.org/books/chemistry-atoms-first-2e/pages/1-introduction</a:t>
            </a:r>
            <a:endParaRPr lang="en-US" sz="1400" dirty="0"/>
          </a:p>
        </p:txBody>
      </p:sp>
    </p:spTree>
    <p:extLst>
      <p:ext uri="{BB962C8B-B14F-4D97-AF65-F5344CB8AC3E}">
        <p14:creationId xmlns:p14="http://schemas.microsoft.com/office/powerpoint/2010/main" val="4901524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C2C3-EE7A-C37F-8465-67016C90D0B9}"/>
              </a:ext>
            </a:extLst>
          </p:cNvPr>
          <p:cNvSpPr>
            <a:spLocks noGrp="1"/>
          </p:cNvSpPr>
          <p:nvPr>
            <p:ph type="ctrTitle"/>
          </p:nvPr>
        </p:nvSpPr>
        <p:spPr/>
        <p:txBody>
          <a:bodyPr>
            <a:normAutofit/>
          </a:bodyPr>
          <a:lstStyle/>
          <a:p>
            <a:r>
              <a:rPr lang="en-US" dirty="0"/>
              <a:t>Lewis Symbols, Octet Rule, and Ionic Bonds</a:t>
            </a:r>
          </a:p>
        </p:txBody>
      </p:sp>
      <p:sp>
        <p:nvSpPr>
          <p:cNvPr id="3" name="Subtitle 2">
            <a:extLst>
              <a:ext uri="{FF2B5EF4-FFF2-40B4-BE49-F238E27FC236}">
                <a16:creationId xmlns:a16="http://schemas.microsoft.com/office/drawing/2014/main" id="{FAE6C167-8755-0957-EC44-727CF70712E3}"/>
              </a:ext>
            </a:extLst>
          </p:cNvPr>
          <p:cNvSpPr>
            <a:spLocks noGrp="1"/>
          </p:cNvSpPr>
          <p:nvPr>
            <p:ph type="subTitle" idx="1"/>
          </p:nvPr>
        </p:nvSpPr>
        <p:spPr>
          <a:xfrm>
            <a:off x="1524000" y="3602038"/>
            <a:ext cx="9144000" cy="2387600"/>
          </a:xfrm>
        </p:spPr>
        <p:txBody>
          <a:bodyPr>
            <a:normAutofit/>
          </a:bodyPr>
          <a:lstStyle/>
          <a:p>
            <a:pPr marL="342900" indent="-342900" algn="l">
              <a:buFont typeface="Arial" panose="020B0604020202020204" pitchFamily="34" charset="0"/>
              <a:buChar char="•"/>
            </a:pPr>
            <a:r>
              <a:rPr lang="en-US" dirty="0"/>
              <a:t>Chapter 4.4 (Lewis Symbols and Structures)</a:t>
            </a:r>
          </a:p>
          <a:p>
            <a:pPr marL="342900" indent="-342900" algn="l">
              <a:buFont typeface="Arial" panose="020B0604020202020204" pitchFamily="34" charset="0"/>
              <a:buChar char="•"/>
            </a:pPr>
            <a:r>
              <a:rPr lang="en-US" dirty="0"/>
              <a:t>Chapter 3.6 (The Periodic Table)</a:t>
            </a:r>
          </a:p>
          <a:p>
            <a:pPr marL="342900" indent="-342900" algn="l">
              <a:buFont typeface="Arial" panose="020B0604020202020204" pitchFamily="34" charset="0"/>
              <a:buChar char="•"/>
            </a:pPr>
            <a:r>
              <a:rPr lang="en-US" dirty="0"/>
              <a:t>Chapter 3.7 (Ionic and Molecular Compounds)</a:t>
            </a:r>
          </a:p>
          <a:p>
            <a:pPr marL="342900" indent="-342900" algn="l">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3661DBAF-79F6-EE03-C3C2-451A2FAC53B1}"/>
              </a:ext>
            </a:extLst>
          </p:cNvPr>
          <p:cNvSpPr txBox="1"/>
          <p:nvPr/>
        </p:nvSpPr>
        <p:spPr>
          <a:xfrm>
            <a:off x="462116" y="6086168"/>
            <a:ext cx="11375923" cy="523220"/>
          </a:xfrm>
          <a:prstGeom prst="rect">
            <a:avLst/>
          </a:prstGeom>
          <a:noFill/>
        </p:spPr>
        <p:txBody>
          <a:bodyPr wrap="square" rtlCol="0">
            <a:spAutoFit/>
          </a:bodyPr>
          <a:lstStyle/>
          <a:p>
            <a:r>
              <a:rPr lang="en-US" sz="1400" dirty="0"/>
              <a:t>Adapted From: </a:t>
            </a:r>
            <a:r>
              <a:rPr lang="en-US" sz="1400" i="0" dirty="0">
                <a:effectLst/>
                <a:highlight>
                  <a:srgbClr val="FFFFFF"/>
                </a:highlight>
              </a:rPr>
              <a:t>Paul Flowers, Edward J. </a:t>
            </a:r>
            <a:r>
              <a:rPr lang="en-US" sz="1400" i="0" dirty="0" err="1">
                <a:effectLst/>
                <a:highlight>
                  <a:srgbClr val="FFFFFF"/>
                </a:highlight>
              </a:rPr>
              <a:t>Neth</a:t>
            </a:r>
            <a:r>
              <a:rPr lang="en-US" sz="1400" i="0" dirty="0">
                <a:effectLst/>
                <a:highlight>
                  <a:srgbClr val="FFFFFF"/>
                </a:highlight>
              </a:rPr>
              <a:t>, William R. Robinson, PhD, Klaus </a:t>
            </a:r>
            <a:r>
              <a:rPr lang="en-US" sz="1400" i="0" dirty="0" err="1">
                <a:effectLst/>
                <a:highlight>
                  <a:srgbClr val="FFFFFF"/>
                </a:highlight>
              </a:rPr>
              <a:t>Theopold</a:t>
            </a:r>
            <a:r>
              <a:rPr lang="en-US" sz="1400" i="0" dirty="0">
                <a:effectLst/>
                <a:highlight>
                  <a:srgbClr val="FFFFFF"/>
                </a:highlight>
              </a:rPr>
              <a:t>, Richard Langley; Chemistry: Atoms First</a:t>
            </a:r>
            <a:r>
              <a:rPr lang="en-US" sz="1400" dirty="0">
                <a:highlight>
                  <a:srgbClr val="FFFFFF"/>
                </a:highlight>
              </a:rPr>
              <a:t> 2e; OpenStax; Feb 14, 2019; Houston Texas; https://openstax.org/books/chemistry-atoms-first-2e/pages/1-introduction</a:t>
            </a:r>
            <a:endParaRPr lang="en-US" sz="1400" dirty="0"/>
          </a:p>
        </p:txBody>
      </p:sp>
    </p:spTree>
    <p:extLst>
      <p:ext uri="{BB962C8B-B14F-4D97-AF65-F5344CB8AC3E}">
        <p14:creationId xmlns:p14="http://schemas.microsoft.com/office/powerpoint/2010/main" val="27470467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2D8282-7434-39EC-19E0-9E85000D9629}"/>
              </a:ext>
            </a:extLst>
          </p:cNvPr>
          <p:cNvSpPr>
            <a:spLocks noGrp="1"/>
          </p:cNvSpPr>
          <p:nvPr>
            <p:ph type="title"/>
          </p:nvPr>
        </p:nvSpPr>
        <p:spPr/>
        <p:txBody>
          <a:bodyPr/>
          <a:lstStyle/>
          <a:p>
            <a:r>
              <a:rPr lang="en-US" dirty="0"/>
              <a:t>Lewis Symbols and Structures</a:t>
            </a:r>
          </a:p>
        </p:txBody>
      </p:sp>
      <p:sp>
        <p:nvSpPr>
          <p:cNvPr id="3" name="Content Placeholder 2">
            <a:extLst>
              <a:ext uri="{FF2B5EF4-FFF2-40B4-BE49-F238E27FC236}">
                <a16:creationId xmlns:a16="http://schemas.microsoft.com/office/drawing/2014/main" id="{642A56D5-3FC4-DE1C-0585-6FE2EAEC2749}"/>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1615202-EDCC-E358-E921-351F6643569B}"/>
              </a:ext>
            </a:extLst>
          </p:cNvPr>
          <p:cNvPicPr>
            <a:picLocks noChangeAspect="1"/>
          </p:cNvPicPr>
          <p:nvPr/>
        </p:nvPicPr>
        <p:blipFill>
          <a:blip r:embed="rId2"/>
          <a:stretch>
            <a:fillRect/>
          </a:stretch>
        </p:blipFill>
        <p:spPr>
          <a:xfrm>
            <a:off x="1096417" y="917011"/>
            <a:ext cx="9888330" cy="2305372"/>
          </a:xfrm>
          <a:prstGeom prst="rect">
            <a:avLst/>
          </a:prstGeom>
        </p:spPr>
      </p:pic>
      <p:sp>
        <p:nvSpPr>
          <p:cNvPr id="6" name="TextBox 2">
            <a:extLst>
              <a:ext uri="{FF2B5EF4-FFF2-40B4-BE49-F238E27FC236}">
                <a16:creationId xmlns:a16="http://schemas.microsoft.com/office/drawing/2014/main" id="{D5BA4817-F922-BA1A-61CD-722C28311856}"/>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4.4</a:t>
            </a:r>
          </a:p>
        </p:txBody>
      </p:sp>
    </p:spTree>
    <p:extLst>
      <p:ext uri="{BB962C8B-B14F-4D97-AF65-F5344CB8AC3E}">
        <p14:creationId xmlns:p14="http://schemas.microsoft.com/office/powerpoint/2010/main" val="18516435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D3291-323E-7527-03B5-88CBDF123819}"/>
              </a:ext>
            </a:extLst>
          </p:cNvPr>
          <p:cNvSpPr>
            <a:spLocks noGrp="1"/>
          </p:cNvSpPr>
          <p:nvPr>
            <p:ph type="title"/>
          </p:nvPr>
        </p:nvSpPr>
        <p:spPr/>
        <p:txBody>
          <a:bodyPr/>
          <a:lstStyle/>
          <a:p>
            <a:r>
              <a:rPr lang="en-US" dirty="0"/>
              <a:t>Ions</a:t>
            </a:r>
          </a:p>
        </p:txBody>
      </p:sp>
      <p:pic>
        <p:nvPicPr>
          <p:cNvPr id="5" name="Picture 4">
            <a:extLst>
              <a:ext uri="{FF2B5EF4-FFF2-40B4-BE49-F238E27FC236}">
                <a16:creationId xmlns:a16="http://schemas.microsoft.com/office/drawing/2014/main" id="{506B0CBF-60B7-A2C5-B752-02AD1E5A3E9B}"/>
              </a:ext>
            </a:extLst>
          </p:cNvPr>
          <p:cNvPicPr>
            <a:picLocks noChangeAspect="1"/>
          </p:cNvPicPr>
          <p:nvPr/>
        </p:nvPicPr>
        <p:blipFill>
          <a:blip r:embed="rId3"/>
          <a:stretch>
            <a:fillRect/>
          </a:stretch>
        </p:blipFill>
        <p:spPr>
          <a:xfrm>
            <a:off x="267855" y="602673"/>
            <a:ext cx="905684" cy="1010808"/>
          </a:xfrm>
          <a:prstGeom prst="rect">
            <a:avLst/>
          </a:prstGeom>
        </p:spPr>
      </p:pic>
      <p:pic>
        <p:nvPicPr>
          <p:cNvPr id="7" name="Picture 6">
            <a:extLst>
              <a:ext uri="{FF2B5EF4-FFF2-40B4-BE49-F238E27FC236}">
                <a16:creationId xmlns:a16="http://schemas.microsoft.com/office/drawing/2014/main" id="{F5D98E5E-A4BE-AE12-39D3-04EFAADD5978}"/>
              </a:ext>
            </a:extLst>
          </p:cNvPr>
          <p:cNvPicPr>
            <a:picLocks noChangeAspect="1"/>
          </p:cNvPicPr>
          <p:nvPr/>
        </p:nvPicPr>
        <p:blipFill>
          <a:blip r:embed="rId4"/>
          <a:stretch>
            <a:fillRect/>
          </a:stretch>
        </p:blipFill>
        <p:spPr>
          <a:xfrm>
            <a:off x="10865652" y="598219"/>
            <a:ext cx="839623" cy="1010808"/>
          </a:xfrm>
          <a:prstGeom prst="rect">
            <a:avLst/>
          </a:prstGeom>
        </p:spPr>
      </p:pic>
      <p:pic>
        <p:nvPicPr>
          <p:cNvPr id="9" name="Picture 8">
            <a:extLst>
              <a:ext uri="{FF2B5EF4-FFF2-40B4-BE49-F238E27FC236}">
                <a16:creationId xmlns:a16="http://schemas.microsoft.com/office/drawing/2014/main" id="{4195A0BA-77D2-EADF-CD02-B1DC9D801C16}"/>
              </a:ext>
            </a:extLst>
          </p:cNvPr>
          <p:cNvPicPr>
            <a:picLocks noChangeAspect="1"/>
          </p:cNvPicPr>
          <p:nvPr/>
        </p:nvPicPr>
        <p:blipFill>
          <a:blip r:embed="rId5"/>
          <a:stretch>
            <a:fillRect/>
          </a:stretch>
        </p:blipFill>
        <p:spPr>
          <a:xfrm>
            <a:off x="237264" y="2517061"/>
            <a:ext cx="936275" cy="737420"/>
          </a:xfrm>
          <a:prstGeom prst="rect">
            <a:avLst/>
          </a:prstGeom>
        </p:spPr>
      </p:pic>
      <p:pic>
        <p:nvPicPr>
          <p:cNvPr id="11" name="Picture 10">
            <a:extLst>
              <a:ext uri="{FF2B5EF4-FFF2-40B4-BE49-F238E27FC236}">
                <a16:creationId xmlns:a16="http://schemas.microsoft.com/office/drawing/2014/main" id="{AB27B807-EF8A-CACD-56E5-0365E0B2A609}"/>
              </a:ext>
            </a:extLst>
          </p:cNvPr>
          <p:cNvPicPr>
            <a:picLocks noChangeAspect="1"/>
          </p:cNvPicPr>
          <p:nvPr/>
        </p:nvPicPr>
        <p:blipFill>
          <a:blip r:embed="rId6"/>
          <a:stretch>
            <a:fillRect/>
          </a:stretch>
        </p:blipFill>
        <p:spPr>
          <a:xfrm>
            <a:off x="230374" y="4495353"/>
            <a:ext cx="909486" cy="737421"/>
          </a:xfrm>
          <a:prstGeom prst="rect">
            <a:avLst/>
          </a:prstGeom>
        </p:spPr>
      </p:pic>
      <p:pic>
        <p:nvPicPr>
          <p:cNvPr id="13" name="Picture 12">
            <a:extLst>
              <a:ext uri="{FF2B5EF4-FFF2-40B4-BE49-F238E27FC236}">
                <a16:creationId xmlns:a16="http://schemas.microsoft.com/office/drawing/2014/main" id="{2DD059C3-8151-29C2-420C-64D3C7918A0D}"/>
              </a:ext>
            </a:extLst>
          </p:cNvPr>
          <p:cNvPicPr>
            <a:picLocks noChangeAspect="1"/>
          </p:cNvPicPr>
          <p:nvPr/>
        </p:nvPicPr>
        <p:blipFill>
          <a:blip r:embed="rId7"/>
          <a:stretch>
            <a:fillRect/>
          </a:stretch>
        </p:blipFill>
        <p:spPr>
          <a:xfrm>
            <a:off x="1945960" y="2294932"/>
            <a:ext cx="736842" cy="963562"/>
          </a:xfrm>
          <a:prstGeom prst="rect">
            <a:avLst/>
          </a:prstGeom>
        </p:spPr>
      </p:pic>
      <p:pic>
        <p:nvPicPr>
          <p:cNvPr id="15" name="Picture 14">
            <a:extLst>
              <a:ext uri="{FF2B5EF4-FFF2-40B4-BE49-F238E27FC236}">
                <a16:creationId xmlns:a16="http://schemas.microsoft.com/office/drawing/2014/main" id="{87A2B604-892F-F338-FB0F-133BF6C4BD8F}"/>
              </a:ext>
            </a:extLst>
          </p:cNvPr>
          <p:cNvPicPr>
            <a:picLocks noChangeAspect="1"/>
          </p:cNvPicPr>
          <p:nvPr/>
        </p:nvPicPr>
        <p:blipFill>
          <a:blip r:embed="rId8"/>
          <a:stretch>
            <a:fillRect/>
          </a:stretch>
        </p:blipFill>
        <p:spPr>
          <a:xfrm>
            <a:off x="4005827" y="2306498"/>
            <a:ext cx="736842" cy="971660"/>
          </a:xfrm>
          <a:prstGeom prst="rect">
            <a:avLst/>
          </a:prstGeom>
        </p:spPr>
      </p:pic>
      <p:pic>
        <p:nvPicPr>
          <p:cNvPr id="17" name="Picture 16">
            <a:extLst>
              <a:ext uri="{FF2B5EF4-FFF2-40B4-BE49-F238E27FC236}">
                <a16:creationId xmlns:a16="http://schemas.microsoft.com/office/drawing/2014/main" id="{A5C99C23-5B01-5D60-436A-9D6D7E0346BF}"/>
              </a:ext>
            </a:extLst>
          </p:cNvPr>
          <p:cNvPicPr>
            <a:picLocks noChangeAspect="1"/>
          </p:cNvPicPr>
          <p:nvPr/>
        </p:nvPicPr>
        <p:blipFill>
          <a:blip r:embed="rId9"/>
          <a:stretch>
            <a:fillRect/>
          </a:stretch>
        </p:blipFill>
        <p:spPr>
          <a:xfrm>
            <a:off x="5395219" y="2202427"/>
            <a:ext cx="744919" cy="1046235"/>
          </a:xfrm>
          <a:prstGeom prst="rect">
            <a:avLst/>
          </a:prstGeom>
        </p:spPr>
      </p:pic>
      <p:pic>
        <p:nvPicPr>
          <p:cNvPr id="19" name="Picture 18">
            <a:extLst>
              <a:ext uri="{FF2B5EF4-FFF2-40B4-BE49-F238E27FC236}">
                <a16:creationId xmlns:a16="http://schemas.microsoft.com/office/drawing/2014/main" id="{6E5BC961-CEE3-C0A0-BCCE-C7A3E478D159}"/>
              </a:ext>
            </a:extLst>
          </p:cNvPr>
          <p:cNvPicPr>
            <a:picLocks noChangeAspect="1"/>
          </p:cNvPicPr>
          <p:nvPr/>
        </p:nvPicPr>
        <p:blipFill>
          <a:blip r:embed="rId10"/>
          <a:stretch>
            <a:fillRect/>
          </a:stretch>
        </p:blipFill>
        <p:spPr>
          <a:xfrm>
            <a:off x="6709643" y="2222091"/>
            <a:ext cx="750926" cy="1046235"/>
          </a:xfrm>
          <a:prstGeom prst="rect">
            <a:avLst/>
          </a:prstGeom>
        </p:spPr>
      </p:pic>
      <p:pic>
        <p:nvPicPr>
          <p:cNvPr id="21" name="Picture 20">
            <a:extLst>
              <a:ext uri="{FF2B5EF4-FFF2-40B4-BE49-F238E27FC236}">
                <a16:creationId xmlns:a16="http://schemas.microsoft.com/office/drawing/2014/main" id="{BEDF90AE-EC60-963F-CDCC-C341CAC436E3}"/>
              </a:ext>
            </a:extLst>
          </p:cNvPr>
          <p:cNvPicPr>
            <a:picLocks noChangeAspect="1"/>
          </p:cNvPicPr>
          <p:nvPr/>
        </p:nvPicPr>
        <p:blipFill>
          <a:blip r:embed="rId11"/>
          <a:stretch>
            <a:fillRect/>
          </a:stretch>
        </p:blipFill>
        <p:spPr>
          <a:xfrm>
            <a:off x="8071573" y="2170072"/>
            <a:ext cx="742489" cy="1088421"/>
          </a:xfrm>
          <a:prstGeom prst="rect">
            <a:avLst/>
          </a:prstGeom>
        </p:spPr>
      </p:pic>
      <p:pic>
        <p:nvPicPr>
          <p:cNvPr id="23" name="Picture 22">
            <a:extLst>
              <a:ext uri="{FF2B5EF4-FFF2-40B4-BE49-F238E27FC236}">
                <a16:creationId xmlns:a16="http://schemas.microsoft.com/office/drawing/2014/main" id="{A194A3C5-F84D-75E5-5D9B-2333DB727A51}"/>
              </a:ext>
            </a:extLst>
          </p:cNvPr>
          <p:cNvPicPr>
            <a:picLocks noChangeAspect="1"/>
          </p:cNvPicPr>
          <p:nvPr/>
        </p:nvPicPr>
        <p:blipFill>
          <a:blip r:embed="rId12"/>
          <a:stretch>
            <a:fillRect/>
          </a:stretch>
        </p:blipFill>
        <p:spPr>
          <a:xfrm>
            <a:off x="9492811" y="2193990"/>
            <a:ext cx="759364" cy="1054672"/>
          </a:xfrm>
          <a:prstGeom prst="rect">
            <a:avLst/>
          </a:prstGeom>
        </p:spPr>
      </p:pic>
      <p:pic>
        <p:nvPicPr>
          <p:cNvPr id="25" name="Picture 24">
            <a:extLst>
              <a:ext uri="{FF2B5EF4-FFF2-40B4-BE49-F238E27FC236}">
                <a16:creationId xmlns:a16="http://schemas.microsoft.com/office/drawing/2014/main" id="{47921C49-A058-D04F-FD20-02376D4381DB}"/>
              </a:ext>
            </a:extLst>
          </p:cNvPr>
          <p:cNvPicPr>
            <a:picLocks noChangeAspect="1"/>
          </p:cNvPicPr>
          <p:nvPr/>
        </p:nvPicPr>
        <p:blipFill>
          <a:blip r:embed="rId13"/>
          <a:stretch>
            <a:fillRect/>
          </a:stretch>
        </p:blipFill>
        <p:spPr>
          <a:xfrm>
            <a:off x="10919832" y="2490692"/>
            <a:ext cx="750926" cy="767801"/>
          </a:xfrm>
          <a:prstGeom prst="rect">
            <a:avLst/>
          </a:prstGeom>
        </p:spPr>
      </p:pic>
      <p:pic>
        <p:nvPicPr>
          <p:cNvPr id="27" name="Picture 26">
            <a:extLst>
              <a:ext uri="{FF2B5EF4-FFF2-40B4-BE49-F238E27FC236}">
                <a16:creationId xmlns:a16="http://schemas.microsoft.com/office/drawing/2014/main" id="{774081D5-7F90-8B7C-022F-EEB044E08D1B}"/>
              </a:ext>
            </a:extLst>
          </p:cNvPr>
          <p:cNvPicPr>
            <a:picLocks noChangeAspect="1"/>
          </p:cNvPicPr>
          <p:nvPr/>
        </p:nvPicPr>
        <p:blipFill>
          <a:blip r:embed="rId14"/>
          <a:stretch>
            <a:fillRect/>
          </a:stretch>
        </p:blipFill>
        <p:spPr>
          <a:xfrm>
            <a:off x="9492811" y="4471070"/>
            <a:ext cx="736842" cy="753216"/>
          </a:xfrm>
          <a:prstGeom prst="rect">
            <a:avLst/>
          </a:prstGeom>
        </p:spPr>
      </p:pic>
      <p:pic>
        <p:nvPicPr>
          <p:cNvPr id="29" name="Picture 28">
            <a:extLst>
              <a:ext uri="{FF2B5EF4-FFF2-40B4-BE49-F238E27FC236}">
                <a16:creationId xmlns:a16="http://schemas.microsoft.com/office/drawing/2014/main" id="{CF138F5D-7BDC-9661-50C2-F3A9E57DD362}"/>
              </a:ext>
            </a:extLst>
          </p:cNvPr>
          <p:cNvPicPr>
            <a:picLocks noChangeAspect="1"/>
          </p:cNvPicPr>
          <p:nvPr/>
        </p:nvPicPr>
        <p:blipFill>
          <a:blip r:embed="rId15"/>
          <a:stretch>
            <a:fillRect/>
          </a:stretch>
        </p:blipFill>
        <p:spPr>
          <a:xfrm>
            <a:off x="10968433" y="4438321"/>
            <a:ext cx="736842" cy="785965"/>
          </a:xfrm>
          <a:prstGeom prst="rect">
            <a:avLst/>
          </a:prstGeom>
        </p:spPr>
      </p:pic>
      <p:pic>
        <p:nvPicPr>
          <p:cNvPr id="31" name="Picture 30">
            <a:extLst>
              <a:ext uri="{FF2B5EF4-FFF2-40B4-BE49-F238E27FC236}">
                <a16:creationId xmlns:a16="http://schemas.microsoft.com/office/drawing/2014/main" id="{C7B1B2A7-7C64-E29E-7C24-CC55CFA93D28}"/>
              </a:ext>
            </a:extLst>
          </p:cNvPr>
          <p:cNvPicPr>
            <a:picLocks noChangeAspect="1"/>
          </p:cNvPicPr>
          <p:nvPr/>
        </p:nvPicPr>
        <p:blipFill>
          <a:blip r:embed="rId16"/>
          <a:stretch>
            <a:fillRect/>
          </a:stretch>
        </p:blipFill>
        <p:spPr>
          <a:xfrm>
            <a:off x="1945960" y="4491538"/>
            <a:ext cx="720467" cy="712280"/>
          </a:xfrm>
          <a:prstGeom prst="rect">
            <a:avLst/>
          </a:prstGeom>
        </p:spPr>
      </p:pic>
      <p:sp>
        <p:nvSpPr>
          <p:cNvPr id="32" name="TextBox 31">
            <a:extLst>
              <a:ext uri="{FF2B5EF4-FFF2-40B4-BE49-F238E27FC236}">
                <a16:creationId xmlns:a16="http://schemas.microsoft.com/office/drawing/2014/main" id="{2E144C5A-146A-6C86-A56E-459DE7FA6565}"/>
              </a:ext>
            </a:extLst>
          </p:cNvPr>
          <p:cNvSpPr txBox="1"/>
          <p:nvPr/>
        </p:nvSpPr>
        <p:spPr>
          <a:xfrm>
            <a:off x="3701999" y="657621"/>
            <a:ext cx="5112063" cy="923330"/>
          </a:xfrm>
          <a:prstGeom prst="rect">
            <a:avLst/>
          </a:prstGeom>
          <a:noFill/>
        </p:spPr>
        <p:txBody>
          <a:bodyPr wrap="square" rtlCol="0">
            <a:spAutoFit/>
          </a:bodyPr>
          <a:lstStyle/>
          <a:p>
            <a:pPr marL="285750" indent="-285750">
              <a:buFont typeface="Arial" panose="020B0604020202020204" pitchFamily="34" charset="0"/>
              <a:buChar char="•"/>
            </a:pPr>
            <a:r>
              <a:rPr lang="en-US" dirty="0"/>
              <a:t>Rows (periods) = energy levels</a:t>
            </a:r>
          </a:p>
          <a:p>
            <a:pPr marL="285750" indent="-285750">
              <a:buFont typeface="Arial" panose="020B0604020202020204" pitchFamily="34" charset="0"/>
              <a:buChar char="•"/>
            </a:pPr>
            <a:r>
              <a:rPr lang="en-US" dirty="0"/>
              <a:t>Columns (groups) = valence electrons</a:t>
            </a:r>
          </a:p>
          <a:p>
            <a:pPr marL="285750" indent="-285750">
              <a:buFont typeface="Arial" panose="020B0604020202020204" pitchFamily="34" charset="0"/>
              <a:buChar char="•"/>
            </a:pPr>
            <a:r>
              <a:rPr lang="en-US" dirty="0"/>
              <a:t>Columns (groups) = predicted charge (usually)</a:t>
            </a:r>
          </a:p>
        </p:txBody>
      </p:sp>
      <p:sp>
        <p:nvSpPr>
          <p:cNvPr id="3" name="TextBox 2">
            <a:extLst>
              <a:ext uri="{FF2B5EF4-FFF2-40B4-BE49-F238E27FC236}">
                <a16:creationId xmlns:a16="http://schemas.microsoft.com/office/drawing/2014/main" id="{394D1821-D7FD-787E-5D3A-A3A61CD8329E}"/>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3.6</a:t>
            </a:r>
          </a:p>
        </p:txBody>
      </p:sp>
    </p:spTree>
    <p:extLst>
      <p:ext uri="{BB962C8B-B14F-4D97-AF65-F5344CB8AC3E}">
        <p14:creationId xmlns:p14="http://schemas.microsoft.com/office/powerpoint/2010/main" val="39294495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D3291-323E-7527-03B5-88CBDF123819}"/>
              </a:ext>
            </a:extLst>
          </p:cNvPr>
          <p:cNvSpPr>
            <a:spLocks noGrp="1"/>
          </p:cNvSpPr>
          <p:nvPr>
            <p:ph type="title"/>
          </p:nvPr>
        </p:nvSpPr>
        <p:spPr/>
        <p:txBody>
          <a:bodyPr/>
          <a:lstStyle/>
          <a:p>
            <a:r>
              <a:rPr lang="en-US" dirty="0"/>
              <a:t>Lewis Symbols and Structures</a:t>
            </a:r>
          </a:p>
        </p:txBody>
      </p:sp>
      <p:pic>
        <p:nvPicPr>
          <p:cNvPr id="5" name="Picture 4">
            <a:extLst>
              <a:ext uri="{FF2B5EF4-FFF2-40B4-BE49-F238E27FC236}">
                <a16:creationId xmlns:a16="http://schemas.microsoft.com/office/drawing/2014/main" id="{506B0CBF-60B7-A2C5-B752-02AD1E5A3E9B}"/>
              </a:ext>
            </a:extLst>
          </p:cNvPr>
          <p:cNvPicPr>
            <a:picLocks noChangeAspect="1"/>
          </p:cNvPicPr>
          <p:nvPr/>
        </p:nvPicPr>
        <p:blipFill>
          <a:blip r:embed="rId3"/>
          <a:stretch>
            <a:fillRect/>
          </a:stretch>
        </p:blipFill>
        <p:spPr>
          <a:xfrm>
            <a:off x="267855" y="602673"/>
            <a:ext cx="905684" cy="1010808"/>
          </a:xfrm>
          <a:prstGeom prst="rect">
            <a:avLst/>
          </a:prstGeom>
        </p:spPr>
      </p:pic>
      <p:pic>
        <p:nvPicPr>
          <p:cNvPr id="7" name="Picture 6">
            <a:extLst>
              <a:ext uri="{FF2B5EF4-FFF2-40B4-BE49-F238E27FC236}">
                <a16:creationId xmlns:a16="http://schemas.microsoft.com/office/drawing/2014/main" id="{F5D98E5E-A4BE-AE12-39D3-04EFAADD5978}"/>
              </a:ext>
            </a:extLst>
          </p:cNvPr>
          <p:cNvPicPr>
            <a:picLocks noChangeAspect="1"/>
          </p:cNvPicPr>
          <p:nvPr/>
        </p:nvPicPr>
        <p:blipFill>
          <a:blip r:embed="rId4"/>
          <a:stretch>
            <a:fillRect/>
          </a:stretch>
        </p:blipFill>
        <p:spPr>
          <a:xfrm>
            <a:off x="10865652" y="598219"/>
            <a:ext cx="839623" cy="1010808"/>
          </a:xfrm>
          <a:prstGeom prst="rect">
            <a:avLst/>
          </a:prstGeom>
        </p:spPr>
      </p:pic>
      <p:pic>
        <p:nvPicPr>
          <p:cNvPr id="9" name="Picture 8">
            <a:extLst>
              <a:ext uri="{FF2B5EF4-FFF2-40B4-BE49-F238E27FC236}">
                <a16:creationId xmlns:a16="http://schemas.microsoft.com/office/drawing/2014/main" id="{4195A0BA-77D2-EADF-CD02-B1DC9D801C16}"/>
              </a:ext>
            </a:extLst>
          </p:cNvPr>
          <p:cNvPicPr>
            <a:picLocks noChangeAspect="1"/>
          </p:cNvPicPr>
          <p:nvPr/>
        </p:nvPicPr>
        <p:blipFill>
          <a:blip r:embed="rId5"/>
          <a:stretch>
            <a:fillRect/>
          </a:stretch>
        </p:blipFill>
        <p:spPr>
          <a:xfrm>
            <a:off x="237264" y="2517061"/>
            <a:ext cx="936275" cy="737420"/>
          </a:xfrm>
          <a:prstGeom prst="rect">
            <a:avLst/>
          </a:prstGeom>
        </p:spPr>
      </p:pic>
      <p:pic>
        <p:nvPicPr>
          <p:cNvPr id="11" name="Picture 10">
            <a:extLst>
              <a:ext uri="{FF2B5EF4-FFF2-40B4-BE49-F238E27FC236}">
                <a16:creationId xmlns:a16="http://schemas.microsoft.com/office/drawing/2014/main" id="{AB27B807-EF8A-CACD-56E5-0365E0B2A609}"/>
              </a:ext>
            </a:extLst>
          </p:cNvPr>
          <p:cNvPicPr>
            <a:picLocks noChangeAspect="1"/>
          </p:cNvPicPr>
          <p:nvPr/>
        </p:nvPicPr>
        <p:blipFill>
          <a:blip r:embed="rId6"/>
          <a:stretch>
            <a:fillRect/>
          </a:stretch>
        </p:blipFill>
        <p:spPr>
          <a:xfrm>
            <a:off x="230374" y="4495353"/>
            <a:ext cx="909486" cy="737421"/>
          </a:xfrm>
          <a:prstGeom prst="rect">
            <a:avLst/>
          </a:prstGeom>
        </p:spPr>
      </p:pic>
      <p:pic>
        <p:nvPicPr>
          <p:cNvPr id="13" name="Picture 12">
            <a:extLst>
              <a:ext uri="{FF2B5EF4-FFF2-40B4-BE49-F238E27FC236}">
                <a16:creationId xmlns:a16="http://schemas.microsoft.com/office/drawing/2014/main" id="{2DD059C3-8151-29C2-420C-64D3C7918A0D}"/>
              </a:ext>
            </a:extLst>
          </p:cNvPr>
          <p:cNvPicPr>
            <a:picLocks noChangeAspect="1"/>
          </p:cNvPicPr>
          <p:nvPr/>
        </p:nvPicPr>
        <p:blipFill>
          <a:blip r:embed="rId7"/>
          <a:stretch>
            <a:fillRect/>
          </a:stretch>
        </p:blipFill>
        <p:spPr>
          <a:xfrm>
            <a:off x="1945960" y="2294932"/>
            <a:ext cx="736842" cy="963562"/>
          </a:xfrm>
          <a:prstGeom prst="rect">
            <a:avLst/>
          </a:prstGeom>
        </p:spPr>
      </p:pic>
      <p:pic>
        <p:nvPicPr>
          <p:cNvPr id="15" name="Picture 14">
            <a:extLst>
              <a:ext uri="{FF2B5EF4-FFF2-40B4-BE49-F238E27FC236}">
                <a16:creationId xmlns:a16="http://schemas.microsoft.com/office/drawing/2014/main" id="{87A2B604-892F-F338-FB0F-133BF6C4BD8F}"/>
              </a:ext>
            </a:extLst>
          </p:cNvPr>
          <p:cNvPicPr>
            <a:picLocks noChangeAspect="1"/>
          </p:cNvPicPr>
          <p:nvPr/>
        </p:nvPicPr>
        <p:blipFill>
          <a:blip r:embed="rId8"/>
          <a:stretch>
            <a:fillRect/>
          </a:stretch>
        </p:blipFill>
        <p:spPr>
          <a:xfrm>
            <a:off x="4005827" y="2306498"/>
            <a:ext cx="736842" cy="971660"/>
          </a:xfrm>
          <a:prstGeom prst="rect">
            <a:avLst/>
          </a:prstGeom>
        </p:spPr>
      </p:pic>
      <p:pic>
        <p:nvPicPr>
          <p:cNvPr id="17" name="Picture 16">
            <a:extLst>
              <a:ext uri="{FF2B5EF4-FFF2-40B4-BE49-F238E27FC236}">
                <a16:creationId xmlns:a16="http://schemas.microsoft.com/office/drawing/2014/main" id="{A5C99C23-5B01-5D60-436A-9D6D7E0346BF}"/>
              </a:ext>
            </a:extLst>
          </p:cNvPr>
          <p:cNvPicPr>
            <a:picLocks noChangeAspect="1"/>
          </p:cNvPicPr>
          <p:nvPr/>
        </p:nvPicPr>
        <p:blipFill>
          <a:blip r:embed="rId9"/>
          <a:stretch>
            <a:fillRect/>
          </a:stretch>
        </p:blipFill>
        <p:spPr>
          <a:xfrm>
            <a:off x="5395219" y="2202427"/>
            <a:ext cx="744919" cy="1046235"/>
          </a:xfrm>
          <a:prstGeom prst="rect">
            <a:avLst/>
          </a:prstGeom>
        </p:spPr>
      </p:pic>
      <p:pic>
        <p:nvPicPr>
          <p:cNvPr id="19" name="Picture 18">
            <a:extLst>
              <a:ext uri="{FF2B5EF4-FFF2-40B4-BE49-F238E27FC236}">
                <a16:creationId xmlns:a16="http://schemas.microsoft.com/office/drawing/2014/main" id="{6E5BC961-CEE3-C0A0-BCCE-C7A3E478D159}"/>
              </a:ext>
            </a:extLst>
          </p:cNvPr>
          <p:cNvPicPr>
            <a:picLocks noChangeAspect="1"/>
          </p:cNvPicPr>
          <p:nvPr/>
        </p:nvPicPr>
        <p:blipFill>
          <a:blip r:embed="rId10"/>
          <a:stretch>
            <a:fillRect/>
          </a:stretch>
        </p:blipFill>
        <p:spPr>
          <a:xfrm>
            <a:off x="6709643" y="2222091"/>
            <a:ext cx="750926" cy="1046235"/>
          </a:xfrm>
          <a:prstGeom prst="rect">
            <a:avLst/>
          </a:prstGeom>
        </p:spPr>
      </p:pic>
      <p:pic>
        <p:nvPicPr>
          <p:cNvPr id="21" name="Picture 20">
            <a:extLst>
              <a:ext uri="{FF2B5EF4-FFF2-40B4-BE49-F238E27FC236}">
                <a16:creationId xmlns:a16="http://schemas.microsoft.com/office/drawing/2014/main" id="{BEDF90AE-EC60-963F-CDCC-C341CAC436E3}"/>
              </a:ext>
            </a:extLst>
          </p:cNvPr>
          <p:cNvPicPr>
            <a:picLocks noChangeAspect="1"/>
          </p:cNvPicPr>
          <p:nvPr/>
        </p:nvPicPr>
        <p:blipFill>
          <a:blip r:embed="rId11"/>
          <a:stretch>
            <a:fillRect/>
          </a:stretch>
        </p:blipFill>
        <p:spPr>
          <a:xfrm>
            <a:off x="8071573" y="2170072"/>
            <a:ext cx="742489" cy="1088421"/>
          </a:xfrm>
          <a:prstGeom prst="rect">
            <a:avLst/>
          </a:prstGeom>
        </p:spPr>
      </p:pic>
      <p:pic>
        <p:nvPicPr>
          <p:cNvPr id="23" name="Picture 22">
            <a:extLst>
              <a:ext uri="{FF2B5EF4-FFF2-40B4-BE49-F238E27FC236}">
                <a16:creationId xmlns:a16="http://schemas.microsoft.com/office/drawing/2014/main" id="{A194A3C5-F84D-75E5-5D9B-2333DB727A51}"/>
              </a:ext>
            </a:extLst>
          </p:cNvPr>
          <p:cNvPicPr>
            <a:picLocks noChangeAspect="1"/>
          </p:cNvPicPr>
          <p:nvPr/>
        </p:nvPicPr>
        <p:blipFill>
          <a:blip r:embed="rId12"/>
          <a:stretch>
            <a:fillRect/>
          </a:stretch>
        </p:blipFill>
        <p:spPr>
          <a:xfrm>
            <a:off x="9492811" y="2193990"/>
            <a:ext cx="759364" cy="1054672"/>
          </a:xfrm>
          <a:prstGeom prst="rect">
            <a:avLst/>
          </a:prstGeom>
        </p:spPr>
      </p:pic>
      <p:pic>
        <p:nvPicPr>
          <p:cNvPr id="25" name="Picture 24">
            <a:extLst>
              <a:ext uri="{FF2B5EF4-FFF2-40B4-BE49-F238E27FC236}">
                <a16:creationId xmlns:a16="http://schemas.microsoft.com/office/drawing/2014/main" id="{47921C49-A058-D04F-FD20-02376D4381DB}"/>
              </a:ext>
            </a:extLst>
          </p:cNvPr>
          <p:cNvPicPr>
            <a:picLocks noChangeAspect="1"/>
          </p:cNvPicPr>
          <p:nvPr/>
        </p:nvPicPr>
        <p:blipFill>
          <a:blip r:embed="rId13"/>
          <a:stretch>
            <a:fillRect/>
          </a:stretch>
        </p:blipFill>
        <p:spPr>
          <a:xfrm>
            <a:off x="10919832" y="2490692"/>
            <a:ext cx="750926" cy="767801"/>
          </a:xfrm>
          <a:prstGeom prst="rect">
            <a:avLst/>
          </a:prstGeom>
        </p:spPr>
      </p:pic>
      <p:pic>
        <p:nvPicPr>
          <p:cNvPr id="27" name="Picture 26">
            <a:extLst>
              <a:ext uri="{FF2B5EF4-FFF2-40B4-BE49-F238E27FC236}">
                <a16:creationId xmlns:a16="http://schemas.microsoft.com/office/drawing/2014/main" id="{774081D5-7F90-8B7C-022F-EEB044E08D1B}"/>
              </a:ext>
            </a:extLst>
          </p:cNvPr>
          <p:cNvPicPr>
            <a:picLocks noChangeAspect="1"/>
          </p:cNvPicPr>
          <p:nvPr/>
        </p:nvPicPr>
        <p:blipFill>
          <a:blip r:embed="rId14"/>
          <a:stretch>
            <a:fillRect/>
          </a:stretch>
        </p:blipFill>
        <p:spPr>
          <a:xfrm>
            <a:off x="9492811" y="4471070"/>
            <a:ext cx="736842" cy="753216"/>
          </a:xfrm>
          <a:prstGeom prst="rect">
            <a:avLst/>
          </a:prstGeom>
        </p:spPr>
      </p:pic>
      <p:pic>
        <p:nvPicPr>
          <p:cNvPr id="29" name="Picture 28">
            <a:extLst>
              <a:ext uri="{FF2B5EF4-FFF2-40B4-BE49-F238E27FC236}">
                <a16:creationId xmlns:a16="http://schemas.microsoft.com/office/drawing/2014/main" id="{CF138F5D-7BDC-9661-50C2-F3A9E57DD362}"/>
              </a:ext>
            </a:extLst>
          </p:cNvPr>
          <p:cNvPicPr>
            <a:picLocks noChangeAspect="1"/>
          </p:cNvPicPr>
          <p:nvPr/>
        </p:nvPicPr>
        <p:blipFill>
          <a:blip r:embed="rId15"/>
          <a:stretch>
            <a:fillRect/>
          </a:stretch>
        </p:blipFill>
        <p:spPr>
          <a:xfrm>
            <a:off x="10968433" y="4438321"/>
            <a:ext cx="736842" cy="785965"/>
          </a:xfrm>
          <a:prstGeom prst="rect">
            <a:avLst/>
          </a:prstGeom>
        </p:spPr>
      </p:pic>
      <p:pic>
        <p:nvPicPr>
          <p:cNvPr id="31" name="Picture 30">
            <a:extLst>
              <a:ext uri="{FF2B5EF4-FFF2-40B4-BE49-F238E27FC236}">
                <a16:creationId xmlns:a16="http://schemas.microsoft.com/office/drawing/2014/main" id="{C7B1B2A7-7C64-E29E-7C24-CC55CFA93D28}"/>
              </a:ext>
            </a:extLst>
          </p:cNvPr>
          <p:cNvPicPr>
            <a:picLocks noChangeAspect="1"/>
          </p:cNvPicPr>
          <p:nvPr/>
        </p:nvPicPr>
        <p:blipFill>
          <a:blip r:embed="rId16"/>
          <a:stretch>
            <a:fillRect/>
          </a:stretch>
        </p:blipFill>
        <p:spPr>
          <a:xfrm>
            <a:off x="1945960" y="4491538"/>
            <a:ext cx="720467" cy="712280"/>
          </a:xfrm>
          <a:prstGeom prst="rect">
            <a:avLst/>
          </a:prstGeom>
        </p:spPr>
      </p:pic>
      <p:sp>
        <p:nvSpPr>
          <p:cNvPr id="32" name="TextBox 31">
            <a:extLst>
              <a:ext uri="{FF2B5EF4-FFF2-40B4-BE49-F238E27FC236}">
                <a16:creationId xmlns:a16="http://schemas.microsoft.com/office/drawing/2014/main" id="{2E144C5A-146A-6C86-A56E-459DE7FA6565}"/>
              </a:ext>
            </a:extLst>
          </p:cNvPr>
          <p:cNvSpPr txBox="1"/>
          <p:nvPr/>
        </p:nvSpPr>
        <p:spPr>
          <a:xfrm>
            <a:off x="3701999" y="657621"/>
            <a:ext cx="5112063" cy="923330"/>
          </a:xfrm>
          <a:prstGeom prst="rect">
            <a:avLst/>
          </a:prstGeom>
          <a:noFill/>
        </p:spPr>
        <p:txBody>
          <a:bodyPr wrap="square" rtlCol="0">
            <a:spAutoFit/>
          </a:bodyPr>
          <a:lstStyle/>
          <a:p>
            <a:pPr marL="285750" indent="-285750">
              <a:buFont typeface="Arial" panose="020B0604020202020204" pitchFamily="34" charset="0"/>
              <a:buChar char="•"/>
            </a:pPr>
            <a:r>
              <a:rPr lang="en-US" dirty="0"/>
              <a:t>Rows (periods) = energy levels</a:t>
            </a:r>
          </a:p>
          <a:p>
            <a:pPr marL="285750" indent="-285750">
              <a:buFont typeface="Arial" panose="020B0604020202020204" pitchFamily="34" charset="0"/>
              <a:buChar char="•"/>
            </a:pPr>
            <a:r>
              <a:rPr lang="en-US" dirty="0"/>
              <a:t>Columns (groups) = valence electrons</a:t>
            </a:r>
          </a:p>
          <a:p>
            <a:pPr marL="285750" indent="-285750">
              <a:buFont typeface="Arial" panose="020B0604020202020204" pitchFamily="34" charset="0"/>
              <a:buChar char="•"/>
            </a:pPr>
            <a:r>
              <a:rPr lang="en-US" dirty="0"/>
              <a:t>Columns (groups) = predicted charge (usually)</a:t>
            </a:r>
          </a:p>
        </p:txBody>
      </p:sp>
      <p:sp>
        <p:nvSpPr>
          <p:cNvPr id="3" name="TextBox 2">
            <a:extLst>
              <a:ext uri="{FF2B5EF4-FFF2-40B4-BE49-F238E27FC236}">
                <a16:creationId xmlns:a16="http://schemas.microsoft.com/office/drawing/2014/main" id="{394D1821-D7FD-787E-5D3A-A3A61CD8329E}"/>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3.6</a:t>
            </a:r>
          </a:p>
        </p:txBody>
      </p:sp>
      <p:sp>
        <p:nvSpPr>
          <p:cNvPr id="6" name="TextBox 5">
            <a:extLst>
              <a:ext uri="{FF2B5EF4-FFF2-40B4-BE49-F238E27FC236}">
                <a16:creationId xmlns:a16="http://schemas.microsoft.com/office/drawing/2014/main" id="{DAA28731-B255-7D59-D056-E9B61A9526AC}"/>
              </a:ext>
            </a:extLst>
          </p:cNvPr>
          <p:cNvSpPr txBox="1"/>
          <p:nvPr/>
        </p:nvSpPr>
        <p:spPr>
          <a:xfrm>
            <a:off x="3523587" y="4491538"/>
            <a:ext cx="5112063" cy="923330"/>
          </a:xfrm>
          <a:prstGeom prst="rect">
            <a:avLst/>
          </a:prstGeom>
          <a:noFill/>
        </p:spPr>
        <p:txBody>
          <a:bodyPr wrap="square" rtlCol="0">
            <a:spAutoFit/>
          </a:bodyPr>
          <a:lstStyle/>
          <a:p>
            <a:r>
              <a:rPr lang="en-US" dirty="0"/>
              <a:t>Octet Rule (Chapter 4.4)</a:t>
            </a:r>
          </a:p>
          <a:p>
            <a:r>
              <a:rPr lang="en-US" dirty="0"/>
              <a:t>Guideline that states that main group atoms will “want” 8 electrons </a:t>
            </a:r>
          </a:p>
        </p:txBody>
      </p:sp>
    </p:spTree>
    <p:extLst>
      <p:ext uri="{BB962C8B-B14F-4D97-AF65-F5344CB8AC3E}">
        <p14:creationId xmlns:p14="http://schemas.microsoft.com/office/powerpoint/2010/main" val="1717343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57F45-D191-75F8-1A34-A1429EAB79BD}"/>
              </a:ext>
            </a:extLst>
          </p:cNvPr>
          <p:cNvSpPr>
            <a:spLocks noGrp="1"/>
          </p:cNvSpPr>
          <p:nvPr>
            <p:ph type="title"/>
          </p:nvPr>
        </p:nvSpPr>
        <p:spPr/>
        <p:txBody>
          <a:bodyPr/>
          <a:lstStyle/>
          <a:p>
            <a:r>
              <a:rPr lang="en-US" dirty="0"/>
              <a:t>Lewis Structures</a:t>
            </a:r>
          </a:p>
        </p:txBody>
      </p:sp>
      <p:sp>
        <p:nvSpPr>
          <p:cNvPr id="3" name="Content Placeholder 2">
            <a:extLst>
              <a:ext uri="{FF2B5EF4-FFF2-40B4-BE49-F238E27FC236}">
                <a16:creationId xmlns:a16="http://schemas.microsoft.com/office/drawing/2014/main" id="{849415C4-55E0-2A6D-F28A-EFE5D3A0C54F}"/>
              </a:ext>
            </a:extLst>
          </p:cNvPr>
          <p:cNvSpPr>
            <a:spLocks noGrp="1"/>
          </p:cNvSpPr>
          <p:nvPr>
            <p:ph idx="1"/>
          </p:nvPr>
        </p:nvSpPr>
        <p:spPr/>
        <p:txBody>
          <a:bodyPr/>
          <a:lstStyle/>
          <a:p>
            <a:endParaRPr lang="en-US"/>
          </a:p>
        </p:txBody>
      </p:sp>
      <p:sp>
        <p:nvSpPr>
          <p:cNvPr id="4" name="TextBox 3">
            <a:extLst>
              <a:ext uri="{FF2B5EF4-FFF2-40B4-BE49-F238E27FC236}">
                <a16:creationId xmlns:a16="http://schemas.microsoft.com/office/drawing/2014/main" id="{60A2B16C-0698-68B7-3086-B0F6F80AC188}"/>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4.4</a:t>
            </a:r>
          </a:p>
        </p:txBody>
      </p:sp>
      <p:pic>
        <p:nvPicPr>
          <p:cNvPr id="6" name="Picture 5">
            <a:extLst>
              <a:ext uri="{FF2B5EF4-FFF2-40B4-BE49-F238E27FC236}">
                <a16:creationId xmlns:a16="http://schemas.microsoft.com/office/drawing/2014/main" id="{4B6BA547-BB32-D636-ABA3-8F625B79E255}"/>
              </a:ext>
            </a:extLst>
          </p:cNvPr>
          <p:cNvPicPr>
            <a:picLocks noChangeAspect="1"/>
          </p:cNvPicPr>
          <p:nvPr/>
        </p:nvPicPr>
        <p:blipFill>
          <a:blip r:embed="rId2"/>
          <a:stretch>
            <a:fillRect/>
          </a:stretch>
        </p:blipFill>
        <p:spPr>
          <a:xfrm>
            <a:off x="1334046" y="1333207"/>
            <a:ext cx="3172268" cy="4191585"/>
          </a:xfrm>
          <a:prstGeom prst="rect">
            <a:avLst/>
          </a:prstGeom>
        </p:spPr>
      </p:pic>
      <p:pic>
        <p:nvPicPr>
          <p:cNvPr id="8" name="Picture 7">
            <a:extLst>
              <a:ext uri="{FF2B5EF4-FFF2-40B4-BE49-F238E27FC236}">
                <a16:creationId xmlns:a16="http://schemas.microsoft.com/office/drawing/2014/main" id="{59D13BD9-5534-8373-94C0-304051380A0A}"/>
              </a:ext>
            </a:extLst>
          </p:cNvPr>
          <p:cNvPicPr>
            <a:picLocks noChangeAspect="1"/>
          </p:cNvPicPr>
          <p:nvPr/>
        </p:nvPicPr>
        <p:blipFill>
          <a:blip r:embed="rId3"/>
          <a:stretch>
            <a:fillRect/>
          </a:stretch>
        </p:blipFill>
        <p:spPr>
          <a:xfrm>
            <a:off x="4503894" y="1323375"/>
            <a:ext cx="3181794" cy="4220164"/>
          </a:xfrm>
          <a:prstGeom prst="rect">
            <a:avLst/>
          </a:prstGeom>
        </p:spPr>
      </p:pic>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5460AC7F-CF5C-1964-5ACE-2C79B82AE221}"/>
                  </a:ext>
                </a:extLst>
              </p14:cNvPr>
              <p14:cNvContentPartPr/>
              <p14:nvPr/>
            </p14:nvContentPartPr>
            <p14:xfrm>
              <a:off x="6325920" y="1548360"/>
              <a:ext cx="2387160" cy="560160"/>
            </p14:xfrm>
          </p:contentPart>
        </mc:Choice>
        <mc:Fallback xmlns="">
          <p:pic>
            <p:nvPicPr>
              <p:cNvPr id="5" name="Ink 4">
                <a:extLst>
                  <a:ext uri="{FF2B5EF4-FFF2-40B4-BE49-F238E27FC236}">
                    <a16:creationId xmlns:a16="http://schemas.microsoft.com/office/drawing/2014/main" id="{5460AC7F-CF5C-1964-5ACE-2C79B82AE221}"/>
                  </a:ext>
                </a:extLst>
              </p:cNvPr>
              <p:cNvPicPr/>
              <p:nvPr/>
            </p:nvPicPr>
            <p:blipFill>
              <a:blip r:embed="rId5"/>
              <a:stretch>
                <a:fillRect/>
              </a:stretch>
            </p:blipFill>
            <p:spPr>
              <a:xfrm>
                <a:off x="6316560" y="1539000"/>
                <a:ext cx="2405880" cy="578880"/>
              </a:xfrm>
              <a:prstGeom prst="rect">
                <a:avLst/>
              </a:prstGeom>
            </p:spPr>
          </p:pic>
        </mc:Fallback>
      </mc:AlternateContent>
    </p:spTree>
    <p:extLst>
      <p:ext uri="{BB962C8B-B14F-4D97-AF65-F5344CB8AC3E}">
        <p14:creationId xmlns:p14="http://schemas.microsoft.com/office/powerpoint/2010/main" val="18308028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07452-FDC2-87A4-2847-A3E45602C4C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21F3143-101B-07AC-9DEE-8A845050106E}"/>
              </a:ext>
            </a:extLst>
          </p:cNvPr>
          <p:cNvSpPr>
            <a:spLocks noGrp="1"/>
          </p:cNvSpPr>
          <p:nvPr>
            <p:ph idx="1"/>
          </p:nvPr>
        </p:nvSpPr>
        <p:spPr/>
        <p:txBody>
          <a:bodyPr/>
          <a:lstStyle/>
          <a:p>
            <a:r>
              <a:rPr lang="en-US" dirty="0"/>
              <a:t>Draw the </a:t>
            </a:r>
            <a:r>
              <a:rPr lang="en-US" dirty="0" err="1"/>
              <a:t>lewis</a:t>
            </a:r>
            <a:r>
              <a:rPr lang="en-US" dirty="0"/>
              <a:t> structure for sodium.</a:t>
            </a:r>
          </a:p>
          <a:p>
            <a:endParaRPr lang="en-US" dirty="0"/>
          </a:p>
          <a:p>
            <a:r>
              <a:rPr lang="en-US" dirty="0"/>
              <a:t>Draw the </a:t>
            </a:r>
            <a:r>
              <a:rPr lang="en-US" dirty="0" err="1"/>
              <a:t>lewis</a:t>
            </a:r>
            <a:r>
              <a:rPr lang="en-US" dirty="0"/>
              <a:t> structure for helium.</a:t>
            </a:r>
          </a:p>
          <a:p>
            <a:endParaRPr lang="en-US" dirty="0"/>
          </a:p>
          <a:p>
            <a:r>
              <a:rPr lang="en-US" dirty="0"/>
              <a:t>Draw the </a:t>
            </a:r>
            <a:r>
              <a:rPr lang="en-US" dirty="0" err="1"/>
              <a:t>lewis</a:t>
            </a:r>
            <a:r>
              <a:rPr lang="en-US" dirty="0"/>
              <a:t> structure for phosphorous.</a:t>
            </a:r>
          </a:p>
          <a:p>
            <a:endParaRPr lang="en-US" dirty="0"/>
          </a:p>
          <a:p>
            <a:r>
              <a:rPr lang="en-US" dirty="0"/>
              <a:t>Draw the </a:t>
            </a:r>
            <a:r>
              <a:rPr lang="en-US" dirty="0" err="1"/>
              <a:t>lewis</a:t>
            </a:r>
            <a:r>
              <a:rPr lang="en-US" dirty="0"/>
              <a:t> structure for calcium.</a:t>
            </a:r>
          </a:p>
        </p:txBody>
      </p:sp>
    </p:spTree>
    <p:extLst>
      <p:ext uri="{BB962C8B-B14F-4D97-AF65-F5344CB8AC3E}">
        <p14:creationId xmlns:p14="http://schemas.microsoft.com/office/powerpoint/2010/main" val="2975294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2F2C6-A556-5B76-99A4-212A4D827F11}"/>
              </a:ext>
            </a:extLst>
          </p:cNvPr>
          <p:cNvSpPr>
            <a:spLocks noGrp="1"/>
          </p:cNvSpPr>
          <p:nvPr>
            <p:ph type="title"/>
          </p:nvPr>
        </p:nvSpPr>
        <p:spPr/>
        <p:txBody>
          <a:bodyPr/>
          <a:lstStyle/>
          <a:p>
            <a:r>
              <a:rPr lang="en-US" dirty="0"/>
              <a:t>Octet Rule</a:t>
            </a:r>
          </a:p>
        </p:txBody>
      </p:sp>
      <p:sp>
        <p:nvSpPr>
          <p:cNvPr id="3" name="Content Placeholder 2">
            <a:extLst>
              <a:ext uri="{FF2B5EF4-FFF2-40B4-BE49-F238E27FC236}">
                <a16:creationId xmlns:a16="http://schemas.microsoft.com/office/drawing/2014/main" id="{751E63C7-BA38-8555-49DB-FBB8150B9A9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C4D5042-1041-8C90-CB1B-69457AA619BB}"/>
              </a:ext>
            </a:extLst>
          </p:cNvPr>
          <p:cNvPicPr>
            <a:picLocks noChangeAspect="1"/>
          </p:cNvPicPr>
          <p:nvPr/>
        </p:nvPicPr>
        <p:blipFill>
          <a:blip r:embed="rId3"/>
          <a:stretch>
            <a:fillRect/>
          </a:stretch>
        </p:blipFill>
        <p:spPr>
          <a:xfrm>
            <a:off x="1134522" y="708076"/>
            <a:ext cx="9812119" cy="838317"/>
          </a:xfrm>
          <a:prstGeom prst="rect">
            <a:avLst/>
          </a:prstGeom>
        </p:spPr>
      </p:pic>
      <p:pic>
        <p:nvPicPr>
          <p:cNvPr id="6" name="Picture 5">
            <a:extLst>
              <a:ext uri="{FF2B5EF4-FFF2-40B4-BE49-F238E27FC236}">
                <a16:creationId xmlns:a16="http://schemas.microsoft.com/office/drawing/2014/main" id="{4374D12F-C646-4886-9A47-E92F22FAA4C0}"/>
              </a:ext>
            </a:extLst>
          </p:cNvPr>
          <p:cNvPicPr>
            <a:picLocks noChangeAspect="1"/>
          </p:cNvPicPr>
          <p:nvPr/>
        </p:nvPicPr>
        <p:blipFill>
          <a:blip r:embed="rId4"/>
          <a:stretch>
            <a:fillRect/>
          </a:stretch>
        </p:blipFill>
        <p:spPr>
          <a:xfrm>
            <a:off x="714860" y="1711563"/>
            <a:ext cx="839323" cy="4579462"/>
          </a:xfrm>
          <a:prstGeom prst="rect">
            <a:avLst/>
          </a:prstGeom>
        </p:spPr>
      </p:pic>
      <p:sp>
        <p:nvSpPr>
          <p:cNvPr id="7" name="TextBox 6">
            <a:extLst>
              <a:ext uri="{FF2B5EF4-FFF2-40B4-BE49-F238E27FC236}">
                <a16:creationId xmlns:a16="http://schemas.microsoft.com/office/drawing/2014/main" id="{0A40478D-160B-FA5A-9251-027CA7FBD219}"/>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3.6 and 4.4</a:t>
            </a:r>
          </a:p>
        </p:txBody>
      </p:sp>
    </p:spTree>
    <p:extLst>
      <p:ext uri="{BB962C8B-B14F-4D97-AF65-F5344CB8AC3E}">
        <p14:creationId xmlns:p14="http://schemas.microsoft.com/office/powerpoint/2010/main" val="1808162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1FAD2-E5DC-809E-B276-6BC44D925994}"/>
              </a:ext>
            </a:extLst>
          </p:cNvPr>
          <p:cNvSpPr>
            <a:spLocks noGrp="1"/>
          </p:cNvSpPr>
          <p:nvPr>
            <p:ph type="title"/>
          </p:nvPr>
        </p:nvSpPr>
        <p:spPr/>
        <p:txBody>
          <a:bodyPr/>
          <a:lstStyle/>
          <a:p>
            <a:r>
              <a:rPr lang="en-US" dirty="0"/>
              <a:t>Ionic Bonds (ionic compounds)</a:t>
            </a:r>
          </a:p>
        </p:txBody>
      </p:sp>
      <p:sp>
        <p:nvSpPr>
          <p:cNvPr id="3" name="Content Placeholder 2">
            <a:extLst>
              <a:ext uri="{FF2B5EF4-FFF2-40B4-BE49-F238E27FC236}">
                <a16:creationId xmlns:a16="http://schemas.microsoft.com/office/drawing/2014/main" id="{8C5565C2-A0DB-8117-CBDF-EBCDE04CFC4B}"/>
              </a:ext>
            </a:extLst>
          </p:cNvPr>
          <p:cNvSpPr>
            <a:spLocks noGrp="1"/>
          </p:cNvSpPr>
          <p:nvPr>
            <p:ph idx="1"/>
          </p:nvPr>
        </p:nvSpPr>
        <p:spPr>
          <a:xfrm>
            <a:off x="631722" y="871896"/>
            <a:ext cx="10515600" cy="4351338"/>
          </a:xfrm>
        </p:spPr>
        <p:txBody>
          <a:bodyPr/>
          <a:lstStyle/>
          <a:p>
            <a:r>
              <a:rPr lang="en-US" dirty="0"/>
              <a:t>Metal + Nonmetal</a:t>
            </a:r>
          </a:p>
          <a:p>
            <a:r>
              <a:rPr lang="en-US" dirty="0"/>
              <a:t>Metal = gives away electrons, nonmetal = takes electrons</a:t>
            </a:r>
          </a:p>
        </p:txBody>
      </p:sp>
      <p:sp>
        <p:nvSpPr>
          <p:cNvPr id="4" name="TextBox 2">
            <a:extLst>
              <a:ext uri="{FF2B5EF4-FFF2-40B4-BE49-F238E27FC236}">
                <a16:creationId xmlns:a16="http://schemas.microsoft.com/office/drawing/2014/main" id="{8DBA5B64-6DB9-8B1F-7818-C048CB0DEF38}"/>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3.7</a:t>
            </a:r>
          </a:p>
        </p:txBody>
      </p:sp>
      <p:pic>
        <p:nvPicPr>
          <p:cNvPr id="6" name="Picture 5">
            <a:extLst>
              <a:ext uri="{FF2B5EF4-FFF2-40B4-BE49-F238E27FC236}">
                <a16:creationId xmlns:a16="http://schemas.microsoft.com/office/drawing/2014/main" id="{ABD73FC5-A035-AB7F-4B1F-614DAB42D2D6}"/>
              </a:ext>
            </a:extLst>
          </p:cNvPr>
          <p:cNvPicPr>
            <a:picLocks noChangeAspect="1"/>
          </p:cNvPicPr>
          <p:nvPr/>
        </p:nvPicPr>
        <p:blipFill>
          <a:blip r:embed="rId2"/>
          <a:stretch>
            <a:fillRect/>
          </a:stretch>
        </p:blipFill>
        <p:spPr>
          <a:xfrm>
            <a:off x="1178709" y="2128382"/>
            <a:ext cx="9077561" cy="4181023"/>
          </a:xfrm>
          <a:prstGeom prst="rect">
            <a:avLst/>
          </a:prstGeom>
        </p:spPr>
      </p:pic>
    </p:spTree>
    <p:extLst>
      <p:ext uri="{BB962C8B-B14F-4D97-AF65-F5344CB8AC3E}">
        <p14:creationId xmlns:p14="http://schemas.microsoft.com/office/powerpoint/2010/main" val="2667079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A1E7F-2DEF-A9A2-181E-7538B8BFFB82}"/>
              </a:ext>
            </a:extLst>
          </p:cNvPr>
          <p:cNvSpPr>
            <a:spLocks noGrp="1"/>
          </p:cNvSpPr>
          <p:nvPr>
            <p:ph type="title"/>
          </p:nvPr>
        </p:nvSpPr>
        <p:spPr/>
        <p:txBody>
          <a:bodyPr/>
          <a:lstStyle/>
          <a:p>
            <a:r>
              <a:rPr lang="en-US" dirty="0"/>
              <a:t>The Periodic Table</a:t>
            </a:r>
          </a:p>
        </p:txBody>
      </p:sp>
      <p:pic>
        <p:nvPicPr>
          <p:cNvPr id="6" name="Content Placeholder 5" descr="A periodic table of elements&#10;&#10;Description automatically generated">
            <a:extLst>
              <a:ext uri="{FF2B5EF4-FFF2-40B4-BE49-F238E27FC236}">
                <a16:creationId xmlns:a16="http://schemas.microsoft.com/office/drawing/2014/main" id="{739C4116-F9CE-4DA7-732D-44BFDEA59027}"/>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39119"/>
          <a:stretch/>
        </p:blipFill>
        <p:spPr>
          <a:xfrm>
            <a:off x="267855" y="807152"/>
            <a:ext cx="11649375" cy="5542886"/>
          </a:xfrm>
        </p:spPr>
      </p:pic>
      <p:pic>
        <p:nvPicPr>
          <p:cNvPr id="7" name="Content Placeholder 5" descr="A periodic table of elements&#10;&#10;Description automatically generated">
            <a:extLst>
              <a:ext uri="{FF2B5EF4-FFF2-40B4-BE49-F238E27FC236}">
                <a16:creationId xmlns:a16="http://schemas.microsoft.com/office/drawing/2014/main" id="{C41878C2-2A9E-DF7F-31EA-86C82016BCF3}"/>
              </a:ext>
            </a:extLst>
          </p:cNvPr>
          <p:cNvPicPr>
            <a:picLocks noChangeAspect="1"/>
          </p:cNvPicPr>
          <p:nvPr/>
        </p:nvPicPr>
        <p:blipFill rotWithShape="1">
          <a:blip r:embed="rId3">
            <a:extLst>
              <a:ext uri="{28A0092B-C50C-407E-A947-70E740481C1C}">
                <a14:useLocalDpi xmlns:a14="http://schemas.microsoft.com/office/drawing/2010/main" val="0"/>
              </a:ext>
            </a:extLst>
          </a:blip>
          <a:srcRect t="81954" r="57015"/>
          <a:stretch/>
        </p:blipFill>
        <p:spPr>
          <a:xfrm>
            <a:off x="2649794" y="2027748"/>
            <a:ext cx="3446206" cy="1130710"/>
          </a:xfrm>
          <a:prstGeom prst="rect">
            <a:avLst/>
          </a:prstGeom>
        </p:spPr>
      </p:pic>
      <p:pic>
        <p:nvPicPr>
          <p:cNvPr id="8" name="Content Placeholder 5" descr="A periodic table of elements&#10;&#10;Description automatically generated">
            <a:extLst>
              <a:ext uri="{FF2B5EF4-FFF2-40B4-BE49-F238E27FC236}">
                <a16:creationId xmlns:a16="http://schemas.microsoft.com/office/drawing/2014/main" id="{4122F450-E118-827D-E538-1DB5DCD1CA7F}"/>
              </a:ext>
            </a:extLst>
          </p:cNvPr>
          <p:cNvPicPr>
            <a:picLocks noChangeAspect="1"/>
          </p:cNvPicPr>
          <p:nvPr/>
        </p:nvPicPr>
        <p:blipFill rotWithShape="1">
          <a:blip r:embed="rId3">
            <a:extLst>
              <a:ext uri="{28A0092B-C50C-407E-A947-70E740481C1C}">
                <a14:useLocalDpi xmlns:a14="http://schemas.microsoft.com/office/drawing/2010/main" val="0"/>
              </a:ext>
            </a:extLst>
          </a:blip>
          <a:srcRect l="74442" t="79522" b="2432"/>
          <a:stretch/>
        </p:blipFill>
        <p:spPr>
          <a:xfrm>
            <a:off x="8001075" y="341004"/>
            <a:ext cx="2535774" cy="1399306"/>
          </a:xfrm>
          <a:prstGeom prst="rect">
            <a:avLst/>
          </a:prstGeom>
        </p:spPr>
      </p:pic>
      <p:sp>
        <p:nvSpPr>
          <p:cNvPr id="3" name="TextBox 2">
            <a:extLst>
              <a:ext uri="{FF2B5EF4-FFF2-40B4-BE49-F238E27FC236}">
                <a16:creationId xmlns:a16="http://schemas.microsoft.com/office/drawing/2014/main" id="{8BF64F99-E942-4EEF-7573-398382F71058}"/>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3.6</a:t>
            </a:r>
          </a:p>
        </p:txBody>
      </p:sp>
    </p:spTree>
    <p:extLst>
      <p:ext uri="{BB962C8B-B14F-4D97-AF65-F5344CB8AC3E}">
        <p14:creationId xmlns:p14="http://schemas.microsoft.com/office/powerpoint/2010/main" val="29701309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71FC7-396B-1AE7-A46A-A30BFC378EC1}"/>
              </a:ext>
            </a:extLst>
          </p:cNvPr>
          <p:cNvSpPr>
            <a:spLocks noGrp="1"/>
          </p:cNvSpPr>
          <p:nvPr>
            <p:ph type="title"/>
          </p:nvPr>
        </p:nvSpPr>
        <p:spPr/>
        <p:txBody>
          <a:bodyPr/>
          <a:lstStyle/>
          <a:p>
            <a:r>
              <a:rPr lang="en-US" dirty="0"/>
              <a:t>The Periodic Table</a:t>
            </a:r>
          </a:p>
        </p:txBody>
      </p:sp>
      <p:pic>
        <p:nvPicPr>
          <p:cNvPr id="5" name="Content Placeholder 4" descr="A screenshot of a periodic table&#10;&#10;Description automatically generated">
            <a:extLst>
              <a:ext uri="{FF2B5EF4-FFF2-40B4-BE49-F238E27FC236}">
                <a16:creationId xmlns:a16="http://schemas.microsoft.com/office/drawing/2014/main" id="{046073BD-3A7B-596C-0148-32620D29BDAE}"/>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22224"/>
          <a:stretch/>
        </p:blipFill>
        <p:spPr>
          <a:xfrm>
            <a:off x="267855" y="903638"/>
            <a:ext cx="11794679" cy="5412298"/>
          </a:xfrm>
        </p:spPr>
      </p:pic>
      <p:sp>
        <p:nvSpPr>
          <p:cNvPr id="3" name="TextBox 2">
            <a:extLst>
              <a:ext uri="{FF2B5EF4-FFF2-40B4-BE49-F238E27FC236}">
                <a16:creationId xmlns:a16="http://schemas.microsoft.com/office/drawing/2014/main" id="{6F240C19-2FB0-753F-720C-DCA688E523A7}"/>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3.6</a:t>
            </a:r>
          </a:p>
        </p:txBody>
      </p:sp>
    </p:spTree>
    <p:extLst>
      <p:ext uri="{BB962C8B-B14F-4D97-AF65-F5344CB8AC3E}">
        <p14:creationId xmlns:p14="http://schemas.microsoft.com/office/powerpoint/2010/main" val="39205711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1FAD2-E5DC-809E-B276-6BC44D925994}"/>
              </a:ext>
            </a:extLst>
          </p:cNvPr>
          <p:cNvSpPr>
            <a:spLocks noGrp="1"/>
          </p:cNvSpPr>
          <p:nvPr>
            <p:ph type="title"/>
          </p:nvPr>
        </p:nvSpPr>
        <p:spPr/>
        <p:txBody>
          <a:bodyPr/>
          <a:lstStyle/>
          <a:p>
            <a:r>
              <a:rPr lang="en-US" dirty="0"/>
              <a:t>Ionic Bonds</a:t>
            </a:r>
          </a:p>
        </p:txBody>
      </p:sp>
      <p:sp>
        <p:nvSpPr>
          <p:cNvPr id="3" name="Content Placeholder 2">
            <a:extLst>
              <a:ext uri="{FF2B5EF4-FFF2-40B4-BE49-F238E27FC236}">
                <a16:creationId xmlns:a16="http://schemas.microsoft.com/office/drawing/2014/main" id="{8C5565C2-A0DB-8117-CBDF-EBCDE04CFC4B}"/>
              </a:ext>
            </a:extLst>
          </p:cNvPr>
          <p:cNvSpPr>
            <a:spLocks noGrp="1"/>
          </p:cNvSpPr>
          <p:nvPr>
            <p:ph idx="1"/>
          </p:nvPr>
        </p:nvSpPr>
        <p:spPr>
          <a:xfrm>
            <a:off x="631722" y="871896"/>
            <a:ext cx="10515600" cy="4351338"/>
          </a:xfrm>
        </p:spPr>
        <p:txBody>
          <a:bodyPr/>
          <a:lstStyle/>
          <a:p>
            <a:endParaRPr lang="en-US" dirty="0"/>
          </a:p>
        </p:txBody>
      </p:sp>
      <p:sp>
        <p:nvSpPr>
          <p:cNvPr id="4" name="TextBox 2">
            <a:extLst>
              <a:ext uri="{FF2B5EF4-FFF2-40B4-BE49-F238E27FC236}">
                <a16:creationId xmlns:a16="http://schemas.microsoft.com/office/drawing/2014/main" id="{8DBA5B64-6DB9-8B1F-7818-C048CB0DEF38}"/>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3.7</a:t>
            </a:r>
          </a:p>
        </p:txBody>
      </p:sp>
      <p:pic>
        <p:nvPicPr>
          <p:cNvPr id="6" name="Picture 5">
            <a:extLst>
              <a:ext uri="{FF2B5EF4-FFF2-40B4-BE49-F238E27FC236}">
                <a16:creationId xmlns:a16="http://schemas.microsoft.com/office/drawing/2014/main" id="{EDA6AD9A-15EF-F447-102B-4C2234E40077}"/>
              </a:ext>
            </a:extLst>
          </p:cNvPr>
          <p:cNvPicPr/>
          <p:nvPr/>
        </p:nvPicPr>
        <p:blipFill>
          <a:blip r:embed="rId2"/>
          <a:stretch>
            <a:fillRect/>
          </a:stretch>
        </p:blipFill>
        <p:spPr>
          <a:xfrm>
            <a:off x="178181" y="808539"/>
            <a:ext cx="11881132" cy="5700416"/>
          </a:xfrm>
          <a:prstGeom prst="rect">
            <a:avLst/>
          </a:prstGeom>
        </p:spPr>
      </p:pic>
      <p:sp>
        <p:nvSpPr>
          <p:cNvPr id="8" name="TextBox 7">
            <a:extLst>
              <a:ext uri="{FF2B5EF4-FFF2-40B4-BE49-F238E27FC236}">
                <a16:creationId xmlns:a16="http://schemas.microsoft.com/office/drawing/2014/main" id="{49E05CE0-B597-24C7-59F9-C2B150C14458}"/>
              </a:ext>
            </a:extLst>
          </p:cNvPr>
          <p:cNvSpPr txBox="1"/>
          <p:nvPr/>
        </p:nvSpPr>
        <p:spPr>
          <a:xfrm>
            <a:off x="483011" y="1986096"/>
            <a:ext cx="540774" cy="400110"/>
          </a:xfrm>
          <a:prstGeom prst="rect">
            <a:avLst/>
          </a:prstGeom>
          <a:noFill/>
        </p:spPr>
        <p:txBody>
          <a:bodyPr wrap="square" rtlCol="0" anchor="ctr">
            <a:spAutoFit/>
          </a:bodyPr>
          <a:lstStyle/>
          <a:p>
            <a:pPr algn="ctr"/>
            <a:r>
              <a:rPr lang="en-US" sz="2000" b="1" dirty="0"/>
              <a:t>H</a:t>
            </a:r>
            <a:r>
              <a:rPr lang="en-US" sz="2000" b="1" baseline="30000" dirty="0"/>
              <a:t>+</a:t>
            </a:r>
          </a:p>
        </p:txBody>
      </p:sp>
      <p:sp>
        <p:nvSpPr>
          <p:cNvPr id="9" name="TextBox 8">
            <a:extLst>
              <a:ext uri="{FF2B5EF4-FFF2-40B4-BE49-F238E27FC236}">
                <a16:creationId xmlns:a16="http://schemas.microsoft.com/office/drawing/2014/main" id="{9ED6AF8D-F4C9-8956-FC70-FFD3AED2F4F1}"/>
              </a:ext>
            </a:extLst>
          </p:cNvPr>
          <p:cNvSpPr txBox="1"/>
          <p:nvPr/>
        </p:nvSpPr>
        <p:spPr>
          <a:xfrm>
            <a:off x="8225914" y="2649773"/>
            <a:ext cx="540774" cy="400110"/>
          </a:xfrm>
          <a:prstGeom prst="rect">
            <a:avLst/>
          </a:prstGeom>
          <a:noFill/>
        </p:spPr>
        <p:txBody>
          <a:bodyPr wrap="square" rtlCol="0" anchor="ctr">
            <a:spAutoFit/>
          </a:bodyPr>
          <a:lstStyle/>
          <a:p>
            <a:pPr algn="ctr"/>
            <a:r>
              <a:rPr lang="en-US" sz="2000" b="1" dirty="0"/>
              <a:t>B</a:t>
            </a:r>
            <a:r>
              <a:rPr lang="en-US" sz="2000" b="1" baseline="30000" dirty="0"/>
              <a:t>3+</a:t>
            </a:r>
          </a:p>
        </p:txBody>
      </p:sp>
      <p:sp>
        <p:nvSpPr>
          <p:cNvPr id="10" name="Rectangle 9">
            <a:extLst>
              <a:ext uri="{FF2B5EF4-FFF2-40B4-BE49-F238E27FC236}">
                <a16:creationId xmlns:a16="http://schemas.microsoft.com/office/drawing/2014/main" id="{0B81C679-1CAA-5553-AAA8-75B9DEAC9531}"/>
              </a:ext>
            </a:extLst>
          </p:cNvPr>
          <p:cNvSpPr/>
          <p:nvPr/>
        </p:nvSpPr>
        <p:spPr>
          <a:xfrm>
            <a:off x="8868697" y="2546677"/>
            <a:ext cx="471948" cy="5032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3B879E84-5CD6-4144-6330-89E31BF889EF}"/>
              </a:ext>
            </a:extLst>
          </p:cNvPr>
          <p:cNvPicPr/>
          <p:nvPr/>
        </p:nvPicPr>
        <p:blipFill>
          <a:blip r:embed="rId3"/>
          <a:stretch>
            <a:fillRect/>
          </a:stretch>
        </p:blipFill>
        <p:spPr>
          <a:xfrm>
            <a:off x="3711290" y="3869960"/>
            <a:ext cx="525136" cy="515227"/>
          </a:xfrm>
          <a:prstGeom prst="rect">
            <a:avLst/>
          </a:prstGeom>
        </p:spPr>
      </p:pic>
      <p:pic>
        <p:nvPicPr>
          <p:cNvPr id="12" name="Picture 11">
            <a:extLst>
              <a:ext uri="{FF2B5EF4-FFF2-40B4-BE49-F238E27FC236}">
                <a16:creationId xmlns:a16="http://schemas.microsoft.com/office/drawing/2014/main" id="{E8B8B2EB-1F89-E1DA-9893-87B69F32D1B3}"/>
              </a:ext>
            </a:extLst>
          </p:cNvPr>
          <p:cNvPicPr/>
          <p:nvPr/>
        </p:nvPicPr>
        <p:blipFill>
          <a:blip r:embed="rId3"/>
          <a:stretch>
            <a:fillRect/>
          </a:stretch>
        </p:blipFill>
        <p:spPr>
          <a:xfrm>
            <a:off x="4354834" y="3850294"/>
            <a:ext cx="525136" cy="515227"/>
          </a:xfrm>
          <a:prstGeom prst="rect">
            <a:avLst/>
          </a:prstGeom>
        </p:spPr>
      </p:pic>
      <p:pic>
        <p:nvPicPr>
          <p:cNvPr id="13" name="Picture 12">
            <a:extLst>
              <a:ext uri="{FF2B5EF4-FFF2-40B4-BE49-F238E27FC236}">
                <a16:creationId xmlns:a16="http://schemas.microsoft.com/office/drawing/2014/main" id="{D1EE35E5-6788-1FFA-BE06-8E461E446FE6}"/>
              </a:ext>
            </a:extLst>
          </p:cNvPr>
          <p:cNvPicPr/>
          <p:nvPr/>
        </p:nvPicPr>
        <p:blipFill>
          <a:blip r:embed="rId3"/>
          <a:stretch>
            <a:fillRect/>
          </a:stretch>
        </p:blipFill>
        <p:spPr>
          <a:xfrm>
            <a:off x="4972591" y="3869959"/>
            <a:ext cx="525136" cy="515227"/>
          </a:xfrm>
          <a:prstGeom prst="rect">
            <a:avLst/>
          </a:prstGeom>
        </p:spPr>
      </p:pic>
      <p:pic>
        <p:nvPicPr>
          <p:cNvPr id="14" name="Picture 13">
            <a:extLst>
              <a:ext uri="{FF2B5EF4-FFF2-40B4-BE49-F238E27FC236}">
                <a16:creationId xmlns:a16="http://schemas.microsoft.com/office/drawing/2014/main" id="{C59EE258-3BD9-A389-2D3A-656D3A4C63A2}"/>
              </a:ext>
            </a:extLst>
          </p:cNvPr>
          <p:cNvPicPr/>
          <p:nvPr/>
        </p:nvPicPr>
        <p:blipFill>
          <a:blip r:embed="rId3"/>
          <a:stretch>
            <a:fillRect/>
          </a:stretch>
        </p:blipFill>
        <p:spPr>
          <a:xfrm>
            <a:off x="5616135" y="3885754"/>
            <a:ext cx="525136" cy="515227"/>
          </a:xfrm>
          <a:prstGeom prst="rect">
            <a:avLst/>
          </a:prstGeom>
        </p:spPr>
      </p:pic>
      <p:pic>
        <p:nvPicPr>
          <p:cNvPr id="15" name="Picture 14">
            <a:extLst>
              <a:ext uri="{FF2B5EF4-FFF2-40B4-BE49-F238E27FC236}">
                <a16:creationId xmlns:a16="http://schemas.microsoft.com/office/drawing/2014/main" id="{4929FFC3-7523-8C74-5493-642A403BA742}"/>
              </a:ext>
            </a:extLst>
          </p:cNvPr>
          <p:cNvPicPr/>
          <p:nvPr/>
        </p:nvPicPr>
        <p:blipFill>
          <a:blip r:embed="rId3"/>
          <a:stretch>
            <a:fillRect/>
          </a:stretch>
        </p:blipFill>
        <p:spPr>
          <a:xfrm>
            <a:off x="6259679" y="3889716"/>
            <a:ext cx="525136" cy="515227"/>
          </a:xfrm>
          <a:prstGeom prst="rect">
            <a:avLst/>
          </a:prstGeom>
        </p:spPr>
      </p:pic>
      <p:pic>
        <p:nvPicPr>
          <p:cNvPr id="16" name="Picture 15">
            <a:extLst>
              <a:ext uri="{FF2B5EF4-FFF2-40B4-BE49-F238E27FC236}">
                <a16:creationId xmlns:a16="http://schemas.microsoft.com/office/drawing/2014/main" id="{B9A69AF2-4C3B-0CA6-6430-BCE09298BA1A}"/>
              </a:ext>
            </a:extLst>
          </p:cNvPr>
          <p:cNvPicPr/>
          <p:nvPr/>
        </p:nvPicPr>
        <p:blipFill>
          <a:blip r:embed="rId3"/>
          <a:stretch>
            <a:fillRect/>
          </a:stretch>
        </p:blipFill>
        <p:spPr>
          <a:xfrm>
            <a:off x="6897100" y="3893609"/>
            <a:ext cx="525136" cy="515227"/>
          </a:xfrm>
          <a:prstGeom prst="rect">
            <a:avLst/>
          </a:prstGeom>
        </p:spPr>
      </p:pic>
      <p:pic>
        <p:nvPicPr>
          <p:cNvPr id="17" name="Picture 16">
            <a:extLst>
              <a:ext uri="{FF2B5EF4-FFF2-40B4-BE49-F238E27FC236}">
                <a16:creationId xmlns:a16="http://schemas.microsoft.com/office/drawing/2014/main" id="{4B941D73-40F5-B851-D0CD-FA7D47C500EF}"/>
              </a:ext>
            </a:extLst>
          </p:cNvPr>
          <p:cNvPicPr/>
          <p:nvPr/>
        </p:nvPicPr>
        <p:blipFill>
          <a:blip r:embed="rId3"/>
          <a:stretch>
            <a:fillRect/>
          </a:stretch>
        </p:blipFill>
        <p:spPr>
          <a:xfrm>
            <a:off x="7553854" y="4516131"/>
            <a:ext cx="525136" cy="515227"/>
          </a:xfrm>
          <a:prstGeom prst="rect">
            <a:avLst/>
          </a:prstGeom>
        </p:spPr>
      </p:pic>
      <p:pic>
        <p:nvPicPr>
          <p:cNvPr id="18" name="Picture 17">
            <a:extLst>
              <a:ext uri="{FF2B5EF4-FFF2-40B4-BE49-F238E27FC236}">
                <a16:creationId xmlns:a16="http://schemas.microsoft.com/office/drawing/2014/main" id="{B4B0395E-C9F9-C87C-C179-32228CE6817A}"/>
              </a:ext>
            </a:extLst>
          </p:cNvPr>
          <p:cNvPicPr/>
          <p:nvPr/>
        </p:nvPicPr>
        <p:blipFill>
          <a:blip r:embed="rId3"/>
          <a:stretch>
            <a:fillRect/>
          </a:stretch>
        </p:blipFill>
        <p:spPr>
          <a:xfrm>
            <a:off x="6262398" y="5164415"/>
            <a:ext cx="525136" cy="515227"/>
          </a:xfrm>
          <a:prstGeom prst="rect">
            <a:avLst/>
          </a:prstGeom>
        </p:spPr>
      </p:pic>
      <p:pic>
        <p:nvPicPr>
          <p:cNvPr id="19" name="Picture 18">
            <a:extLst>
              <a:ext uri="{FF2B5EF4-FFF2-40B4-BE49-F238E27FC236}">
                <a16:creationId xmlns:a16="http://schemas.microsoft.com/office/drawing/2014/main" id="{B2A7A5D0-6918-C460-EA49-0907D0DB7A62}"/>
              </a:ext>
            </a:extLst>
          </p:cNvPr>
          <p:cNvPicPr/>
          <p:nvPr/>
        </p:nvPicPr>
        <p:blipFill>
          <a:blip r:embed="rId3"/>
          <a:stretch>
            <a:fillRect/>
          </a:stretch>
        </p:blipFill>
        <p:spPr>
          <a:xfrm>
            <a:off x="6922417" y="5197460"/>
            <a:ext cx="525136" cy="515227"/>
          </a:xfrm>
          <a:prstGeom prst="rect">
            <a:avLst/>
          </a:prstGeom>
        </p:spPr>
      </p:pic>
      <p:pic>
        <p:nvPicPr>
          <p:cNvPr id="20" name="Picture 19">
            <a:extLst>
              <a:ext uri="{FF2B5EF4-FFF2-40B4-BE49-F238E27FC236}">
                <a16:creationId xmlns:a16="http://schemas.microsoft.com/office/drawing/2014/main" id="{F0A69006-318C-3724-C78F-1C66646943F3}"/>
              </a:ext>
            </a:extLst>
          </p:cNvPr>
          <p:cNvPicPr/>
          <p:nvPr/>
        </p:nvPicPr>
        <p:blipFill>
          <a:blip r:embed="rId3"/>
          <a:stretch>
            <a:fillRect/>
          </a:stretch>
        </p:blipFill>
        <p:spPr>
          <a:xfrm>
            <a:off x="7553854" y="5189636"/>
            <a:ext cx="543367" cy="559653"/>
          </a:xfrm>
          <a:prstGeom prst="rect">
            <a:avLst/>
          </a:prstGeom>
        </p:spPr>
      </p:pic>
    </p:spTree>
    <p:extLst>
      <p:ext uri="{BB962C8B-B14F-4D97-AF65-F5344CB8AC3E}">
        <p14:creationId xmlns:p14="http://schemas.microsoft.com/office/powerpoint/2010/main" val="39345146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C79BD-D8F1-E706-6875-9EFEF6A0AFAA}"/>
              </a:ext>
            </a:extLst>
          </p:cNvPr>
          <p:cNvSpPr>
            <a:spLocks noGrp="1"/>
          </p:cNvSpPr>
          <p:nvPr>
            <p:ph type="title"/>
          </p:nvPr>
        </p:nvSpPr>
        <p:spPr/>
        <p:txBody>
          <a:bodyPr/>
          <a:lstStyle/>
          <a:p>
            <a:r>
              <a:rPr lang="en-US" dirty="0"/>
              <a:t>Polyatomic Ions</a:t>
            </a:r>
          </a:p>
        </p:txBody>
      </p:sp>
      <p:sp>
        <p:nvSpPr>
          <p:cNvPr id="3" name="Content Placeholder 2">
            <a:extLst>
              <a:ext uri="{FF2B5EF4-FFF2-40B4-BE49-F238E27FC236}">
                <a16:creationId xmlns:a16="http://schemas.microsoft.com/office/drawing/2014/main" id="{4063B82C-0B7B-A8AE-E052-777246AF0B3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0FDE2C27-133B-D44F-49ED-D65DCBAE5F5F}"/>
              </a:ext>
            </a:extLst>
          </p:cNvPr>
          <p:cNvPicPr>
            <a:picLocks noChangeAspect="1"/>
          </p:cNvPicPr>
          <p:nvPr/>
        </p:nvPicPr>
        <p:blipFill>
          <a:blip r:embed="rId2"/>
          <a:stretch>
            <a:fillRect/>
          </a:stretch>
        </p:blipFill>
        <p:spPr>
          <a:xfrm>
            <a:off x="479911" y="723144"/>
            <a:ext cx="4782217" cy="476316"/>
          </a:xfrm>
          <a:prstGeom prst="rect">
            <a:avLst/>
          </a:prstGeom>
        </p:spPr>
      </p:pic>
      <p:pic>
        <p:nvPicPr>
          <p:cNvPr id="7" name="Picture 6">
            <a:extLst>
              <a:ext uri="{FF2B5EF4-FFF2-40B4-BE49-F238E27FC236}">
                <a16:creationId xmlns:a16="http://schemas.microsoft.com/office/drawing/2014/main" id="{E0893BEC-B008-4482-13A7-1765057E884B}"/>
              </a:ext>
            </a:extLst>
          </p:cNvPr>
          <p:cNvPicPr>
            <a:picLocks noChangeAspect="1"/>
          </p:cNvPicPr>
          <p:nvPr/>
        </p:nvPicPr>
        <p:blipFill>
          <a:blip r:embed="rId2"/>
          <a:stretch>
            <a:fillRect/>
          </a:stretch>
        </p:blipFill>
        <p:spPr>
          <a:xfrm>
            <a:off x="6402334" y="690976"/>
            <a:ext cx="4782217" cy="476316"/>
          </a:xfrm>
          <a:prstGeom prst="rect">
            <a:avLst/>
          </a:prstGeom>
        </p:spPr>
      </p:pic>
      <p:pic>
        <p:nvPicPr>
          <p:cNvPr id="9" name="Picture 8">
            <a:extLst>
              <a:ext uri="{FF2B5EF4-FFF2-40B4-BE49-F238E27FC236}">
                <a16:creationId xmlns:a16="http://schemas.microsoft.com/office/drawing/2014/main" id="{05925353-B1E4-7AED-4678-38D2107E09CF}"/>
              </a:ext>
            </a:extLst>
          </p:cNvPr>
          <p:cNvPicPr>
            <a:picLocks noChangeAspect="1"/>
          </p:cNvPicPr>
          <p:nvPr/>
        </p:nvPicPr>
        <p:blipFill rotWithShape="1">
          <a:blip r:embed="rId3"/>
          <a:srcRect b="13837"/>
          <a:stretch/>
        </p:blipFill>
        <p:spPr>
          <a:xfrm>
            <a:off x="508490" y="1199461"/>
            <a:ext cx="4753638" cy="5310670"/>
          </a:xfrm>
          <a:prstGeom prst="rect">
            <a:avLst/>
          </a:prstGeom>
        </p:spPr>
      </p:pic>
      <p:pic>
        <p:nvPicPr>
          <p:cNvPr id="11" name="Picture 10">
            <a:extLst>
              <a:ext uri="{FF2B5EF4-FFF2-40B4-BE49-F238E27FC236}">
                <a16:creationId xmlns:a16="http://schemas.microsoft.com/office/drawing/2014/main" id="{DB2C4E0F-864B-44FC-E3E4-E2986E40D4E5}"/>
              </a:ext>
            </a:extLst>
          </p:cNvPr>
          <p:cNvPicPr>
            <a:picLocks noChangeAspect="1"/>
          </p:cNvPicPr>
          <p:nvPr/>
        </p:nvPicPr>
        <p:blipFill>
          <a:blip r:embed="rId4"/>
          <a:stretch>
            <a:fillRect/>
          </a:stretch>
        </p:blipFill>
        <p:spPr>
          <a:xfrm>
            <a:off x="6412273" y="1148158"/>
            <a:ext cx="4734586" cy="5706271"/>
          </a:xfrm>
          <a:prstGeom prst="rect">
            <a:avLst/>
          </a:prstGeom>
        </p:spPr>
      </p:pic>
    </p:spTree>
    <p:extLst>
      <p:ext uri="{BB962C8B-B14F-4D97-AF65-F5344CB8AC3E}">
        <p14:creationId xmlns:p14="http://schemas.microsoft.com/office/powerpoint/2010/main" val="91423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F7152-46A4-C8B1-8F29-26B069307CA1}"/>
              </a:ext>
            </a:extLst>
          </p:cNvPr>
          <p:cNvSpPr>
            <a:spLocks noGrp="1"/>
          </p:cNvSpPr>
          <p:nvPr>
            <p:ph type="title"/>
          </p:nvPr>
        </p:nvSpPr>
        <p:spPr/>
        <p:txBody>
          <a:bodyPr/>
          <a:lstStyle/>
          <a:p>
            <a:r>
              <a:rPr lang="en-US" dirty="0"/>
              <a:t>Ions</a:t>
            </a:r>
          </a:p>
        </p:txBody>
      </p:sp>
      <p:sp>
        <p:nvSpPr>
          <p:cNvPr id="3" name="Content Placeholder 2">
            <a:extLst>
              <a:ext uri="{FF2B5EF4-FFF2-40B4-BE49-F238E27FC236}">
                <a16:creationId xmlns:a16="http://schemas.microsoft.com/office/drawing/2014/main" id="{4A54EC97-500F-65A4-7AC3-1D53183F8AE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CB317C3-CFBE-F750-8387-D91278763041}"/>
              </a:ext>
            </a:extLst>
          </p:cNvPr>
          <p:cNvPicPr>
            <a:picLocks noChangeAspect="1"/>
          </p:cNvPicPr>
          <p:nvPr/>
        </p:nvPicPr>
        <p:blipFill>
          <a:blip r:embed="rId2"/>
          <a:stretch>
            <a:fillRect/>
          </a:stretch>
        </p:blipFill>
        <p:spPr>
          <a:xfrm>
            <a:off x="1539391" y="681037"/>
            <a:ext cx="9002381" cy="1095528"/>
          </a:xfrm>
          <a:prstGeom prst="rect">
            <a:avLst/>
          </a:prstGeom>
        </p:spPr>
      </p:pic>
      <p:sp>
        <p:nvSpPr>
          <p:cNvPr id="6" name="TextBox 2">
            <a:extLst>
              <a:ext uri="{FF2B5EF4-FFF2-40B4-BE49-F238E27FC236}">
                <a16:creationId xmlns:a16="http://schemas.microsoft.com/office/drawing/2014/main" id="{7BE56C4E-A20D-7550-EBE7-6AE56CE24B3E}"/>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3.7</a:t>
            </a:r>
          </a:p>
        </p:txBody>
      </p:sp>
    </p:spTree>
    <p:extLst>
      <p:ext uri="{BB962C8B-B14F-4D97-AF65-F5344CB8AC3E}">
        <p14:creationId xmlns:p14="http://schemas.microsoft.com/office/powerpoint/2010/main" val="2067506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29535-2854-41D4-362F-2C986AFFB48F}"/>
              </a:ext>
            </a:extLst>
          </p:cNvPr>
          <p:cNvSpPr>
            <a:spLocks noGrp="1"/>
          </p:cNvSpPr>
          <p:nvPr>
            <p:ph type="title"/>
          </p:nvPr>
        </p:nvSpPr>
        <p:spPr/>
        <p:txBody>
          <a:bodyPr/>
          <a:lstStyle/>
          <a:p>
            <a:r>
              <a:rPr lang="en-US" dirty="0"/>
              <a:t>Ionic Bonds</a:t>
            </a:r>
          </a:p>
        </p:txBody>
      </p:sp>
      <p:sp>
        <p:nvSpPr>
          <p:cNvPr id="3" name="Content Placeholder 2">
            <a:extLst>
              <a:ext uri="{FF2B5EF4-FFF2-40B4-BE49-F238E27FC236}">
                <a16:creationId xmlns:a16="http://schemas.microsoft.com/office/drawing/2014/main" id="{351EC4F8-ADFA-F54F-7DC4-00A902FE0CCC}"/>
              </a:ext>
            </a:extLst>
          </p:cNvPr>
          <p:cNvSpPr>
            <a:spLocks noGrp="1"/>
          </p:cNvSpPr>
          <p:nvPr>
            <p:ph idx="1"/>
          </p:nvPr>
        </p:nvSpPr>
        <p:spPr/>
        <p:txBody>
          <a:bodyPr/>
          <a:lstStyle/>
          <a:p>
            <a:endParaRPr lang="en-US"/>
          </a:p>
        </p:txBody>
      </p:sp>
      <p:sp>
        <p:nvSpPr>
          <p:cNvPr id="4" name="TextBox 2">
            <a:extLst>
              <a:ext uri="{FF2B5EF4-FFF2-40B4-BE49-F238E27FC236}">
                <a16:creationId xmlns:a16="http://schemas.microsoft.com/office/drawing/2014/main" id="{4F0C0359-5E50-7BEF-20AB-BC268A53FF8C}"/>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4.4</a:t>
            </a:r>
          </a:p>
        </p:txBody>
      </p:sp>
      <p:pic>
        <p:nvPicPr>
          <p:cNvPr id="6" name="Picture 5">
            <a:extLst>
              <a:ext uri="{FF2B5EF4-FFF2-40B4-BE49-F238E27FC236}">
                <a16:creationId xmlns:a16="http://schemas.microsoft.com/office/drawing/2014/main" id="{75A084B7-6951-840A-92DA-C800DAE00E82}"/>
              </a:ext>
            </a:extLst>
          </p:cNvPr>
          <p:cNvPicPr>
            <a:picLocks noChangeAspect="1"/>
          </p:cNvPicPr>
          <p:nvPr/>
        </p:nvPicPr>
        <p:blipFill>
          <a:blip r:embed="rId2"/>
          <a:stretch>
            <a:fillRect/>
          </a:stretch>
        </p:blipFill>
        <p:spPr>
          <a:xfrm>
            <a:off x="1108966" y="685417"/>
            <a:ext cx="9974067" cy="5487166"/>
          </a:xfrm>
          <a:prstGeom prst="rect">
            <a:avLst/>
          </a:prstGeom>
        </p:spPr>
      </p:pic>
    </p:spTree>
    <p:extLst>
      <p:ext uri="{BB962C8B-B14F-4D97-AF65-F5344CB8AC3E}">
        <p14:creationId xmlns:p14="http://schemas.microsoft.com/office/powerpoint/2010/main" val="636434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9B7AC-D70D-9D5A-DE8D-B2A85AEEF2D3}"/>
              </a:ext>
            </a:extLst>
          </p:cNvPr>
          <p:cNvSpPr>
            <a:spLocks noGrp="1"/>
          </p:cNvSpPr>
          <p:nvPr>
            <p:ph type="title"/>
          </p:nvPr>
        </p:nvSpPr>
        <p:spPr/>
        <p:txBody>
          <a:bodyPr/>
          <a:lstStyle/>
          <a:p>
            <a:r>
              <a:rPr lang="en-US" dirty="0"/>
              <a:t>Ionic Bonds</a:t>
            </a:r>
          </a:p>
        </p:txBody>
      </p:sp>
      <p:sp>
        <p:nvSpPr>
          <p:cNvPr id="3" name="Content Placeholder 2">
            <a:extLst>
              <a:ext uri="{FF2B5EF4-FFF2-40B4-BE49-F238E27FC236}">
                <a16:creationId xmlns:a16="http://schemas.microsoft.com/office/drawing/2014/main" id="{0C94029A-93FD-88FC-B4B2-A8620065771A}"/>
              </a:ext>
            </a:extLst>
          </p:cNvPr>
          <p:cNvSpPr>
            <a:spLocks noGrp="1"/>
          </p:cNvSpPr>
          <p:nvPr>
            <p:ph idx="1"/>
          </p:nvPr>
        </p:nvSpPr>
        <p:spPr/>
        <p:txBody>
          <a:bodyPr/>
          <a:lstStyle/>
          <a:p>
            <a:r>
              <a:rPr lang="en-US" dirty="0"/>
              <a:t>Make neutral compounds</a:t>
            </a:r>
          </a:p>
          <a:p>
            <a:r>
              <a:rPr lang="en-US" dirty="0"/>
              <a:t>The charges of the ions should add up to 0.</a:t>
            </a:r>
          </a:p>
          <a:p>
            <a:r>
              <a:rPr lang="en-US" dirty="0"/>
              <a:t>You can’t change the charge of the ions but you can just “find” additional ions with the same charge so the charges add up to 0.</a:t>
            </a:r>
          </a:p>
        </p:txBody>
      </p:sp>
    </p:spTree>
    <p:extLst>
      <p:ext uri="{BB962C8B-B14F-4D97-AF65-F5344CB8AC3E}">
        <p14:creationId xmlns:p14="http://schemas.microsoft.com/office/powerpoint/2010/main" val="1114037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29535-2854-41D4-362F-2C986AFFB48F}"/>
              </a:ext>
            </a:extLst>
          </p:cNvPr>
          <p:cNvSpPr>
            <a:spLocks noGrp="1"/>
          </p:cNvSpPr>
          <p:nvPr>
            <p:ph type="title"/>
          </p:nvPr>
        </p:nvSpPr>
        <p:spPr/>
        <p:txBody>
          <a:bodyPr/>
          <a:lstStyle/>
          <a:p>
            <a:r>
              <a:rPr lang="en-US" dirty="0"/>
              <a:t>Ionic Bonds</a:t>
            </a:r>
          </a:p>
        </p:txBody>
      </p:sp>
      <p:sp>
        <p:nvSpPr>
          <p:cNvPr id="5" name="TextBox 4">
            <a:extLst>
              <a:ext uri="{FF2B5EF4-FFF2-40B4-BE49-F238E27FC236}">
                <a16:creationId xmlns:a16="http://schemas.microsoft.com/office/drawing/2014/main" id="{184B836A-2721-F35B-3F12-028B02B72732}"/>
              </a:ext>
            </a:extLst>
          </p:cNvPr>
          <p:cNvSpPr txBox="1"/>
          <p:nvPr/>
        </p:nvSpPr>
        <p:spPr>
          <a:xfrm>
            <a:off x="953728" y="1503884"/>
            <a:ext cx="1641987" cy="461665"/>
          </a:xfrm>
          <a:prstGeom prst="rect">
            <a:avLst/>
          </a:prstGeom>
          <a:noFill/>
        </p:spPr>
        <p:txBody>
          <a:bodyPr wrap="square" rtlCol="0">
            <a:spAutoFit/>
          </a:bodyPr>
          <a:lstStyle/>
          <a:p>
            <a:r>
              <a:rPr lang="en-US" sz="2400" b="1" dirty="0"/>
              <a:t>KF</a:t>
            </a:r>
            <a:endParaRPr lang="en-US" sz="2400" b="1" baseline="30000" dirty="0"/>
          </a:p>
        </p:txBody>
      </p:sp>
      <p:sp>
        <p:nvSpPr>
          <p:cNvPr id="7" name="TextBox 6">
            <a:extLst>
              <a:ext uri="{FF2B5EF4-FFF2-40B4-BE49-F238E27FC236}">
                <a16:creationId xmlns:a16="http://schemas.microsoft.com/office/drawing/2014/main" id="{E0B0C4AA-AC72-C69B-5FFC-F74C03F52821}"/>
              </a:ext>
            </a:extLst>
          </p:cNvPr>
          <p:cNvSpPr txBox="1"/>
          <p:nvPr/>
        </p:nvSpPr>
        <p:spPr>
          <a:xfrm>
            <a:off x="953727" y="3429000"/>
            <a:ext cx="1641987" cy="461665"/>
          </a:xfrm>
          <a:prstGeom prst="rect">
            <a:avLst/>
          </a:prstGeom>
          <a:noFill/>
        </p:spPr>
        <p:txBody>
          <a:bodyPr wrap="square" rtlCol="0">
            <a:spAutoFit/>
          </a:bodyPr>
          <a:lstStyle/>
          <a:p>
            <a:r>
              <a:rPr lang="en-US" sz="2400" b="1" dirty="0"/>
              <a:t>Li</a:t>
            </a:r>
            <a:r>
              <a:rPr lang="en-US" sz="2400" b="1" baseline="-25000" dirty="0"/>
              <a:t>2</a:t>
            </a:r>
            <a:r>
              <a:rPr lang="en-US" sz="2400" b="1" dirty="0"/>
              <a:t>S</a:t>
            </a:r>
            <a:endParaRPr lang="en-US" sz="2400" b="1" baseline="30000" dirty="0"/>
          </a:p>
        </p:txBody>
      </p:sp>
      <p:sp>
        <p:nvSpPr>
          <p:cNvPr id="8" name="TextBox 7">
            <a:extLst>
              <a:ext uri="{FF2B5EF4-FFF2-40B4-BE49-F238E27FC236}">
                <a16:creationId xmlns:a16="http://schemas.microsoft.com/office/drawing/2014/main" id="{A082CA1A-BC49-8FA8-C20B-FD0958256444}"/>
              </a:ext>
            </a:extLst>
          </p:cNvPr>
          <p:cNvSpPr txBox="1"/>
          <p:nvPr/>
        </p:nvSpPr>
        <p:spPr>
          <a:xfrm>
            <a:off x="953726" y="5354116"/>
            <a:ext cx="1641987" cy="461665"/>
          </a:xfrm>
          <a:prstGeom prst="rect">
            <a:avLst/>
          </a:prstGeom>
          <a:noFill/>
        </p:spPr>
        <p:txBody>
          <a:bodyPr wrap="square" rtlCol="0">
            <a:spAutoFit/>
          </a:bodyPr>
          <a:lstStyle/>
          <a:p>
            <a:r>
              <a:rPr lang="en-US" sz="2400" b="1" dirty="0"/>
              <a:t>BaBr</a:t>
            </a:r>
            <a:r>
              <a:rPr lang="en-US" sz="2400" b="1" baseline="-25000" dirty="0"/>
              <a:t>2</a:t>
            </a:r>
            <a:endParaRPr lang="en-US" sz="2400" b="1" baseline="30000" dirty="0"/>
          </a:p>
        </p:txBody>
      </p:sp>
    </p:spTree>
    <p:extLst>
      <p:ext uri="{BB962C8B-B14F-4D97-AF65-F5344CB8AC3E}">
        <p14:creationId xmlns:p14="http://schemas.microsoft.com/office/powerpoint/2010/main" val="1847045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F7152-46A4-C8B1-8F29-26B069307CA1}"/>
              </a:ext>
            </a:extLst>
          </p:cNvPr>
          <p:cNvSpPr>
            <a:spLocks noGrp="1"/>
          </p:cNvSpPr>
          <p:nvPr>
            <p:ph type="title"/>
          </p:nvPr>
        </p:nvSpPr>
        <p:spPr/>
        <p:txBody>
          <a:bodyPr/>
          <a:lstStyle/>
          <a:p>
            <a:r>
              <a:rPr lang="en-US" dirty="0"/>
              <a:t>Ionic Bonds</a:t>
            </a:r>
          </a:p>
        </p:txBody>
      </p:sp>
      <p:sp>
        <p:nvSpPr>
          <p:cNvPr id="3" name="Content Placeholder 2">
            <a:extLst>
              <a:ext uri="{FF2B5EF4-FFF2-40B4-BE49-F238E27FC236}">
                <a16:creationId xmlns:a16="http://schemas.microsoft.com/office/drawing/2014/main" id="{4A54EC97-500F-65A4-7AC3-1D53183F8AE8}"/>
              </a:ext>
            </a:extLst>
          </p:cNvPr>
          <p:cNvSpPr>
            <a:spLocks noGrp="1"/>
          </p:cNvSpPr>
          <p:nvPr>
            <p:ph idx="1"/>
          </p:nvPr>
        </p:nvSpPr>
        <p:spPr/>
        <p:txBody>
          <a:bodyPr/>
          <a:lstStyle/>
          <a:p>
            <a:endParaRPr lang="en-US" dirty="0"/>
          </a:p>
        </p:txBody>
      </p:sp>
      <p:sp>
        <p:nvSpPr>
          <p:cNvPr id="6" name="TextBox 2">
            <a:extLst>
              <a:ext uri="{FF2B5EF4-FFF2-40B4-BE49-F238E27FC236}">
                <a16:creationId xmlns:a16="http://schemas.microsoft.com/office/drawing/2014/main" id="{7BE56C4E-A20D-7550-EBE7-6AE56CE24B3E}"/>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3.7</a:t>
            </a:r>
          </a:p>
        </p:txBody>
      </p:sp>
      <p:pic>
        <p:nvPicPr>
          <p:cNvPr id="7" name="Picture 6">
            <a:extLst>
              <a:ext uri="{FF2B5EF4-FFF2-40B4-BE49-F238E27FC236}">
                <a16:creationId xmlns:a16="http://schemas.microsoft.com/office/drawing/2014/main" id="{DF55144E-738C-8D25-5440-A79E72D5CB91}"/>
              </a:ext>
            </a:extLst>
          </p:cNvPr>
          <p:cNvPicPr>
            <a:picLocks noChangeAspect="1"/>
          </p:cNvPicPr>
          <p:nvPr/>
        </p:nvPicPr>
        <p:blipFill>
          <a:blip r:embed="rId2"/>
          <a:stretch>
            <a:fillRect/>
          </a:stretch>
        </p:blipFill>
        <p:spPr>
          <a:xfrm>
            <a:off x="1399519" y="681037"/>
            <a:ext cx="9392961" cy="1028844"/>
          </a:xfrm>
          <a:prstGeom prst="rect">
            <a:avLst/>
          </a:prstGeom>
        </p:spPr>
      </p:pic>
    </p:spTree>
    <p:extLst>
      <p:ext uri="{BB962C8B-B14F-4D97-AF65-F5344CB8AC3E}">
        <p14:creationId xmlns:p14="http://schemas.microsoft.com/office/powerpoint/2010/main" val="16277933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F7152-46A4-C8B1-8F29-26B069307CA1}"/>
              </a:ext>
            </a:extLst>
          </p:cNvPr>
          <p:cNvSpPr>
            <a:spLocks noGrp="1"/>
          </p:cNvSpPr>
          <p:nvPr>
            <p:ph type="title"/>
          </p:nvPr>
        </p:nvSpPr>
        <p:spPr/>
        <p:txBody>
          <a:bodyPr/>
          <a:lstStyle/>
          <a:p>
            <a:r>
              <a:rPr lang="en-US" dirty="0"/>
              <a:t>Ionic Bonds</a:t>
            </a:r>
          </a:p>
        </p:txBody>
      </p:sp>
      <p:sp>
        <p:nvSpPr>
          <p:cNvPr id="3" name="Content Placeholder 2">
            <a:extLst>
              <a:ext uri="{FF2B5EF4-FFF2-40B4-BE49-F238E27FC236}">
                <a16:creationId xmlns:a16="http://schemas.microsoft.com/office/drawing/2014/main" id="{4A54EC97-500F-65A4-7AC3-1D53183F8AE8}"/>
              </a:ext>
            </a:extLst>
          </p:cNvPr>
          <p:cNvSpPr>
            <a:spLocks noGrp="1"/>
          </p:cNvSpPr>
          <p:nvPr>
            <p:ph idx="1"/>
          </p:nvPr>
        </p:nvSpPr>
        <p:spPr/>
        <p:txBody>
          <a:bodyPr/>
          <a:lstStyle/>
          <a:p>
            <a:endParaRPr lang="en-US"/>
          </a:p>
        </p:txBody>
      </p:sp>
      <p:sp>
        <p:nvSpPr>
          <p:cNvPr id="6" name="TextBox 2">
            <a:extLst>
              <a:ext uri="{FF2B5EF4-FFF2-40B4-BE49-F238E27FC236}">
                <a16:creationId xmlns:a16="http://schemas.microsoft.com/office/drawing/2014/main" id="{7BE56C4E-A20D-7550-EBE7-6AE56CE24B3E}"/>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3.7</a:t>
            </a:r>
          </a:p>
        </p:txBody>
      </p:sp>
      <p:pic>
        <p:nvPicPr>
          <p:cNvPr id="5" name="Picture 4">
            <a:extLst>
              <a:ext uri="{FF2B5EF4-FFF2-40B4-BE49-F238E27FC236}">
                <a16:creationId xmlns:a16="http://schemas.microsoft.com/office/drawing/2014/main" id="{C5BF47D9-735B-BBC1-76F1-F6E331B4B8E9}"/>
              </a:ext>
            </a:extLst>
          </p:cNvPr>
          <p:cNvPicPr>
            <a:picLocks noChangeAspect="1"/>
          </p:cNvPicPr>
          <p:nvPr/>
        </p:nvPicPr>
        <p:blipFill>
          <a:blip r:embed="rId2"/>
          <a:stretch>
            <a:fillRect/>
          </a:stretch>
        </p:blipFill>
        <p:spPr>
          <a:xfrm>
            <a:off x="1364822" y="602673"/>
            <a:ext cx="9069066" cy="1133633"/>
          </a:xfrm>
          <a:prstGeom prst="rect">
            <a:avLst/>
          </a:prstGeom>
        </p:spPr>
      </p:pic>
    </p:spTree>
    <p:extLst>
      <p:ext uri="{BB962C8B-B14F-4D97-AF65-F5344CB8AC3E}">
        <p14:creationId xmlns:p14="http://schemas.microsoft.com/office/powerpoint/2010/main" val="42760037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3D906-33EC-EE2F-373E-18DFF8210A12}"/>
              </a:ext>
            </a:extLst>
          </p:cNvPr>
          <p:cNvSpPr>
            <a:spLocks noGrp="1"/>
          </p:cNvSpPr>
          <p:nvPr>
            <p:ph type="title"/>
          </p:nvPr>
        </p:nvSpPr>
        <p:spPr/>
        <p:txBody>
          <a:bodyPr/>
          <a:lstStyle/>
          <a:p>
            <a:r>
              <a:rPr lang="en-US" dirty="0"/>
              <a:t>Ionic Bonds</a:t>
            </a:r>
          </a:p>
        </p:txBody>
      </p:sp>
      <p:sp>
        <p:nvSpPr>
          <p:cNvPr id="3" name="Content Placeholder 2">
            <a:extLst>
              <a:ext uri="{FF2B5EF4-FFF2-40B4-BE49-F238E27FC236}">
                <a16:creationId xmlns:a16="http://schemas.microsoft.com/office/drawing/2014/main" id="{0980EB9F-3ED2-2C05-3B4C-C05EF7BE9D9B}"/>
              </a:ext>
            </a:extLst>
          </p:cNvPr>
          <p:cNvSpPr>
            <a:spLocks noGrp="1"/>
          </p:cNvSpPr>
          <p:nvPr>
            <p:ph idx="1"/>
          </p:nvPr>
        </p:nvSpPr>
        <p:spPr/>
        <p:txBody>
          <a:bodyPr/>
          <a:lstStyle/>
          <a:p>
            <a:r>
              <a:rPr lang="en-US" dirty="0"/>
              <a:t>Ionic compounds</a:t>
            </a:r>
          </a:p>
          <a:p>
            <a:pPr lvl="1"/>
            <a:r>
              <a:rPr lang="en-US" dirty="0"/>
              <a:t>Held together by ionic bonds (+/- charges)</a:t>
            </a:r>
          </a:p>
          <a:p>
            <a:pPr lvl="1"/>
            <a:r>
              <a:rPr lang="en-US" dirty="0"/>
              <a:t>Ionic bonds are formed by atoms giving and taking electrons</a:t>
            </a:r>
          </a:p>
          <a:p>
            <a:pPr lvl="1"/>
            <a:r>
              <a:rPr lang="en-US" dirty="0"/>
              <a:t>Occurs between metals and nonmetals</a:t>
            </a:r>
          </a:p>
          <a:p>
            <a:pPr lvl="1"/>
            <a:r>
              <a:rPr lang="en-US" dirty="0"/>
              <a:t>Usually comes apart in water</a:t>
            </a:r>
          </a:p>
        </p:txBody>
      </p:sp>
    </p:spTree>
    <p:extLst>
      <p:ext uri="{BB962C8B-B14F-4D97-AF65-F5344CB8AC3E}">
        <p14:creationId xmlns:p14="http://schemas.microsoft.com/office/powerpoint/2010/main" val="1843656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C2C3-EE7A-C37F-8465-67016C90D0B9}"/>
              </a:ext>
            </a:extLst>
          </p:cNvPr>
          <p:cNvSpPr>
            <a:spLocks noGrp="1"/>
          </p:cNvSpPr>
          <p:nvPr>
            <p:ph type="ctrTitle"/>
          </p:nvPr>
        </p:nvSpPr>
        <p:spPr/>
        <p:txBody>
          <a:bodyPr>
            <a:normAutofit/>
          </a:bodyPr>
          <a:lstStyle/>
          <a:p>
            <a:r>
              <a:rPr lang="en-US" dirty="0"/>
              <a:t>Lewis Structures and Covalent Bonds</a:t>
            </a:r>
          </a:p>
        </p:txBody>
      </p:sp>
      <p:sp>
        <p:nvSpPr>
          <p:cNvPr id="3" name="Subtitle 2">
            <a:extLst>
              <a:ext uri="{FF2B5EF4-FFF2-40B4-BE49-F238E27FC236}">
                <a16:creationId xmlns:a16="http://schemas.microsoft.com/office/drawing/2014/main" id="{FAE6C167-8755-0957-EC44-727CF70712E3}"/>
              </a:ext>
            </a:extLst>
          </p:cNvPr>
          <p:cNvSpPr>
            <a:spLocks noGrp="1"/>
          </p:cNvSpPr>
          <p:nvPr>
            <p:ph type="subTitle" idx="1"/>
          </p:nvPr>
        </p:nvSpPr>
        <p:spPr>
          <a:xfrm>
            <a:off x="1524000" y="3602038"/>
            <a:ext cx="9144000" cy="2387600"/>
          </a:xfrm>
        </p:spPr>
        <p:txBody>
          <a:bodyPr>
            <a:normAutofit/>
          </a:bodyPr>
          <a:lstStyle/>
          <a:p>
            <a:pPr marL="342900" indent="-342900" algn="l">
              <a:buFont typeface="Arial" panose="020B0604020202020204" pitchFamily="34" charset="0"/>
              <a:buChar char="•"/>
            </a:pPr>
            <a:r>
              <a:rPr lang="en-US" dirty="0"/>
              <a:t>Chapter 4.4 (Lewis Symbols and Structures)</a:t>
            </a:r>
          </a:p>
          <a:p>
            <a:pPr marL="342900" indent="-342900" algn="l">
              <a:buFont typeface="Arial" panose="020B0604020202020204" pitchFamily="34" charset="0"/>
              <a:buChar char="•"/>
            </a:pPr>
            <a:r>
              <a:rPr lang="en-US" dirty="0"/>
              <a:t>Chapter 3.7 (Ionic and Molecular Compounds)</a:t>
            </a:r>
          </a:p>
          <a:p>
            <a:pPr marL="342900" indent="-342900" algn="l">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3661DBAF-79F6-EE03-C3C2-451A2FAC53B1}"/>
              </a:ext>
            </a:extLst>
          </p:cNvPr>
          <p:cNvSpPr txBox="1"/>
          <p:nvPr/>
        </p:nvSpPr>
        <p:spPr>
          <a:xfrm>
            <a:off x="462116" y="6086168"/>
            <a:ext cx="11375923" cy="523220"/>
          </a:xfrm>
          <a:prstGeom prst="rect">
            <a:avLst/>
          </a:prstGeom>
          <a:noFill/>
        </p:spPr>
        <p:txBody>
          <a:bodyPr wrap="square" rtlCol="0">
            <a:spAutoFit/>
          </a:bodyPr>
          <a:lstStyle/>
          <a:p>
            <a:r>
              <a:rPr lang="en-US" sz="1400" dirty="0"/>
              <a:t>Adapted From: </a:t>
            </a:r>
            <a:r>
              <a:rPr lang="en-US" sz="1400" i="0" dirty="0">
                <a:effectLst/>
                <a:highlight>
                  <a:srgbClr val="FFFFFF"/>
                </a:highlight>
              </a:rPr>
              <a:t>Paul Flowers, Edward J. </a:t>
            </a:r>
            <a:r>
              <a:rPr lang="en-US" sz="1400" i="0" dirty="0" err="1">
                <a:effectLst/>
                <a:highlight>
                  <a:srgbClr val="FFFFFF"/>
                </a:highlight>
              </a:rPr>
              <a:t>Neth</a:t>
            </a:r>
            <a:r>
              <a:rPr lang="en-US" sz="1400" i="0" dirty="0">
                <a:effectLst/>
                <a:highlight>
                  <a:srgbClr val="FFFFFF"/>
                </a:highlight>
              </a:rPr>
              <a:t>, William R. Robinson, PhD, Klaus </a:t>
            </a:r>
            <a:r>
              <a:rPr lang="en-US" sz="1400" i="0" dirty="0" err="1">
                <a:effectLst/>
                <a:highlight>
                  <a:srgbClr val="FFFFFF"/>
                </a:highlight>
              </a:rPr>
              <a:t>Theopold</a:t>
            </a:r>
            <a:r>
              <a:rPr lang="en-US" sz="1400" i="0" dirty="0">
                <a:effectLst/>
                <a:highlight>
                  <a:srgbClr val="FFFFFF"/>
                </a:highlight>
              </a:rPr>
              <a:t>, Richard Langley; Chemistry: Atoms First</a:t>
            </a:r>
            <a:r>
              <a:rPr lang="en-US" sz="1400" dirty="0">
                <a:highlight>
                  <a:srgbClr val="FFFFFF"/>
                </a:highlight>
              </a:rPr>
              <a:t> 2e; OpenStax; Feb 14, 2019; Houston Texas; https://openstax.org/books/chemistry-atoms-first-2e/pages/1-introduction</a:t>
            </a:r>
            <a:endParaRPr lang="en-US" sz="1400" dirty="0"/>
          </a:p>
        </p:txBody>
      </p:sp>
    </p:spTree>
    <p:extLst>
      <p:ext uri="{BB962C8B-B14F-4D97-AF65-F5344CB8AC3E}">
        <p14:creationId xmlns:p14="http://schemas.microsoft.com/office/powerpoint/2010/main" val="4112118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3D906-33EC-EE2F-373E-18DFF8210A12}"/>
              </a:ext>
            </a:extLst>
          </p:cNvPr>
          <p:cNvSpPr>
            <a:spLocks noGrp="1"/>
          </p:cNvSpPr>
          <p:nvPr>
            <p:ph type="title"/>
          </p:nvPr>
        </p:nvSpPr>
        <p:spPr/>
        <p:txBody>
          <a:bodyPr/>
          <a:lstStyle/>
          <a:p>
            <a:r>
              <a:rPr lang="en-US" dirty="0"/>
              <a:t>Ionic Bonds and Covalent Bonds</a:t>
            </a:r>
          </a:p>
        </p:txBody>
      </p:sp>
      <p:sp>
        <p:nvSpPr>
          <p:cNvPr id="3" name="Content Placeholder 2">
            <a:extLst>
              <a:ext uri="{FF2B5EF4-FFF2-40B4-BE49-F238E27FC236}">
                <a16:creationId xmlns:a16="http://schemas.microsoft.com/office/drawing/2014/main" id="{0980EB9F-3ED2-2C05-3B4C-C05EF7BE9D9B}"/>
              </a:ext>
            </a:extLst>
          </p:cNvPr>
          <p:cNvSpPr>
            <a:spLocks noGrp="1"/>
          </p:cNvSpPr>
          <p:nvPr>
            <p:ph idx="1"/>
          </p:nvPr>
        </p:nvSpPr>
        <p:spPr/>
        <p:txBody>
          <a:bodyPr/>
          <a:lstStyle/>
          <a:p>
            <a:r>
              <a:rPr lang="en-US" dirty="0"/>
              <a:t>Ionic compounds</a:t>
            </a:r>
          </a:p>
          <a:p>
            <a:pPr lvl="1"/>
            <a:r>
              <a:rPr lang="en-US" dirty="0"/>
              <a:t>Held together by ionic bonds (+/- charges)</a:t>
            </a:r>
          </a:p>
          <a:p>
            <a:pPr lvl="1"/>
            <a:r>
              <a:rPr lang="en-US" dirty="0"/>
              <a:t>Ionic bonds are formed by atoms giving and taking electrons</a:t>
            </a:r>
          </a:p>
          <a:p>
            <a:pPr lvl="1"/>
            <a:r>
              <a:rPr lang="en-US" dirty="0"/>
              <a:t>Occurs between metals and nonmetals</a:t>
            </a:r>
          </a:p>
          <a:p>
            <a:pPr lvl="1"/>
            <a:r>
              <a:rPr lang="en-US" dirty="0"/>
              <a:t>Usually comes apart in water.</a:t>
            </a:r>
          </a:p>
          <a:p>
            <a:r>
              <a:rPr lang="en-US" dirty="0"/>
              <a:t>Molecular compounds</a:t>
            </a:r>
          </a:p>
          <a:p>
            <a:pPr lvl="1"/>
            <a:r>
              <a:rPr lang="en-US" dirty="0"/>
              <a:t>Held together by covalent bonds</a:t>
            </a:r>
          </a:p>
          <a:p>
            <a:pPr lvl="1"/>
            <a:r>
              <a:rPr lang="en-US" dirty="0"/>
              <a:t>Covalent bonds are formed by atoms sharing electrons</a:t>
            </a:r>
          </a:p>
          <a:p>
            <a:pPr lvl="1"/>
            <a:r>
              <a:rPr lang="en-US" dirty="0"/>
              <a:t>Occurs between two nonmetals</a:t>
            </a:r>
          </a:p>
          <a:p>
            <a:pPr lvl="1"/>
            <a:r>
              <a:rPr lang="en-US" dirty="0"/>
              <a:t>Usually doesn’t come apart in water</a:t>
            </a:r>
          </a:p>
        </p:txBody>
      </p:sp>
    </p:spTree>
    <p:extLst>
      <p:ext uri="{BB962C8B-B14F-4D97-AF65-F5344CB8AC3E}">
        <p14:creationId xmlns:p14="http://schemas.microsoft.com/office/powerpoint/2010/main" val="26920842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8B9D7-18D1-8AD3-6864-8DE862DF6592}"/>
              </a:ext>
            </a:extLst>
          </p:cNvPr>
          <p:cNvSpPr>
            <a:spLocks noGrp="1"/>
          </p:cNvSpPr>
          <p:nvPr>
            <p:ph type="title"/>
          </p:nvPr>
        </p:nvSpPr>
        <p:spPr/>
        <p:txBody>
          <a:bodyPr/>
          <a:lstStyle/>
          <a:p>
            <a:r>
              <a:rPr lang="en-US" dirty="0"/>
              <a:t>Covalent Bonds (molecular compounds)</a:t>
            </a:r>
          </a:p>
        </p:txBody>
      </p:sp>
      <p:sp>
        <p:nvSpPr>
          <p:cNvPr id="4" name="Content Placeholder 2">
            <a:extLst>
              <a:ext uri="{FF2B5EF4-FFF2-40B4-BE49-F238E27FC236}">
                <a16:creationId xmlns:a16="http://schemas.microsoft.com/office/drawing/2014/main" id="{6D967E70-209A-353D-2472-9F9728C66E29}"/>
              </a:ext>
            </a:extLst>
          </p:cNvPr>
          <p:cNvSpPr>
            <a:spLocks noGrp="1"/>
          </p:cNvSpPr>
          <p:nvPr>
            <p:ph idx="1"/>
          </p:nvPr>
        </p:nvSpPr>
        <p:spPr>
          <a:xfrm>
            <a:off x="631722" y="871896"/>
            <a:ext cx="10515600" cy="4351338"/>
          </a:xfrm>
        </p:spPr>
        <p:txBody>
          <a:bodyPr/>
          <a:lstStyle/>
          <a:p>
            <a:r>
              <a:rPr lang="en-US" dirty="0"/>
              <a:t>Nonmetal + Nonmetal</a:t>
            </a:r>
          </a:p>
          <a:p>
            <a:r>
              <a:rPr lang="en-US" dirty="0"/>
              <a:t>nonmetal = takes electrons</a:t>
            </a:r>
          </a:p>
          <a:p>
            <a:r>
              <a:rPr lang="en-US" dirty="0"/>
              <a:t>Two nonmetals = sharing electrons</a:t>
            </a:r>
          </a:p>
        </p:txBody>
      </p:sp>
      <p:pic>
        <p:nvPicPr>
          <p:cNvPr id="6" name="Picture 5">
            <a:extLst>
              <a:ext uri="{FF2B5EF4-FFF2-40B4-BE49-F238E27FC236}">
                <a16:creationId xmlns:a16="http://schemas.microsoft.com/office/drawing/2014/main" id="{3A203D90-BC2E-1444-58DC-7F2F168C5A2F}"/>
              </a:ext>
            </a:extLst>
          </p:cNvPr>
          <p:cNvPicPr>
            <a:picLocks noChangeAspect="1"/>
          </p:cNvPicPr>
          <p:nvPr/>
        </p:nvPicPr>
        <p:blipFill>
          <a:blip r:embed="rId2"/>
          <a:stretch>
            <a:fillRect/>
          </a:stretch>
        </p:blipFill>
        <p:spPr>
          <a:xfrm>
            <a:off x="3244645" y="2590683"/>
            <a:ext cx="4744112" cy="1676634"/>
          </a:xfrm>
          <a:prstGeom prst="rect">
            <a:avLst/>
          </a:prstGeom>
        </p:spPr>
      </p:pic>
      <p:pic>
        <p:nvPicPr>
          <p:cNvPr id="8" name="Picture 7">
            <a:extLst>
              <a:ext uri="{FF2B5EF4-FFF2-40B4-BE49-F238E27FC236}">
                <a16:creationId xmlns:a16="http://schemas.microsoft.com/office/drawing/2014/main" id="{89A84204-465F-EE80-C9D6-B31879973C7B}"/>
              </a:ext>
            </a:extLst>
          </p:cNvPr>
          <p:cNvPicPr>
            <a:picLocks noChangeAspect="1"/>
          </p:cNvPicPr>
          <p:nvPr/>
        </p:nvPicPr>
        <p:blipFill rotWithShape="1">
          <a:blip r:embed="rId3"/>
          <a:srcRect l="50000"/>
          <a:stretch/>
        </p:blipFill>
        <p:spPr>
          <a:xfrm>
            <a:off x="631721" y="2753590"/>
            <a:ext cx="1590897" cy="800212"/>
          </a:xfrm>
          <a:prstGeom prst="rect">
            <a:avLst/>
          </a:prstGeom>
        </p:spPr>
      </p:pic>
      <p:pic>
        <p:nvPicPr>
          <p:cNvPr id="9" name="Picture 8">
            <a:extLst>
              <a:ext uri="{FF2B5EF4-FFF2-40B4-BE49-F238E27FC236}">
                <a16:creationId xmlns:a16="http://schemas.microsoft.com/office/drawing/2014/main" id="{8F2EA39E-B17B-861E-DFDC-F65E2D89B34A}"/>
              </a:ext>
            </a:extLst>
          </p:cNvPr>
          <p:cNvPicPr>
            <a:picLocks noChangeAspect="1"/>
          </p:cNvPicPr>
          <p:nvPr/>
        </p:nvPicPr>
        <p:blipFill rotWithShape="1">
          <a:blip r:embed="rId3"/>
          <a:srcRect r="54961"/>
          <a:stretch/>
        </p:blipFill>
        <p:spPr>
          <a:xfrm>
            <a:off x="1044678" y="5035390"/>
            <a:ext cx="1433051" cy="800212"/>
          </a:xfrm>
          <a:prstGeom prst="rect">
            <a:avLst/>
          </a:prstGeom>
        </p:spPr>
      </p:pic>
      <p:sp>
        <p:nvSpPr>
          <p:cNvPr id="10" name="TextBox 2">
            <a:extLst>
              <a:ext uri="{FF2B5EF4-FFF2-40B4-BE49-F238E27FC236}">
                <a16:creationId xmlns:a16="http://schemas.microsoft.com/office/drawing/2014/main" id="{B5700C93-7225-C7D6-2E4A-D446E35A98EA}"/>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4.4</a:t>
            </a:r>
          </a:p>
        </p:txBody>
      </p:sp>
    </p:spTree>
    <p:extLst>
      <p:ext uri="{BB962C8B-B14F-4D97-AF65-F5344CB8AC3E}">
        <p14:creationId xmlns:p14="http://schemas.microsoft.com/office/powerpoint/2010/main" val="25124356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A4F3D-1FC2-5124-C152-2C0DD9064708}"/>
              </a:ext>
            </a:extLst>
          </p:cNvPr>
          <p:cNvSpPr>
            <a:spLocks noGrp="1"/>
          </p:cNvSpPr>
          <p:nvPr>
            <p:ph type="title"/>
          </p:nvPr>
        </p:nvSpPr>
        <p:spPr/>
        <p:txBody>
          <a:bodyPr/>
          <a:lstStyle/>
          <a:p>
            <a:r>
              <a:rPr lang="en-US" dirty="0"/>
              <a:t>Covalent Bonds and Lewis Structures</a:t>
            </a:r>
          </a:p>
        </p:txBody>
      </p:sp>
      <p:sp>
        <p:nvSpPr>
          <p:cNvPr id="3" name="Content Placeholder 2">
            <a:extLst>
              <a:ext uri="{FF2B5EF4-FFF2-40B4-BE49-F238E27FC236}">
                <a16:creationId xmlns:a16="http://schemas.microsoft.com/office/drawing/2014/main" id="{8AD4C373-6836-45E1-AB3B-60D368B00F15}"/>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BF4055E5-9507-B330-A5A1-0409349C717A}"/>
              </a:ext>
            </a:extLst>
          </p:cNvPr>
          <p:cNvPicPr>
            <a:picLocks noChangeAspect="1"/>
          </p:cNvPicPr>
          <p:nvPr/>
        </p:nvPicPr>
        <p:blipFill>
          <a:blip r:embed="rId2"/>
          <a:stretch>
            <a:fillRect/>
          </a:stretch>
        </p:blipFill>
        <p:spPr>
          <a:xfrm>
            <a:off x="167148" y="1605843"/>
            <a:ext cx="11867536" cy="3427364"/>
          </a:xfrm>
          <a:prstGeom prst="rect">
            <a:avLst/>
          </a:prstGeom>
        </p:spPr>
      </p:pic>
      <p:sp>
        <p:nvSpPr>
          <p:cNvPr id="6" name="TextBox 2">
            <a:extLst>
              <a:ext uri="{FF2B5EF4-FFF2-40B4-BE49-F238E27FC236}">
                <a16:creationId xmlns:a16="http://schemas.microsoft.com/office/drawing/2014/main" id="{332AFDD2-E92A-7977-FD1B-058FDBE47839}"/>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4.4</a:t>
            </a:r>
          </a:p>
        </p:txBody>
      </p:sp>
    </p:spTree>
    <p:extLst>
      <p:ext uri="{BB962C8B-B14F-4D97-AF65-F5344CB8AC3E}">
        <p14:creationId xmlns:p14="http://schemas.microsoft.com/office/powerpoint/2010/main" val="29060189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A4F3D-1FC2-5124-C152-2C0DD9064708}"/>
              </a:ext>
            </a:extLst>
          </p:cNvPr>
          <p:cNvSpPr>
            <a:spLocks noGrp="1"/>
          </p:cNvSpPr>
          <p:nvPr>
            <p:ph type="title"/>
          </p:nvPr>
        </p:nvSpPr>
        <p:spPr/>
        <p:txBody>
          <a:bodyPr/>
          <a:lstStyle/>
          <a:p>
            <a:r>
              <a:rPr lang="en-US" dirty="0"/>
              <a:t>Covalent Bonds and Lewis Structures (com’s way)</a:t>
            </a:r>
          </a:p>
        </p:txBody>
      </p:sp>
      <p:sp>
        <p:nvSpPr>
          <p:cNvPr id="7" name="Content Placeholder 2">
            <a:extLst>
              <a:ext uri="{FF2B5EF4-FFF2-40B4-BE49-F238E27FC236}">
                <a16:creationId xmlns:a16="http://schemas.microsoft.com/office/drawing/2014/main" id="{7B7B7958-0089-0CD1-F97F-58079E2D1BA8}"/>
              </a:ext>
            </a:extLst>
          </p:cNvPr>
          <p:cNvSpPr>
            <a:spLocks noGrp="1"/>
          </p:cNvSpPr>
          <p:nvPr>
            <p:ph idx="1"/>
          </p:nvPr>
        </p:nvSpPr>
        <p:spPr>
          <a:xfrm>
            <a:off x="838200" y="934066"/>
            <a:ext cx="10685206" cy="5242898"/>
          </a:xfrm>
        </p:spPr>
        <p:txBody>
          <a:bodyPr>
            <a:normAutofit fontScale="92500" lnSpcReduction="10000"/>
          </a:bodyPr>
          <a:lstStyle/>
          <a:p>
            <a:r>
              <a:rPr lang="en-US" dirty="0"/>
              <a:t>Count total valence electrons of all atoms</a:t>
            </a:r>
          </a:p>
          <a:p>
            <a:pPr lvl="1"/>
            <a:r>
              <a:rPr lang="en-US" dirty="0"/>
              <a:t>Negative charges mean add electrons, positive charges mean subtract electrons</a:t>
            </a:r>
          </a:p>
          <a:p>
            <a:r>
              <a:rPr lang="en-US" dirty="0"/>
              <a:t>Draw the skeletal structure with these tips</a:t>
            </a:r>
          </a:p>
          <a:p>
            <a:pPr lvl="1"/>
            <a:r>
              <a:rPr lang="en-US" dirty="0"/>
              <a:t>symmetrical</a:t>
            </a:r>
          </a:p>
          <a:p>
            <a:pPr lvl="1"/>
            <a:r>
              <a:rPr lang="en-US" dirty="0"/>
              <a:t>H, F, Cl, Br, I on the outsides</a:t>
            </a:r>
          </a:p>
          <a:p>
            <a:r>
              <a:rPr lang="en-US" dirty="0"/>
              <a:t>Place bonding electrons in pairs to connect atoms</a:t>
            </a:r>
          </a:p>
          <a:p>
            <a:r>
              <a:rPr lang="en-US" dirty="0"/>
              <a:t>Put rest of electrons on the outsides in pairs following the “octet” rule</a:t>
            </a:r>
          </a:p>
          <a:p>
            <a:pPr lvl="1"/>
            <a:r>
              <a:rPr lang="en-US" dirty="0"/>
              <a:t>If an atom doesn’t have all it’s electrons, share your neighbor’s electron pairs</a:t>
            </a:r>
          </a:p>
          <a:p>
            <a:r>
              <a:rPr lang="en-US" dirty="0"/>
              <a:t>Other common things (usual but not always):</a:t>
            </a:r>
          </a:p>
          <a:p>
            <a:pPr lvl="1"/>
            <a:r>
              <a:rPr lang="en-US" dirty="0"/>
              <a:t>C = 4 bonds, 0 lone pair</a:t>
            </a:r>
          </a:p>
          <a:p>
            <a:pPr lvl="1"/>
            <a:r>
              <a:rPr lang="en-US" dirty="0"/>
              <a:t>N = 3 bonds, 1 lone pair</a:t>
            </a:r>
          </a:p>
          <a:p>
            <a:pPr lvl="1"/>
            <a:r>
              <a:rPr lang="en-US" dirty="0"/>
              <a:t>O = 2 bonds, 2 lone pairs</a:t>
            </a:r>
          </a:p>
          <a:p>
            <a:pPr lvl="1"/>
            <a:r>
              <a:rPr lang="en-US" dirty="0"/>
              <a:t>halogens = 1 bond, 3 lone pairs</a:t>
            </a:r>
          </a:p>
          <a:p>
            <a:endParaRPr lang="en-US" dirty="0"/>
          </a:p>
          <a:p>
            <a:endParaRPr lang="en-US" dirty="0"/>
          </a:p>
        </p:txBody>
      </p:sp>
    </p:spTree>
    <p:extLst>
      <p:ext uri="{BB962C8B-B14F-4D97-AF65-F5344CB8AC3E}">
        <p14:creationId xmlns:p14="http://schemas.microsoft.com/office/powerpoint/2010/main" val="17142008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A4F3D-1FC2-5124-C152-2C0DD9064708}"/>
              </a:ext>
            </a:extLst>
          </p:cNvPr>
          <p:cNvSpPr>
            <a:spLocks noGrp="1"/>
          </p:cNvSpPr>
          <p:nvPr>
            <p:ph type="title"/>
          </p:nvPr>
        </p:nvSpPr>
        <p:spPr/>
        <p:txBody>
          <a:bodyPr/>
          <a:lstStyle/>
          <a:p>
            <a:r>
              <a:rPr lang="en-US" dirty="0"/>
              <a:t>Covalent Bonds and Lewis Structures</a:t>
            </a:r>
          </a:p>
        </p:txBody>
      </p:sp>
      <p:sp>
        <p:nvSpPr>
          <p:cNvPr id="7" name="Content Placeholder 2">
            <a:extLst>
              <a:ext uri="{FF2B5EF4-FFF2-40B4-BE49-F238E27FC236}">
                <a16:creationId xmlns:a16="http://schemas.microsoft.com/office/drawing/2014/main" id="{7B7B7958-0089-0CD1-F97F-58079E2D1BA8}"/>
              </a:ext>
            </a:extLst>
          </p:cNvPr>
          <p:cNvSpPr>
            <a:spLocks noGrp="1"/>
          </p:cNvSpPr>
          <p:nvPr>
            <p:ph idx="1"/>
          </p:nvPr>
        </p:nvSpPr>
        <p:spPr>
          <a:xfrm>
            <a:off x="90949" y="807550"/>
            <a:ext cx="6368845" cy="6050449"/>
          </a:xfrm>
        </p:spPr>
        <p:txBody>
          <a:bodyPr>
            <a:normAutofit fontScale="92500" lnSpcReduction="20000"/>
          </a:bodyPr>
          <a:lstStyle/>
          <a:p>
            <a:r>
              <a:rPr lang="en-US" dirty="0"/>
              <a:t>Count total valence electrons of all atoms</a:t>
            </a:r>
          </a:p>
          <a:p>
            <a:pPr lvl="1"/>
            <a:r>
              <a:rPr lang="en-US" dirty="0"/>
              <a:t>Negative charges mean add electrons, positive charges mean subtract electrons</a:t>
            </a:r>
          </a:p>
          <a:p>
            <a:r>
              <a:rPr lang="en-US" dirty="0"/>
              <a:t>Draw the skeletal structure with these tips</a:t>
            </a:r>
          </a:p>
          <a:p>
            <a:pPr lvl="1"/>
            <a:r>
              <a:rPr lang="en-US" dirty="0"/>
              <a:t>symmetrical</a:t>
            </a:r>
          </a:p>
          <a:p>
            <a:pPr lvl="1"/>
            <a:r>
              <a:rPr lang="en-US" dirty="0"/>
              <a:t>H, F, Cl, Br, I on the outsides</a:t>
            </a:r>
          </a:p>
          <a:p>
            <a:r>
              <a:rPr lang="en-US" dirty="0"/>
              <a:t>Place bonding electrons in pairs to connect atoms</a:t>
            </a:r>
          </a:p>
          <a:p>
            <a:r>
              <a:rPr lang="en-US" dirty="0"/>
              <a:t>Put rest of electrons on the outsides in pairs following the “octet” rule</a:t>
            </a:r>
          </a:p>
          <a:p>
            <a:pPr lvl="1"/>
            <a:r>
              <a:rPr lang="en-US" dirty="0"/>
              <a:t>If an atom doesn’t have all it’s electrons, share your neighbor’s electron pairs</a:t>
            </a:r>
          </a:p>
          <a:p>
            <a:r>
              <a:rPr lang="en-US" dirty="0"/>
              <a:t>Other common things (usual but not always):</a:t>
            </a:r>
          </a:p>
          <a:p>
            <a:pPr lvl="1"/>
            <a:r>
              <a:rPr lang="en-US" dirty="0"/>
              <a:t>C = 4 bonds, 0 lone pair</a:t>
            </a:r>
          </a:p>
          <a:p>
            <a:pPr lvl="1"/>
            <a:r>
              <a:rPr lang="en-US" dirty="0"/>
              <a:t>N = 3 bonds, 1 lone pair</a:t>
            </a:r>
          </a:p>
          <a:p>
            <a:pPr lvl="1"/>
            <a:r>
              <a:rPr lang="en-US" dirty="0"/>
              <a:t>O = 2 bonds, 2 lone pairs</a:t>
            </a:r>
          </a:p>
          <a:p>
            <a:pPr lvl="1"/>
            <a:r>
              <a:rPr lang="en-US" dirty="0"/>
              <a:t>halogens = 1 bond, 3 lone pairs</a:t>
            </a:r>
          </a:p>
          <a:p>
            <a:endParaRPr lang="en-US" dirty="0"/>
          </a:p>
          <a:p>
            <a:endParaRPr lang="en-US" dirty="0"/>
          </a:p>
        </p:txBody>
      </p:sp>
      <p:sp>
        <p:nvSpPr>
          <p:cNvPr id="3" name="TextBox 2">
            <a:extLst>
              <a:ext uri="{FF2B5EF4-FFF2-40B4-BE49-F238E27FC236}">
                <a16:creationId xmlns:a16="http://schemas.microsoft.com/office/drawing/2014/main" id="{D29618A8-7052-7F62-E7F7-973E2D9DB98C}"/>
              </a:ext>
            </a:extLst>
          </p:cNvPr>
          <p:cNvSpPr txBox="1"/>
          <p:nvPr/>
        </p:nvSpPr>
        <p:spPr>
          <a:xfrm>
            <a:off x="7511845" y="707471"/>
            <a:ext cx="1120878" cy="461665"/>
          </a:xfrm>
          <a:prstGeom prst="rect">
            <a:avLst/>
          </a:prstGeom>
          <a:noFill/>
        </p:spPr>
        <p:txBody>
          <a:bodyPr wrap="square" rtlCol="0">
            <a:spAutoFit/>
          </a:bodyPr>
          <a:lstStyle/>
          <a:p>
            <a:r>
              <a:rPr lang="en-US" sz="2400" b="1" dirty="0"/>
              <a:t>CCl</a:t>
            </a:r>
            <a:r>
              <a:rPr lang="en-US" sz="2400" b="1" baseline="-25000" dirty="0"/>
              <a:t>4</a:t>
            </a:r>
          </a:p>
        </p:txBody>
      </p:sp>
      <p:sp>
        <p:nvSpPr>
          <p:cNvPr id="4" name="TextBox 3">
            <a:extLst>
              <a:ext uri="{FF2B5EF4-FFF2-40B4-BE49-F238E27FC236}">
                <a16:creationId xmlns:a16="http://schemas.microsoft.com/office/drawing/2014/main" id="{348DF9CB-7102-DEBA-09CA-4C142E1A2CB9}"/>
              </a:ext>
            </a:extLst>
          </p:cNvPr>
          <p:cNvSpPr txBox="1"/>
          <p:nvPr/>
        </p:nvSpPr>
        <p:spPr>
          <a:xfrm>
            <a:off x="9915832" y="707470"/>
            <a:ext cx="1120878" cy="461665"/>
          </a:xfrm>
          <a:prstGeom prst="rect">
            <a:avLst/>
          </a:prstGeom>
          <a:noFill/>
        </p:spPr>
        <p:txBody>
          <a:bodyPr wrap="square" rtlCol="0">
            <a:spAutoFit/>
          </a:bodyPr>
          <a:lstStyle/>
          <a:p>
            <a:r>
              <a:rPr lang="en-US" sz="2400" b="1" dirty="0"/>
              <a:t>CH</a:t>
            </a:r>
            <a:r>
              <a:rPr lang="en-US" sz="2400" b="1" baseline="-25000" dirty="0"/>
              <a:t>2</a:t>
            </a:r>
            <a:r>
              <a:rPr lang="en-US" sz="2400" b="1" dirty="0"/>
              <a:t>O</a:t>
            </a:r>
            <a:endParaRPr lang="en-US" sz="2400" b="1" baseline="-25000" dirty="0"/>
          </a:p>
        </p:txBody>
      </p:sp>
    </p:spTree>
    <p:extLst>
      <p:ext uri="{BB962C8B-B14F-4D97-AF65-F5344CB8AC3E}">
        <p14:creationId xmlns:p14="http://schemas.microsoft.com/office/powerpoint/2010/main" val="29844604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A4F3D-1FC2-5124-C152-2C0DD9064708}"/>
              </a:ext>
            </a:extLst>
          </p:cNvPr>
          <p:cNvSpPr>
            <a:spLocks noGrp="1"/>
          </p:cNvSpPr>
          <p:nvPr>
            <p:ph type="title"/>
          </p:nvPr>
        </p:nvSpPr>
        <p:spPr/>
        <p:txBody>
          <a:bodyPr/>
          <a:lstStyle/>
          <a:p>
            <a:r>
              <a:rPr lang="en-US" dirty="0"/>
              <a:t>Covalent Bonds and Lewis Structures</a:t>
            </a:r>
          </a:p>
        </p:txBody>
      </p:sp>
      <p:sp>
        <p:nvSpPr>
          <p:cNvPr id="7" name="Content Placeholder 2">
            <a:extLst>
              <a:ext uri="{FF2B5EF4-FFF2-40B4-BE49-F238E27FC236}">
                <a16:creationId xmlns:a16="http://schemas.microsoft.com/office/drawing/2014/main" id="{7B7B7958-0089-0CD1-F97F-58079E2D1BA8}"/>
              </a:ext>
            </a:extLst>
          </p:cNvPr>
          <p:cNvSpPr>
            <a:spLocks noGrp="1"/>
          </p:cNvSpPr>
          <p:nvPr>
            <p:ph idx="1"/>
          </p:nvPr>
        </p:nvSpPr>
        <p:spPr>
          <a:xfrm>
            <a:off x="90949" y="807550"/>
            <a:ext cx="6368845" cy="6050449"/>
          </a:xfrm>
        </p:spPr>
        <p:txBody>
          <a:bodyPr>
            <a:normAutofit fontScale="92500" lnSpcReduction="20000"/>
          </a:bodyPr>
          <a:lstStyle/>
          <a:p>
            <a:r>
              <a:rPr lang="en-US" dirty="0"/>
              <a:t>Count total valence electrons of all atoms</a:t>
            </a:r>
          </a:p>
          <a:p>
            <a:pPr lvl="1"/>
            <a:r>
              <a:rPr lang="en-US" dirty="0"/>
              <a:t>Negative charges mean add electrons, positive charges mean subtract electrons</a:t>
            </a:r>
          </a:p>
          <a:p>
            <a:r>
              <a:rPr lang="en-US" dirty="0"/>
              <a:t>Draw the skeletal structure with these tips</a:t>
            </a:r>
          </a:p>
          <a:p>
            <a:pPr lvl="1"/>
            <a:r>
              <a:rPr lang="en-US" dirty="0"/>
              <a:t>symmetrical</a:t>
            </a:r>
          </a:p>
          <a:p>
            <a:pPr lvl="1"/>
            <a:r>
              <a:rPr lang="en-US" dirty="0"/>
              <a:t>H, F, Cl, Br, I on the outsides</a:t>
            </a:r>
          </a:p>
          <a:p>
            <a:r>
              <a:rPr lang="en-US" dirty="0"/>
              <a:t>Place bonding electrons in pairs to connect atoms</a:t>
            </a:r>
          </a:p>
          <a:p>
            <a:r>
              <a:rPr lang="en-US" dirty="0"/>
              <a:t>Put rest of electrons on the outsides in pairs following the “octet” rule</a:t>
            </a:r>
          </a:p>
          <a:p>
            <a:pPr lvl="1"/>
            <a:r>
              <a:rPr lang="en-US" dirty="0"/>
              <a:t>If an atom doesn’t have all it’s electrons, share your neighbor’s electron pairs</a:t>
            </a:r>
          </a:p>
          <a:p>
            <a:r>
              <a:rPr lang="en-US" dirty="0"/>
              <a:t>Other common things (usual but not always):</a:t>
            </a:r>
          </a:p>
          <a:p>
            <a:pPr lvl="1"/>
            <a:r>
              <a:rPr lang="en-US" dirty="0"/>
              <a:t>C = 4 bonds, 0 lone pair</a:t>
            </a:r>
          </a:p>
          <a:p>
            <a:pPr lvl="1"/>
            <a:r>
              <a:rPr lang="en-US" dirty="0"/>
              <a:t>N = 3 bonds, 1 lone pair</a:t>
            </a:r>
          </a:p>
          <a:p>
            <a:pPr lvl="1"/>
            <a:r>
              <a:rPr lang="en-US" dirty="0"/>
              <a:t>O = 2 bonds, 2 lone pairs</a:t>
            </a:r>
          </a:p>
          <a:p>
            <a:pPr lvl="1"/>
            <a:r>
              <a:rPr lang="en-US" dirty="0"/>
              <a:t>halogens = 1 bond, 3 lone pairs</a:t>
            </a:r>
          </a:p>
          <a:p>
            <a:endParaRPr lang="en-US" dirty="0"/>
          </a:p>
          <a:p>
            <a:endParaRPr lang="en-US" dirty="0"/>
          </a:p>
        </p:txBody>
      </p:sp>
      <p:sp>
        <p:nvSpPr>
          <p:cNvPr id="3" name="TextBox 2">
            <a:extLst>
              <a:ext uri="{FF2B5EF4-FFF2-40B4-BE49-F238E27FC236}">
                <a16:creationId xmlns:a16="http://schemas.microsoft.com/office/drawing/2014/main" id="{D29618A8-7052-7F62-E7F7-973E2D9DB98C}"/>
              </a:ext>
            </a:extLst>
          </p:cNvPr>
          <p:cNvSpPr txBox="1"/>
          <p:nvPr/>
        </p:nvSpPr>
        <p:spPr>
          <a:xfrm>
            <a:off x="7511845" y="707471"/>
            <a:ext cx="1120878" cy="461665"/>
          </a:xfrm>
          <a:prstGeom prst="rect">
            <a:avLst/>
          </a:prstGeom>
          <a:noFill/>
        </p:spPr>
        <p:txBody>
          <a:bodyPr wrap="square" rtlCol="0">
            <a:spAutoFit/>
          </a:bodyPr>
          <a:lstStyle/>
          <a:p>
            <a:r>
              <a:rPr lang="en-US" sz="2400" b="1" dirty="0"/>
              <a:t>CO</a:t>
            </a:r>
            <a:endParaRPr lang="en-US" sz="2400" b="1" baseline="-25000" dirty="0"/>
          </a:p>
        </p:txBody>
      </p:sp>
      <p:sp>
        <p:nvSpPr>
          <p:cNvPr id="4" name="TextBox 3">
            <a:extLst>
              <a:ext uri="{FF2B5EF4-FFF2-40B4-BE49-F238E27FC236}">
                <a16:creationId xmlns:a16="http://schemas.microsoft.com/office/drawing/2014/main" id="{348DF9CB-7102-DEBA-09CA-4C142E1A2CB9}"/>
              </a:ext>
            </a:extLst>
          </p:cNvPr>
          <p:cNvSpPr txBox="1"/>
          <p:nvPr/>
        </p:nvSpPr>
        <p:spPr>
          <a:xfrm>
            <a:off x="9915832" y="707470"/>
            <a:ext cx="1120878" cy="461665"/>
          </a:xfrm>
          <a:prstGeom prst="rect">
            <a:avLst/>
          </a:prstGeom>
          <a:noFill/>
        </p:spPr>
        <p:txBody>
          <a:bodyPr wrap="square" rtlCol="0">
            <a:spAutoFit/>
          </a:bodyPr>
          <a:lstStyle/>
          <a:p>
            <a:r>
              <a:rPr lang="en-US" sz="2400" b="1" dirty="0"/>
              <a:t>CO</a:t>
            </a:r>
            <a:r>
              <a:rPr lang="en-US" sz="2400" b="1" baseline="-25000" dirty="0"/>
              <a:t>2</a:t>
            </a:r>
          </a:p>
        </p:txBody>
      </p:sp>
    </p:spTree>
    <p:extLst>
      <p:ext uri="{BB962C8B-B14F-4D97-AF65-F5344CB8AC3E}">
        <p14:creationId xmlns:p14="http://schemas.microsoft.com/office/powerpoint/2010/main" val="36893787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A4F3D-1FC2-5124-C152-2C0DD9064708}"/>
              </a:ext>
            </a:extLst>
          </p:cNvPr>
          <p:cNvSpPr>
            <a:spLocks noGrp="1"/>
          </p:cNvSpPr>
          <p:nvPr>
            <p:ph type="title"/>
          </p:nvPr>
        </p:nvSpPr>
        <p:spPr/>
        <p:txBody>
          <a:bodyPr/>
          <a:lstStyle/>
          <a:p>
            <a:r>
              <a:rPr lang="en-US" dirty="0"/>
              <a:t>Covalent Bonds and Lewis Structures</a:t>
            </a:r>
          </a:p>
        </p:txBody>
      </p:sp>
      <p:sp>
        <p:nvSpPr>
          <p:cNvPr id="7" name="Content Placeholder 2">
            <a:extLst>
              <a:ext uri="{FF2B5EF4-FFF2-40B4-BE49-F238E27FC236}">
                <a16:creationId xmlns:a16="http://schemas.microsoft.com/office/drawing/2014/main" id="{7B7B7958-0089-0CD1-F97F-58079E2D1BA8}"/>
              </a:ext>
            </a:extLst>
          </p:cNvPr>
          <p:cNvSpPr>
            <a:spLocks noGrp="1"/>
          </p:cNvSpPr>
          <p:nvPr>
            <p:ph idx="1"/>
          </p:nvPr>
        </p:nvSpPr>
        <p:spPr>
          <a:xfrm>
            <a:off x="90949" y="807550"/>
            <a:ext cx="6368845" cy="6050449"/>
          </a:xfrm>
        </p:spPr>
        <p:txBody>
          <a:bodyPr>
            <a:normAutofit fontScale="92500" lnSpcReduction="20000"/>
          </a:bodyPr>
          <a:lstStyle/>
          <a:p>
            <a:r>
              <a:rPr lang="en-US" dirty="0"/>
              <a:t>Count total valence electrons of all atoms</a:t>
            </a:r>
          </a:p>
          <a:p>
            <a:pPr lvl="1"/>
            <a:r>
              <a:rPr lang="en-US" dirty="0"/>
              <a:t>Negative charges mean add electrons, positive charges mean subtract electrons</a:t>
            </a:r>
          </a:p>
          <a:p>
            <a:r>
              <a:rPr lang="en-US" dirty="0"/>
              <a:t>Draw the skeletal structure with these tips</a:t>
            </a:r>
          </a:p>
          <a:p>
            <a:pPr lvl="1"/>
            <a:r>
              <a:rPr lang="en-US" dirty="0"/>
              <a:t>symmetrical</a:t>
            </a:r>
          </a:p>
          <a:p>
            <a:pPr lvl="1"/>
            <a:r>
              <a:rPr lang="en-US" dirty="0"/>
              <a:t>H, F, Cl, Br, I on the outsides</a:t>
            </a:r>
          </a:p>
          <a:p>
            <a:r>
              <a:rPr lang="en-US" dirty="0"/>
              <a:t>Place bonding electrons in pairs to connect atoms</a:t>
            </a:r>
          </a:p>
          <a:p>
            <a:r>
              <a:rPr lang="en-US" dirty="0"/>
              <a:t>Put rest of electrons on the outsides in pairs following the “octet” rule</a:t>
            </a:r>
          </a:p>
          <a:p>
            <a:pPr lvl="1"/>
            <a:r>
              <a:rPr lang="en-US" dirty="0"/>
              <a:t>If an atom doesn’t have all it’s electrons, share your neighbor’s electron pairs</a:t>
            </a:r>
          </a:p>
          <a:p>
            <a:r>
              <a:rPr lang="en-US" dirty="0"/>
              <a:t>Other common things (usual but not always):</a:t>
            </a:r>
          </a:p>
          <a:p>
            <a:pPr lvl="1"/>
            <a:r>
              <a:rPr lang="en-US" dirty="0"/>
              <a:t>C = 4 bonds, 0 lone pair</a:t>
            </a:r>
          </a:p>
          <a:p>
            <a:pPr lvl="1"/>
            <a:r>
              <a:rPr lang="en-US" dirty="0"/>
              <a:t>N = 3 bonds, 1 lone pair</a:t>
            </a:r>
          </a:p>
          <a:p>
            <a:pPr lvl="1"/>
            <a:r>
              <a:rPr lang="en-US" dirty="0"/>
              <a:t>O = 2 bonds, 2 lone pairs</a:t>
            </a:r>
          </a:p>
          <a:p>
            <a:pPr lvl="1"/>
            <a:r>
              <a:rPr lang="en-US" dirty="0"/>
              <a:t>halogens = 1 bond, 3 lone pairs</a:t>
            </a:r>
          </a:p>
          <a:p>
            <a:endParaRPr lang="en-US" dirty="0"/>
          </a:p>
          <a:p>
            <a:endParaRPr lang="en-US" dirty="0"/>
          </a:p>
        </p:txBody>
      </p:sp>
      <p:sp>
        <p:nvSpPr>
          <p:cNvPr id="3" name="TextBox 2">
            <a:extLst>
              <a:ext uri="{FF2B5EF4-FFF2-40B4-BE49-F238E27FC236}">
                <a16:creationId xmlns:a16="http://schemas.microsoft.com/office/drawing/2014/main" id="{D29618A8-7052-7F62-E7F7-973E2D9DB98C}"/>
              </a:ext>
            </a:extLst>
          </p:cNvPr>
          <p:cNvSpPr txBox="1"/>
          <p:nvPr/>
        </p:nvSpPr>
        <p:spPr>
          <a:xfrm>
            <a:off x="7511844" y="707471"/>
            <a:ext cx="1641987" cy="461665"/>
          </a:xfrm>
          <a:prstGeom prst="rect">
            <a:avLst/>
          </a:prstGeom>
          <a:noFill/>
        </p:spPr>
        <p:txBody>
          <a:bodyPr wrap="square" rtlCol="0">
            <a:spAutoFit/>
          </a:bodyPr>
          <a:lstStyle/>
          <a:p>
            <a:r>
              <a:rPr lang="en-US" sz="2400" b="1" dirty="0"/>
              <a:t>CO</a:t>
            </a:r>
            <a:r>
              <a:rPr lang="en-US" sz="2400" b="1" baseline="-25000" dirty="0"/>
              <a:t>3</a:t>
            </a:r>
            <a:r>
              <a:rPr lang="en-US" sz="2400" b="1" baseline="30000" dirty="0"/>
              <a:t>2-</a:t>
            </a:r>
          </a:p>
        </p:txBody>
      </p:sp>
      <p:sp>
        <p:nvSpPr>
          <p:cNvPr id="4" name="TextBox 3">
            <a:extLst>
              <a:ext uri="{FF2B5EF4-FFF2-40B4-BE49-F238E27FC236}">
                <a16:creationId xmlns:a16="http://schemas.microsoft.com/office/drawing/2014/main" id="{348DF9CB-7102-DEBA-09CA-4C142E1A2CB9}"/>
              </a:ext>
            </a:extLst>
          </p:cNvPr>
          <p:cNvSpPr txBox="1"/>
          <p:nvPr/>
        </p:nvSpPr>
        <p:spPr>
          <a:xfrm>
            <a:off x="9915832" y="707470"/>
            <a:ext cx="1120878" cy="461665"/>
          </a:xfrm>
          <a:prstGeom prst="rect">
            <a:avLst/>
          </a:prstGeom>
          <a:noFill/>
        </p:spPr>
        <p:txBody>
          <a:bodyPr wrap="square" rtlCol="0">
            <a:spAutoFit/>
          </a:bodyPr>
          <a:lstStyle/>
          <a:p>
            <a:r>
              <a:rPr lang="en-US" sz="2400" b="1" dirty="0"/>
              <a:t>NH</a:t>
            </a:r>
            <a:r>
              <a:rPr lang="en-US" sz="2400" b="1" baseline="-25000" dirty="0"/>
              <a:t>4</a:t>
            </a:r>
            <a:r>
              <a:rPr lang="en-US" sz="2400" b="1" baseline="30000" dirty="0"/>
              <a:t> 1+</a:t>
            </a:r>
            <a:endParaRPr lang="en-US" sz="2400" b="1" baseline="-25000" dirty="0"/>
          </a:p>
        </p:txBody>
      </p:sp>
    </p:spTree>
    <p:extLst>
      <p:ext uri="{BB962C8B-B14F-4D97-AF65-F5344CB8AC3E}">
        <p14:creationId xmlns:p14="http://schemas.microsoft.com/office/powerpoint/2010/main" val="3916839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A4F3D-1FC2-5124-C152-2C0DD9064708}"/>
              </a:ext>
            </a:extLst>
          </p:cNvPr>
          <p:cNvSpPr>
            <a:spLocks noGrp="1"/>
          </p:cNvSpPr>
          <p:nvPr>
            <p:ph type="title"/>
          </p:nvPr>
        </p:nvSpPr>
        <p:spPr/>
        <p:txBody>
          <a:bodyPr/>
          <a:lstStyle/>
          <a:p>
            <a:r>
              <a:rPr lang="en-US" dirty="0"/>
              <a:t>Covalent Bonds and Lewis Structures</a:t>
            </a:r>
          </a:p>
        </p:txBody>
      </p:sp>
      <p:sp>
        <p:nvSpPr>
          <p:cNvPr id="7" name="Content Placeholder 2">
            <a:extLst>
              <a:ext uri="{FF2B5EF4-FFF2-40B4-BE49-F238E27FC236}">
                <a16:creationId xmlns:a16="http://schemas.microsoft.com/office/drawing/2014/main" id="{7B7B7958-0089-0CD1-F97F-58079E2D1BA8}"/>
              </a:ext>
            </a:extLst>
          </p:cNvPr>
          <p:cNvSpPr>
            <a:spLocks noGrp="1"/>
          </p:cNvSpPr>
          <p:nvPr>
            <p:ph idx="1"/>
          </p:nvPr>
        </p:nvSpPr>
        <p:spPr>
          <a:xfrm>
            <a:off x="90949" y="807550"/>
            <a:ext cx="6368845" cy="6050449"/>
          </a:xfrm>
        </p:spPr>
        <p:txBody>
          <a:bodyPr>
            <a:normAutofit fontScale="92500" lnSpcReduction="20000"/>
          </a:bodyPr>
          <a:lstStyle/>
          <a:p>
            <a:r>
              <a:rPr lang="en-US" dirty="0"/>
              <a:t>Count total valence electrons of all atoms</a:t>
            </a:r>
          </a:p>
          <a:p>
            <a:pPr lvl="1"/>
            <a:r>
              <a:rPr lang="en-US" dirty="0"/>
              <a:t>Negative charges mean add electrons, positive charges mean subtract electrons</a:t>
            </a:r>
          </a:p>
          <a:p>
            <a:r>
              <a:rPr lang="en-US" dirty="0"/>
              <a:t>Draw the skeletal structure with these tips</a:t>
            </a:r>
          </a:p>
          <a:p>
            <a:pPr lvl="1"/>
            <a:r>
              <a:rPr lang="en-US" dirty="0"/>
              <a:t>symmetrical</a:t>
            </a:r>
          </a:p>
          <a:p>
            <a:pPr lvl="1"/>
            <a:r>
              <a:rPr lang="en-US" dirty="0"/>
              <a:t>H, F, Cl, Br, I on the outsides</a:t>
            </a:r>
          </a:p>
          <a:p>
            <a:r>
              <a:rPr lang="en-US" dirty="0"/>
              <a:t>Place bonding electrons in pairs to connect atoms</a:t>
            </a:r>
          </a:p>
          <a:p>
            <a:r>
              <a:rPr lang="en-US" dirty="0"/>
              <a:t>Put rest of electrons on the outsides in pairs following the “octet” rule</a:t>
            </a:r>
          </a:p>
          <a:p>
            <a:pPr lvl="1"/>
            <a:r>
              <a:rPr lang="en-US" dirty="0"/>
              <a:t>If an atom doesn’t have all it’s electrons, share your neighbor’s electron pairs</a:t>
            </a:r>
          </a:p>
          <a:p>
            <a:r>
              <a:rPr lang="en-US" dirty="0"/>
              <a:t>Other common things (usual but not always):</a:t>
            </a:r>
          </a:p>
          <a:p>
            <a:pPr lvl="1"/>
            <a:r>
              <a:rPr lang="en-US" dirty="0"/>
              <a:t>C = 4 bonds, 0 lone pair</a:t>
            </a:r>
          </a:p>
          <a:p>
            <a:pPr lvl="1"/>
            <a:r>
              <a:rPr lang="en-US" dirty="0"/>
              <a:t>N = 3 bonds, 1 lone pair</a:t>
            </a:r>
          </a:p>
          <a:p>
            <a:pPr lvl="1"/>
            <a:r>
              <a:rPr lang="en-US" dirty="0"/>
              <a:t>O = 2 bonds, 2 lone pairs</a:t>
            </a:r>
          </a:p>
          <a:p>
            <a:pPr lvl="1"/>
            <a:r>
              <a:rPr lang="en-US" dirty="0"/>
              <a:t>halogens = 1 bond, 3 lone pairs</a:t>
            </a:r>
          </a:p>
          <a:p>
            <a:endParaRPr lang="en-US" dirty="0"/>
          </a:p>
          <a:p>
            <a:endParaRPr lang="en-US" dirty="0"/>
          </a:p>
        </p:txBody>
      </p:sp>
      <p:sp>
        <p:nvSpPr>
          <p:cNvPr id="3" name="TextBox 2">
            <a:extLst>
              <a:ext uri="{FF2B5EF4-FFF2-40B4-BE49-F238E27FC236}">
                <a16:creationId xmlns:a16="http://schemas.microsoft.com/office/drawing/2014/main" id="{D29618A8-7052-7F62-E7F7-973E2D9DB98C}"/>
              </a:ext>
            </a:extLst>
          </p:cNvPr>
          <p:cNvSpPr txBox="1"/>
          <p:nvPr/>
        </p:nvSpPr>
        <p:spPr>
          <a:xfrm>
            <a:off x="7511844" y="707471"/>
            <a:ext cx="1641987" cy="461665"/>
          </a:xfrm>
          <a:prstGeom prst="rect">
            <a:avLst/>
          </a:prstGeom>
          <a:noFill/>
        </p:spPr>
        <p:txBody>
          <a:bodyPr wrap="square" rtlCol="0">
            <a:spAutoFit/>
          </a:bodyPr>
          <a:lstStyle/>
          <a:p>
            <a:r>
              <a:rPr lang="en-US" sz="2400" b="1" dirty="0"/>
              <a:t>H</a:t>
            </a:r>
            <a:r>
              <a:rPr lang="en-US" sz="2400" b="1" baseline="-25000" dirty="0"/>
              <a:t>2</a:t>
            </a:r>
            <a:r>
              <a:rPr lang="en-US" sz="2400" b="1" dirty="0"/>
              <a:t>O</a:t>
            </a:r>
            <a:endParaRPr lang="en-US" sz="2400" b="1" baseline="30000" dirty="0"/>
          </a:p>
        </p:txBody>
      </p:sp>
      <p:sp>
        <p:nvSpPr>
          <p:cNvPr id="4" name="TextBox 3">
            <a:extLst>
              <a:ext uri="{FF2B5EF4-FFF2-40B4-BE49-F238E27FC236}">
                <a16:creationId xmlns:a16="http://schemas.microsoft.com/office/drawing/2014/main" id="{348DF9CB-7102-DEBA-09CA-4C142E1A2CB9}"/>
              </a:ext>
            </a:extLst>
          </p:cNvPr>
          <p:cNvSpPr txBox="1"/>
          <p:nvPr/>
        </p:nvSpPr>
        <p:spPr>
          <a:xfrm>
            <a:off x="9915832" y="707470"/>
            <a:ext cx="1120878" cy="461665"/>
          </a:xfrm>
          <a:prstGeom prst="rect">
            <a:avLst/>
          </a:prstGeom>
          <a:noFill/>
        </p:spPr>
        <p:txBody>
          <a:bodyPr wrap="square" rtlCol="0">
            <a:spAutoFit/>
          </a:bodyPr>
          <a:lstStyle/>
          <a:p>
            <a:r>
              <a:rPr lang="en-US" sz="2400" b="1" dirty="0"/>
              <a:t>NH</a:t>
            </a:r>
            <a:r>
              <a:rPr lang="en-US" sz="2400" b="1" baseline="-25000" dirty="0"/>
              <a:t>3</a:t>
            </a:r>
          </a:p>
        </p:txBody>
      </p:sp>
    </p:spTree>
    <p:extLst>
      <p:ext uri="{BB962C8B-B14F-4D97-AF65-F5344CB8AC3E}">
        <p14:creationId xmlns:p14="http://schemas.microsoft.com/office/powerpoint/2010/main" val="4529852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21478-0AF6-105A-FCD9-AD9DD321F178}"/>
              </a:ext>
            </a:extLst>
          </p:cNvPr>
          <p:cNvSpPr>
            <a:spLocks noGrp="1"/>
          </p:cNvSpPr>
          <p:nvPr>
            <p:ph type="title"/>
          </p:nvPr>
        </p:nvSpPr>
        <p:spPr/>
        <p:txBody>
          <a:bodyPr/>
          <a:lstStyle/>
          <a:p>
            <a:r>
              <a:rPr lang="en-US" dirty="0"/>
              <a:t>Ionic and Molecular Compounds</a:t>
            </a:r>
          </a:p>
        </p:txBody>
      </p:sp>
      <p:sp>
        <p:nvSpPr>
          <p:cNvPr id="3" name="Content Placeholder 2">
            <a:extLst>
              <a:ext uri="{FF2B5EF4-FFF2-40B4-BE49-F238E27FC236}">
                <a16:creationId xmlns:a16="http://schemas.microsoft.com/office/drawing/2014/main" id="{A4267B41-CA16-9C68-3D60-5292C51E40ED}"/>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12D04DE-7045-3A63-D346-16992D0CF743}"/>
              </a:ext>
            </a:extLst>
          </p:cNvPr>
          <p:cNvPicPr>
            <a:picLocks noChangeAspect="1"/>
          </p:cNvPicPr>
          <p:nvPr/>
        </p:nvPicPr>
        <p:blipFill>
          <a:blip r:embed="rId2"/>
          <a:stretch>
            <a:fillRect/>
          </a:stretch>
        </p:blipFill>
        <p:spPr>
          <a:xfrm>
            <a:off x="2015708" y="602673"/>
            <a:ext cx="8049748" cy="2172003"/>
          </a:xfrm>
          <a:prstGeom prst="rect">
            <a:avLst/>
          </a:prstGeom>
        </p:spPr>
      </p:pic>
      <p:sp>
        <p:nvSpPr>
          <p:cNvPr id="6" name="TextBox 2">
            <a:extLst>
              <a:ext uri="{FF2B5EF4-FFF2-40B4-BE49-F238E27FC236}">
                <a16:creationId xmlns:a16="http://schemas.microsoft.com/office/drawing/2014/main" id="{1E31153C-EAFC-84CE-8C60-6B0455668057}"/>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3.7</a:t>
            </a:r>
          </a:p>
        </p:txBody>
      </p:sp>
    </p:spTree>
    <p:extLst>
      <p:ext uri="{BB962C8B-B14F-4D97-AF65-F5344CB8AC3E}">
        <p14:creationId xmlns:p14="http://schemas.microsoft.com/office/powerpoint/2010/main" val="347966251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9EC2C3-EE7A-C37F-8465-67016C90D0B9}"/>
              </a:ext>
            </a:extLst>
          </p:cNvPr>
          <p:cNvSpPr>
            <a:spLocks noGrp="1"/>
          </p:cNvSpPr>
          <p:nvPr>
            <p:ph type="ctrTitle"/>
          </p:nvPr>
        </p:nvSpPr>
        <p:spPr/>
        <p:txBody>
          <a:bodyPr>
            <a:normAutofit/>
          </a:bodyPr>
          <a:lstStyle/>
          <a:p>
            <a:r>
              <a:rPr lang="en-US" dirty="0"/>
              <a:t>Molecules, Compounds, and Chemical Formulas</a:t>
            </a:r>
          </a:p>
        </p:txBody>
      </p:sp>
      <p:sp>
        <p:nvSpPr>
          <p:cNvPr id="3" name="Subtitle 2">
            <a:extLst>
              <a:ext uri="{FF2B5EF4-FFF2-40B4-BE49-F238E27FC236}">
                <a16:creationId xmlns:a16="http://schemas.microsoft.com/office/drawing/2014/main" id="{FAE6C167-8755-0957-EC44-727CF70712E3}"/>
              </a:ext>
            </a:extLst>
          </p:cNvPr>
          <p:cNvSpPr>
            <a:spLocks noGrp="1"/>
          </p:cNvSpPr>
          <p:nvPr>
            <p:ph type="subTitle" idx="1"/>
          </p:nvPr>
        </p:nvSpPr>
        <p:spPr>
          <a:xfrm>
            <a:off x="1524000" y="3602038"/>
            <a:ext cx="9144000" cy="2387600"/>
          </a:xfrm>
        </p:spPr>
        <p:txBody>
          <a:bodyPr>
            <a:normAutofit/>
          </a:bodyPr>
          <a:lstStyle/>
          <a:p>
            <a:pPr marL="342900" indent="-342900" algn="l">
              <a:buFont typeface="Arial" panose="020B0604020202020204" pitchFamily="34" charset="0"/>
              <a:buChar char="•"/>
            </a:pPr>
            <a:r>
              <a:rPr lang="en-US" dirty="0"/>
              <a:t>Chapter 2.4 (Chemical Formulas)</a:t>
            </a:r>
          </a:p>
          <a:p>
            <a:pPr marL="342900" indent="-342900" algn="l">
              <a:buFont typeface="Arial" panose="020B0604020202020204" pitchFamily="34" charset="0"/>
              <a:buChar char="•"/>
            </a:pPr>
            <a:r>
              <a:rPr lang="en-US" dirty="0"/>
              <a:t>Chapter 3.6 (The Periodic Table)</a:t>
            </a:r>
          </a:p>
          <a:p>
            <a:pPr marL="342900" indent="-342900" algn="l">
              <a:buFont typeface="Arial" panose="020B0604020202020204" pitchFamily="34" charset="0"/>
              <a:buChar char="•"/>
            </a:pPr>
            <a:r>
              <a:rPr lang="en-US" dirty="0"/>
              <a:t>Chapter 1.2 (Phases and Classifications of Matter)</a:t>
            </a:r>
          </a:p>
          <a:p>
            <a:pPr marL="342900" indent="-342900" algn="l">
              <a:buFont typeface="Arial" panose="020B0604020202020204" pitchFamily="34" charset="0"/>
              <a:buChar char="•"/>
            </a:pPr>
            <a:endParaRPr lang="en-US" dirty="0"/>
          </a:p>
        </p:txBody>
      </p:sp>
      <p:sp>
        <p:nvSpPr>
          <p:cNvPr id="4" name="TextBox 3">
            <a:extLst>
              <a:ext uri="{FF2B5EF4-FFF2-40B4-BE49-F238E27FC236}">
                <a16:creationId xmlns:a16="http://schemas.microsoft.com/office/drawing/2014/main" id="{3661DBAF-79F6-EE03-C3C2-451A2FAC53B1}"/>
              </a:ext>
            </a:extLst>
          </p:cNvPr>
          <p:cNvSpPr txBox="1"/>
          <p:nvPr/>
        </p:nvSpPr>
        <p:spPr>
          <a:xfrm>
            <a:off x="462116" y="6086168"/>
            <a:ext cx="11375923" cy="523220"/>
          </a:xfrm>
          <a:prstGeom prst="rect">
            <a:avLst/>
          </a:prstGeom>
          <a:noFill/>
        </p:spPr>
        <p:txBody>
          <a:bodyPr wrap="square" rtlCol="0">
            <a:spAutoFit/>
          </a:bodyPr>
          <a:lstStyle/>
          <a:p>
            <a:r>
              <a:rPr lang="en-US" sz="1400" dirty="0"/>
              <a:t>Adapted From: </a:t>
            </a:r>
            <a:r>
              <a:rPr lang="en-US" sz="1400" i="0" dirty="0">
                <a:effectLst/>
                <a:highlight>
                  <a:srgbClr val="FFFFFF"/>
                </a:highlight>
              </a:rPr>
              <a:t>Paul Flowers, Edward J. </a:t>
            </a:r>
            <a:r>
              <a:rPr lang="en-US" sz="1400" i="0" dirty="0" err="1">
                <a:effectLst/>
                <a:highlight>
                  <a:srgbClr val="FFFFFF"/>
                </a:highlight>
              </a:rPr>
              <a:t>Neth</a:t>
            </a:r>
            <a:r>
              <a:rPr lang="en-US" sz="1400" i="0" dirty="0">
                <a:effectLst/>
                <a:highlight>
                  <a:srgbClr val="FFFFFF"/>
                </a:highlight>
              </a:rPr>
              <a:t>, William R. Robinson, PhD, Klaus </a:t>
            </a:r>
            <a:r>
              <a:rPr lang="en-US" sz="1400" i="0" dirty="0" err="1">
                <a:effectLst/>
                <a:highlight>
                  <a:srgbClr val="FFFFFF"/>
                </a:highlight>
              </a:rPr>
              <a:t>Theopold</a:t>
            </a:r>
            <a:r>
              <a:rPr lang="en-US" sz="1400" i="0" dirty="0">
                <a:effectLst/>
                <a:highlight>
                  <a:srgbClr val="FFFFFF"/>
                </a:highlight>
              </a:rPr>
              <a:t>, Richard Langley; Chemistry: Atoms First</a:t>
            </a:r>
            <a:r>
              <a:rPr lang="en-US" sz="1400" dirty="0">
                <a:highlight>
                  <a:srgbClr val="FFFFFF"/>
                </a:highlight>
              </a:rPr>
              <a:t> 2e; OpenStax; Feb 14, 2019; Houston Texas; https://openstax.org/books/chemistry-atoms-first-2e/pages/1-introduction</a:t>
            </a:r>
            <a:endParaRPr lang="en-US" sz="1400" dirty="0"/>
          </a:p>
        </p:txBody>
      </p:sp>
    </p:spTree>
    <p:extLst>
      <p:ext uri="{BB962C8B-B14F-4D97-AF65-F5344CB8AC3E}">
        <p14:creationId xmlns:p14="http://schemas.microsoft.com/office/powerpoint/2010/main" val="406251991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5A277-9E6D-C30A-0F24-4956865D39ED}"/>
              </a:ext>
            </a:extLst>
          </p:cNvPr>
          <p:cNvSpPr>
            <a:spLocks noGrp="1"/>
          </p:cNvSpPr>
          <p:nvPr>
            <p:ph type="title"/>
          </p:nvPr>
        </p:nvSpPr>
        <p:spPr/>
        <p:txBody>
          <a:bodyPr/>
          <a:lstStyle/>
          <a:p>
            <a:r>
              <a:rPr lang="en-US" dirty="0"/>
              <a:t>Chemical Formulas</a:t>
            </a:r>
          </a:p>
        </p:txBody>
      </p:sp>
      <p:sp>
        <p:nvSpPr>
          <p:cNvPr id="3" name="Content Placeholder 2">
            <a:extLst>
              <a:ext uri="{FF2B5EF4-FFF2-40B4-BE49-F238E27FC236}">
                <a16:creationId xmlns:a16="http://schemas.microsoft.com/office/drawing/2014/main" id="{5FA988E1-6FEE-01E7-3227-D7F3F118048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21052A2-B1F7-2458-803A-38D2330F81F7}"/>
              </a:ext>
            </a:extLst>
          </p:cNvPr>
          <p:cNvPicPr>
            <a:picLocks noChangeAspect="1"/>
          </p:cNvPicPr>
          <p:nvPr/>
        </p:nvPicPr>
        <p:blipFill>
          <a:blip r:embed="rId2"/>
          <a:stretch>
            <a:fillRect/>
          </a:stretch>
        </p:blipFill>
        <p:spPr>
          <a:xfrm>
            <a:off x="611366" y="602673"/>
            <a:ext cx="9907383" cy="3296110"/>
          </a:xfrm>
          <a:prstGeom prst="rect">
            <a:avLst/>
          </a:prstGeom>
        </p:spPr>
      </p:pic>
      <p:sp>
        <p:nvSpPr>
          <p:cNvPr id="8" name="TextBox 2">
            <a:extLst>
              <a:ext uri="{FF2B5EF4-FFF2-40B4-BE49-F238E27FC236}">
                <a16:creationId xmlns:a16="http://schemas.microsoft.com/office/drawing/2014/main" id="{E959DF26-E62F-E676-CCB0-ED307E7ABFB1}"/>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2.4</a:t>
            </a:r>
          </a:p>
        </p:txBody>
      </p:sp>
    </p:spTree>
    <p:extLst>
      <p:ext uri="{BB962C8B-B14F-4D97-AF65-F5344CB8AC3E}">
        <p14:creationId xmlns:p14="http://schemas.microsoft.com/office/powerpoint/2010/main" val="25297751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40EE7-CA91-E387-4ACD-CB9F8FEFCDE8}"/>
              </a:ext>
            </a:extLst>
          </p:cNvPr>
          <p:cNvSpPr>
            <a:spLocks noGrp="1"/>
          </p:cNvSpPr>
          <p:nvPr>
            <p:ph type="title"/>
          </p:nvPr>
        </p:nvSpPr>
        <p:spPr/>
        <p:txBody>
          <a:bodyPr/>
          <a:lstStyle/>
          <a:p>
            <a:r>
              <a:rPr lang="en-US" dirty="0"/>
              <a:t>Atoms and Molecules</a:t>
            </a:r>
          </a:p>
        </p:txBody>
      </p:sp>
      <p:pic>
        <p:nvPicPr>
          <p:cNvPr id="5" name="Picture 4">
            <a:extLst>
              <a:ext uri="{FF2B5EF4-FFF2-40B4-BE49-F238E27FC236}">
                <a16:creationId xmlns:a16="http://schemas.microsoft.com/office/drawing/2014/main" id="{1DEC929C-88BC-B7A5-D2AA-7C7668CBB030}"/>
              </a:ext>
            </a:extLst>
          </p:cNvPr>
          <p:cNvPicPr>
            <a:picLocks noChangeAspect="1"/>
          </p:cNvPicPr>
          <p:nvPr/>
        </p:nvPicPr>
        <p:blipFill>
          <a:blip r:embed="rId2"/>
          <a:stretch>
            <a:fillRect/>
          </a:stretch>
        </p:blipFill>
        <p:spPr>
          <a:xfrm>
            <a:off x="1105909" y="1831704"/>
            <a:ext cx="9783540" cy="3048425"/>
          </a:xfrm>
          <a:prstGeom prst="rect">
            <a:avLst/>
          </a:prstGeom>
        </p:spPr>
      </p:pic>
      <p:sp>
        <p:nvSpPr>
          <p:cNvPr id="4" name="TextBox 2">
            <a:extLst>
              <a:ext uri="{FF2B5EF4-FFF2-40B4-BE49-F238E27FC236}">
                <a16:creationId xmlns:a16="http://schemas.microsoft.com/office/drawing/2014/main" id="{D22D2F82-231C-8B4C-3C4B-5623BCCEE91E}"/>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2.4</a:t>
            </a:r>
          </a:p>
        </p:txBody>
      </p:sp>
      <p:sp>
        <p:nvSpPr>
          <p:cNvPr id="6" name="Right Brace 5">
            <a:extLst>
              <a:ext uri="{FF2B5EF4-FFF2-40B4-BE49-F238E27FC236}">
                <a16:creationId xmlns:a16="http://schemas.microsoft.com/office/drawing/2014/main" id="{7B023B2C-5F9C-498B-F231-1135E9B7C9C6}"/>
              </a:ext>
            </a:extLst>
          </p:cNvPr>
          <p:cNvSpPr/>
          <p:nvPr/>
        </p:nvSpPr>
        <p:spPr>
          <a:xfrm rot="5400000">
            <a:off x="5806202" y="366066"/>
            <a:ext cx="448312" cy="9783539"/>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TextBox 6">
            <a:extLst>
              <a:ext uri="{FF2B5EF4-FFF2-40B4-BE49-F238E27FC236}">
                <a16:creationId xmlns:a16="http://schemas.microsoft.com/office/drawing/2014/main" id="{E57DD77E-1738-1E6C-0D75-938F8CDBA97A}"/>
              </a:ext>
            </a:extLst>
          </p:cNvPr>
          <p:cNvSpPr txBox="1"/>
          <p:nvPr/>
        </p:nvSpPr>
        <p:spPr>
          <a:xfrm>
            <a:off x="5039032" y="5601354"/>
            <a:ext cx="2113936" cy="461665"/>
          </a:xfrm>
          <a:prstGeom prst="rect">
            <a:avLst/>
          </a:prstGeom>
          <a:noFill/>
        </p:spPr>
        <p:txBody>
          <a:bodyPr wrap="square" rtlCol="0">
            <a:spAutoFit/>
          </a:bodyPr>
          <a:lstStyle/>
          <a:p>
            <a:r>
              <a:rPr lang="en-US" sz="2400" b="1" dirty="0"/>
              <a:t>all elements</a:t>
            </a:r>
            <a:endParaRPr lang="en-US" sz="2400" b="1" baseline="30000" dirty="0"/>
          </a:p>
        </p:txBody>
      </p:sp>
      <p:sp>
        <p:nvSpPr>
          <p:cNvPr id="8" name="Right Brace 7">
            <a:extLst>
              <a:ext uri="{FF2B5EF4-FFF2-40B4-BE49-F238E27FC236}">
                <a16:creationId xmlns:a16="http://schemas.microsoft.com/office/drawing/2014/main" id="{D8F61BB8-E4B2-C9E6-07AF-BB451A8A816F}"/>
              </a:ext>
            </a:extLst>
          </p:cNvPr>
          <p:cNvSpPr/>
          <p:nvPr/>
        </p:nvSpPr>
        <p:spPr>
          <a:xfrm rot="16200000">
            <a:off x="3122025" y="-211926"/>
            <a:ext cx="448312" cy="4087259"/>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Right Brace 8">
            <a:extLst>
              <a:ext uri="{FF2B5EF4-FFF2-40B4-BE49-F238E27FC236}">
                <a16:creationId xmlns:a16="http://schemas.microsoft.com/office/drawing/2014/main" id="{BE1F2BA6-F242-B64E-6FF8-12F595574D94}"/>
              </a:ext>
            </a:extLst>
          </p:cNvPr>
          <p:cNvSpPr/>
          <p:nvPr/>
        </p:nvSpPr>
        <p:spPr>
          <a:xfrm rot="16200000">
            <a:off x="8308542" y="-211926"/>
            <a:ext cx="448312" cy="4087259"/>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B4A0D96B-EA95-CFC2-1A71-FAE119781FAD}"/>
              </a:ext>
            </a:extLst>
          </p:cNvPr>
          <p:cNvSpPr txBox="1"/>
          <p:nvPr/>
        </p:nvSpPr>
        <p:spPr>
          <a:xfrm>
            <a:off x="2782528" y="1069107"/>
            <a:ext cx="2113936" cy="461665"/>
          </a:xfrm>
          <a:prstGeom prst="rect">
            <a:avLst/>
          </a:prstGeom>
          <a:noFill/>
        </p:spPr>
        <p:txBody>
          <a:bodyPr wrap="square" rtlCol="0">
            <a:spAutoFit/>
          </a:bodyPr>
          <a:lstStyle/>
          <a:p>
            <a:r>
              <a:rPr lang="en-US" sz="2400" b="1" dirty="0"/>
              <a:t>atoms</a:t>
            </a:r>
            <a:endParaRPr lang="en-US" sz="2400" b="1" baseline="30000" dirty="0"/>
          </a:p>
        </p:txBody>
      </p:sp>
      <p:sp>
        <p:nvSpPr>
          <p:cNvPr id="11" name="TextBox 10">
            <a:extLst>
              <a:ext uri="{FF2B5EF4-FFF2-40B4-BE49-F238E27FC236}">
                <a16:creationId xmlns:a16="http://schemas.microsoft.com/office/drawing/2014/main" id="{6C22946A-D837-DFAC-1C00-C065D74D5C1B}"/>
              </a:ext>
            </a:extLst>
          </p:cNvPr>
          <p:cNvSpPr txBox="1"/>
          <p:nvPr/>
        </p:nvSpPr>
        <p:spPr>
          <a:xfrm>
            <a:off x="6489068" y="689611"/>
            <a:ext cx="3839719" cy="830997"/>
          </a:xfrm>
          <a:prstGeom prst="rect">
            <a:avLst/>
          </a:prstGeom>
          <a:noFill/>
        </p:spPr>
        <p:txBody>
          <a:bodyPr wrap="square" rtlCol="0">
            <a:spAutoFit/>
          </a:bodyPr>
          <a:lstStyle/>
          <a:p>
            <a:pPr algn="ctr"/>
            <a:r>
              <a:rPr lang="en-US" sz="2400" b="1" dirty="0"/>
              <a:t>molecules</a:t>
            </a:r>
          </a:p>
          <a:p>
            <a:pPr algn="ctr"/>
            <a:r>
              <a:rPr lang="en-US" sz="2400" b="1" dirty="0"/>
              <a:t> (more than one atom)</a:t>
            </a:r>
            <a:endParaRPr lang="en-US" sz="2400" b="1" baseline="30000" dirty="0"/>
          </a:p>
        </p:txBody>
      </p:sp>
    </p:spTree>
    <p:extLst>
      <p:ext uri="{BB962C8B-B14F-4D97-AF65-F5344CB8AC3E}">
        <p14:creationId xmlns:p14="http://schemas.microsoft.com/office/powerpoint/2010/main" val="3663225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40EE7-CA91-E387-4ACD-CB9F8FEFCDE8}"/>
              </a:ext>
            </a:extLst>
          </p:cNvPr>
          <p:cNvSpPr>
            <a:spLocks noGrp="1"/>
          </p:cNvSpPr>
          <p:nvPr>
            <p:ph type="title"/>
          </p:nvPr>
        </p:nvSpPr>
        <p:spPr/>
        <p:txBody>
          <a:bodyPr/>
          <a:lstStyle/>
          <a:p>
            <a:r>
              <a:rPr lang="en-US" dirty="0"/>
              <a:t>Molecules and Compounds</a:t>
            </a:r>
          </a:p>
        </p:txBody>
      </p:sp>
      <p:sp>
        <p:nvSpPr>
          <p:cNvPr id="4" name="TextBox 2">
            <a:extLst>
              <a:ext uri="{FF2B5EF4-FFF2-40B4-BE49-F238E27FC236}">
                <a16:creationId xmlns:a16="http://schemas.microsoft.com/office/drawing/2014/main" id="{D22D2F82-231C-8B4C-3C4B-5623BCCEE91E}"/>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1.2</a:t>
            </a:r>
          </a:p>
        </p:txBody>
      </p:sp>
      <p:pic>
        <p:nvPicPr>
          <p:cNvPr id="7" name="Picture 6">
            <a:extLst>
              <a:ext uri="{FF2B5EF4-FFF2-40B4-BE49-F238E27FC236}">
                <a16:creationId xmlns:a16="http://schemas.microsoft.com/office/drawing/2014/main" id="{F332682E-B532-E190-D77B-CB83404BED82}"/>
              </a:ext>
            </a:extLst>
          </p:cNvPr>
          <p:cNvPicPr>
            <a:picLocks noChangeAspect="1"/>
          </p:cNvPicPr>
          <p:nvPr/>
        </p:nvPicPr>
        <p:blipFill>
          <a:blip r:embed="rId2"/>
          <a:stretch>
            <a:fillRect/>
          </a:stretch>
        </p:blipFill>
        <p:spPr>
          <a:xfrm>
            <a:off x="658526" y="1286946"/>
            <a:ext cx="10764112" cy="3910480"/>
          </a:xfrm>
          <a:prstGeom prst="rect">
            <a:avLst/>
          </a:prstGeom>
        </p:spPr>
      </p:pic>
      <p:sp>
        <p:nvSpPr>
          <p:cNvPr id="8" name="Right Brace 7">
            <a:extLst>
              <a:ext uri="{FF2B5EF4-FFF2-40B4-BE49-F238E27FC236}">
                <a16:creationId xmlns:a16="http://schemas.microsoft.com/office/drawing/2014/main" id="{1D54A8A8-00DE-5F36-AF79-CDAB190439AD}"/>
              </a:ext>
            </a:extLst>
          </p:cNvPr>
          <p:cNvSpPr/>
          <p:nvPr/>
        </p:nvSpPr>
        <p:spPr>
          <a:xfrm rot="5400000">
            <a:off x="5747964" y="316148"/>
            <a:ext cx="448312" cy="10453648"/>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1" name="Right Brace 10">
            <a:extLst>
              <a:ext uri="{FF2B5EF4-FFF2-40B4-BE49-F238E27FC236}">
                <a16:creationId xmlns:a16="http://schemas.microsoft.com/office/drawing/2014/main" id="{2CBA8485-860C-32C0-47F6-3671DF2DE1C0}"/>
              </a:ext>
            </a:extLst>
          </p:cNvPr>
          <p:cNvSpPr/>
          <p:nvPr/>
        </p:nvSpPr>
        <p:spPr>
          <a:xfrm rot="16200000">
            <a:off x="8423318" y="-1349036"/>
            <a:ext cx="448312" cy="5102947"/>
          </a:xfrm>
          <a:prstGeom prst="rightBrace">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a:extLst>
              <a:ext uri="{FF2B5EF4-FFF2-40B4-BE49-F238E27FC236}">
                <a16:creationId xmlns:a16="http://schemas.microsoft.com/office/drawing/2014/main" id="{3526C502-B153-6091-3498-191BD01058B5}"/>
              </a:ext>
            </a:extLst>
          </p:cNvPr>
          <p:cNvSpPr txBox="1"/>
          <p:nvPr/>
        </p:nvSpPr>
        <p:spPr>
          <a:xfrm>
            <a:off x="6365165" y="194100"/>
            <a:ext cx="4945628" cy="830997"/>
          </a:xfrm>
          <a:prstGeom prst="rect">
            <a:avLst/>
          </a:prstGeom>
          <a:noFill/>
        </p:spPr>
        <p:txBody>
          <a:bodyPr wrap="square" rtlCol="0">
            <a:spAutoFit/>
          </a:bodyPr>
          <a:lstStyle/>
          <a:p>
            <a:pPr algn="ctr"/>
            <a:r>
              <a:rPr lang="en-US" sz="2400" b="1" dirty="0"/>
              <a:t>Compounds</a:t>
            </a:r>
          </a:p>
          <a:p>
            <a:pPr algn="ctr"/>
            <a:r>
              <a:rPr lang="en-US" sz="2400" b="1" dirty="0"/>
              <a:t>(two or more different atoms)</a:t>
            </a:r>
            <a:endParaRPr lang="en-US" sz="2400" b="1" baseline="30000" dirty="0"/>
          </a:p>
        </p:txBody>
      </p:sp>
      <p:sp>
        <p:nvSpPr>
          <p:cNvPr id="14" name="TextBox 13">
            <a:extLst>
              <a:ext uri="{FF2B5EF4-FFF2-40B4-BE49-F238E27FC236}">
                <a16:creationId xmlns:a16="http://schemas.microsoft.com/office/drawing/2014/main" id="{7F320D68-7A6C-D73E-4399-5D062015B186}"/>
              </a:ext>
            </a:extLst>
          </p:cNvPr>
          <p:cNvSpPr txBox="1"/>
          <p:nvPr/>
        </p:nvSpPr>
        <p:spPr>
          <a:xfrm>
            <a:off x="4052260" y="5890478"/>
            <a:ext cx="3839719" cy="830997"/>
          </a:xfrm>
          <a:prstGeom prst="rect">
            <a:avLst/>
          </a:prstGeom>
          <a:noFill/>
        </p:spPr>
        <p:txBody>
          <a:bodyPr wrap="square" rtlCol="0">
            <a:spAutoFit/>
          </a:bodyPr>
          <a:lstStyle/>
          <a:p>
            <a:pPr algn="ctr"/>
            <a:r>
              <a:rPr lang="en-US" sz="2400" b="1" dirty="0"/>
              <a:t>molecules</a:t>
            </a:r>
          </a:p>
          <a:p>
            <a:pPr algn="ctr"/>
            <a:r>
              <a:rPr lang="en-US" sz="2400" b="1" dirty="0"/>
              <a:t> (more than one atom)</a:t>
            </a:r>
            <a:endParaRPr lang="en-US" sz="2400" b="1" baseline="30000" dirty="0"/>
          </a:p>
        </p:txBody>
      </p:sp>
    </p:spTree>
    <p:extLst>
      <p:ext uri="{BB962C8B-B14F-4D97-AF65-F5344CB8AC3E}">
        <p14:creationId xmlns:p14="http://schemas.microsoft.com/office/powerpoint/2010/main" val="379642529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508630-F3D8-0D71-7E9E-8C32D1BA81FB}"/>
              </a:ext>
            </a:extLst>
          </p:cNvPr>
          <p:cNvSpPr>
            <a:spLocks noGrp="1"/>
          </p:cNvSpPr>
          <p:nvPr>
            <p:ph type="title"/>
          </p:nvPr>
        </p:nvSpPr>
        <p:spPr/>
        <p:txBody>
          <a:bodyPr/>
          <a:lstStyle/>
          <a:p>
            <a:r>
              <a:rPr lang="en-US" dirty="0"/>
              <a:t>What are things called?</a:t>
            </a:r>
          </a:p>
        </p:txBody>
      </p:sp>
      <p:sp>
        <p:nvSpPr>
          <p:cNvPr id="3" name="Content Placeholder 2">
            <a:extLst>
              <a:ext uri="{FF2B5EF4-FFF2-40B4-BE49-F238E27FC236}">
                <a16:creationId xmlns:a16="http://schemas.microsoft.com/office/drawing/2014/main" id="{F0539438-E6F3-634E-4D22-29059464CB51}"/>
              </a:ext>
            </a:extLst>
          </p:cNvPr>
          <p:cNvSpPr>
            <a:spLocks noGrp="1"/>
          </p:cNvSpPr>
          <p:nvPr>
            <p:ph idx="1"/>
          </p:nvPr>
        </p:nvSpPr>
        <p:spPr>
          <a:xfrm>
            <a:off x="838200" y="835742"/>
            <a:ext cx="10515600" cy="5341221"/>
          </a:xfrm>
        </p:spPr>
        <p:txBody>
          <a:bodyPr>
            <a:normAutofit fontScale="85000" lnSpcReduction="20000"/>
          </a:bodyPr>
          <a:lstStyle/>
          <a:p>
            <a:r>
              <a:rPr lang="en-US" sz="2800" b="1" dirty="0"/>
              <a:t>Atoms/elements</a:t>
            </a:r>
          </a:p>
          <a:p>
            <a:r>
              <a:rPr lang="en-US" sz="2800" b="1" dirty="0"/>
              <a:t>Molecules (more than one atom)</a:t>
            </a:r>
          </a:p>
          <a:p>
            <a:r>
              <a:rPr lang="en-US" sz="2800" b="1" dirty="0"/>
              <a:t>Compounds (two or more different atoms)</a:t>
            </a:r>
          </a:p>
          <a:p>
            <a:r>
              <a:rPr lang="en-US" sz="2800" b="1" dirty="0"/>
              <a:t>Molecular Element (multiple of the same atom)</a:t>
            </a:r>
          </a:p>
          <a:p>
            <a:r>
              <a:rPr lang="en-US" b="1" dirty="0"/>
              <a:t>Molecular Compound (two different nonmetals)</a:t>
            </a:r>
          </a:p>
          <a:p>
            <a:r>
              <a:rPr lang="en-US" sz="2800" b="1" dirty="0"/>
              <a:t>Ionic Compound (metal and a nonmetal)</a:t>
            </a:r>
          </a:p>
          <a:p>
            <a:endParaRPr lang="en-US" b="1" dirty="0"/>
          </a:p>
          <a:p>
            <a:pPr marL="0" indent="0">
              <a:buNone/>
            </a:pPr>
            <a:endParaRPr lang="en-US" b="1" dirty="0"/>
          </a:p>
          <a:p>
            <a:pPr marL="514350" indent="-514350">
              <a:buFont typeface="+mj-lt"/>
              <a:buAutoNum type="arabicPeriod"/>
            </a:pPr>
            <a:r>
              <a:rPr lang="en-US" sz="2800" b="1" dirty="0"/>
              <a:t>What is He?</a:t>
            </a:r>
          </a:p>
          <a:p>
            <a:pPr marL="514350" indent="-514350">
              <a:buFont typeface="+mj-lt"/>
              <a:buAutoNum type="arabicPeriod"/>
            </a:pPr>
            <a:r>
              <a:rPr lang="en-US" b="1" dirty="0"/>
              <a:t>What is NO?</a:t>
            </a:r>
          </a:p>
          <a:p>
            <a:pPr marL="514350" indent="-514350">
              <a:buFont typeface="+mj-lt"/>
              <a:buAutoNum type="arabicPeriod"/>
            </a:pPr>
            <a:r>
              <a:rPr lang="en-US" sz="2800" b="1" dirty="0"/>
              <a:t>What is H</a:t>
            </a:r>
            <a:r>
              <a:rPr lang="en-US" sz="2800" b="1" baseline="-25000" dirty="0"/>
              <a:t>2</a:t>
            </a:r>
            <a:r>
              <a:rPr lang="en-US" sz="2800" b="1" dirty="0"/>
              <a:t>O?</a:t>
            </a:r>
          </a:p>
          <a:p>
            <a:pPr marL="514350" indent="-514350">
              <a:buFont typeface="+mj-lt"/>
              <a:buAutoNum type="arabicPeriod"/>
            </a:pPr>
            <a:r>
              <a:rPr lang="en-US" b="1" dirty="0"/>
              <a:t>What is Fe?</a:t>
            </a:r>
          </a:p>
          <a:p>
            <a:pPr marL="514350" indent="-514350">
              <a:buFont typeface="+mj-lt"/>
              <a:buAutoNum type="arabicPeriod"/>
            </a:pPr>
            <a:r>
              <a:rPr lang="en-US" sz="2800" b="1" dirty="0"/>
              <a:t>What is </a:t>
            </a:r>
            <a:r>
              <a:rPr lang="en-US" b="1" dirty="0"/>
              <a:t>H</a:t>
            </a:r>
            <a:r>
              <a:rPr lang="en-US" b="1" baseline="-25000" dirty="0"/>
              <a:t>2</a:t>
            </a:r>
            <a:r>
              <a:rPr lang="en-US" b="1" dirty="0"/>
              <a:t>?</a:t>
            </a:r>
          </a:p>
          <a:p>
            <a:pPr marL="514350" indent="-514350">
              <a:buFont typeface="+mj-lt"/>
              <a:buAutoNum type="arabicPeriod"/>
            </a:pPr>
            <a:r>
              <a:rPr lang="en-US" sz="2800" b="1" dirty="0"/>
              <a:t>What is NaCl</a:t>
            </a:r>
          </a:p>
          <a:p>
            <a:pPr marL="0" indent="0">
              <a:buNone/>
            </a:pPr>
            <a:endParaRPr lang="en-US" sz="2800" b="1" baseline="30000" dirty="0"/>
          </a:p>
          <a:p>
            <a:pPr algn="ctr"/>
            <a:endParaRPr lang="en-US" sz="2800" b="1" dirty="0"/>
          </a:p>
          <a:p>
            <a:pPr algn="ctr"/>
            <a:endParaRPr lang="en-US" sz="2800" b="1" baseline="30000" dirty="0"/>
          </a:p>
          <a:p>
            <a:endParaRPr lang="en-US" sz="2800" b="1" baseline="30000" dirty="0"/>
          </a:p>
          <a:p>
            <a:endParaRPr lang="en-US" dirty="0"/>
          </a:p>
        </p:txBody>
      </p:sp>
    </p:spTree>
    <p:extLst>
      <p:ext uri="{BB962C8B-B14F-4D97-AF65-F5344CB8AC3E}">
        <p14:creationId xmlns:p14="http://schemas.microsoft.com/office/powerpoint/2010/main" val="36657102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29535-2854-41D4-362F-2C986AFFB48F}"/>
              </a:ext>
            </a:extLst>
          </p:cNvPr>
          <p:cNvSpPr>
            <a:spLocks noGrp="1"/>
          </p:cNvSpPr>
          <p:nvPr>
            <p:ph type="title"/>
          </p:nvPr>
        </p:nvSpPr>
        <p:spPr/>
        <p:txBody>
          <a:bodyPr/>
          <a:lstStyle/>
          <a:p>
            <a:r>
              <a:rPr lang="en-US" dirty="0"/>
              <a:t>Chemical Formulas</a:t>
            </a:r>
          </a:p>
        </p:txBody>
      </p:sp>
      <p:sp>
        <p:nvSpPr>
          <p:cNvPr id="7" name="TextBox 6">
            <a:extLst>
              <a:ext uri="{FF2B5EF4-FFF2-40B4-BE49-F238E27FC236}">
                <a16:creationId xmlns:a16="http://schemas.microsoft.com/office/drawing/2014/main" id="{E0B0C4AA-AC72-C69B-5FFC-F74C03F52821}"/>
              </a:ext>
            </a:extLst>
          </p:cNvPr>
          <p:cNvSpPr txBox="1"/>
          <p:nvPr/>
        </p:nvSpPr>
        <p:spPr>
          <a:xfrm>
            <a:off x="1032384" y="3104537"/>
            <a:ext cx="1641987" cy="461665"/>
          </a:xfrm>
          <a:prstGeom prst="rect">
            <a:avLst/>
          </a:prstGeom>
          <a:noFill/>
        </p:spPr>
        <p:txBody>
          <a:bodyPr wrap="square" rtlCol="0">
            <a:spAutoFit/>
          </a:bodyPr>
          <a:lstStyle/>
          <a:p>
            <a:r>
              <a:rPr lang="en-US" sz="2400" b="1" dirty="0"/>
              <a:t>H</a:t>
            </a:r>
            <a:endParaRPr lang="en-US" sz="2400" b="1" baseline="30000" dirty="0"/>
          </a:p>
        </p:txBody>
      </p:sp>
      <p:sp>
        <p:nvSpPr>
          <p:cNvPr id="3" name="TextBox 2">
            <a:extLst>
              <a:ext uri="{FF2B5EF4-FFF2-40B4-BE49-F238E27FC236}">
                <a16:creationId xmlns:a16="http://schemas.microsoft.com/office/drawing/2014/main" id="{B573DE8B-6D40-8EBD-FAA2-02553659DA23}"/>
              </a:ext>
            </a:extLst>
          </p:cNvPr>
          <p:cNvSpPr txBox="1"/>
          <p:nvPr/>
        </p:nvSpPr>
        <p:spPr>
          <a:xfrm>
            <a:off x="4614904" y="3104537"/>
            <a:ext cx="1641987" cy="461665"/>
          </a:xfrm>
          <a:prstGeom prst="rect">
            <a:avLst/>
          </a:prstGeom>
          <a:noFill/>
        </p:spPr>
        <p:txBody>
          <a:bodyPr wrap="square" rtlCol="0">
            <a:spAutoFit/>
          </a:bodyPr>
          <a:lstStyle/>
          <a:p>
            <a:r>
              <a:rPr lang="en-US" sz="2400" b="1" dirty="0"/>
              <a:t>H</a:t>
            </a:r>
            <a:r>
              <a:rPr lang="en-US" sz="2400" b="1" baseline="-25000" dirty="0"/>
              <a:t>2</a:t>
            </a:r>
            <a:endParaRPr lang="en-US" sz="2400" b="1" baseline="30000" dirty="0"/>
          </a:p>
        </p:txBody>
      </p:sp>
      <p:sp>
        <p:nvSpPr>
          <p:cNvPr id="4" name="TextBox 3">
            <a:extLst>
              <a:ext uri="{FF2B5EF4-FFF2-40B4-BE49-F238E27FC236}">
                <a16:creationId xmlns:a16="http://schemas.microsoft.com/office/drawing/2014/main" id="{90D8862E-9C1D-7AF1-F1E0-6DDB38CA4B3B}"/>
              </a:ext>
            </a:extLst>
          </p:cNvPr>
          <p:cNvSpPr txBox="1"/>
          <p:nvPr/>
        </p:nvSpPr>
        <p:spPr>
          <a:xfrm>
            <a:off x="8197424" y="3091795"/>
            <a:ext cx="1641987" cy="461665"/>
          </a:xfrm>
          <a:prstGeom prst="rect">
            <a:avLst/>
          </a:prstGeom>
          <a:noFill/>
        </p:spPr>
        <p:txBody>
          <a:bodyPr wrap="square" rtlCol="0">
            <a:spAutoFit/>
          </a:bodyPr>
          <a:lstStyle/>
          <a:p>
            <a:r>
              <a:rPr lang="en-US" sz="2400" b="1" dirty="0"/>
              <a:t>H</a:t>
            </a:r>
            <a:r>
              <a:rPr lang="en-US" sz="2400" b="1" baseline="-25000" dirty="0"/>
              <a:t>2</a:t>
            </a:r>
            <a:r>
              <a:rPr lang="en-US" sz="2400" b="1" dirty="0"/>
              <a:t>O</a:t>
            </a:r>
            <a:endParaRPr lang="en-US" sz="2400" b="1" baseline="30000" dirty="0"/>
          </a:p>
        </p:txBody>
      </p:sp>
      <p:sp>
        <p:nvSpPr>
          <p:cNvPr id="6" name="TextBox 5">
            <a:extLst>
              <a:ext uri="{FF2B5EF4-FFF2-40B4-BE49-F238E27FC236}">
                <a16:creationId xmlns:a16="http://schemas.microsoft.com/office/drawing/2014/main" id="{5E710738-CC4A-241E-BEAD-F0084A2F29A8}"/>
              </a:ext>
            </a:extLst>
          </p:cNvPr>
          <p:cNvSpPr txBox="1"/>
          <p:nvPr/>
        </p:nvSpPr>
        <p:spPr>
          <a:xfrm>
            <a:off x="1032384" y="4707195"/>
            <a:ext cx="1641987" cy="461665"/>
          </a:xfrm>
          <a:prstGeom prst="rect">
            <a:avLst/>
          </a:prstGeom>
          <a:noFill/>
        </p:spPr>
        <p:txBody>
          <a:bodyPr wrap="square" rtlCol="0">
            <a:spAutoFit/>
          </a:bodyPr>
          <a:lstStyle/>
          <a:p>
            <a:r>
              <a:rPr lang="en-US" sz="2400" b="1" dirty="0"/>
              <a:t>H</a:t>
            </a:r>
            <a:r>
              <a:rPr lang="en-US" sz="2400" b="1" baseline="-25000" dirty="0"/>
              <a:t>2</a:t>
            </a:r>
            <a:r>
              <a:rPr lang="en-US" sz="2400" b="1" dirty="0"/>
              <a:t>O</a:t>
            </a:r>
            <a:r>
              <a:rPr lang="en-US" sz="2400" b="1" baseline="-25000" dirty="0"/>
              <a:t>2</a:t>
            </a:r>
            <a:endParaRPr lang="en-US" sz="2400" b="1" baseline="30000" dirty="0"/>
          </a:p>
        </p:txBody>
      </p:sp>
      <p:sp>
        <p:nvSpPr>
          <p:cNvPr id="9" name="TextBox 8">
            <a:extLst>
              <a:ext uri="{FF2B5EF4-FFF2-40B4-BE49-F238E27FC236}">
                <a16:creationId xmlns:a16="http://schemas.microsoft.com/office/drawing/2014/main" id="{23C1E91E-FE0E-AC52-FBED-77A3308DF243}"/>
              </a:ext>
            </a:extLst>
          </p:cNvPr>
          <p:cNvSpPr txBox="1"/>
          <p:nvPr/>
        </p:nvSpPr>
        <p:spPr>
          <a:xfrm>
            <a:off x="4614903" y="4707195"/>
            <a:ext cx="1641987" cy="461665"/>
          </a:xfrm>
          <a:prstGeom prst="rect">
            <a:avLst/>
          </a:prstGeom>
          <a:noFill/>
        </p:spPr>
        <p:txBody>
          <a:bodyPr wrap="square" rtlCol="0">
            <a:spAutoFit/>
          </a:bodyPr>
          <a:lstStyle/>
          <a:p>
            <a:r>
              <a:rPr lang="en-US" sz="2400" b="1" dirty="0"/>
              <a:t>2(H</a:t>
            </a:r>
            <a:r>
              <a:rPr lang="en-US" sz="2400" b="1" baseline="-25000" dirty="0"/>
              <a:t>2</a:t>
            </a:r>
            <a:r>
              <a:rPr lang="en-US" sz="2400" b="1" dirty="0"/>
              <a:t>O</a:t>
            </a:r>
            <a:r>
              <a:rPr lang="en-US" sz="2400" b="1" baseline="-25000" dirty="0"/>
              <a:t>2</a:t>
            </a:r>
            <a:r>
              <a:rPr lang="en-US" sz="2400" b="1" dirty="0"/>
              <a:t>)</a:t>
            </a:r>
            <a:endParaRPr lang="en-US" sz="2400" b="1" baseline="30000" dirty="0"/>
          </a:p>
        </p:txBody>
      </p:sp>
      <p:sp>
        <p:nvSpPr>
          <p:cNvPr id="10" name="TextBox 9">
            <a:extLst>
              <a:ext uri="{FF2B5EF4-FFF2-40B4-BE49-F238E27FC236}">
                <a16:creationId xmlns:a16="http://schemas.microsoft.com/office/drawing/2014/main" id="{81701443-411F-F86F-D2B5-8239E5D1D6AB}"/>
              </a:ext>
            </a:extLst>
          </p:cNvPr>
          <p:cNvSpPr txBox="1"/>
          <p:nvPr/>
        </p:nvSpPr>
        <p:spPr>
          <a:xfrm>
            <a:off x="8197424" y="4707195"/>
            <a:ext cx="2087117" cy="461665"/>
          </a:xfrm>
          <a:prstGeom prst="rect">
            <a:avLst/>
          </a:prstGeom>
          <a:noFill/>
        </p:spPr>
        <p:txBody>
          <a:bodyPr wrap="square" rtlCol="0">
            <a:spAutoFit/>
          </a:bodyPr>
          <a:lstStyle/>
          <a:p>
            <a:r>
              <a:rPr lang="en-US" sz="2400" b="1" dirty="0"/>
              <a:t>2(</a:t>
            </a:r>
            <a:r>
              <a:rPr lang="en-US" sz="2400" b="1"/>
              <a:t>NH</a:t>
            </a:r>
            <a:r>
              <a:rPr lang="en-US" sz="2400" b="1" baseline="-25000"/>
              <a:t>4</a:t>
            </a:r>
            <a:r>
              <a:rPr lang="en-US" sz="2400" b="1"/>
              <a:t>)</a:t>
            </a:r>
            <a:r>
              <a:rPr lang="en-US" sz="2400" b="1" baseline="-25000"/>
              <a:t>2</a:t>
            </a:r>
            <a:r>
              <a:rPr lang="en-US" sz="2400" b="1"/>
              <a:t> SO</a:t>
            </a:r>
            <a:r>
              <a:rPr lang="en-US" sz="2400" b="1" baseline="-25000"/>
              <a:t>4</a:t>
            </a:r>
            <a:endParaRPr lang="en-US" sz="2400" b="1" baseline="30000" dirty="0"/>
          </a:p>
        </p:txBody>
      </p:sp>
      <p:sp>
        <p:nvSpPr>
          <p:cNvPr id="11" name="Content Placeholder 2">
            <a:extLst>
              <a:ext uri="{FF2B5EF4-FFF2-40B4-BE49-F238E27FC236}">
                <a16:creationId xmlns:a16="http://schemas.microsoft.com/office/drawing/2014/main" id="{2FD083ED-37DB-6074-4327-7367D517D29F}"/>
              </a:ext>
            </a:extLst>
          </p:cNvPr>
          <p:cNvSpPr>
            <a:spLocks noGrp="1"/>
          </p:cNvSpPr>
          <p:nvPr>
            <p:ph idx="1"/>
          </p:nvPr>
        </p:nvSpPr>
        <p:spPr>
          <a:xfrm>
            <a:off x="631722" y="871896"/>
            <a:ext cx="10515600" cy="4351338"/>
          </a:xfrm>
        </p:spPr>
        <p:txBody>
          <a:bodyPr/>
          <a:lstStyle/>
          <a:p>
            <a:r>
              <a:rPr lang="en-US" dirty="0"/>
              <a:t>Subscript numbers (small and to the bottom right is just for what is immediately to the left of it. If there are parentheses it’s the number of things in the parentheses</a:t>
            </a:r>
          </a:p>
          <a:p>
            <a:r>
              <a:rPr lang="en-US" dirty="0"/>
              <a:t>Number on the left of molecule is the coefficient and tells you how many total molecules there are</a:t>
            </a:r>
          </a:p>
        </p:txBody>
      </p:sp>
    </p:spTree>
    <p:extLst>
      <p:ext uri="{BB962C8B-B14F-4D97-AF65-F5344CB8AC3E}">
        <p14:creationId xmlns:p14="http://schemas.microsoft.com/office/powerpoint/2010/main" val="2200463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DC39B-17FF-582C-29E8-1C8709351041}"/>
              </a:ext>
            </a:extLst>
          </p:cNvPr>
          <p:cNvSpPr>
            <a:spLocks noGrp="1"/>
          </p:cNvSpPr>
          <p:nvPr>
            <p:ph type="title"/>
          </p:nvPr>
        </p:nvSpPr>
        <p:spPr/>
        <p:txBody>
          <a:bodyPr/>
          <a:lstStyle/>
          <a:p>
            <a:r>
              <a:rPr lang="en-US" dirty="0"/>
              <a:t>Molecular vs Empirical Formula</a:t>
            </a:r>
          </a:p>
        </p:txBody>
      </p:sp>
      <p:sp>
        <p:nvSpPr>
          <p:cNvPr id="3" name="Content Placeholder 2">
            <a:extLst>
              <a:ext uri="{FF2B5EF4-FFF2-40B4-BE49-F238E27FC236}">
                <a16:creationId xmlns:a16="http://schemas.microsoft.com/office/drawing/2014/main" id="{5A06F4DE-6EEC-A738-C240-E672565293B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54A1F16-820E-7362-842D-2143AFB23300}"/>
              </a:ext>
            </a:extLst>
          </p:cNvPr>
          <p:cNvPicPr>
            <a:picLocks noChangeAspect="1"/>
          </p:cNvPicPr>
          <p:nvPr/>
        </p:nvPicPr>
        <p:blipFill>
          <a:blip r:embed="rId2"/>
          <a:stretch>
            <a:fillRect/>
          </a:stretch>
        </p:blipFill>
        <p:spPr>
          <a:xfrm>
            <a:off x="133562" y="602673"/>
            <a:ext cx="10155067" cy="5020376"/>
          </a:xfrm>
          <a:prstGeom prst="rect">
            <a:avLst/>
          </a:prstGeom>
        </p:spPr>
      </p:pic>
      <p:sp>
        <p:nvSpPr>
          <p:cNvPr id="4" name="TextBox 2">
            <a:extLst>
              <a:ext uri="{FF2B5EF4-FFF2-40B4-BE49-F238E27FC236}">
                <a16:creationId xmlns:a16="http://schemas.microsoft.com/office/drawing/2014/main" id="{E60A7076-85B0-37C7-B6BD-71716611C70D}"/>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2.4</a:t>
            </a:r>
          </a:p>
        </p:txBody>
      </p:sp>
    </p:spTree>
    <p:extLst>
      <p:ext uri="{BB962C8B-B14F-4D97-AF65-F5344CB8AC3E}">
        <p14:creationId xmlns:p14="http://schemas.microsoft.com/office/powerpoint/2010/main" val="19398509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DC39B-17FF-582C-29E8-1C8709351041}"/>
              </a:ext>
            </a:extLst>
          </p:cNvPr>
          <p:cNvSpPr>
            <a:spLocks noGrp="1"/>
          </p:cNvSpPr>
          <p:nvPr>
            <p:ph type="title"/>
          </p:nvPr>
        </p:nvSpPr>
        <p:spPr/>
        <p:txBody>
          <a:bodyPr/>
          <a:lstStyle/>
          <a:p>
            <a:r>
              <a:rPr lang="en-US" dirty="0"/>
              <a:t>Molecular vs Empirical Formula</a:t>
            </a:r>
          </a:p>
        </p:txBody>
      </p:sp>
      <p:sp>
        <p:nvSpPr>
          <p:cNvPr id="4" name="Content Placeholder 2">
            <a:extLst>
              <a:ext uri="{FF2B5EF4-FFF2-40B4-BE49-F238E27FC236}">
                <a16:creationId xmlns:a16="http://schemas.microsoft.com/office/drawing/2014/main" id="{405C7961-2A5A-91DC-E860-09CE18E416D5}"/>
              </a:ext>
            </a:extLst>
          </p:cNvPr>
          <p:cNvSpPr txBox="1">
            <a:spLocks/>
          </p:cNvSpPr>
          <p:nvPr/>
        </p:nvSpPr>
        <p:spPr>
          <a:xfrm>
            <a:off x="474406" y="904568"/>
            <a:ext cx="5621594" cy="59534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Molecular Formula</a:t>
            </a:r>
          </a:p>
          <a:p>
            <a:endParaRPr lang="en-US" dirty="0"/>
          </a:p>
        </p:txBody>
      </p:sp>
      <p:sp>
        <p:nvSpPr>
          <p:cNvPr id="6" name="Content Placeholder 2">
            <a:extLst>
              <a:ext uri="{FF2B5EF4-FFF2-40B4-BE49-F238E27FC236}">
                <a16:creationId xmlns:a16="http://schemas.microsoft.com/office/drawing/2014/main" id="{D1C57075-49F2-38C9-6C09-4B1817F4352B}"/>
              </a:ext>
            </a:extLst>
          </p:cNvPr>
          <p:cNvSpPr txBox="1">
            <a:spLocks/>
          </p:cNvSpPr>
          <p:nvPr/>
        </p:nvSpPr>
        <p:spPr>
          <a:xfrm>
            <a:off x="6594987" y="904568"/>
            <a:ext cx="5621594" cy="59534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t>Empirical Formula</a:t>
            </a:r>
          </a:p>
        </p:txBody>
      </p:sp>
      <p:sp>
        <p:nvSpPr>
          <p:cNvPr id="3" name="TextBox 2">
            <a:extLst>
              <a:ext uri="{FF2B5EF4-FFF2-40B4-BE49-F238E27FC236}">
                <a16:creationId xmlns:a16="http://schemas.microsoft.com/office/drawing/2014/main" id="{CC88CCF2-1B44-5727-DD5D-D50EC191B3AB}"/>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2.4</a:t>
            </a:r>
          </a:p>
        </p:txBody>
      </p:sp>
    </p:spTree>
    <p:extLst>
      <p:ext uri="{BB962C8B-B14F-4D97-AF65-F5344CB8AC3E}">
        <p14:creationId xmlns:p14="http://schemas.microsoft.com/office/powerpoint/2010/main" val="16975499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E20E5-5CF1-C7DE-F3C6-0792D4656137}"/>
              </a:ext>
            </a:extLst>
          </p:cNvPr>
          <p:cNvSpPr>
            <a:spLocks noGrp="1"/>
          </p:cNvSpPr>
          <p:nvPr>
            <p:ph type="title"/>
          </p:nvPr>
        </p:nvSpPr>
        <p:spPr/>
        <p:txBody>
          <a:bodyPr/>
          <a:lstStyle/>
          <a:p>
            <a:r>
              <a:rPr lang="en-US" dirty="0"/>
              <a:t>Molecular vs Empirical Formula</a:t>
            </a:r>
          </a:p>
        </p:txBody>
      </p:sp>
      <p:sp>
        <p:nvSpPr>
          <p:cNvPr id="3" name="Content Placeholder 2">
            <a:extLst>
              <a:ext uri="{FF2B5EF4-FFF2-40B4-BE49-F238E27FC236}">
                <a16:creationId xmlns:a16="http://schemas.microsoft.com/office/drawing/2014/main" id="{2D236519-9AF9-9412-BFE5-8AC4A35082A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9F580BB0-8710-088E-8005-86783E191C77}"/>
              </a:ext>
            </a:extLst>
          </p:cNvPr>
          <p:cNvPicPr>
            <a:picLocks noChangeAspect="1"/>
          </p:cNvPicPr>
          <p:nvPr/>
        </p:nvPicPr>
        <p:blipFill>
          <a:blip r:embed="rId2"/>
          <a:stretch>
            <a:fillRect/>
          </a:stretch>
        </p:blipFill>
        <p:spPr>
          <a:xfrm>
            <a:off x="1537651" y="728306"/>
            <a:ext cx="9116697" cy="971686"/>
          </a:xfrm>
          <a:prstGeom prst="rect">
            <a:avLst/>
          </a:prstGeom>
        </p:spPr>
      </p:pic>
      <p:sp>
        <p:nvSpPr>
          <p:cNvPr id="4" name="TextBox 2">
            <a:extLst>
              <a:ext uri="{FF2B5EF4-FFF2-40B4-BE49-F238E27FC236}">
                <a16:creationId xmlns:a16="http://schemas.microsoft.com/office/drawing/2014/main" id="{0F04799A-AE63-6636-6DFE-B10F9B068054}"/>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2.4</a:t>
            </a:r>
          </a:p>
        </p:txBody>
      </p:sp>
    </p:spTree>
    <p:extLst>
      <p:ext uri="{BB962C8B-B14F-4D97-AF65-F5344CB8AC3E}">
        <p14:creationId xmlns:p14="http://schemas.microsoft.com/office/powerpoint/2010/main" val="7312917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05F12-B8EE-90DE-CAE8-4164981CF894}"/>
              </a:ext>
            </a:extLst>
          </p:cNvPr>
          <p:cNvSpPr>
            <a:spLocks noGrp="1"/>
          </p:cNvSpPr>
          <p:nvPr>
            <p:ph type="title"/>
          </p:nvPr>
        </p:nvSpPr>
        <p:spPr/>
        <p:txBody>
          <a:bodyPr/>
          <a:lstStyle/>
          <a:p>
            <a:r>
              <a:rPr lang="en-US" dirty="0"/>
              <a:t>Isomers</a:t>
            </a:r>
          </a:p>
        </p:txBody>
      </p:sp>
      <p:sp>
        <p:nvSpPr>
          <p:cNvPr id="3" name="Content Placeholder 2">
            <a:extLst>
              <a:ext uri="{FF2B5EF4-FFF2-40B4-BE49-F238E27FC236}">
                <a16:creationId xmlns:a16="http://schemas.microsoft.com/office/drawing/2014/main" id="{B2C92552-4BEA-EA57-ABD1-19A7CF613F4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1C0B5CA-2D40-9DE5-B144-96D8556D3E7B}"/>
              </a:ext>
            </a:extLst>
          </p:cNvPr>
          <p:cNvPicPr>
            <a:picLocks noChangeAspect="1"/>
          </p:cNvPicPr>
          <p:nvPr/>
        </p:nvPicPr>
        <p:blipFill>
          <a:blip r:embed="rId2"/>
          <a:stretch>
            <a:fillRect/>
          </a:stretch>
        </p:blipFill>
        <p:spPr>
          <a:xfrm>
            <a:off x="178000" y="602673"/>
            <a:ext cx="7411484" cy="4534533"/>
          </a:xfrm>
          <a:prstGeom prst="rect">
            <a:avLst/>
          </a:prstGeom>
        </p:spPr>
      </p:pic>
      <p:sp>
        <p:nvSpPr>
          <p:cNvPr id="4" name="TextBox 2">
            <a:extLst>
              <a:ext uri="{FF2B5EF4-FFF2-40B4-BE49-F238E27FC236}">
                <a16:creationId xmlns:a16="http://schemas.microsoft.com/office/drawing/2014/main" id="{B4CF0730-99DD-1A55-D12C-7E26A288FCED}"/>
              </a:ext>
            </a:extLst>
          </p:cNvPr>
          <p:cNvSpPr txBox="1"/>
          <p:nvPr/>
        </p:nvSpPr>
        <p:spPr>
          <a:xfrm>
            <a:off x="267855" y="6444476"/>
            <a:ext cx="157895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t>Chapter 2.4</a:t>
            </a:r>
          </a:p>
        </p:txBody>
      </p:sp>
    </p:spTree>
    <p:extLst>
      <p:ext uri="{BB962C8B-B14F-4D97-AF65-F5344CB8AC3E}">
        <p14:creationId xmlns:p14="http://schemas.microsoft.com/office/powerpoint/2010/main" val="26210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ED401-F447-4827-1E0E-EF9E19274D24}"/>
              </a:ext>
            </a:extLst>
          </p:cNvPr>
          <p:cNvSpPr>
            <a:spLocks noGrp="1"/>
          </p:cNvSpPr>
          <p:nvPr>
            <p:ph type="title"/>
          </p:nvPr>
        </p:nvSpPr>
        <p:spPr/>
        <p:txBody>
          <a:bodyPr/>
          <a:lstStyle/>
          <a:p>
            <a:r>
              <a:rPr lang="en-US" dirty="0"/>
              <a:t>Grams Per Mole!</a:t>
            </a:r>
          </a:p>
        </p:txBody>
      </p:sp>
      <p:sp>
        <p:nvSpPr>
          <p:cNvPr id="3" name="Content Placeholder 2">
            <a:extLst>
              <a:ext uri="{FF2B5EF4-FFF2-40B4-BE49-F238E27FC236}">
                <a16:creationId xmlns:a16="http://schemas.microsoft.com/office/drawing/2014/main" id="{B251DBF3-1841-F2C5-5E9B-145D72ED36CC}"/>
              </a:ext>
            </a:extLst>
          </p:cNvPr>
          <p:cNvSpPr>
            <a:spLocks noGrp="1"/>
          </p:cNvSpPr>
          <p:nvPr>
            <p:ph idx="1"/>
          </p:nvPr>
        </p:nvSpPr>
        <p:spPr>
          <a:xfrm>
            <a:off x="530943" y="664621"/>
            <a:ext cx="11415252" cy="2630250"/>
          </a:xfrm>
        </p:spPr>
        <p:txBody>
          <a:bodyPr>
            <a:normAutofit lnSpcReduction="10000"/>
          </a:bodyPr>
          <a:lstStyle/>
          <a:p>
            <a:pPr marL="0" indent="0">
              <a:buNone/>
            </a:pPr>
            <a:r>
              <a:rPr lang="en-US" dirty="0"/>
              <a:t>H</a:t>
            </a:r>
          </a:p>
          <a:p>
            <a:endParaRPr lang="en-US" sz="800" dirty="0"/>
          </a:p>
          <a:p>
            <a:pPr marL="0" indent="0">
              <a:buNone/>
            </a:pPr>
            <a:r>
              <a:rPr lang="en-US" dirty="0"/>
              <a:t>H</a:t>
            </a:r>
            <a:r>
              <a:rPr lang="en-US" baseline="-25000" dirty="0"/>
              <a:t>2</a:t>
            </a:r>
          </a:p>
          <a:p>
            <a:endParaRPr lang="en-US" sz="800" dirty="0"/>
          </a:p>
          <a:p>
            <a:pPr marL="0" indent="0">
              <a:buNone/>
            </a:pPr>
            <a:r>
              <a:rPr lang="en-US" dirty="0"/>
              <a:t>H</a:t>
            </a:r>
            <a:r>
              <a:rPr lang="en-US" baseline="-25000" dirty="0"/>
              <a:t>2</a:t>
            </a:r>
            <a:r>
              <a:rPr lang="en-US" dirty="0"/>
              <a:t>O</a:t>
            </a:r>
          </a:p>
          <a:p>
            <a:pPr marL="0" indent="0">
              <a:buNone/>
            </a:pPr>
            <a:endParaRPr lang="en-US" sz="900" dirty="0"/>
          </a:p>
          <a:p>
            <a:pPr marL="0" indent="0">
              <a:buNone/>
            </a:pPr>
            <a:r>
              <a:rPr lang="en-US" dirty="0"/>
              <a:t>2H</a:t>
            </a:r>
            <a:r>
              <a:rPr lang="en-US" baseline="-25000" dirty="0"/>
              <a:t>2</a:t>
            </a:r>
            <a:r>
              <a:rPr lang="en-US" dirty="0"/>
              <a:t>O</a:t>
            </a:r>
          </a:p>
          <a:p>
            <a:endParaRPr lang="en-US" dirty="0"/>
          </a:p>
        </p:txBody>
      </p:sp>
      <p:sp>
        <p:nvSpPr>
          <p:cNvPr id="4" name="TextBox 3">
            <a:extLst>
              <a:ext uri="{FF2B5EF4-FFF2-40B4-BE49-F238E27FC236}">
                <a16:creationId xmlns:a16="http://schemas.microsoft.com/office/drawing/2014/main" id="{C52F138A-29FC-2C2A-BA2F-3024E7ACF430}"/>
              </a:ext>
            </a:extLst>
          </p:cNvPr>
          <p:cNvSpPr txBox="1"/>
          <p:nvPr/>
        </p:nvSpPr>
        <p:spPr>
          <a:xfrm>
            <a:off x="178181" y="6444476"/>
            <a:ext cx="1578958" cy="276999"/>
          </a:xfrm>
          <a:prstGeom prst="rect">
            <a:avLst/>
          </a:prstGeom>
          <a:noFill/>
        </p:spPr>
        <p:txBody>
          <a:bodyPr wrap="square" rtlCol="0">
            <a:spAutoFit/>
          </a:bodyPr>
          <a:lstStyle/>
          <a:p>
            <a:r>
              <a:rPr lang="en-US" sz="1200" dirty="0"/>
              <a:t>Chapter 2.4</a:t>
            </a:r>
          </a:p>
        </p:txBody>
      </p:sp>
      <p:pic>
        <p:nvPicPr>
          <p:cNvPr id="7" name="Picture 6">
            <a:extLst>
              <a:ext uri="{FF2B5EF4-FFF2-40B4-BE49-F238E27FC236}">
                <a16:creationId xmlns:a16="http://schemas.microsoft.com/office/drawing/2014/main" id="{1E54F28E-4609-0E60-8F12-C446D329A1D8}"/>
              </a:ext>
            </a:extLst>
          </p:cNvPr>
          <p:cNvPicPr>
            <a:picLocks noChangeAspect="1"/>
          </p:cNvPicPr>
          <p:nvPr/>
        </p:nvPicPr>
        <p:blipFill>
          <a:blip r:embed="rId2"/>
          <a:stretch>
            <a:fillRect/>
          </a:stretch>
        </p:blipFill>
        <p:spPr>
          <a:xfrm>
            <a:off x="7598825" y="3429000"/>
            <a:ext cx="4347370" cy="3158346"/>
          </a:xfrm>
          <a:prstGeom prst="rect">
            <a:avLst/>
          </a:prstGeom>
        </p:spPr>
      </p:pic>
      <p:pic>
        <p:nvPicPr>
          <p:cNvPr id="5" name="Picture 4">
            <a:extLst>
              <a:ext uri="{FF2B5EF4-FFF2-40B4-BE49-F238E27FC236}">
                <a16:creationId xmlns:a16="http://schemas.microsoft.com/office/drawing/2014/main" id="{EC319005-5D17-3305-A64A-D4681DE7A43E}"/>
              </a:ext>
            </a:extLst>
          </p:cNvPr>
          <p:cNvPicPr>
            <a:picLocks noChangeAspect="1"/>
          </p:cNvPicPr>
          <p:nvPr/>
        </p:nvPicPr>
        <p:blipFill>
          <a:blip r:embed="rId3"/>
          <a:stretch>
            <a:fillRect/>
          </a:stretch>
        </p:blipFill>
        <p:spPr>
          <a:xfrm>
            <a:off x="178181" y="3796973"/>
            <a:ext cx="7215677" cy="2205756"/>
          </a:xfrm>
          <a:prstGeom prst="rect">
            <a:avLst/>
          </a:prstGeom>
        </p:spPr>
      </p:pic>
    </p:spTree>
    <p:extLst>
      <p:ext uri="{BB962C8B-B14F-4D97-AF65-F5344CB8AC3E}">
        <p14:creationId xmlns:p14="http://schemas.microsoft.com/office/powerpoint/2010/main" val="13146941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FA028-A444-F5A5-D31A-09AC3A39A1DF}"/>
              </a:ext>
            </a:extLst>
          </p:cNvPr>
          <p:cNvSpPr>
            <a:spLocks noGrp="1"/>
          </p:cNvSpPr>
          <p:nvPr>
            <p:ph type="title"/>
          </p:nvPr>
        </p:nvSpPr>
        <p:spPr/>
        <p:txBody>
          <a:bodyPr/>
          <a:lstStyle/>
          <a:p>
            <a:r>
              <a:rPr lang="en-US" dirty="0"/>
              <a:t>Grams Per Mole of Molecules</a:t>
            </a:r>
          </a:p>
        </p:txBody>
      </p:sp>
      <p:pic>
        <p:nvPicPr>
          <p:cNvPr id="12" name="Picture 11" descr="A periodic table of elements&#10;&#10;Description automatically generated">
            <a:extLst>
              <a:ext uri="{FF2B5EF4-FFF2-40B4-BE49-F238E27FC236}">
                <a16:creationId xmlns:a16="http://schemas.microsoft.com/office/drawing/2014/main" id="{265EBD07-1B69-DAC5-E846-D5298DDE7032}"/>
              </a:ext>
            </a:extLst>
          </p:cNvPr>
          <p:cNvPicPr>
            <a:picLocks noChangeAspect="1"/>
          </p:cNvPicPr>
          <p:nvPr/>
        </p:nvPicPr>
        <p:blipFill rotWithShape="1">
          <a:blip r:embed="rId3">
            <a:extLst>
              <a:ext uri="{28A0092B-C50C-407E-A947-70E740481C1C}">
                <a14:useLocalDpi xmlns:a14="http://schemas.microsoft.com/office/drawing/2010/main" val="0"/>
              </a:ext>
            </a:extLst>
          </a:blip>
          <a:srcRect r="87135" b="74868"/>
          <a:stretch/>
        </p:blipFill>
        <p:spPr>
          <a:xfrm>
            <a:off x="160910" y="602672"/>
            <a:ext cx="2248465" cy="3432833"/>
          </a:xfrm>
          <a:prstGeom prst="rect">
            <a:avLst/>
          </a:prstGeom>
        </p:spPr>
      </p:pic>
      <p:pic>
        <p:nvPicPr>
          <p:cNvPr id="4" name="Picture 3" descr="A periodic table of elements&#10;&#10;Description automatically generated">
            <a:extLst>
              <a:ext uri="{FF2B5EF4-FFF2-40B4-BE49-F238E27FC236}">
                <a16:creationId xmlns:a16="http://schemas.microsoft.com/office/drawing/2014/main" id="{7F114F88-D0DC-2A76-4CC6-34BE241D4AA0}"/>
              </a:ext>
            </a:extLst>
          </p:cNvPr>
          <p:cNvPicPr>
            <a:picLocks noChangeAspect="1"/>
          </p:cNvPicPr>
          <p:nvPr/>
        </p:nvPicPr>
        <p:blipFill rotWithShape="1">
          <a:blip r:embed="rId3">
            <a:extLst>
              <a:ext uri="{28A0092B-C50C-407E-A947-70E740481C1C}">
                <a14:useLocalDpi xmlns:a14="http://schemas.microsoft.com/office/drawing/2010/main" val="0"/>
              </a:ext>
            </a:extLst>
          </a:blip>
          <a:srcRect l="66868" b="74868"/>
          <a:stretch/>
        </p:blipFill>
        <p:spPr>
          <a:xfrm>
            <a:off x="2616136" y="602672"/>
            <a:ext cx="5790445" cy="3432833"/>
          </a:xfrm>
          <a:prstGeom prst="rect">
            <a:avLst/>
          </a:prstGeom>
        </p:spPr>
      </p:pic>
      <p:sp>
        <p:nvSpPr>
          <p:cNvPr id="3" name="TextBox 2">
            <a:extLst>
              <a:ext uri="{FF2B5EF4-FFF2-40B4-BE49-F238E27FC236}">
                <a16:creationId xmlns:a16="http://schemas.microsoft.com/office/drawing/2014/main" id="{92FD7851-841A-85C7-1753-9C54024F3468}"/>
              </a:ext>
            </a:extLst>
          </p:cNvPr>
          <p:cNvSpPr txBox="1"/>
          <p:nvPr/>
        </p:nvSpPr>
        <p:spPr>
          <a:xfrm>
            <a:off x="200681" y="6390968"/>
            <a:ext cx="1578958" cy="276999"/>
          </a:xfrm>
          <a:prstGeom prst="rect">
            <a:avLst/>
          </a:prstGeom>
          <a:noFill/>
        </p:spPr>
        <p:txBody>
          <a:bodyPr wrap="square" rtlCol="0">
            <a:spAutoFit/>
          </a:bodyPr>
          <a:lstStyle/>
          <a:p>
            <a:r>
              <a:rPr lang="en-US" sz="1200" dirty="0"/>
              <a:t>Chapter 3.6  and 2.4</a:t>
            </a:r>
          </a:p>
        </p:txBody>
      </p:sp>
      <p:pic>
        <p:nvPicPr>
          <p:cNvPr id="5" name="Picture 4">
            <a:extLst>
              <a:ext uri="{FF2B5EF4-FFF2-40B4-BE49-F238E27FC236}">
                <a16:creationId xmlns:a16="http://schemas.microsoft.com/office/drawing/2014/main" id="{7D2F569E-12D7-904B-B591-051ED4F3703B}"/>
              </a:ext>
            </a:extLst>
          </p:cNvPr>
          <p:cNvPicPr>
            <a:picLocks noChangeAspect="1"/>
          </p:cNvPicPr>
          <p:nvPr/>
        </p:nvPicPr>
        <p:blipFill rotWithShape="1">
          <a:blip r:embed="rId4"/>
          <a:srcRect l="11343" t="13290" r="50201" b="24295"/>
          <a:stretch/>
        </p:blipFill>
        <p:spPr>
          <a:xfrm>
            <a:off x="8613342" y="514181"/>
            <a:ext cx="3199967" cy="3177493"/>
          </a:xfrm>
          <a:prstGeom prst="rect">
            <a:avLst/>
          </a:prstGeom>
        </p:spPr>
      </p:pic>
    </p:spTree>
    <p:extLst>
      <p:ext uri="{BB962C8B-B14F-4D97-AF65-F5344CB8AC3E}">
        <p14:creationId xmlns:p14="http://schemas.microsoft.com/office/powerpoint/2010/main" val="374003191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FA028-A444-F5A5-D31A-09AC3A39A1DF}"/>
              </a:ext>
            </a:extLst>
          </p:cNvPr>
          <p:cNvSpPr>
            <a:spLocks noGrp="1"/>
          </p:cNvSpPr>
          <p:nvPr>
            <p:ph type="title"/>
          </p:nvPr>
        </p:nvSpPr>
        <p:spPr/>
        <p:txBody>
          <a:bodyPr/>
          <a:lstStyle/>
          <a:p>
            <a:r>
              <a:rPr lang="en-US" dirty="0"/>
              <a:t>Grams Per Mole of Molecules</a:t>
            </a:r>
          </a:p>
        </p:txBody>
      </p:sp>
      <p:pic>
        <p:nvPicPr>
          <p:cNvPr id="12" name="Picture 11" descr="A periodic table of elements&#10;&#10;Description automatically generated">
            <a:extLst>
              <a:ext uri="{FF2B5EF4-FFF2-40B4-BE49-F238E27FC236}">
                <a16:creationId xmlns:a16="http://schemas.microsoft.com/office/drawing/2014/main" id="{265EBD07-1B69-DAC5-E846-D5298DDE7032}"/>
              </a:ext>
            </a:extLst>
          </p:cNvPr>
          <p:cNvPicPr>
            <a:picLocks noChangeAspect="1"/>
          </p:cNvPicPr>
          <p:nvPr/>
        </p:nvPicPr>
        <p:blipFill rotWithShape="1">
          <a:blip r:embed="rId3">
            <a:extLst>
              <a:ext uri="{28A0092B-C50C-407E-A947-70E740481C1C}">
                <a14:useLocalDpi xmlns:a14="http://schemas.microsoft.com/office/drawing/2010/main" val="0"/>
              </a:ext>
            </a:extLst>
          </a:blip>
          <a:srcRect r="87135" b="74868"/>
          <a:stretch/>
        </p:blipFill>
        <p:spPr>
          <a:xfrm>
            <a:off x="160910" y="602672"/>
            <a:ext cx="2248465" cy="3432833"/>
          </a:xfrm>
          <a:prstGeom prst="rect">
            <a:avLst/>
          </a:prstGeom>
        </p:spPr>
      </p:pic>
      <p:pic>
        <p:nvPicPr>
          <p:cNvPr id="4" name="Picture 3" descr="A periodic table of elements&#10;&#10;Description automatically generated">
            <a:extLst>
              <a:ext uri="{FF2B5EF4-FFF2-40B4-BE49-F238E27FC236}">
                <a16:creationId xmlns:a16="http://schemas.microsoft.com/office/drawing/2014/main" id="{7F114F88-D0DC-2A76-4CC6-34BE241D4AA0}"/>
              </a:ext>
            </a:extLst>
          </p:cNvPr>
          <p:cNvPicPr>
            <a:picLocks noChangeAspect="1"/>
          </p:cNvPicPr>
          <p:nvPr/>
        </p:nvPicPr>
        <p:blipFill rotWithShape="1">
          <a:blip r:embed="rId3">
            <a:extLst>
              <a:ext uri="{28A0092B-C50C-407E-A947-70E740481C1C}">
                <a14:useLocalDpi xmlns:a14="http://schemas.microsoft.com/office/drawing/2010/main" val="0"/>
              </a:ext>
            </a:extLst>
          </a:blip>
          <a:srcRect l="66868" b="74868"/>
          <a:stretch/>
        </p:blipFill>
        <p:spPr>
          <a:xfrm>
            <a:off x="2616136" y="602672"/>
            <a:ext cx="5790445" cy="3432833"/>
          </a:xfrm>
          <a:prstGeom prst="rect">
            <a:avLst/>
          </a:prstGeom>
        </p:spPr>
      </p:pic>
      <p:sp>
        <p:nvSpPr>
          <p:cNvPr id="3" name="TextBox 2">
            <a:extLst>
              <a:ext uri="{FF2B5EF4-FFF2-40B4-BE49-F238E27FC236}">
                <a16:creationId xmlns:a16="http://schemas.microsoft.com/office/drawing/2014/main" id="{92FD7851-841A-85C7-1753-9C54024F3468}"/>
              </a:ext>
            </a:extLst>
          </p:cNvPr>
          <p:cNvSpPr txBox="1"/>
          <p:nvPr/>
        </p:nvSpPr>
        <p:spPr>
          <a:xfrm>
            <a:off x="200681" y="6390968"/>
            <a:ext cx="1578958" cy="276999"/>
          </a:xfrm>
          <a:prstGeom prst="rect">
            <a:avLst/>
          </a:prstGeom>
          <a:noFill/>
        </p:spPr>
        <p:txBody>
          <a:bodyPr wrap="square" rtlCol="0">
            <a:spAutoFit/>
          </a:bodyPr>
          <a:lstStyle/>
          <a:p>
            <a:r>
              <a:rPr lang="en-US" sz="1200" dirty="0"/>
              <a:t>Chapter 3.6  and 2.4</a:t>
            </a:r>
          </a:p>
        </p:txBody>
      </p:sp>
      <p:pic>
        <p:nvPicPr>
          <p:cNvPr id="6" name="Picture 5">
            <a:extLst>
              <a:ext uri="{FF2B5EF4-FFF2-40B4-BE49-F238E27FC236}">
                <a16:creationId xmlns:a16="http://schemas.microsoft.com/office/drawing/2014/main" id="{651153CE-107B-8223-3C7C-F3E6349429A4}"/>
              </a:ext>
            </a:extLst>
          </p:cNvPr>
          <p:cNvPicPr>
            <a:picLocks noChangeAspect="1"/>
          </p:cNvPicPr>
          <p:nvPr/>
        </p:nvPicPr>
        <p:blipFill>
          <a:blip r:embed="rId4"/>
          <a:stretch>
            <a:fillRect/>
          </a:stretch>
        </p:blipFill>
        <p:spPr>
          <a:xfrm>
            <a:off x="0" y="4241550"/>
            <a:ext cx="9116697" cy="971686"/>
          </a:xfrm>
          <a:prstGeom prst="rect">
            <a:avLst/>
          </a:prstGeom>
        </p:spPr>
      </p:pic>
      <p:sp>
        <p:nvSpPr>
          <p:cNvPr id="5" name="TextBox 4">
            <a:extLst>
              <a:ext uri="{FF2B5EF4-FFF2-40B4-BE49-F238E27FC236}">
                <a16:creationId xmlns:a16="http://schemas.microsoft.com/office/drawing/2014/main" id="{D170F2A5-AE7A-1391-C324-007869850E06}"/>
              </a:ext>
            </a:extLst>
          </p:cNvPr>
          <p:cNvSpPr txBox="1"/>
          <p:nvPr/>
        </p:nvSpPr>
        <p:spPr>
          <a:xfrm>
            <a:off x="4139380" y="1043494"/>
            <a:ext cx="6912078" cy="369332"/>
          </a:xfrm>
          <a:prstGeom prst="rect">
            <a:avLst/>
          </a:prstGeom>
          <a:noFill/>
        </p:spPr>
        <p:txBody>
          <a:bodyPr wrap="square" rtlCol="0">
            <a:spAutoFit/>
          </a:bodyPr>
          <a:lstStyle/>
          <a:p>
            <a:r>
              <a:rPr lang="en-US" dirty="0"/>
              <a:t>Calculate Grams Per Mole  for the empirical and molecular formula.</a:t>
            </a:r>
          </a:p>
        </p:txBody>
      </p:sp>
    </p:spTree>
    <p:extLst>
      <p:ext uri="{BB962C8B-B14F-4D97-AF65-F5344CB8AC3E}">
        <p14:creationId xmlns:p14="http://schemas.microsoft.com/office/powerpoint/2010/main" val="30516070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5374</TotalTime>
  <Words>1642</Words>
  <Application>Microsoft Office PowerPoint</Application>
  <PresentationFormat>Widescreen</PresentationFormat>
  <Paragraphs>265</Paragraphs>
  <Slides>44</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44</vt:i4>
      </vt:variant>
    </vt:vector>
  </HeadingPairs>
  <TitlesOfParts>
    <vt:vector size="49" baseType="lpstr">
      <vt:lpstr>Aptos</vt:lpstr>
      <vt:lpstr>Aptos Display</vt:lpstr>
      <vt:lpstr>Arial</vt:lpstr>
      <vt:lpstr>Edwardian Script ITC</vt:lpstr>
      <vt:lpstr>Office Theme</vt:lpstr>
      <vt:lpstr>PowerPoint Presentation</vt:lpstr>
      <vt:lpstr>Lewis Structures, Bonding, and Molecules</vt:lpstr>
      <vt:lpstr>Lewis Symbols, Octet Rule, and Ionic Bonds</vt:lpstr>
      <vt:lpstr>Lewis Symbols and Structures</vt:lpstr>
      <vt:lpstr>Ions</vt:lpstr>
      <vt:lpstr>Lewis Symbols and Structures</vt:lpstr>
      <vt:lpstr>Lewis Structures</vt:lpstr>
      <vt:lpstr>PowerPoint Presentation</vt:lpstr>
      <vt:lpstr>Octet Rule</vt:lpstr>
      <vt:lpstr>Ionic Bonds (ionic compounds)</vt:lpstr>
      <vt:lpstr>The Periodic Table</vt:lpstr>
      <vt:lpstr>The Periodic Table</vt:lpstr>
      <vt:lpstr>Ionic Bonds</vt:lpstr>
      <vt:lpstr>Polyatomic Ions</vt:lpstr>
      <vt:lpstr>Ions</vt:lpstr>
      <vt:lpstr>Ionic Bonds</vt:lpstr>
      <vt:lpstr>Ionic Bonds</vt:lpstr>
      <vt:lpstr>Ionic Bonds</vt:lpstr>
      <vt:lpstr>Ionic Bonds</vt:lpstr>
      <vt:lpstr>Ionic Bonds</vt:lpstr>
      <vt:lpstr>Ionic Bonds</vt:lpstr>
      <vt:lpstr>Lewis Structures and Covalent Bonds</vt:lpstr>
      <vt:lpstr>Ionic Bonds and Covalent Bonds</vt:lpstr>
      <vt:lpstr>Covalent Bonds (molecular compounds)</vt:lpstr>
      <vt:lpstr>Covalent Bonds and Lewis Structures</vt:lpstr>
      <vt:lpstr>Covalent Bonds and Lewis Structures (com’s way)</vt:lpstr>
      <vt:lpstr>Covalent Bonds and Lewis Structures</vt:lpstr>
      <vt:lpstr>Covalent Bonds and Lewis Structures</vt:lpstr>
      <vt:lpstr>Covalent Bonds and Lewis Structures</vt:lpstr>
      <vt:lpstr>Covalent Bonds and Lewis Structures</vt:lpstr>
      <vt:lpstr>Ionic and Molecular Compounds</vt:lpstr>
      <vt:lpstr>Molecules, Compounds, and Chemical Formulas</vt:lpstr>
      <vt:lpstr>Chemical Formulas</vt:lpstr>
      <vt:lpstr>Atoms and Molecules</vt:lpstr>
      <vt:lpstr>Molecules and Compounds</vt:lpstr>
      <vt:lpstr>What are things called?</vt:lpstr>
      <vt:lpstr>Chemical Formulas</vt:lpstr>
      <vt:lpstr>Molecular vs Empirical Formula</vt:lpstr>
      <vt:lpstr>Molecular vs Empirical Formula</vt:lpstr>
      <vt:lpstr>Molecular vs Empirical Formula</vt:lpstr>
      <vt:lpstr>Isomers</vt:lpstr>
      <vt:lpstr>Grams Per Mole!</vt:lpstr>
      <vt:lpstr>Grams Per Mole of Molecules</vt:lpstr>
      <vt:lpstr>Grams Per Mole of Molecules</vt:lpstr>
    </vt:vector>
  </TitlesOfParts>
  <Company>Solano Community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Atoms, Molecules, and Ions</dc:title>
  <dc:creator>Commodore St Germain</dc:creator>
  <cp:lastModifiedBy>Commodore St Germain</cp:lastModifiedBy>
  <cp:revision>1</cp:revision>
  <dcterms:created xsi:type="dcterms:W3CDTF">2026-03-02T23:59:03Z</dcterms:created>
  <dcterms:modified xsi:type="dcterms:W3CDTF">2026-09-02T18:18:57Z</dcterms:modified>
</cp:coreProperties>
</file>