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21" r:id="rId2"/>
    <p:sldId id="365" r:id="rId3"/>
    <p:sldId id="256" r:id="rId4"/>
    <p:sldId id="302" r:id="rId5"/>
    <p:sldId id="265" r:id="rId6"/>
    <p:sldId id="315" r:id="rId7"/>
    <p:sldId id="309" r:id="rId8"/>
    <p:sldId id="350" r:id="rId9"/>
    <p:sldId id="313" r:id="rId10"/>
    <p:sldId id="303" r:id="rId11"/>
    <p:sldId id="367" r:id="rId12"/>
    <p:sldId id="311" r:id="rId13"/>
    <p:sldId id="312" r:id="rId14"/>
    <p:sldId id="353" r:id="rId15"/>
    <p:sldId id="317" r:id="rId16"/>
    <p:sldId id="316" r:id="rId17"/>
    <p:sldId id="372" r:id="rId18"/>
    <p:sldId id="307" r:id="rId19"/>
    <p:sldId id="308" r:id="rId20"/>
    <p:sldId id="351" r:id="rId21"/>
    <p:sldId id="314" r:id="rId22"/>
    <p:sldId id="304" r:id="rId23"/>
    <p:sldId id="349" r:id="rId24"/>
    <p:sldId id="369" r:id="rId25"/>
    <p:sldId id="318" r:id="rId26"/>
    <p:sldId id="359" r:id="rId27"/>
    <p:sldId id="354" r:id="rId28"/>
    <p:sldId id="355" r:id="rId29"/>
    <p:sldId id="357" r:id="rId30"/>
    <p:sldId id="358" r:id="rId31"/>
    <p:sldId id="363" r:id="rId32"/>
    <p:sldId id="364" r:id="rId33"/>
    <p:sldId id="360" r:id="rId34"/>
    <p:sldId id="374" r:id="rId35"/>
    <p:sldId id="322" r:id="rId36"/>
    <p:sldId id="32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4" autoAdjust="0"/>
    <p:restoredTop sz="94660"/>
  </p:normalViewPr>
  <p:slideViewPr>
    <p:cSldViewPr snapToGrid="0">
      <p:cViewPr varScale="1">
        <p:scale>
          <a:sx n="80" d="100"/>
          <a:sy n="80" d="100"/>
        </p:scale>
        <p:origin x="81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modore St Germain" userId="420783ab-3e48-4f67-af00-cfba62042d5f" providerId="ADAL" clId="{29E9992B-0F8D-4AF6-9A11-A969568DE313}"/>
    <pc:docChg chg="undo redo custSel addSld delSld modSld sldOrd">
      <pc:chgData name="Commodore St Germain" userId="420783ab-3e48-4f67-af00-cfba62042d5f" providerId="ADAL" clId="{29E9992B-0F8D-4AF6-9A11-A969568DE313}" dt="2026-06-21T01:45:25.434" v="6968" actId="27636"/>
      <pc:docMkLst>
        <pc:docMk/>
      </pc:docMkLst>
      <pc:sldChg chg="modSp mod">
        <pc:chgData name="Commodore St Germain" userId="420783ab-3e48-4f67-af00-cfba62042d5f" providerId="ADAL" clId="{29E9992B-0F8D-4AF6-9A11-A969568DE313}" dt="2026-06-21T01:37:24.674" v="6884" actId="27636"/>
        <pc:sldMkLst>
          <pc:docMk/>
          <pc:sldMk cId="490152429" sldId="256"/>
        </pc:sldMkLst>
        <pc:spChg chg="mod">
          <ac:chgData name="Commodore St Germain" userId="420783ab-3e48-4f67-af00-cfba62042d5f" providerId="ADAL" clId="{29E9992B-0F8D-4AF6-9A11-A969568DE313}" dt="2026-05-28T15:37:01.750" v="663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29E9992B-0F8D-4AF6-9A11-A969568DE313}" dt="2026-06-21T01:37:24.674" v="6884" actId="27636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8270684" sldId="25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952150569" sldId="25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042240113" sldId="25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272781784" sldId="260"/>
        </pc:sldMkLst>
      </pc:sldChg>
      <pc:sldChg chg="add 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3618327651" sldId="26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89111717" sldId="26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043299969" sldId="26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140214446" sldId="264"/>
        </pc:sldMkLst>
      </pc:sldChg>
      <pc:sldChg chg="addSp delSp modSp add del mod ord">
        <pc:chgData name="Commodore St Germain" userId="420783ab-3e48-4f67-af00-cfba62042d5f" providerId="ADAL" clId="{29E9992B-0F8D-4AF6-9A11-A969568DE313}" dt="2026-06-21T01:33:44.237" v="6850" actId="478"/>
        <pc:sldMkLst>
          <pc:docMk/>
          <pc:sldMk cId="1860560278" sldId="265"/>
        </pc:sldMkLst>
        <pc:spChg chg="add mod">
          <ac:chgData name="Commodore St Germain" userId="420783ab-3e48-4f67-af00-cfba62042d5f" providerId="ADAL" clId="{29E9992B-0F8D-4AF6-9A11-A969568DE313}" dt="2026-03-16T23:43:36.606" v="418" actId="14100"/>
          <ac:spMkLst>
            <pc:docMk/>
            <pc:sldMk cId="1860560278" sldId="265"/>
            <ac:spMk id="4" creationId="{F53F9CA5-2DCA-D93A-2CBD-A9CC5C84188A}"/>
          </ac:spMkLst>
        </pc:spChg>
        <pc:spChg chg="add mod">
          <ac:chgData name="Commodore St Germain" userId="420783ab-3e48-4f67-af00-cfba62042d5f" providerId="ADAL" clId="{29E9992B-0F8D-4AF6-9A11-A969568DE313}" dt="2026-03-25T16:17:45.681" v="1105" actId="20577"/>
          <ac:spMkLst>
            <pc:docMk/>
            <pc:sldMk cId="1860560278" sldId="265"/>
            <ac:spMk id="5" creationId="{89F837F8-FA96-0022-2E83-2E6A8880C0A4}"/>
          </ac:spMkLst>
        </pc:spChg>
        <pc:picChg chg="mod">
          <ac:chgData name="Commodore St Germain" userId="420783ab-3e48-4f67-af00-cfba62042d5f" providerId="ADAL" clId="{29E9992B-0F8D-4AF6-9A11-A969568DE313}" dt="2026-03-16T23:40:58.364" v="352" actId="1076"/>
          <ac:picMkLst>
            <pc:docMk/>
            <pc:sldMk cId="1860560278" sldId="265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29E9992B-0F8D-4AF6-9A11-A969568DE313}" dt="2026-03-16T23:40:49.998" v="350" actId="732"/>
          <ac:picMkLst>
            <pc:docMk/>
            <pc:sldMk cId="1860560278" sldId="265"/>
            <ac:picMk id="12" creationId="{265EBD07-1B69-DAC5-E846-D5298DDE7032}"/>
          </ac:picMkLst>
        </pc:picChg>
        <pc:inkChg chg="add del">
          <ac:chgData name="Commodore St Germain" userId="420783ab-3e48-4f67-af00-cfba62042d5f" providerId="ADAL" clId="{29E9992B-0F8D-4AF6-9A11-A969568DE313}" dt="2026-06-21T01:33:44.237" v="6850" actId="478"/>
          <ac:inkMkLst>
            <pc:docMk/>
            <pc:sldMk cId="1860560278" sldId="265"/>
            <ac:inkMk id="6" creationId="{6197F3AA-F9B8-23F0-2FCC-704AED6AFDCE}"/>
          </ac:inkMkLst>
        </pc:inkChg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145646465" sldId="266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540781402" sldId="26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561620801" sldId="268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1726688188" sldId="269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1333781969" sldId="270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1187105507" sldId="271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1205457803" sldId="272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2822954819" sldId="273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1039283715" sldId="274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4224144324" sldId="27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445998418" sldId="27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595573431" sldId="27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92283493" sldId="27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25045980" sldId="28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7923961" sldId="28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54371123" sldId="28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4127048360" sldId="285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3138853666" sldId="286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830999383" sldId="287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2969642395" sldId="288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3229496810" sldId="289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2593251253" sldId="290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1039702203" sldId="291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3609744906" sldId="293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2048587846" sldId="294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2576210207" sldId="295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1171624760" sldId="296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2812790301" sldId="297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1141021235" sldId="298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3406647448" sldId="299"/>
        </pc:sldMkLst>
      </pc:sldChg>
      <pc:sldChg chg="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1505214996" sldId="300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40031918" sldId="301"/>
        </pc:sldMkLst>
      </pc:sldChg>
      <pc:sldChg chg="add del">
        <pc:chgData name="Commodore St Germain" userId="420783ab-3e48-4f67-af00-cfba62042d5f" providerId="ADAL" clId="{29E9992B-0F8D-4AF6-9A11-A969568DE313}" dt="2026-03-17T00:10:38.808" v="1058" actId="47"/>
        <pc:sldMkLst>
          <pc:docMk/>
          <pc:sldMk cId="4246797346" sldId="30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29686628" sldId="302"/>
        </pc:sldMkLst>
      </pc:sldChg>
      <pc:sldChg chg="addSp delSp modSp new mod modNotesTx">
        <pc:chgData name="Commodore St Germain" userId="420783ab-3e48-4f67-af00-cfba62042d5f" providerId="ADAL" clId="{29E9992B-0F8D-4AF6-9A11-A969568DE313}" dt="2026-06-21T01:33:40.796" v="6849" actId="478"/>
        <pc:sldMkLst>
          <pc:docMk/>
          <pc:sldMk cId="1505147353" sldId="302"/>
        </pc:sldMkLst>
        <pc:spChg chg="mod">
          <ac:chgData name="Commodore St Germain" userId="420783ab-3e48-4f67-af00-cfba62042d5f" providerId="ADAL" clId="{29E9992B-0F8D-4AF6-9A11-A969568DE313}" dt="2026-03-25T16:15:48.100" v="1091" actId="6549"/>
          <ac:spMkLst>
            <pc:docMk/>
            <pc:sldMk cId="1505147353" sldId="302"/>
            <ac:spMk id="2" creationId="{961C836F-6B31-3C8B-2CD4-C61C41395531}"/>
          </ac:spMkLst>
        </pc:spChg>
        <pc:spChg chg="mod">
          <ac:chgData name="Commodore St Germain" userId="420783ab-3e48-4f67-af00-cfba62042d5f" providerId="ADAL" clId="{29E9992B-0F8D-4AF6-9A11-A969568DE313}" dt="2026-03-16T23:39:52.476" v="345" actId="6549"/>
          <ac:spMkLst>
            <pc:docMk/>
            <pc:sldMk cId="1505147353" sldId="302"/>
            <ac:spMk id="3" creationId="{549D036A-1B33-6A39-3F94-9E390B75534D}"/>
          </ac:spMkLst>
        </pc:spChg>
        <pc:spChg chg="add mod">
          <ac:chgData name="Commodore St Germain" userId="420783ab-3e48-4f67-af00-cfba62042d5f" providerId="ADAL" clId="{29E9992B-0F8D-4AF6-9A11-A969568DE313}" dt="2026-03-25T16:15:43.010" v="1090" actId="1076"/>
          <ac:spMkLst>
            <pc:docMk/>
            <pc:sldMk cId="1505147353" sldId="302"/>
            <ac:spMk id="4" creationId="{89F837F8-FA96-0022-2E83-2E6A8880C0A4}"/>
          </ac:spMkLst>
        </pc:spChg>
        <pc:picChg chg="add del">
          <ac:chgData name="Commodore St Germain" userId="420783ab-3e48-4f67-af00-cfba62042d5f" providerId="ADAL" clId="{29E9992B-0F8D-4AF6-9A11-A969568DE313}" dt="2026-03-16T23:35:57.491" v="238" actId="22"/>
          <ac:picMkLst>
            <pc:docMk/>
            <pc:sldMk cId="1505147353" sldId="302"/>
            <ac:picMk id="5" creationId="{9102DFF6-FD30-5700-E4E8-29CF5F49F2C8}"/>
          </ac:picMkLst>
        </pc:picChg>
        <pc:picChg chg="add mod">
          <ac:chgData name="Commodore St Germain" userId="420783ab-3e48-4f67-af00-cfba62042d5f" providerId="ADAL" clId="{29E9992B-0F8D-4AF6-9A11-A969568DE313}" dt="2026-03-16T23:35:56.702" v="237" actId="571"/>
          <ac:picMkLst>
            <pc:docMk/>
            <pc:sldMk cId="1505147353" sldId="302"/>
            <ac:picMk id="6" creationId="{D41D9CD5-8D96-9AD3-3695-329BB9999C07}"/>
          </ac:picMkLst>
        </pc:picChg>
        <pc:picChg chg="add mod">
          <ac:chgData name="Commodore St Germain" userId="420783ab-3e48-4f67-af00-cfba62042d5f" providerId="ADAL" clId="{29E9992B-0F8D-4AF6-9A11-A969568DE313}" dt="2026-03-16T23:36:19.548" v="244" actId="1076"/>
          <ac:picMkLst>
            <pc:docMk/>
            <pc:sldMk cId="1505147353" sldId="302"/>
            <ac:picMk id="8" creationId="{91893E19-82BC-A67D-ECE4-5FBFD8FC4AB3}"/>
          </ac:picMkLst>
        </pc:picChg>
        <pc:inkChg chg="add del">
          <ac:chgData name="Commodore St Germain" userId="420783ab-3e48-4f67-af00-cfba62042d5f" providerId="ADAL" clId="{29E9992B-0F8D-4AF6-9A11-A969568DE313}" dt="2026-06-21T01:33:40.796" v="6849" actId="478"/>
          <ac:inkMkLst>
            <pc:docMk/>
            <pc:sldMk cId="1505147353" sldId="302"/>
            <ac:inkMk id="5" creationId="{A7DDBA5C-B284-15AC-287C-3E8A2B34C8F7}"/>
          </ac:inkMkLst>
        </pc:inkChg>
      </pc:sldChg>
      <pc:sldChg chg="del">
        <pc:chgData name="Commodore St Germain" userId="420783ab-3e48-4f67-af00-cfba62042d5f" providerId="ADAL" clId="{29E9992B-0F8D-4AF6-9A11-A969568DE313}" dt="2026-03-16T23:16:12.084" v="73" actId="47"/>
        <pc:sldMkLst>
          <pc:docMk/>
          <pc:sldMk cId="124810816" sldId="303"/>
        </pc:sldMkLst>
      </pc:sldChg>
      <pc:sldChg chg="addSp modSp new del mod ord">
        <pc:chgData name="Commodore St Germain" userId="420783ab-3e48-4f67-af00-cfba62042d5f" providerId="ADAL" clId="{29E9992B-0F8D-4AF6-9A11-A969568DE313}" dt="2026-05-28T15:43:27.994" v="6700" actId="2696"/>
        <pc:sldMkLst>
          <pc:docMk/>
          <pc:sldMk cId="588142420" sldId="303"/>
        </pc:sldMkLst>
        <pc:spChg chg="mod">
          <ac:chgData name="Commodore St Germain" userId="420783ab-3e48-4f67-af00-cfba62042d5f" providerId="ADAL" clId="{29E9992B-0F8D-4AF6-9A11-A969568DE313}" dt="2026-03-25T16:18:33.387" v="1117" actId="20577"/>
          <ac:spMkLst>
            <pc:docMk/>
            <pc:sldMk cId="588142420" sldId="303"/>
            <ac:spMk id="2" creationId="{D2830A3B-8C4D-4A8C-B64A-812E273CBF8F}"/>
          </ac:spMkLst>
        </pc:spChg>
        <pc:spChg chg="add mod">
          <ac:chgData name="Commodore St Germain" userId="420783ab-3e48-4f67-af00-cfba62042d5f" providerId="ADAL" clId="{29E9992B-0F8D-4AF6-9A11-A969568DE313}" dt="2026-03-25T16:18:29.459" v="1116" actId="20577"/>
          <ac:spMkLst>
            <pc:docMk/>
            <pc:sldMk cId="588142420" sldId="303"/>
            <ac:spMk id="4" creationId="{0C6C1AE4-1EEC-2E64-8DF6-95C83DEA146A}"/>
          </ac:spMkLst>
        </pc:spChg>
        <pc:picChg chg="add mod">
          <ac:chgData name="Commodore St Germain" userId="420783ab-3e48-4f67-af00-cfba62042d5f" providerId="ADAL" clId="{29E9992B-0F8D-4AF6-9A11-A969568DE313}" dt="2026-03-16T23:37:34.690" v="340" actId="1076"/>
          <ac:picMkLst>
            <pc:docMk/>
            <pc:sldMk cId="588142420" sldId="303"/>
            <ac:picMk id="5" creationId="{742095D9-2C26-A1CD-2805-0AB81F50BA4F}"/>
          </ac:picMkLst>
        </pc:picChg>
      </pc:sldChg>
      <pc:sldChg chg="addSp delSp add mod">
        <pc:chgData name="Commodore St Germain" userId="420783ab-3e48-4f67-af00-cfba62042d5f" providerId="ADAL" clId="{29E9992B-0F8D-4AF6-9A11-A969568DE313}" dt="2026-06-21T01:34:03.387" v="6855" actId="478"/>
        <pc:sldMkLst>
          <pc:docMk/>
          <pc:sldMk cId="4097118835" sldId="303"/>
        </pc:sldMkLst>
        <pc:inkChg chg="add del">
          <ac:chgData name="Commodore St Germain" userId="420783ab-3e48-4f67-af00-cfba62042d5f" providerId="ADAL" clId="{29E9992B-0F8D-4AF6-9A11-A969568DE313}" dt="2026-06-21T01:34:03.387" v="6855" actId="478"/>
          <ac:inkMkLst>
            <pc:docMk/>
            <pc:sldMk cId="4097118835" sldId="303"/>
            <ac:inkMk id="6" creationId="{59C57199-717D-04C9-5530-381503F6C302}"/>
          </ac:inkMkLst>
        </pc:inkChg>
      </pc:sldChg>
      <pc:sldChg chg="addSp delSp modSp new mod">
        <pc:chgData name="Commodore St Germain" userId="420783ab-3e48-4f67-af00-cfba62042d5f" providerId="ADAL" clId="{29E9992B-0F8D-4AF6-9A11-A969568DE313}" dt="2026-06-21T01:35:30.115" v="6865" actId="478"/>
        <pc:sldMkLst>
          <pc:docMk/>
          <pc:sldMk cId="2220436165" sldId="304"/>
        </pc:sldMkLst>
        <pc:spChg chg="mod">
          <ac:chgData name="Commodore St Germain" userId="420783ab-3e48-4f67-af00-cfba62042d5f" providerId="ADAL" clId="{29E9992B-0F8D-4AF6-9A11-A969568DE313}" dt="2026-03-25T16:24:29.584" v="1829" actId="20577"/>
          <ac:spMkLst>
            <pc:docMk/>
            <pc:sldMk cId="2220436165" sldId="304"/>
            <ac:spMk id="2" creationId="{1AF7228C-37FD-DA26-397A-11ACB14DF8E4}"/>
          </ac:spMkLst>
        </pc:spChg>
        <pc:spChg chg="mod">
          <ac:chgData name="Commodore St Germain" userId="420783ab-3e48-4f67-af00-cfba62042d5f" providerId="ADAL" clId="{29E9992B-0F8D-4AF6-9A11-A969568DE313}" dt="2026-03-25T16:24:37.161" v="1835" actId="27636"/>
          <ac:spMkLst>
            <pc:docMk/>
            <pc:sldMk cId="2220436165" sldId="304"/>
            <ac:spMk id="3" creationId="{E6FF0C52-7DD1-4BEF-A967-C562232AA6A3}"/>
          </ac:spMkLst>
        </pc:spChg>
        <pc:inkChg chg="add del">
          <ac:chgData name="Commodore St Germain" userId="420783ab-3e48-4f67-af00-cfba62042d5f" providerId="ADAL" clId="{29E9992B-0F8D-4AF6-9A11-A969568DE313}" dt="2026-06-21T01:35:30.115" v="6865" actId="478"/>
          <ac:inkMkLst>
            <pc:docMk/>
            <pc:sldMk cId="2220436165" sldId="304"/>
            <ac:inkMk id="4" creationId="{AA008836-DFB0-D18D-704A-2465C87BE6FA}"/>
          </ac:inkMkLst>
        </pc:inkChg>
      </pc:sldChg>
      <pc:sldChg chg="new del">
        <pc:chgData name="Commodore St Germain" userId="420783ab-3e48-4f67-af00-cfba62042d5f" providerId="ADAL" clId="{29E9992B-0F8D-4AF6-9A11-A969568DE313}" dt="2026-03-17T00:10:47.478" v="1060" actId="47"/>
        <pc:sldMkLst>
          <pc:docMk/>
          <pc:sldMk cId="3689002792" sldId="305"/>
        </pc:sldMkLst>
      </pc:sldChg>
      <pc:sldChg chg="new del">
        <pc:chgData name="Commodore St Germain" userId="420783ab-3e48-4f67-af00-cfba62042d5f" providerId="ADAL" clId="{29E9992B-0F8D-4AF6-9A11-A969568DE313}" dt="2026-03-17T00:10:46.731" v="1059" actId="47"/>
        <pc:sldMkLst>
          <pc:docMk/>
          <pc:sldMk cId="6815563" sldId="306"/>
        </pc:sldMkLst>
      </pc:sldChg>
      <pc:sldChg chg="addSp delSp modSp add mod ord modNotesTx">
        <pc:chgData name="Commodore St Germain" userId="420783ab-3e48-4f67-af00-cfba62042d5f" providerId="ADAL" clId="{29E9992B-0F8D-4AF6-9A11-A969568DE313}" dt="2026-06-21T01:34:37.423" v="6862" actId="478"/>
        <pc:sldMkLst>
          <pc:docMk/>
          <pc:sldMk cId="2873661123" sldId="307"/>
        </pc:sldMkLst>
        <pc:spChg chg="mod">
          <ac:chgData name="Commodore St Germain" userId="420783ab-3e48-4f67-af00-cfba62042d5f" providerId="ADAL" clId="{29E9992B-0F8D-4AF6-9A11-A969568DE313}" dt="2026-03-25T17:26:22.812" v="1879" actId="20577"/>
          <ac:spMkLst>
            <pc:docMk/>
            <pc:sldMk cId="2873661123" sldId="307"/>
            <ac:spMk id="2" creationId="{B148F8F0-D6E6-2F81-28D5-CAF790576A08}"/>
          </ac:spMkLst>
        </pc:spChg>
        <pc:spChg chg="add mod">
          <ac:chgData name="Commodore St Germain" userId="420783ab-3e48-4f67-af00-cfba62042d5f" providerId="ADAL" clId="{29E9992B-0F8D-4AF6-9A11-A969568DE313}" dt="2026-03-25T16:18:58.516" v="1122"/>
          <ac:spMkLst>
            <pc:docMk/>
            <pc:sldMk cId="2873661123" sldId="307"/>
            <ac:spMk id="8" creationId="{FAD91693-06BD-31DE-B0A2-96FC9ED8E5FF}"/>
          </ac:spMkLst>
        </pc:spChg>
        <pc:inkChg chg="add del">
          <ac:chgData name="Commodore St Germain" userId="420783ab-3e48-4f67-af00-cfba62042d5f" providerId="ADAL" clId="{29E9992B-0F8D-4AF6-9A11-A969568DE313}" dt="2026-06-21T01:34:37.423" v="6862" actId="478"/>
          <ac:inkMkLst>
            <pc:docMk/>
            <pc:sldMk cId="2873661123" sldId="307"/>
            <ac:inkMk id="9" creationId="{5D9801C0-1B6B-DB25-7DB3-EDB9D59214C9}"/>
          </ac:inkMkLst>
        </pc:inkChg>
      </pc:sldChg>
      <pc:sldChg chg="addSp delSp modSp add mod ord modNotesTx">
        <pc:chgData name="Commodore St Germain" userId="420783ab-3e48-4f67-af00-cfba62042d5f" providerId="ADAL" clId="{29E9992B-0F8D-4AF6-9A11-A969568DE313}" dt="2026-06-21T01:34:41.755" v="6863" actId="478"/>
        <pc:sldMkLst>
          <pc:docMk/>
          <pc:sldMk cId="3336394325" sldId="308"/>
        </pc:sldMkLst>
        <pc:spChg chg="mod">
          <ac:chgData name="Commodore St Germain" userId="420783ab-3e48-4f67-af00-cfba62042d5f" providerId="ADAL" clId="{29E9992B-0F8D-4AF6-9A11-A969568DE313}" dt="2026-03-25T17:26:34.745" v="1904" actId="20577"/>
          <ac:spMkLst>
            <pc:docMk/>
            <pc:sldMk cId="3336394325" sldId="308"/>
            <ac:spMk id="2" creationId="{B148F8F0-D6E6-2F81-28D5-CAF790576A08}"/>
          </ac:spMkLst>
        </pc:spChg>
        <pc:spChg chg="add mod">
          <ac:chgData name="Commodore St Germain" userId="420783ab-3e48-4f67-af00-cfba62042d5f" providerId="ADAL" clId="{29E9992B-0F8D-4AF6-9A11-A969568DE313}" dt="2026-03-25T16:18:59.682" v="1123"/>
          <ac:spMkLst>
            <pc:docMk/>
            <pc:sldMk cId="3336394325" sldId="308"/>
            <ac:spMk id="4" creationId="{E8A5C7C0-ADD6-B46E-BFCC-83BC7D926259}"/>
          </ac:spMkLst>
        </pc:spChg>
        <pc:inkChg chg="add del">
          <ac:chgData name="Commodore St Germain" userId="420783ab-3e48-4f67-af00-cfba62042d5f" providerId="ADAL" clId="{29E9992B-0F8D-4AF6-9A11-A969568DE313}" dt="2026-06-21T01:34:41.755" v="6863" actId="478"/>
          <ac:inkMkLst>
            <pc:docMk/>
            <pc:sldMk cId="3336394325" sldId="308"/>
            <ac:inkMk id="6" creationId="{8F70D54D-7B34-C1F8-BF86-7C81CF71B6F2}"/>
          </ac:inkMkLst>
        </pc:inkChg>
      </pc:sldChg>
      <pc:sldChg chg="addSp delSp modSp add mod ord">
        <pc:chgData name="Commodore St Germain" userId="420783ab-3e48-4f67-af00-cfba62042d5f" providerId="ADAL" clId="{29E9992B-0F8D-4AF6-9A11-A969568DE313}" dt="2026-06-21T01:37:13.671" v="6882" actId="20577"/>
        <pc:sldMkLst>
          <pc:docMk/>
          <pc:sldMk cId="2089894152" sldId="309"/>
        </pc:sldMkLst>
        <pc:spChg chg="mod">
          <ac:chgData name="Commodore St Germain" userId="420783ab-3e48-4f67-af00-cfba62042d5f" providerId="ADAL" clId="{29E9992B-0F8D-4AF6-9A11-A969568DE313}" dt="2026-06-21T01:37:13.671" v="6882" actId="20577"/>
          <ac:spMkLst>
            <pc:docMk/>
            <pc:sldMk cId="2089894152" sldId="309"/>
            <ac:spMk id="2" creationId="{961C836F-6B31-3C8B-2CD4-C61C41395531}"/>
          </ac:spMkLst>
        </pc:spChg>
        <pc:spChg chg="add mod">
          <ac:chgData name="Commodore St Germain" userId="420783ab-3e48-4f67-af00-cfba62042d5f" providerId="ADAL" clId="{29E9992B-0F8D-4AF6-9A11-A969568DE313}" dt="2026-06-21T01:37:09.079" v="6879"/>
          <ac:spMkLst>
            <pc:docMk/>
            <pc:sldMk cId="2089894152" sldId="309"/>
            <ac:spMk id="5" creationId="{276B901D-7EB7-E9A4-973A-0BB1CA291C0D}"/>
          </ac:spMkLst>
        </pc:spChg>
        <pc:inkChg chg="add del">
          <ac:chgData name="Commodore St Germain" userId="420783ab-3e48-4f67-af00-cfba62042d5f" providerId="ADAL" clId="{29E9992B-0F8D-4AF6-9A11-A969568DE313}" dt="2026-06-21T01:33:51.588" v="6852" actId="478"/>
          <ac:inkMkLst>
            <pc:docMk/>
            <pc:sldMk cId="2089894152" sldId="309"/>
            <ac:inkMk id="4" creationId="{DF1F2DCD-406A-7389-7BB9-1D9FED749735}"/>
          </ac:inkMkLst>
        </pc:inkChg>
      </pc:sldChg>
      <pc:sldChg chg="add del">
        <pc:chgData name="Commodore St Germain" userId="420783ab-3e48-4f67-af00-cfba62042d5f" providerId="ADAL" clId="{29E9992B-0F8D-4AF6-9A11-A969568DE313}" dt="2026-03-16T23:56:07.870" v="606" actId="47"/>
        <pc:sldMkLst>
          <pc:docMk/>
          <pc:sldMk cId="1087944960" sldId="310"/>
        </pc:sldMkLst>
      </pc:sldChg>
      <pc:sldChg chg="addSp delSp modSp new mod modNotesTx">
        <pc:chgData name="Commodore St Germain" userId="420783ab-3e48-4f67-af00-cfba62042d5f" providerId="ADAL" clId="{29E9992B-0F8D-4AF6-9A11-A969568DE313}" dt="2026-06-21T01:34:08.993" v="6856" actId="478"/>
        <pc:sldMkLst>
          <pc:docMk/>
          <pc:sldMk cId="2970130952" sldId="311"/>
        </pc:sldMkLst>
        <pc:spChg chg="mod">
          <ac:chgData name="Commodore St Germain" userId="420783ab-3e48-4f67-af00-cfba62042d5f" providerId="ADAL" clId="{29E9992B-0F8D-4AF6-9A11-A969568DE313}" dt="2026-03-16T23:48:43.234" v="503" actId="20577"/>
          <ac:spMkLst>
            <pc:docMk/>
            <pc:sldMk cId="2970130952" sldId="311"/>
            <ac:spMk id="2" creationId="{2F0A1E7F-2DEF-A9A2-181E-7538B8BFFB82}"/>
          </ac:spMkLst>
        </pc:spChg>
        <pc:spChg chg="del">
          <ac:chgData name="Commodore St Germain" userId="420783ab-3e48-4f67-af00-cfba62042d5f" providerId="ADAL" clId="{29E9992B-0F8D-4AF6-9A11-A969568DE313}" dt="2026-03-16T23:47:25.006" v="456"/>
          <ac:spMkLst>
            <pc:docMk/>
            <pc:sldMk cId="2970130952" sldId="311"/>
            <ac:spMk id="3" creationId="{1DD79DEC-C785-E036-4424-7B5447380A2B}"/>
          </ac:spMkLst>
        </pc:spChg>
        <pc:spChg chg="add mod">
          <ac:chgData name="Commodore St Germain" userId="420783ab-3e48-4f67-af00-cfba62042d5f" providerId="ADAL" clId="{29E9992B-0F8D-4AF6-9A11-A969568DE313}" dt="2026-03-25T16:17:56.938" v="1106"/>
          <ac:spMkLst>
            <pc:docMk/>
            <pc:sldMk cId="2970130952" sldId="311"/>
            <ac:spMk id="3" creationId="{8BF64F99-E942-4EEF-7573-398382F71058}"/>
          </ac:spMkLst>
        </pc:spChg>
        <pc:spChg chg="add del">
          <ac:chgData name="Commodore St Germain" userId="420783ab-3e48-4f67-af00-cfba62042d5f" providerId="ADAL" clId="{29E9992B-0F8D-4AF6-9A11-A969568DE313}" dt="2026-04-21T22:19:35.346" v="4169" actId="11529"/>
          <ac:spMkLst>
            <pc:docMk/>
            <pc:sldMk cId="2970130952" sldId="311"/>
            <ac:spMk id="4" creationId="{23E1D857-BC13-EA69-9A2B-339244E772AC}"/>
          </ac:spMkLst>
        </pc:spChg>
        <pc:spChg chg="add">
          <ac:chgData name="Commodore St Germain" userId="420783ab-3e48-4f67-af00-cfba62042d5f" providerId="ADAL" clId="{29E9992B-0F8D-4AF6-9A11-A969568DE313}" dt="2026-03-16T23:46:51.920" v="455"/>
          <ac:spMkLst>
            <pc:docMk/>
            <pc:sldMk cId="2970130952" sldId="311"/>
            <ac:spMk id="4" creationId="{FB846677-6D3A-C88B-5440-0C9A885689EE}"/>
          </ac:spMkLst>
        </pc:spChg>
        <pc:spChg chg="add mod">
          <ac:chgData name="Commodore St Germain" userId="420783ab-3e48-4f67-af00-cfba62042d5f" providerId="ADAL" clId="{29E9992B-0F8D-4AF6-9A11-A969568DE313}" dt="2026-05-28T15:41:01.348" v="6697" actId="313"/>
          <ac:spMkLst>
            <pc:docMk/>
            <pc:sldMk cId="2970130952" sldId="311"/>
            <ac:spMk id="5" creationId="{5558AFFB-A4F6-C505-728A-AF8973C3EF22}"/>
          </ac:spMkLst>
        </pc:spChg>
        <pc:picChg chg="add mod modCrop">
          <ac:chgData name="Commodore St Germain" userId="420783ab-3e48-4f67-af00-cfba62042d5f" providerId="ADAL" clId="{29E9992B-0F8D-4AF6-9A11-A969568DE313}" dt="2026-05-28T15:41:19.027" v="6699" actId="1076"/>
          <ac:picMkLst>
            <pc:docMk/>
            <pc:sldMk cId="2970130952" sldId="311"/>
            <ac:picMk id="6" creationId="{739C4116-F9CE-4DA7-732D-44BFDEA59027}"/>
          </ac:picMkLst>
        </pc:picChg>
        <pc:picChg chg="add mod modCrop">
          <ac:chgData name="Commodore St Germain" userId="420783ab-3e48-4f67-af00-cfba62042d5f" providerId="ADAL" clId="{29E9992B-0F8D-4AF6-9A11-A969568DE313}" dt="2026-03-16T23:48:31.528" v="476" actId="1076"/>
          <ac:picMkLst>
            <pc:docMk/>
            <pc:sldMk cId="2970130952" sldId="311"/>
            <ac:picMk id="7" creationId="{C41878C2-2A9E-DF7F-31EA-86C82016BCF3}"/>
          </ac:picMkLst>
        </pc:picChg>
        <pc:picChg chg="add mod modCrop">
          <ac:chgData name="Commodore St Germain" userId="420783ab-3e48-4f67-af00-cfba62042d5f" providerId="ADAL" clId="{29E9992B-0F8D-4AF6-9A11-A969568DE313}" dt="2026-03-16T23:48:33.914" v="477" actId="1076"/>
          <ac:picMkLst>
            <pc:docMk/>
            <pc:sldMk cId="2970130952" sldId="311"/>
            <ac:picMk id="8" creationId="{4122F450-E118-827D-E538-1DB5DCD1CA7F}"/>
          </ac:picMkLst>
        </pc:picChg>
        <pc:inkChg chg="add del">
          <ac:chgData name="Commodore St Germain" userId="420783ab-3e48-4f67-af00-cfba62042d5f" providerId="ADAL" clId="{29E9992B-0F8D-4AF6-9A11-A969568DE313}" dt="2026-06-21T01:34:08.993" v="6856" actId="478"/>
          <ac:inkMkLst>
            <pc:docMk/>
            <pc:sldMk cId="2970130952" sldId="311"/>
            <ac:inkMk id="4" creationId="{BC2BC11A-61A6-CB59-0A00-630224CE7D93}"/>
          </ac:inkMkLst>
        </pc:inkChg>
      </pc:sldChg>
      <pc:sldChg chg="addSp delSp modSp new mod modNotesTx">
        <pc:chgData name="Commodore St Germain" userId="420783ab-3e48-4f67-af00-cfba62042d5f" providerId="ADAL" clId="{29E9992B-0F8D-4AF6-9A11-A969568DE313}" dt="2026-06-21T01:34:11.928" v="6857" actId="478"/>
        <pc:sldMkLst>
          <pc:docMk/>
          <pc:sldMk cId="3920571133" sldId="312"/>
        </pc:sldMkLst>
        <pc:spChg chg="mod">
          <ac:chgData name="Commodore St Germain" userId="420783ab-3e48-4f67-af00-cfba62042d5f" providerId="ADAL" clId="{29E9992B-0F8D-4AF6-9A11-A969568DE313}" dt="2026-03-16T23:49:54.372" v="531" actId="20577"/>
          <ac:spMkLst>
            <pc:docMk/>
            <pc:sldMk cId="3920571133" sldId="312"/>
            <ac:spMk id="2" creationId="{CB271FC7-396B-1AE7-A46A-A30BFC378EC1}"/>
          </ac:spMkLst>
        </pc:spChg>
        <pc:spChg chg="add mod">
          <ac:chgData name="Commodore St Germain" userId="420783ab-3e48-4f67-af00-cfba62042d5f" providerId="ADAL" clId="{29E9992B-0F8D-4AF6-9A11-A969568DE313}" dt="2026-03-25T16:17:58.139" v="1107"/>
          <ac:spMkLst>
            <pc:docMk/>
            <pc:sldMk cId="3920571133" sldId="312"/>
            <ac:spMk id="3" creationId="{6F240C19-2FB0-753F-720C-DCA688E523A7}"/>
          </ac:spMkLst>
        </pc:spChg>
        <pc:spChg chg="del">
          <ac:chgData name="Commodore St Germain" userId="420783ab-3e48-4f67-af00-cfba62042d5f" providerId="ADAL" clId="{29E9992B-0F8D-4AF6-9A11-A969568DE313}" dt="2026-03-16T23:49:18.829" v="504"/>
          <ac:spMkLst>
            <pc:docMk/>
            <pc:sldMk cId="3920571133" sldId="312"/>
            <ac:spMk id="3" creationId="{EA82F70D-05B1-F35E-E6F4-A484016ECFA7}"/>
          </ac:spMkLst>
        </pc:spChg>
        <pc:picChg chg="add mod">
          <ac:chgData name="Commodore St Germain" userId="420783ab-3e48-4f67-af00-cfba62042d5f" providerId="ADAL" clId="{29E9992B-0F8D-4AF6-9A11-A969568DE313}" dt="2026-03-16T23:52:28.087" v="533" actId="14100"/>
          <ac:picMkLst>
            <pc:docMk/>
            <pc:sldMk cId="3920571133" sldId="312"/>
            <ac:picMk id="5" creationId="{046073BD-3A7B-596C-0148-32620D29BDAE}"/>
          </ac:picMkLst>
        </pc:picChg>
        <pc:inkChg chg="add del">
          <ac:chgData name="Commodore St Germain" userId="420783ab-3e48-4f67-af00-cfba62042d5f" providerId="ADAL" clId="{29E9992B-0F8D-4AF6-9A11-A969568DE313}" dt="2026-06-21T01:34:11.928" v="6857" actId="478"/>
          <ac:inkMkLst>
            <pc:docMk/>
            <pc:sldMk cId="3920571133" sldId="312"/>
            <ac:inkMk id="4" creationId="{593225E7-EBBD-549F-C9C8-2875E1482CC8}"/>
          </ac:inkMkLst>
        </pc:inkChg>
      </pc:sldChg>
      <pc:sldChg chg="addSp delSp add mod">
        <pc:chgData name="Commodore St Germain" userId="420783ab-3e48-4f67-af00-cfba62042d5f" providerId="ADAL" clId="{29E9992B-0F8D-4AF6-9A11-A969568DE313}" dt="2026-06-21T01:34:00.358" v="6854" actId="478"/>
        <pc:sldMkLst>
          <pc:docMk/>
          <pc:sldMk cId="331716724" sldId="313"/>
        </pc:sldMkLst>
        <pc:inkChg chg="add del">
          <ac:chgData name="Commodore St Germain" userId="420783ab-3e48-4f67-af00-cfba62042d5f" providerId="ADAL" clId="{29E9992B-0F8D-4AF6-9A11-A969568DE313}" dt="2026-06-21T01:34:00.358" v="6854" actId="478"/>
          <ac:inkMkLst>
            <pc:docMk/>
            <pc:sldMk cId="331716724" sldId="313"/>
            <ac:inkMk id="6" creationId="{1FFDA6E7-FC2D-B246-96CC-CACCBFBFEAAF}"/>
          </ac:inkMkLst>
        </pc:inkChg>
      </pc:sldChg>
      <pc:sldChg chg="addSp modSp new del mod">
        <pc:chgData name="Commodore St Germain" userId="420783ab-3e48-4f67-af00-cfba62042d5f" providerId="ADAL" clId="{29E9992B-0F8D-4AF6-9A11-A969568DE313}" dt="2026-05-28T15:43:27.994" v="6700" actId="2696"/>
        <pc:sldMkLst>
          <pc:docMk/>
          <pc:sldMk cId="340609886" sldId="313"/>
        </pc:sldMkLst>
        <pc:spChg chg="mod">
          <ac:chgData name="Commodore St Germain" userId="420783ab-3e48-4f67-af00-cfba62042d5f" providerId="ADAL" clId="{29E9992B-0F8D-4AF6-9A11-A969568DE313}" dt="2026-03-25T16:18:38.776" v="1118" actId="20577"/>
          <ac:spMkLst>
            <pc:docMk/>
            <pc:sldMk cId="340609886" sldId="313"/>
            <ac:spMk id="2" creationId="{3DD3A957-251C-3AF1-5733-CAD20C822881}"/>
          </ac:spMkLst>
        </pc:spChg>
        <pc:spChg chg="add mod">
          <ac:chgData name="Commodore St Germain" userId="420783ab-3e48-4f67-af00-cfba62042d5f" providerId="ADAL" clId="{29E9992B-0F8D-4AF6-9A11-A969568DE313}" dt="2026-03-25T16:18:45.160" v="1121" actId="20577"/>
          <ac:spMkLst>
            <pc:docMk/>
            <pc:sldMk cId="340609886" sldId="313"/>
            <ac:spMk id="4" creationId="{68388A25-0E56-33F8-7FF6-AEBB4F578FE6}"/>
          </ac:spMkLst>
        </pc:spChg>
        <pc:spChg chg="add mod">
          <ac:chgData name="Commodore St Germain" userId="420783ab-3e48-4f67-af00-cfba62042d5f" providerId="ADAL" clId="{29E9992B-0F8D-4AF6-9A11-A969568DE313}" dt="2026-03-19T22:09:38.648" v="1065"/>
          <ac:spMkLst>
            <pc:docMk/>
            <pc:sldMk cId="340609886" sldId="313"/>
            <ac:spMk id="4" creationId="{E3A1560D-FFE3-57F8-CBE8-05BBA0D50F17}"/>
          </ac:spMkLst>
        </pc:spChg>
        <pc:picChg chg="add mod">
          <ac:chgData name="Commodore St Germain" userId="420783ab-3e48-4f67-af00-cfba62042d5f" providerId="ADAL" clId="{29E9992B-0F8D-4AF6-9A11-A969568DE313}" dt="2026-03-16T23:55:19.124" v="595" actId="1076"/>
          <ac:picMkLst>
            <pc:docMk/>
            <pc:sldMk cId="340609886" sldId="313"/>
            <ac:picMk id="5" creationId="{9BDD2E25-2AA8-9F3F-BCB4-BE91750429BE}"/>
          </ac:picMkLst>
        </pc:picChg>
      </pc:sldChg>
      <pc:sldChg chg="addSp delSp modSp new mod modNotesTx">
        <pc:chgData name="Commodore St Germain" userId="420783ab-3e48-4f67-af00-cfba62042d5f" providerId="ADAL" clId="{29E9992B-0F8D-4AF6-9A11-A969568DE313}" dt="2026-05-28T20:00:42.041" v="6824" actId="34135"/>
        <pc:sldMkLst>
          <pc:docMk/>
          <pc:sldMk cId="2499089768" sldId="314"/>
        </pc:sldMkLst>
        <pc:spChg chg="mod">
          <ac:chgData name="Commodore St Germain" userId="420783ab-3e48-4f67-af00-cfba62042d5f" providerId="ADAL" clId="{29E9992B-0F8D-4AF6-9A11-A969568DE313}" dt="2026-03-16T23:53:34.797" v="566" actId="20577"/>
          <ac:spMkLst>
            <pc:docMk/>
            <pc:sldMk cId="2499089768" sldId="314"/>
            <ac:spMk id="2" creationId="{CC5F4CE7-03AE-F4CB-0F68-4AA509F05781}"/>
          </ac:spMkLst>
        </pc:spChg>
        <pc:spChg chg="mod">
          <ac:chgData name="Commodore St Germain" userId="420783ab-3e48-4f67-af00-cfba62042d5f" providerId="ADAL" clId="{29E9992B-0F8D-4AF6-9A11-A969568DE313}" dt="2026-05-28T20:00:42.041" v="6824" actId="34135"/>
          <ac:spMkLst>
            <pc:docMk/>
            <pc:sldMk cId="2499089768" sldId="314"/>
            <ac:spMk id="3" creationId="{99C9DACD-8FB2-5BE6-3F04-E94D2F53C57D}"/>
          </ac:spMkLst>
        </pc:spChg>
        <pc:spChg chg="add mod">
          <ac:chgData name="Commodore St Germain" userId="420783ab-3e48-4f67-af00-cfba62042d5f" providerId="ADAL" clId="{29E9992B-0F8D-4AF6-9A11-A969568DE313}" dt="2026-03-25T16:19:08.117" v="1131" actId="1076"/>
          <ac:spMkLst>
            <pc:docMk/>
            <pc:sldMk cId="2499089768" sldId="314"/>
            <ac:spMk id="4" creationId="{EDE4E7D2-5609-51B2-1ECA-B8584C7978DD}"/>
          </ac:spMkLst>
        </pc:spChg>
        <pc:spChg chg="add mod">
          <ac:chgData name="Commodore St Germain" userId="420783ab-3e48-4f67-af00-cfba62042d5f" providerId="ADAL" clId="{29E9992B-0F8D-4AF6-9A11-A969568DE313}" dt="2026-05-28T20:00:42.041" v="6824" actId="34135"/>
          <ac:spMkLst>
            <pc:docMk/>
            <pc:sldMk cId="2499089768" sldId="314"/>
            <ac:spMk id="6" creationId="{A2650989-1FAA-7EC8-169A-F9BAFAC1E6C4}"/>
          </ac:spMkLst>
        </pc:spChg>
        <pc:spChg chg="add mod">
          <ac:chgData name="Commodore St Germain" userId="420783ab-3e48-4f67-af00-cfba62042d5f" providerId="ADAL" clId="{29E9992B-0F8D-4AF6-9A11-A969568DE313}" dt="2026-05-28T20:00:42.041" v="6824" actId="34135"/>
          <ac:spMkLst>
            <pc:docMk/>
            <pc:sldMk cId="2499089768" sldId="314"/>
            <ac:spMk id="7" creationId="{1BA97F7C-B2FA-6D91-0AF5-8B5CA7011F91}"/>
          </ac:spMkLst>
        </pc:spChg>
        <pc:spChg chg="add mod">
          <ac:chgData name="Commodore St Germain" userId="420783ab-3e48-4f67-af00-cfba62042d5f" providerId="ADAL" clId="{29E9992B-0F8D-4AF6-9A11-A969568DE313}" dt="2026-05-28T20:00:42.041" v="6824" actId="34135"/>
          <ac:spMkLst>
            <pc:docMk/>
            <pc:sldMk cId="2499089768" sldId="314"/>
            <ac:spMk id="8" creationId="{ED3B52D5-0976-DB05-2579-DC731FF21D74}"/>
          </ac:spMkLst>
        </pc:spChg>
        <pc:spChg chg="add del mod">
          <ac:chgData name="Commodore St Germain" userId="420783ab-3e48-4f67-af00-cfba62042d5f" providerId="ADAL" clId="{29E9992B-0F8D-4AF6-9A11-A969568DE313}" dt="2026-03-17T00:10:26.406" v="1057" actId="478"/>
          <ac:spMkLst>
            <pc:docMk/>
            <pc:sldMk cId="2499089768" sldId="314"/>
            <ac:spMk id="9" creationId="{7C6F8DB8-68F8-3663-B375-8912928F8D39}"/>
          </ac:spMkLst>
        </pc:spChg>
        <pc:spChg chg="add del mod">
          <ac:chgData name="Commodore St Germain" userId="420783ab-3e48-4f67-af00-cfba62042d5f" providerId="ADAL" clId="{29E9992B-0F8D-4AF6-9A11-A969568DE313}" dt="2026-03-17T00:10:24.493" v="1056" actId="478"/>
          <ac:spMkLst>
            <pc:docMk/>
            <pc:sldMk cId="2499089768" sldId="314"/>
            <ac:spMk id="10" creationId="{435EAA58-C77A-E6B8-E253-38CA51C1BC7E}"/>
          </ac:spMkLst>
        </pc:sp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5" creationId="{F1A5E0F4-3C6A-D2E9-1BFC-03178C57D74A}"/>
          </ac:picMkLst>
        </pc:pic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10" creationId="{881D663B-AB9C-5036-F7B6-022C82F16401}"/>
          </ac:picMkLst>
        </pc:pic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11" creationId="{CC3F7E28-7938-5298-E03C-DB69D76D3838}"/>
          </ac:picMkLst>
        </pc:pic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12" creationId="{366A7DAF-BD95-E2DB-9277-FC1304B30B81}"/>
          </ac:picMkLst>
        </pc:pic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13" creationId="{8B2EE539-7440-1F1B-7573-40D066C72B4B}"/>
          </ac:picMkLst>
        </pc:pic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14" creationId="{BC5350AF-F8EE-515B-B275-64879CFFACA5}"/>
          </ac:picMkLst>
        </pc:pic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15" creationId="{F3BCFF73-8A12-83F9-EC2B-C5A0A00D9C50}"/>
          </ac:picMkLst>
        </pc:picChg>
        <pc:picChg chg="add del mod">
          <ac:chgData name="Commodore St Germain" userId="420783ab-3e48-4f67-af00-cfba62042d5f" providerId="ADAL" clId="{29E9992B-0F8D-4AF6-9A11-A969568DE313}" dt="2026-04-21T22:09:08.150" v="4121" actId="478"/>
          <ac:picMkLst>
            <pc:docMk/>
            <pc:sldMk cId="2499089768" sldId="314"/>
            <ac:picMk id="16" creationId="{C0DE69A2-1902-7F5F-C462-DBF8C806927A}"/>
          </ac:picMkLst>
        </pc:pic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17" creationId="{CB6A1800-7A71-7349-5269-CEE5BA3B90DE}"/>
          </ac:picMkLst>
        </pc:picChg>
        <pc:picChg chg="add del mod">
          <ac:chgData name="Commodore St Germain" userId="420783ab-3e48-4f67-af00-cfba62042d5f" providerId="ADAL" clId="{29E9992B-0F8D-4AF6-9A11-A969568DE313}" dt="2026-04-21T22:09:09.942" v="4122" actId="478"/>
          <ac:picMkLst>
            <pc:docMk/>
            <pc:sldMk cId="2499089768" sldId="314"/>
            <ac:picMk id="18" creationId="{E370BF35-EA2E-7BCA-B0B5-8696B7107AEB}"/>
          </ac:picMkLst>
        </pc:pic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19" creationId="{61424A53-9CDB-5BA5-9C05-6E1468BBC0BD}"/>
          </ac:picMkLst>
        </pc:pic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20" creationId="{BF66677D-177C-425A-36CB-7A4C88DF1C28}"/>
          </ac:picMkLst>
        </pc:picChg>
        <pc:picChg chg="add mod">
          <ac:chgData name="Commodore St Germain" userId="420783ab-3e48-4f67-af00-cfba62042d5f" providerId="ADAL" clId="{29E9992B-0F8D-4AF6-9A11-A969568DE313}" dt="2026-05-28T20:00:42.041" v="6824" actId="34135"/>
          <ac:picMkLst>
            <pc:docMk/>
            <pc:sldMk cId="2499089768" sldId="314"/>
            <ac:picMk id="21" creationId="{E0D148CF-01C7-1FE8-9A75-CBA001EF10E3}"/>
          </ac:picMkLst>
        </pc:picChg>
        <pc:inkChg chg="add del">
          <ac:chgData name="Commodore St Germain" userId="420783ab-3e48-4f67-af00-cfba62042d5f" providerId="ADAL" clId="{29E9992B-0F8D-4AF6-9A11-A969568DE313}" dt="2026-05-28T20:00:25.341" v="6823" actId="478"/>
          <ac:inkMkLst>
            <pc:docMk/>
            <pc:sldMk cId="2499089768" sldId="314"/>
            <ac:inkMk id="9" creationId="{E9DF5519-7664-73E9-50CB-24F5C8482323}"/>
          </ac:inkMkLst>
        </pc:inkChg>
      </pc:sldChg>
      <pc:sldChg chg="addSp delSp modSp new mod">
        <pc:chgData name="Commodore St Germain" userId="420783ab-3e48-4f67-af00-cfba62042d5f" providerId="ADAL" clId="{29E9992B-0F8D-4AF6-9A11-A969568DE313}" dt="2026-06-21T01:33:48.356" v="6851" actId="478"/>
        <pc:sldMkLst>
          <pc:docMk/>
          <pc:sldMk cId="2640828132" sldId="315"/>
        </pc:sldMkLst>
        <pc:spChg chg="mod">
          <ac:chgData name="Commodore St Germain" userId="420783ab-3e48-4f67-af00-cfba62042d5f" providerId="ADAL" clId="{29E9992B-0F8D-4AF6-9A11-A969568DE313}" dt="2026-03-16T23:54:07.029" v="571" actId="20577"/>
          <ac:spMkLst>
            <pc:docMk/>
            <pc:sldMk cId="2640828132" sldId="315"/>
            <ac:spMk id="2" creationId="{89883907-08E8-B942-1032-99F19846D29E}"/>
          </ac:spMkLst>
        </pc:spChg>
        <pc:spChg chg="add mod">
          <ac:chgData name="Commodore St Germain" userId="420783ab-3e48-4f67-af00-cfba62042d5f" providerId="ADAL" clId="{29E9992B-0F8D-4AF6-9A11-A969568DE313}" dt="2026-03-25T16:16:52.405" v="1095"/>
          <ac:spMkLst>
            <pc:docMk/>
            <pc:sldMk cId="2640828132" sldId="315"/>
            <ac:spMk id="4" creationId="{89F837F8-FA96-0022-2E83-2E6A8880C0A4}"/>
          </ac:spMkLst>
        </pc:spChg>
        <pc:spChg chg="add mod">
          <ac:chgData name="Commodore St Germain" userId="420783ab-3e48-4f67-af00-cfba62042d5f" providerId="ADAL" clId="{29E9992B-0F8D-4AF6-9A11-A969568DE313}" dt="2026-03-25T16:17:09.267" v="1102" actId="20577"/>
          <ac:spMkLst>
            <pc:docMk/>
            <pc:sldMk cId="2640828132" sldId="315"/>
            <ac:spMk id="6" creationId="{4ECEF2FA-9282-D250-B7ED-459D26CFC26A}"/>
          </ac:spMkLst>
        </pc:spChg>
        <pc:picChg chg="add mod">
          <ac:chgData name="Commodore St Germain" userId="420783ab-3e48-4f67-af00-cfba62042d5f" providerId="ADAL" clId="{29E9992B-0F8D-4AF6-9A11-A969568DE313}" dt="2026-03-16T23:54:11.179" v="573" actId="1076"/>
          <ac:picMkLst>
            <pc:docMk/>
            <pc:sldMk cId="2640828132" sldId="315"/>
            <ac:picMk id="5" creationId="{87715313-064C-8F38-E451-CA3497F4627D}"/>
          </ac:picMkLst>
        </pc:picChg>
        <pc:inkChg chg="add del">
          <ac:chgData name="Commodore St Germain" userId="420783ab-3e48-4f67-af00-cfba62042d5f" providerId="ADAL" clId="{29E9992B-0F8D-4AF6-9A11-A969568DE313}" dt="2026-06-21T01:33:48.356" v="6851" actId="478"/>
          <ac:inkMkLst>
            <pc:docMk/>
            <pc:sldMk cId="2640828132" sldId="315"/>
            <ac:inkMk id="4" creationId="{CE8E35A0-C340-BBE7-EB3F-4A1CAD00A18A}"/>
          </ac:inkMkLst>
        </pc:inkChg>
      </pc:sldChg>
      <pc:sldChg chg="addSp delSp modSp new mod modNotesTx">
        <pc:chgData name="Commodore St Germain" userId="420783ab-3e48-4f67-af00-cfba62042d5f" providerId="ADAL" clId="{29E9992B-0F8D-4AF6-9A11-A969568DE313}" dt="2026-06-21T01:34:29.425" v="6860" actId="478"/>
        <pc:sldMkLst>
          <pc:docMk/>
          <pc:sldMk cId="1717343445" sldId="316"/>
        </pc:sldMkLst>
        <pc:spChg chg="mod">
          <ac:chgData name="Commodore St Germain" userId="420783ab-3e48-4f67-af00-cfba62042d5f" providerId="ADAL" clId="{29E9992B-0F8D-4AF6-9A11-A969568DE313}" dt="2026-03-16T23:55:27.519" v="600" actId="20577"/>
          <ac:spMkLst>
            <pc:docMk/>
            <pc:sldMk cId="1717343445" sldId="316"/>
            <ac:spMk id="2" creationId="{33BD3291-323E-7527-03B5-88CBDF123819}"/>
          </ac:spMkLst>
        </pc:spChg>
        <pc:spChg chg="add mod">
          <ac:chgData name="Commodore St Germain" userId="420783ab-3e48-4f67-af00-cfba62042d5f" providerId="ADAL" clId="{29E9992B-0F8D-4AF6-9A11-A969568DE313}" dt="2026-03-25T16:18:20.401" v="1109"/>
          <ac:spMkLst>
            <pc:docMk/>
            <pc:sldMk cId="1717343445" sldId="316"/>
            <ac:spMk id="3" creationId="{394D1821-D7FD-787E-5D3A-A3A61CD8329E}"/>
          </ac:spMkLst>
        </pc:spChg>
        <pc:spChg chg="del">
          <ac:chgData name="Commodore St Germain" userId="420783ab-3e48-4f67-af00-cfba62042d5f" providerId="ADAL" clId="{29E9992B-0F8D-4AF6-9A11-A969568DE313}" dt="2026-03-16T23:57:45.505" v="610" actId="478"/>
          <ac:spMkLst>
            <pc:docMk/>
            <pc:sldMk cId="1717343445" sldId="316"/>
            <ac:spMk id="3" creationId="{569E1501-58A2-5009-401E-6AB0E46242D6}"/>
          </ac:spMkLst>
        </pc:spChg>
        <pc:spChg chg="add mod">
          <ac:chgData name="Commodore St Germain" userId="420783ab-3e48-4f67-af00-cfba62042d5f" providerId="ADAL" clId="{29E9992B-0F8D-4AF6-9A11-A969568DE313}" dt="2026-03-25T17:30:38.865" v="2352" actId="1076"/>
          <ac:spMkLst>
            <pc:docMk/>
            <pc:sldMk cId="1717343445" sldId="316"/>
            <ac:spMk id="6" creationId="{769C2723-119B-3EDA-2581-4E196F93C023}"/>
          </ac:spMkLst>
        </pc:spChg>
        <pc:spChg chg="add mod">
          <ac:chgData name="Commodore St Germain" userId="420783ab-3e48-4f67-af00-cfba62042d5f" providerId="ADAL" clId="{29E9992B-0F8D-4AF6-9A11-A969568DE313}" dt="2026-03-17T00:07:25.066" v="1008" actId="1076"/>
          <ac:spMkLst>
            <pc:docMk/>
            <pc:sldMk cId="1717343445" sldId="316"/>
            <ac:spMk id="32" creationId="{2E144C5A-146A-6C86-A56E-459DE7FA6565}"/>
          </ac:spMkLst>
        </pc:spChg>
        <pc:picChg chg="add del mod">
          <ac:chgData name="Commodore St Germain" userId="420783ab-3e48-4f67-af00-cfba62042d5f" providerId="ADAL" clId="{29E9992B-0F8D-4AF6-9A11-A969568DE313}" dt="2026-03-25T17:30:33.849" v="2351" actId="478"/>
          <ac:picMkLst>
            <pc:docMk/>
            <pc:sldMk cId="1717343445" sldId="316"/>
            <ac:picMk id="4" creationId="{1454B3FA-DCDF-7280-8681-B1DF2485FC24}"/>
          </ac:picMkLst>
        </pc:picChg>
        <pc:picChg chg="add mod">
          <ac:chgData name="Commodore St Germain" userId="420783ab-3e48-4f67-af00-cfba62042d5f" providerId="ADAL" clId="{29E9992B-0F8D-4AF6-9A11-A969568DE313}" dt="2026-03-16T23:58:54.378" v="625" actId="1076"/>
          <ac:picMkLst>
            <pc:docMk/>
            <pc:sldMk cId="1717343445" sldId="316"/>
            <ac:picMk id="5" creationId="{506B0CBF-60B7-A2C5-B752-02AD1E5A3E9B}"/>
          </ac:picMkLst>
        </pc:picChg>
        <pc:picChg chg="add mod">
          <ac:chgData name="Commodore St Germain" userId="420783ab-3e48-4f67-af00-cfba62042d5f" providerId="ADAL" clId="{29E9992B-0F8D-4AF6-9A11-A969568DE313}" dt="2026-03-17T00:02:11.652" v="672" actId="1076"/>
          <ac:picMkLst>
            <pc:docMk/>
            <pc:sldMk cId="1717343445" sldId="316"/>
            <ac:picMk id="7" creationId="{F5D98E5E-A4BE-AE12-39D3-04EFAADD5978}"/>
          </ac:picMkLst>
        </pc:picChg>
        <pc:picChg chg="add mod">
          <ac:chgData name="Commodore St Germain" userId="420783ab-3e48-4f67-af00-cfba62042d5f" providerId="ADAL" clId="{29E9992B-0F8D-4AF6-9A11-A969568DE313}" dt="2026-03-19T22:09:59.277" v="1075" actId="1035"/>
          <ac:picMkLst>
            <pc:docMk/>
            <pc:sldMk cId="1717343445" sldId="316"/>
            <ac:picMk id="9" creationId="{4195A0BA-77D2-EADF-CD02-B1DC9D801C16}"/>
          </ac:picMkLst>
        </pc:picChg>
        <pc:picChg chg="add mod">
          <ac:chgData name="Commodore St Germain" userId="420783ab-3e48-4f67-af00-cfba62042d5f" providerId="ADAL" clId="{29E9992B-0F8D-4AF6-9A11-A969568DE313}" dt="2026-03-19T22:10:09.761" v="1088" actId="1038"/>
          <ac:picMkLst>
            <pc:docMk/>
            <pc:sldMk cId="1717343445" sldId="316"/>
            <ac:picMk id="11" creationId="{AB27B807-EF8A-CACD-56E5-0365E0B2A609}"/>
          </ac:picMkLst>
        </pc:picChg>
        <pc:picChg chg="add mod">
          <ac:chgData name="Commodore St Germain" userId="420783ab-3e48-4f67-af00-cfba62042d5f" providerId="ADAL" clId="{29E9992B-0F8D-4AF6-9A11-A969568DE313}" dt="2026-03-19T22:09:59.277" v="1075" actId="1035"/>
          <ac:picMkLst>
            <pc:docMk/>
            <pc:sldMk cId="1717343445" sldId="316"/>
            <ac:picMk id="13" creationId="{2DD059C3-8151-29C2-420C-64D3C7918A0D}"/>
          </ac:picMkLst>
        </pc:picChg>
        <pc:picChg chg="add mod">
          <ac:chgData name="Commodore St Germain" userId="420783ab-3e48-4f67-af00-cfba62042d5f" providerId="ADAL" clId="{29E9992B-0F8D-4AF6-9A11-A969568DE313}" dt="2026-03-19T22:09:59.277" v="1075" actId="1035"/>
          <ac:picMkLst>
            <pc:docMk/>
            <pc:sldMk cId="1717343445" sldId="316"/>
            <ac:picMk id="15" creationId="{87A2B604-892F-F338-FB0F-133BF6C4BD8F}"/>
          </ac:picMkLst>
        </pc:picChg>
        <pc:picChg chg="add mod">
          <ac:chgData name="Commodore St Germain" userId="420783ab-3e48-4f67-af00-cfba62042d5f" providerId="ADAL" clId="{29E9992B-0F8D-4AF6-9A11-A969568DE313}" dt="2026-03-19T22:09:59.277" v="1075" actId="1035"/>
          <ac:picMkLst>
            <pc:docMk/>
            <pc:sldMk cId="1717343445" sldId="316"/>
            <ac:picMk id="17" creationId="{A5C99C23-5B01-5D60-436A-9D6D7E0346BF}"/>
          </ac:picMkLst>
        </pc:picChg>
        <pc:picChg chg="add mod">
          <ac:chgData name="Commodore St Germain" userId="420783ab-3e48-4f67-af00-cfba62042d5f" providerId="ADAL" clId="{29E9992B-0F8D-4AF6-9A11-A969568DE313}" dt="2026-03-19T22:09:59.277" v="1075" actId="1035"/>
          <ac:picMkLst>
            <pc:docMk/>
            <pc:sldMk cId="1717343445" sldId="316"/>
            <ac:picMk id="19" creationId="{6E5BC961-CEE3-C0A0-BCCE-C7A3E478D159}"/>
          </ac:picMkLst>
        </pc:picChg>
        <pc:picChg chg="add mod">
          <ac:chgData name="Commodore St Germain" userId="420783ab-3e48-4f67-af00-cfba62042d5f" providerId="ADAL" clId="{29E9992B-0F8D-4AF6-9A11-A969568DE313}" dt="2026-03-19T22:09:59.277" v="1075" actId="1035"/>
          <ac:picMkLst>
            <pc:docMk/>
            <pc:sldMk cId="1717343445" sldId="316"/>
            <ac:picMk id="21" creationId="{BEDF90AE-EC60-963F-CDCC-C341CAC436E3}"/>
          </ac:picMkLst>
        </pc:picChg>
        <pc:picChg chg="add mod">
          <ac:chgData name="Commodore St Germain" userId="420783ab-3e48-4f67-af00-cfba62042d5f" providerId="ADAL" clId="{29E9992B-0F8D-4AF6-9A11-A969568DE313}" dt="2026-03-19T22:09:59.277" v="1075" actId="1035"/>
          <ac:picMkLst>
            <pc:docMk/>
            <pc:sldMk cId="1717343445" sldId="316"/>
            <ac:picMk id="23" creationId="{A194A3C5-F84D-75E5-5D9B-2333DB727A51}"/>
          </ac:picMkLst>
        </pc:picChg>
        <pc:picChg chg="add mod">
          <ac:chgData name="Commodore St Germain" userId="420783ab-3e48-4f67-af00-cfba62042d5f" providerId="ADAL" clId="{29E9992B-0F8D-4AF6-9A11-A969568DE313}" dt="2026-03-19T22:09:59.277" v="1075" actId="1035"/>
          <ac:picMkLst>
            <pc:docMk/>
            <pc:sldMk cId="1717343445" sldId="316"/>
            <ac:picMk id="25" creationId="{47921C49-A058-D04F-FD20-02376D4381DB}"/>
          </ac:picMkLst>
        </pc:picChg>
        <pc:picChg chg="add mod">
          <ac:chgData name="Commodore St Germain" userId="420783ab-3e48-4f67-af00-cfba62042d5f" providerId="ADAL" clId="{29E9992B-0F8D-4AF6-9A11-A969568DE313}" dt="2026-03-19T22:10:09.761" v="1088" actId="1038"/>
          <ac:picMkLst>
            <pc:docMk/>
            <pc:sldMk cId="1717343445" sldId="316"/>
            <ac:picMk id="27" creationId="{774081D5-7F90-8B7C-022F-EEB044E08D1B}"/>
          </ac:picMkLst>
        </pc:picChg>
        <pc:picChg chg="add mod">
          <ac:chgData name="Commodore St Germain" userId="420783ab-3e48-4f67-af00-cfba62042d5f" providerId="ADAL" clId="{29E9992B-0F8D-4AF6-9A11-A969568DE313}" dt="2026-03-19T22:10:09.761" v="1088" actId="1038"/>
          <ac:picMkLst>
            <pc:docMk/>
            <pc:sldMk cId="1717343445" sldId="316"/>
            <ac:picMk id="29" creationId="{CF138F5D-7BDC-9661-50C2-F3A9E57DD362}"/>
          </ac:picMkLst>
        </pc:picChg>
        <pc:picChg chg="add mod">
          <ac:chgData name="Commodore St Germain" userId="420783ab-3e48-4f67-af00-cfba62042d5f" providerId="ADAL" clId="{29E9992B-0F8D-4AF6-9A11-A969568DE313}" dt="2026-03-19T22:10:09.761" v="1088" actId="1038"/>
          <ac:picMkLst>
            <pc:docMk/>
            <pc:sldMk cId="1717343445" sldId="316"/>
            <ac:picMk id="31" creationId="{C7B1B2A7-7C64-E29E-7C24-CC55CFA93D28}"/>
          </ac:picMkLst>
        </pc:picChg>
        <pc:inkChg chg="add del">
          <ac:chgData name="Commodore St Germain" userId="420783ab-3e48-4f67-af00-cfba62042d5f" providerId="ADAL" clId="{29E9992B-0F8D-4AF6-9A11-A969568DE313}" dt="2026-06-21T01:34:29.425" v="6860" actId="478"/>
          <ac:inkMkLst>
            <pc:docMk/>
            <pc:sldMk cId="1717343445" sldId="316"/>
            <ac:inkMk id="4" creationId="{48AECA4F-8B28-34A1-7688-426E48EF4344}"/>
          </ac:inkMkLst>
        </pc:inkChg>
      </pc:sldChg>
      <pc:sldChg chg="addSp delSp modSp add mod modNotesTx">
        <pc:chgData name="Commodore St Germain" userId="420783ab-3e48-4f67-af00-cfba62042d5f" providerId="ADAL" clId="{29E9992B-0F8D-4AF6-9A11-A969568DE313}" dt="2026-06-21T01:34:20.254" v="6859" actId="478"/>
        <pc:sldMkLst>
          <pc:docMk/>
          <pc:sldMk cId="1806078800" sldId="317"/>
        </pc:sldMkLst>
        <pc:spChg chg="add mod">
          <ac:chgData name="Commodore St Germain" userId="420783ab-3e48-4f67-af00-cfba62042d5f" providerId="ADAL" clId="{29E9992B-0F8D-4AF6-9A11-A969568DE313}" dt="2026-03-25T16:18:19.157" v="1108"/>
          <ac:spMkLst>
            <pc:docMk/>
            <pc:sldMk cId="1806078800" sldId="317"/>
            <ac:spMk id="4" creationId="{2424B7E7-44CF-9CE3-BF9E-465C26FD3201}"/>
          </ac:spMkLst>
        </pc:spChg>
        <pc:picChg chg="mod">
          <ac:chgData name="Commodore St Germain" userId="420783ab-3e48-4f67-af00-cfba62042d5f" providerId="ADAL" clId="{29E9992B-0F8D-4AF6-9A11-A969568DE313}" dt="2026-03-17T00:11:34.383" v="1063" actId="1076"/>
          <ac:picMkLst>
            <pc:docMk/>
            <pc:sldMk cId="1806078800" sldId="317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29E9992B-0F8D-4AF6-9A11-A969568DE313}" dt="2026-03-17T00:11:26.652" v="1062" actId="732"/>
          <ac:picMkLst>
            <pc:docMk/>
            <pc:sldMk cId="1806078800" sldId="317"/>
            <ac:picMk id="12" creationId="{265EBD07-1B69-DAC5-E846-D5298DDE7032}"/>
          </ac:picMkLst>
        </pc:picChg>
        <pc:inkChg chg="add del">
          <ac:chgData name="Commodore St Germain" userId="420783ab-3e48-4f67-af00-cfba62042d5f" providerId="ADAL" clId="{29E9992B-0F8D-4AF6-9A11-A969568DE313}" dt="2026-06-21T01:34:20.254" v="6859" actId="478"/>
          <ac:inkMkLst>
            <pc:docMk/>
            <pc:sldMk cId="1806078800" sldId="317"/>
            <ac:inkMk id="5" creationId="{8C415433-0CB7-1946-C5C5-6BD531B50407}"/>
          </ac:inkMkLst>
        </pc:inkChg>
      </pc:sldChg>
      <pc:sldChg chg="add del">
        <pc:chgData name="Commodore St Germain" userId="420783ab-3e48-4f67-af00-cfba62042d5f" providerId="ADAL" clId="{29E9992B-0F8D-4AF6-9A11-A969568DE313}" dt="2026-03-16T23:57:22.485" v="608"/>
        <pc:sldMkLst>
          <pc:docMk/>
          <pc:sldMk cId="3626871503" sldId="317"/>
        </pc:sldMkLst>
      </pc:sldChg>
      <pc:sldChg chg="addSp delSp modSp new del mod ord">
        <pc:chgData name="Commodore St Germain" userId="420783ab-3e48-4f67-af00-cfba62042d5f" providerId="ADAL" clId="{29E9992B-0F8D-4AF6-9A11-A969568DE313}" dt="2026-03-25T17:30:44.885" v="2356" actId="47"/>
        <pc:sldMkLst>
          <pc:docMk/>
          <pc:sldMk cId="1200067440" sldId="318"/>
        </pc:sldMkLst>
        <pc:spChg chg="mod">
          <ac:chgData name="Commodore St Germain" userId="420783ab-3e48-4f67-af00-cfba62042d5f" providerId="ADAL" clId="{29E9992B-0F8D-4AF6-9A11-A969568DE313}" dt="2026-03-25T17:26:46.541" v="1915" actId="20577"/>
          <ac:spMkLst>
            <pc:docMk/>
            <pc:sldMk cId="1200067440" sldId="318"/>
            <ac:spMk id="2" creationId="{F963A2BA-B77F-05C4-9A90-B0A5A78D4144}"/>
          </ac:spMkLst>
        </pc:spChg>
        <pc:spChg chg="add mod">
          <ac:chgData name="Commodore St Germain" userId="420783ab-3e48-4f67-af00-cfba62042d5f" providerId="ADAL" clId="{29E9992B-0F8D-4AF6-9A11-A969568DE313}" dt="2026-03-25T17:27:16.991" v="1921" actId="20577"/>
          <ac:spMkLst>
            <pc:docMk/>
            <pc:sldMk cId="1200067440" sldId="318"/>
            <ac:spMk id="6" creationId="{BE954520-DE11-A932-86A4-13935DCFD736}"/>
          </ac:spMkLst>
        </pc:spChg>
        <pc:picChg chg="add del mod">
          <ac:chgData name="Commodore St Germain" userId="420783ab-3e48-4f67-af00-cfba62042d5f" providerId="ADAL" clId="{29E9992B-0F8D-4AF6-9A11-A969568DE313}" dt="2026-03-25T17:29:09.656" v="1968" actId="21"/>
          <ac:picMkLst>
            <pc:docMk/>
            <pc:sldMk cId="1200067440" sldId="318"/>
            <ac:picMk id="5" creationId="{1454B3FA-DCDF-7280-8681-B1DF2485FC24}"/>
          </ac:picMkLst>
        </pc:picChg>
      </pc:sldChg>
      <pc:sldChg chg="addSp delSp modSp new mod">
        <pc:chgData name="Commodore St Germain" userId="420783ab-3e48-4f67-af00-cfba62042d5f" providerId="ADAL" clId="{29E9992B-0F8D-4AF6-9A11-A969568DE313}" dt="2026-06-21T01:35:39.242" v="6867" actId="478"/>
        <pc:sldMkLst>
          <pc:docMk/>
          <pc:sldMk cId="3117186832" sldId="318"/>
        </pc:sldMkLst>
        <pc:spChg chg="mod">
          <ac:chgData name="Commodore St Germain" userId="420783ab-3e48-4f67-af00-cfba62042d5f" providerId="ADAL" clId="{29E9992B-0F8D-4AF6-9A11-A969568DE313}" dt="2026-04-02T21:48:15.428" v="2916" actId="20577"/>
          <ac:spMkLst>
            <pc:docMk/>
            <pc:sldMk cId="3117186832" sldId="318"/>
            <ac:spMk id="2" creationId="{3BCED401-F447-4827-1E0E-EF9E19274D24}"/>
          </ac:spMkLst>
        </pc:spChg>
        <pc:spChg chg="add del mod">
          <ac:chgData name="Commodore St Germain" userId="420783ab-3e48-4f67-af00-cfba62042d5f" providerId="ADAL" clId="{29E9992B-0F8D-4AF6-9A11-A969568DE313}" dt="2026-04-23T15:48:19.581" v="4667" actId="20577"/>
          <ac:spMkLst>
            <pc:docMk/>
            <pc:sldMk cId="3117186832" sldId="318"/>
            <ac:spMk id="3" creationId="{B251DBF3-1841-F2C5-5E9B-145D72ED36CC}"/>
          </ac:spMkLst>
        </pc:spChg>
        <pc:spChg chg="add mod">
          <ac:chgData name="Commodore St Germain" userId="420783ab-3e48-4f67-af00-cfba62042d5f" providerId="ADAL" clId="{29E9992B-0F8D-4AF6-9A11-A969568DE313}" dt="2026-04-02T21:50:24.697" v="3124" actId="20577"/>
          <ac:spMkLst>
            <pc:docMk/>
            <pc:sldMk cId="3117186832" sldId="318"/>
            <ac:spMk id="4" creationId="{C52F138A-29FC-2C2A-BA2F-3024E7ACF430}"/>
          </ac:spMkLst>
        </pc:spChg>
        <pc:spChg chg="add del mod">
          <ac:chgData name="Commodore St Germain" userId="420783ab-3e48-4f67-af00-cfba62042d5f" providerId="ADAL" clId="{29E9992B-0F8D-4AF6-9A11-A969568DE313}" dt="2026-04-02T21:53:35.743" v="3174" actId="478"/>
          <ac:spMkLst>
            <pc:docMk/>
            <pc:sldMk cId="3117186832" sldId="318"/>
            <ac:spMk id="8" creationId="{3F69631C-12B7-0083-9131-BD3D7B15FD88}"/>
          </ac:spMkLst>
        </pc:spChg>
        <pc:picChg chg="add mod">
          <ac:chgData name="Commodore St Germain" userId="420783ab-3e48-4f67-af00-cfba62042d5f" providerId="ADAL" clId="{29E9992B-0F8D-4AF6-9A11-A969568DE313}" dt="2026-04-02T21:54:09.812" v="3199" actId="1076"/>
          <ac:picMkLst>
            <pc:docMk/>
            <pc:sldMk cId="3117186832" sldId="318"/>
            <ac:picMk id="6" creationId="{143293E0-F5BC-18F7-2A8D-4B1E46BFCA78}"/>
          </ac:picMkLst>
        </pc:picChg>
        <pc:inkChg chg="add del">
          <ac:chgData name="Commodore St Germain" userId="420783ab-3e48-4f67-af00-cfba62042d5f" providerId="ADAL" clId="{29E9992B-0F8D-4AF6-9A11-A969568DE313}" dt="2026-06-21T01:35:39.242" v="6867" actId="478"/>
          <ac:inkMkLst>
            <pc:docMk/>
            <pc:sldMk cId="3117186832" sldId="318"/>
            <ac:inkMk id="5" creationId="{76632908-E229-CC90-D8B7-AB1A9AA1B059}"/>
          </ac:inkMkLst>
        </pc:inkChg>
      </pc:sldChg>
      <pc:sldChg chg="modSp add del mod ord">
        <pc:chgData name="Commodore St Germain" userId="420783ab-3e48-4f67-af00-cfba62042d5f" providerId="ADAL" clId="{29E9992B-0F8D-4AF6-9A11-A969568DE313}" dt="2026-06-21T01:33:00.512" v="6848" actId="47"/>
        <pc:sldMkLst>
          <pc:docMk/>
          <pc:sldMk cId="2320277183" sldId="319"/>
        </pc:sldMkLst>
        <pc:spChg chg="mod">
          <ac:chgData name="Commodore St Germain" userId="420783ab-3e48-4f67-af00-cfba62042d5f" providerId="ADAL" clId="{29E9992B-0F8D-4AF6-9A11-A969568DE313}" dt="2026-04-23T19:55:58.173" v="6550" actId="20577"/>
          <ac:spMkLst>
            <pc:docMk/>
            <pc:sldMk cId="2320277183" sldId="319"/>
            <ac:spMk id="3" creationId="{268459E8-78B7-D55E-5167-733DBF77B426}"/>
          </ac:spMkLst>
        </pc:spChg>
      </pc:sldChg>
      <pc:sldChg chg="add del">
        <pc:chgData name="Commodore St Germain" userId="420783ab-3e48-4f67-af00-cfba62042d5f" providerId="ADAL" clId="{29E9992B-0F8D-4AF6-9A11-A969568DE313}" dt="2026-03-25T17:28:32.399" v="1967" actId="2696"/>
        <pc:sldMkLst>
          <pc:docMk/>
          <pc:sldMk cId="3929449540" sldId="319"/>
        </pc:sldMkLst>
      </pc:sldChg>
      <pc:sldChg chg="modSp new del mod">
        <pc:chgData name="Commodore St Germain" userId="420783ab-3e48-4f67-af00-cfba62042d5f" providerId="ADAL" clId="{29E9992B-0F8D-4AF6-9A11-A969568DE313}" dt="2026-04-02T21:56:42" v="3307" actId="47"/>
        <pc:sldMkLst>
          <pc:docMk/>
          <pc:sldMk cId="2228056592" sldId="320"/>
        </pc:sldMkLst>
        <pc:spChg chg="mod">
          <ac:chgData name="Commodore St Germain" userId="420783ab-3e48-4f67-af00-cfba62042d5f" providerId="ADAL" clId="{29E9992B-0F8D-4AF6-9A11-A969568DE313}" dt="2026-04-02T21:56:19.122" v="3304" actId="20577"/>
          <ac:spMkLst>
            <pc:docMk/>
            <pc:sldMk cId="2228056592" sldId="320"/>
            <ac:spMk id="2" creationId="{52FB3C65-A7C8-1696-16E3-54D5AC15DC1D}"/>
          </ac:spMkLst>
        </pc:spChg>
      </pc:sldChg>
      <pc:sldChg chg="new del">
        <pc:chgData name="Commodore St Germain" userId="420783ab-3e48-4f67-af00-cfba62042d5f" providerId="ADAL" clId="{29E9992B-0F8D-4AF6-9A11-A969568DE313}" dt="2026-04-02T21:56:22.958" v="3305" actId="47"/>
        <pc:sldMkLst>
          <pc:docMk/>
          <pc:sldMk cId="443067334" sldId="321"/>
        </pc:sldMkLst>
      </pc:sldChg>
      <pc:sldChg chg="add">
        <pc:chgData name="Commodore St Germain" userId="420783ab-3e48-4f67-af00-cfba62042d5f" providerId="ADAL" clId="{29E9992B-0F8D-4AF6-9A11-A969568DE313}" dt="2026-05-28T15:36:18.197" v="6615"/>
        <pc:sldMkLst>
          <pc:docMk/>
          <pc:sldMk cId="4127687460" sldId="321"/>
        </pc:sldMkLst>
      </pc:sldChg>
      <pc:sldChg chg="addSp delSp modSp add mod">
        <pc:chgData name="Commodore St Germain" userId="420783ab-3e48-4f67-af00-cfba62042d5f" providerId="ADAL" clId="{29E9992B-0F8D-4AF6-9A11-A969568DE313}" dt="2026-06-21T01:36:17.990" v="6876" actId="478"/>
        <pc:sldMkLst>
          <pc:docMk/>
          <pc:sldMk cId="1314694161" sldId="322"/>
        </pc:sldMkLst>
        <pc:spChg chg="mod">
          <ac:chgData name="Commodore St Germain" userId="420783ab-3e48-4f67-af00-cfba62042d5f" providerId="ADAL" clId="{29E9992B-0F8D-4AF6-9A11-A969568DE313}" dt="2026-04-02T21:54:28.200" v="3204" actId="20577"/>
          <ac:spMkLst>
            <pc:docMk/>
            <pc:sldMk cId="1314694161" sldId="322"/>
            <ac:spMk id="2" creationId="{3BCED401-F447-4827-1E0E-EF9E19274D24}"/>
          </ac:spMkLst>
        </pc:spChg>
        <pc:spChg chg="mod">
          <ac:chgData name="Commodore St Germain" userId="420783ab-3e48-4f67-af00-cfba62042d5f" providerId="ADAL" clId="{29E9992B-0F8D-4AF6-9A11-A969568DE313}" dt="2026-04-02T21:54:24.838" v="3202" actId="27636"/>
          <ac:spMkLst>
            <pc:docMk/>
            <pc:sldMk cId="1314694161" sldId="322"/>
            <ac:spMk id="3" creationId="{B251DBF3-1841-F2C5-5E9B-145D72ED36CC}"/>
          </ac:spMkLst>
        </pc:spChg>
        <pc:picChg chg="del">
          <ac:chgData name="Commodore St Germain" userId="420783ab-3e48-4f67-af00-cfba62042d5f" providerId="ADAL" clId="{29E9992B-0F8D-4AF6-9A11-A969568DE313}" dt="2026-04-02T21:54:30.336" v="3205" actId="478"/>
          <ac:picMkLst>
            <pc:docMk/>
            <pc:sldMk cId="1314694161" sldId="322"/>
            <ac:picMk id="6" creationId="{143293E0-F5BC-18F7-2A8D-4B1E46BFCA78}"/>
          </ac:picMkLst>
        </pc:picChg>
        <pc:picChg chg="add mod">
          <ac:chgData name="Commodore St Germain" userId="420783ab-3e48-4f67-af00-cfba62042d5f" providerId="ADAL" clId="{29E9992B-0F8D-4AF6-9A11-A969568DE313}" dt="2026-04-02T21:55:12.377" v="3210" actId="1076"/>
          <ac:picMkLst>
            <pc:docMk/>
            <pc:sldMk cId="1314694161" sldId="322"/>
            <ac:picMk id="7" creationId="{1E54F28E-4609-0E60-8F12-C446D329A1D8}"/>
          </ac:picMkLst>
        </pc:picChg>
        <pc:inkChg chg="add del">
          <ac:chgData name="Commodore St Germain" userId="420783ab-3e48-4f67-af00-cfba62042d5f" providerId="ADAL" clId="{29E9992B-0F8D-4AF6-9A11-A969568DE313}" dt="2026-06-21T01:36:17.990" v="6876" actId="478"/>
          <ac:inkMkLst>
            <pc:docMk/>
            <pc:sldMk cId="1314694161" sldId="322"/>
            <ac:inkMk id="5" creationId="{835D0500-1E28-0C14-893B-50E991AB914A}"/>
          </ac:inkMkLst>
        </pc:inkChg>
      </pc:sldChg>
      <pc:sldChg chg="addSp delSp modSp add mod">
        <pc:chgData name="Commodore St Germain" userId="420783ab-3e48-4f67-af00-cfba62042d5f" providerId="ADAL" clId="{29E9992B-0F8D-4AF6-9A11-A969568DE313}" dt="2026-06-21T01:36:21.163" v="6877" actId="478"/>
        <pc:sldMkLst>
          <pc:docMk/>
          <pc:sldMk cId="3874335536" sldId="323"/>
        </pc:sldMkLst>
        <pc:spChg chg="mod">
          <ac:chgData name="Commodore St Germain" userId="420783ab-3e48-4f67-af00-cfba62042d5f" providerId="ADAL" clId="{29E9992B-0F8D-4AF6-9A11-A969568DE313}" dt="2026-05-28T18:42:48.700" v="6735" actId="27636"/>
          <ac:spMkLst>
            <pc:docMk/>
            <pc:sldMk cId="3874335536" sldId="323"/>
            <ac:spMk id="3" creationId="{B251DBF3-1841-F2C5-5E9B-145D72ED36CC}"/>
          </ac:spMkLst>
        </pc:spChg>
        <pc:spChg chg="mod">
          <ac:chgData name="Commodore St Germain" userId="420783ab-3e48-4f67-af00-cfba62042d5f" providerId="ADAL" clId="{29E9992B-0F8D-4AF6-9A11-A969568DE313}" dt="2026-05-28T18:42:54.416" v="6736" actId="1076"/>
          <ac:spMkLst>
            <pc:docMk/>
            <pc:sldMk cId="3874335536" sldId="323"/>
            <ac:spMk id="4" creationId="{C52F138A-29FC-2C2A-BA2F-3024E7ACF430}"/>
          </ac:spMkLst>
        </pc:spChg>
        <pc:picChg chg="mod">
          <ac:chgData name="Commodore St Germain" userId="420783ab-3e48-4f67-af00-cfba62042d5f" providerId="ADAL" clId="{29E9992B-0F8D-4AF6-9A11-A969568DE313}" dt="2026-05-28T18:43:05.773" v="6738" actId="1076"/>
          <ac:picMkLst>
            <pc:docMk/>
            <pc:sldMk cId="3874335536" sldId="323"/>
            <ac:picMk id="7" creationId="{1E54F28E-4609-0E60-8F12-C446D329A1D8}"/>
          </ac:picMkLst>
        </pc:picChg>
        <pc:inkChg chg="add del">
          <ac:chgData name="Commodore St Germain" userId="420783ab-3e48-4f67-af00-cfba62042d5f" providerId="ADAL" clId="{29E9992B-0F8D-4AF6-9A11-A969568DE313}" dt="2026-06-21T01:36:21.163" v="6877" actId="478"/>
          <ac:inkMkLst>
            <pc:docMk/>
            <pc:sldMk cId="3874335536" sldId="323"/>
            <ac:inkMk id="5" creationId="{6CDD4194-498F-9CE9-0EE1-D0D33A0D0B54}"/>
          </ac:inkMkLst>
        </pc:inkChg>
      </pc:sldChg>
      <pc:sldChg chg="new del">
        <pc:chgData name="Commodore St Germain" userId="420783ab-3e48-4f67-af00-cfba62042d5f" providerId="ADAL" clId="{29E9992B-0F8D-4AF6-9A11-A969568DE313}" dt="2026-04-06T21:04:17.053" v="3520" actId="47"/>
        <pc:sldMkLst>
          <pc:docMk/>
          <pc:sldMk cId="2450953199" sldId="324"/>
        </pc:sldMkLst>
      </pc:sldChg>
      <pc:sldChg chg="addSp delSp add mod">
        <pc:chgData name="Commodore St Germain" userId="420783ab-3e48-4f67-af00-cfba62042d5f" providerId="ADAL" clId="{29E9992B-0F8D-4AF6-9A11-A969568DE313}" dt="2026-06-21T01:35:33.704" v="6866" actId="478"/>
        <pc:sldMkLst>
          <pc:docMk/>
          <pc:sldMk cId="91423328" sldId="349"/>
        </pc:sldMkLst>
        <pc:inkChg chg="add del">
          <ac:chgData name="Commodore St Germain" userId="420783ab-3e48-4f67-af00-cfba62042d5f" providerId="ADAL" clId="{29E9992B-0F8D-4AF6-9A11-A969568DE313}" dt="2026-06-21T01:35:33.704" v="6866" actId="478"/>
          <ac:inkMkLst>
            <pc:docMk/>
            <pc:sldMk cId="91423328" sldId="349"/>
            <ac:inkMk id="4" creationId="{AF47407E-D85F-B9BB-A643-B63913B2FBAC}"/>
          </ac:inkMkLst>
        </pc:inkChg>
      </pc:sldChg>
      <pc:sldChg chg="addSp delSp modSp new mod">
        <pc:chgData name="Commodore St Germain" userId="420783ab-3e48-4f67-af00-cfba62042d5f" providerId="ADAL" clId="{29E9992B-0F8D-4AF6-9A11-A969568DE313}" dt="2026-06-21T01:33:55.643" v="6853" actId="478"/>
        <pc:sldMkLst>
          <pc:docMk/>
          <pc:sldMk cId="2206315183" sldId="350"/>
        </pc:sldMkLst>
        <pc:spChg chg="mod">
          <ac:chgData name="Commodore St Germain" userId="420783ab-3e48-4f67-af00-cfba62042d5f" providerId="ADAL" clId="{29E9992B-0F8D-4AF6-9A11-A969568DE313}" dt="2026-05-28T15:44:45.330" v="6724" actId="20577"/>
          <ac:spMkLst>
            <pc:docMk/>
            <pc:sldMk cId="2206315183" sldId="350"/>
            <ac:spMk id="2" creationId="{AEEFB4D1-6D69-1EC8-A6BD-F1DA44668EA0}"/>
          </ac:spMkLst>
        </pc:spChg>
        <pc:spChg chg="mod">
          <ac:chgData name="Commodore St Germain" userId="420783ab-3e48-4f67-af00-cfba62042d5f" providerId="ADAL" clId="{29E9992B-0F8D-4AF6-9A11-A969568DE313}" dt="2026-04-21T21:57:26.603" v="3894" actId="20577"/>
          <ac:spMkLst>
            <pc:docMk/>
            <pc:sldMk cId="2206315183" sldId="350"/>
            <ac:spMk id="3" creationId="{0C6519D2-658F-EEA7-F999-3289D4AD752B}"/>
          </ac:spMkLst>
        </pc:spChg>
        <pc:picChg chg="add mod modCrop">
          <ac:chgData name="Commodore St Germain" userId="420783ab-3e48-4f67-af00-cfba62042d5f" providerId="ADAL" clId="{29E9992B-0F8D-4AF6-9A11-A969568DE313}" dt="2026-05-28T15:44:34.109" v="6708" actId="1076"/>
          <ac:picMkLst>
            <pc:docMk/>
            <pc:sldMk cId="2206315183" sldId="350"/>
            <ac:picMk id="4" creationId="{ACC4EFE7-8AAA-643E-6F13-907B476EC928}"/>
          </ac:picMkLst>
        </pc:picChg>
        <pc:picChg chg="add mod modCrop">
          <ac:chgData name="Commodore St Germain" userId="420783ab-3e48-4f67-af00-cfba62042d5f" providerId="ADAL" clId="{29E9992B-0F8D-4AF6-9A11-A969568DE313}" dt="2026-05-28T15:44:38.391" v="6715" actId="1038"/>
          <ac:picMkLst>
            <pc:docMk/>
            <pc:sldMk cId="2206315183" sldId="350"/>
            <ac:picMk id="5" creationId="{836EB356-4EFA-38DE-91E7-234B891B3112}"/>
          </ac:picMkLst>
        </pc:picChg>
        <pc:inkChg chg="add del">
          <ac:chgData name="Commodore St Germain" userId="420783ab-3e48-4f67-af00-cfba62042d5f" providerId="ADAL" clId="{29E9992B-0F8D-4AF6-9A11-A969568DE313}" dt="2026-06-21T01:33:55.643" v="6853" actId="478"/>
          <ac:inkMkLst>
            <pc:docMk/>
            <pc:sldMk cId="2206315183" sldId="350"/>
            <ac:inkMk id="6" creationId="{2A0B76B4-83BD-0A0C-51BD-8244A7C0AE22}"/>
          </ac:inkMkLst>
        </pc:inkChg>
      </pc:sldChg>
      <pc:sldChg chg="addSp delSp modSp new mod">
        <pc:chgData name="Commodore St Germain" userId="420783ab-3e48-4f67-af00-cfba62042d5f" providerId="ADAL" clId="{29E9992B-0F8D-4AF6-9A11-A969568DE313}" dt="2026-06-21T01:35:25.584" v="6864" actId="478"/>
        <pc:sldMkLst>
          <pc:docMk/>
          <pc:sldMk cId="608328985" sldId="351"/>
        </pc:sldMkLst>
        <pc:spChg chg="mod">
          <ac:chgData name="Commodore St Germain" userId="420783ab-3e48-4f67-af00-cfba62042d5f" providerId="ADAL" clId="{29E9992B-0F8D-4AF6-9A11-A969568DE313}" dt="2026-04-21T22:03:03.581" v="4084" actId="20577"/>
          <ac:spMkLst>
            <pc:docMk/>
            <pc:sldMk cId="608328985" sldId="351"/>
            <ac:spMk id="3" creationId="{8EB5EC74-997D-0606-CDC1-0558EC692111}"/>
          </ac:spMkLst>
        </pc:spChg>
        <pc:inkChg chg="add del">
          <ac:chgData name="Commodore St Germain" userId="420783ab-3e48-4f67-af00-cfba62042d5f" providerId="ADAL" clId="{29E9992B-0F8D-4AF6-9A11-A969568DE313}" dt="2026-06-21T01:35:25.584" v="6864" actId="478"/>
          <ac:inkMkLst>
            <pc:docMk/>
            <pc:sldMk cId="608328985" sldId="351"/>
            <ac:inkMk id="4" creationId="{E86528B6-0DEA-149B-9BE8-69131D5691CF}"/>
          </ac:inkMkLst>
        </pc:inkChg>
      </pc:sldChg>
      <pc:sldChg chg="addSp delSp modSp new del mod">
        <pc:chgData name="Commodore St Germain" userId="420783ab-3e48-4f67-af00-cfba62042d5f" providerId="ADAL" clId="{29E9992B-0F8D-4AF6-9A11-A969568DE313}" dt="2026-04-21T22:24:57.496" v="4395" actId="47"/>
        <pc:sldMkLst>
          <pc:docMk/>
          <pc:sldMk cId="2188459063" sldId="352"/>
        </pc:sldMkLst>
        <pc:spChg chg="del mod">
          <ac:chgData name="Commodore St Germain" userId="420783ab-3e48-4f67-af00-cfba62042d5f" providerId="ADAL" clId="{29E9992B-0F8D-4AF6-9A11-A969568DE313}" dt="2026-04-21T22:23:17.031" v="4346" actId="478"/>
          <ac:spMkLst>
            <pc:docMk/>
            <pc:sldMk cId="2188459063" sldId="352"/>
            <ac:spMk id="3" creationId="{E5622B79-996E-2ECC-5754-B26B17DB62DE}"/>
          </ac:spMkLst>
        </pc:spChg>
        <pc:spChg chg="add mod">
          <ac:chgData name="Commodore St Germain" userId="420783ab-3e48-4f67-af00-cfba62042d5f" providerId="ADAL" clId="{29E9992B-0F8D-4AF6-9A11-A969568DE313}" dt="2026-04-21T22:23:41.140" v="4380" actId="20577"/>
          <ac:spMkLst>
            <pc:docMk/>
            <pc:sldMk cId="2188459063" sldId="352"/>
            <ac:spMk id="4" creationId="{78601F37-2B5B-A42B-22D3-43313E208F61}"/>
          </ac:spMkLst>
        </pc:spChg>
        <pc:spChg chg="add mod">
          <ac:chgData name="Commodore St Germain" userId="420783ab-3e48-4f67-af00-cfba62042d5f" providerId="ADAL" clId="{29E9992B-0F8D-4AF6-9A11-A969568DE313}" dt="2026-04-21T22:23:31.609" v="4347" actId="1076"/>
          <ac:spMkLst>
            <pc:docMk/>
            <pc:sldMk cId="2188459063" sldId="352"/>
            <ac:spMk id="6" creationId="{13B130F6-2D5A-23F8-27FA-12A94853DC4B}"/>
          </ac:spMkLst>
        </pc:spChg>
      </pc:sldChg>
      <pc:sldChg chg="add del">
        <pc:chgData name="Commodore St Germain" userId="420783ab-3e48-4f67-af00-cfba62042d5f" providerId="ADAL" clId="{29E9992B-0F8D-4AF6-9A11-A969568DE313}" dt="2026-04-21T22:07:14.869" v="4086"/>
        <pc:sldMkLst>
          <pc:docMk/>
          <pc:sldMk cId="4247675125" sldId="352"/>
        </pc:sldMkLst>
      </pc:sldChg>
      <pc:sldChg chg="addSp delSp modSp add mod ord">
        <pc:chgData name="Commodore St Germain" userId="420783ab-3e48-4f67-af00-cfba62042d5f" providerId="ADAL" clId="{29E9992B-0F8D-4AF6-9A11-A969568DE313}" dt="2026-06-21T01:34:15.238" v="6858" actId="478"/>
        <pc:sldMkLst>
          <pc:docMk/>
          <pc:sldMk cId="2478533193" sldId="353"/>
        </pc:sldMkLst>
        <pc:spChg chg="add mod">
          <ac:chgData name="Commodore St Germain" userId="420783ab-3e48-4f67-af00-cfba62042d5f" providerId="ADAL" clId="{29E9992B-0F8D-4AF6-9A11-A969568DE313}" dt="2026-04-21T22:24:23.135" v="4392" actId="27636"/>
          <ac:spMkLst>
            <pc:docMk/>
            <pc:sldMk cId="2478533193" sldId="353"/>
            <ac:spMk id="4" creationId="{B51EC8F8-97B7-2E16-4B0E-1599BE190C45}"/>
          </ac:spMkLst>
        </pc:spChg>
        <pc:spChg chg="add mod">
          <ac:chgData name="Commodore St Germain" userId="420783ab-3e48-4f67-af00-cfba62042d5f" providerId="ADAL" clId="{29E9992B-0F8D-4AF6-9A11-A969568DE313}" dt="2026-04-21T22:24:49.347" v="4394" actId="11"/>
          <ac:spMkLst>
            <pc:docMk/>
            <pc:sldMk cId="2478533193" sldId="353"/>
            <ac:spMk id="9" creationId="{14A2CCC0-0FEA-C999-794B-B89D46923657}"/>
          </ac:spMkLst>
        </pc:spChg>
        <pc:picChg chg="mod modCrop">
          <ac:chgData name="Commodore St Germain" userId="420783ab-3e48-4f67-af00-cfba62042d5f" providerId="ADAL" clId="{29E9992B-0F8D-4AF6-9A11-A969568DE313}" dt="2026-04-21T22:22:05.205" v="4328" actId="1076"/>
          <ac:picMkLst>
            <pc:docMk/>
            <pc:sldMk cId="2478533193" sldId="353"/>
            <ac:picMk id="6" creationId="{739C4116-F9CE-4DA7-732D-44BFDEA59027}"/>
          </ac:picMkLst>
        </pc:picChg>
        <pc:inkChg chg="add del">
          <ac:chgData name="Commodore St Germain" userId="420783ab-3e48-4f67-af00-cfba62042d5f" providerId="ADAL" clId="{29E9992B-0F8D-4AF6-9A11-A969568DE313}" dt="2026-06-21T01:34:15.238" v="6858" actId="478"/>
          <ac:inkMkLst>
            <pc:docMk/>
            <pc:sldMk cId="2478533193" sldId="353"/>
            <ac:inkMk id="10" creationId="{33D9B158-06DF-6F04-1A69-F1183ACFCF37}"/>
          </ac:inkMkLst>
        </pc:inkChg>
      </pc:sldChg>
      <pc:sldChg chg="addSp delSp modSp new mod">
        <pc:chgData name="Commodore St Germain" userId="420783ab-3e48-4f67-af00-cfba62042d5f" providerId="ADAL" clId="{29E9992B-0F8D-4AF6-9A11-A969568DE313}" dt="2026-06-21T01:42:51.195" v="6951" actId="20577"/>
        <pc:sldMkLst>
          <pc:docMk/>
          <pc:sldMk cId="1272712926" sldId="354"/>
        </pc:sldMkLst>
        <pc:spChg chg="mod">
          <ac:chgData name="Commodore St Germain" userId="420783ab-3e48-4f67-af00-cfba62042d5f" providerId="ADAL" clId="{29E9992B-0F8D-4AF6-9A11-A969568DE313}" dt="2026-04-23T15:34:54.129" v="4450" actId="20577"/>
          <ac:spMkLst>
            <pc:docMk/>
            <pc:sldMk cId="1272712926" sldId="354"/>
            <ac:spMk id="2" creationId="{62F92C6D-A2F7-1835-A1C0-B972A5F0D826}"/>
          </ac:spMkLst>
        </pc:spChg>
        <pc:spChg chg="mod">
          <ac:chgData name="Commodore St Germain" userId="420783ab-3e48-4f67-af00-cfba62042d5f" providerId="ADAL" clId="{29E9992B-0F8D-4AF6-9A11-A969568DE313}" dt="2026-05-28T19:09:05.956" v="6821" actId="20577"/>
          <ac:spMkLst>
            <pc:docMk/>
            <pc:sldMk cId="1272712926" sldId="354"/>
            <ac:spMk id="3" creationId="{4CD01F7A-0D32-1EBC-8950-D226111A2557}"/>
          </ac:spMkLst>
        </pc:spChg>
        <pc:spChg chg="add mod">
          <ac:chgData name="Commodore St Germain" userId="420783ab-3e48-4f67-af00-cfba62042d5f" providerId="ADAL" clId="{29E9992B-0F8D-4AF6-9A11-A969568DE313}" dt="2026-06-21T01:42:51.195" v="6951" actId="20577"/>
          <ac:spMkLst>
            <pc:docMk/>
            <pc:sldMk cId="1272712926" sldId="354"/>
            <ac:spMk id="4" creationId="{F2A758F5-626B-70C6-CB12-AD669ED94BF3}"/>
          </ac:spMkLst>
        </pc:spChg>
        <pc:picChg chg="add del mod">
          <ac:chgData name="Commodore St Germain" userId="420783ab-3e48-4f67-af00-cfba62042d5f" providerId="ADAL" clId="{29E9992B-0F8D-4AF6-9A11-A969568DE313}" dt="2026-04-23T15:44:13.158" v="4551" actId="478"/>
          <ac:picMkLst>
            <pc:docMk/>
            <pc:sldMk cId="1272712926" sldId="354"/>
            <ac:picMk id="5" creationId="{9BFE0248-5F69-7DA4-37FB-72DA1953A510}"/>
          </ac:picMkLst>
        </pc:picChg>
        <pc:inkChg chg="add del">
          <ac:chgData name="Commodore St Germain" userId="420783ab-3e48-4f67-af00-cfba62042d5f" providerId="ADAL" clId="{29E9992B-0F8D-4AF6-9A11-A969568DE313}" dt="2026-06-21T01:35:47.830" v="6869" actId="478"/>
          <ac:inkMkLst>
            <pc:docMk/>
            <pc:sldMk cId="1272712926" sldId="354"/>
            <ac:inkMk id="4" creationId="{0BB1E85F-792E-AF92-D66C-82CD52911F85}"/>
          </ac:inkMkLst>
        </pc:inkChg>
      </pc:sldChg>
      <pc:sldChg chg="addSp delSp modSp add mod">
        <pc:chgData name="Commodore St Germain" userId="420783ab-3e48-4f67-af00-cfba62042d5f" providerId="ADAL" clId="{29E9992B-0F8D-4AF6-9A11-A969568DE313}" dt="2026-06-21T01:42:54.945" v="6952"/>
        <pc:sldMkLst>
          <pc:docMk/>
          <pc:sldMk cId="216099502" sldId="355"/>
        </pc:sldMkLst>
        <pc:spChg chg="add mod">
          <ac:chgData name="Commodore St Germain" userId="420783ab-3e48-4f67-af00-cfba62042d5f" providerId="ADAL" clId="{29E9992B-0F8D-4AF6-9A11-A969568DE313}" dt="2026-06-21T01:42:54.945" v="6952"/>
          <ac:spMkLst>
            <pc:docMk/>
            <pc:sldMk cId="216099502" sldId="355"/>
            <ac:spMk id="3" creationId="{1A1A8835-824E-2144-3E1A-5137F8B9C63B}"/>
          </ac:spMkLst>
        </pc:spChg>
        <pc:spChg chg="del">
          <ac:chgData name="Commodore St Germain" userId="420783ab-3e48-4f67-af00-cfba62042d5f" providerId="ADAL" clId="{29E9992B-0F8D-4AF6-9A11-A969568DE313}" dt="2026-04-23T15:44:16.963" v="4552" actId="478"/>
          <ac:spMkLst>
            <pc:docMk/>
            <pc:sldMk cId="216099502" sldId="355"/>
            <ac:spMk id="3" creationId="{4CD01F7A-0D32-1EBC-8950-D226111A2557}"/>
          </ac:spMkLst>
        </pc:spChg>
        <pc:spChg chg="add del mod">
          <ac:chgData name="Commodore St Germain" userId="420783ab-3e48-4f67-af00-cfba62042d5f" providerId="ADAL" clId="{29E9992B-0F8D-4AF6-9A11-A969568DE313}" dt="2026-04-23T15:44:19.372" v="4553" actId="478"/>
          <ac:spMkLst>
            <pc:docMk/>
            <pc:sldMk cId="216099502" sldId="355"/>
            <ac:spMk id="6" creationId="{9E7ADA08-BC80-2E4D-CA92-CA3D1C85662B}"/>
          </ac:spMkLst>
        </pc:spChg>
        <pc:picChg chg="mod">
          <ac:chgData name="Commodore St Germain" userId="420783ab-3e48-4f67-af00-cfba62042d5f" providerId="ADAL" clId="{29E9992B-0F8D-4AF6-9A11-A969568DE313}" dt="2026-04-23T15:44:23.718" v="4555" actId="14100"/>
          <ac:picMkLst>
            <pc:docMk/>
            <pc:sldMk cId="216099502" sldId="355"/>
            <ac:picMk id="5" creationId="{9BFE0248-5F69-7DA4-37FB-72DA1953A510}"/>
          </ac:picMkLst>
        </pc:picChg>
        <pc:inkChg chg="add del">
          <ac:chgData name="Commodore St Germain" userId="420783ab-3e48-4f67-af00-cfba62042d5f" providerId="ADAL" clId="{29E9992B-0F8D-4AF6-9A11-A969568DE313}" dt="2026-06-21T01:35:52.096" v="6870" actId="478"/>
          <ac:inkMkLst>
            <pc:docMk/>
            <pc:sldMk cId="216099502" sldId="355"/>
            <ac:inkMk id="3" creationId="{6462DBEB-186B-214A-CB72-36BF4F6DD725}"/>
          </ac:inkMkLst>
        </pc:inkChg>
      </pc:sldChg>
      <pc:sldChg chg="delSp add del mod">
        <pc:chgData name="Commodore St Germain" userId="420783ab-3e48-4f67-af00-cfba62042d5f" providerId="ADAL" clId="{29E9992B-0F8D-4AF6-9A11-A969568DE313}" dt="2026-04-23T15:44:36.630" v="4559" actId="47"/>
        <pc:sldMkLst>
          <pc:docMk/>
          <pc:sldMk cId="1276692332" sldId="356"/>
        </pc:sldMkLst>
        <pc:picChg chg="del">
          <ac:chgData name="Commodore St Germain" userId="420783ab-3e48-4f67-af00-cfba62042d5f" providerId="ADAL" clId="{29E9992B-0F8D-4AF6-9A11-A969568DE313}" dt="2026-04-23T15:44:28.935" v="4557" actId="478"/>
          <ac:picMkLst>
            <pc:docMk/>
            <pc:sldMk cId="1276692332" sldId="356"/>
            <ac:picMk id="5" creationId="{9BFE0248-5F69-7DA4-37FB-72DA1953A510}"/>
          </ac:picMkLst>
        </pc:picChg>
      </pc:sldChg>
      <pc:sldChg chg="addSp delSp modSp add mod">
        <pc:chgData name="Commodore St Germain" userId="420783ab-3e48-4f67-af00-cfba62042d5f" providerId="ADAL" clId="{29E9992B-0F8D-4AF6-9A11-A969568DE313}" dt="2026-06-21T01:42:55.767" v="6953"/>
        <pc:sldMkLst>
          <pc:docMk/>
          <pc:sldMk cId="2098665220" sldId="357"/>
        </pc:sldMkLst>
        <pc:spChg chg="mod">
          <ac:chgData name="Commodore St Germain" userId="420783ab-3e48-4f67-af00-cfba62042d5f" providerId="ADAL" clId="{29E9992B-0F8D-4AF6-9A11-A969568DE313}" dt="2026-04-23T16:27:50.935" v="5594" actId="20577"/>
          <ac:spMkLst>
            <pc:docMk/>
            <pc:sldMk cId="2098665220" sldId="357"/>
            <ac:spMk id="2" creationId="{62F92C6D-A2F7-1835-A1C0-B972A5F0D826}"/>
          </ac:spMkLst>
        </pc:spChg>
        <pc:spChg chg="mod">
          <ac:chgData name="Commodore St Germain" userId="420783ab-3e48-4f67-af00-cfba62042d5f" providerId="ADAL" clId="{29E9992B-0F8D-4AF6-9A11-A969568DE313}" dt="2026-04-23T16:28:36.600" v="5626" actId="20577"/>
          <ac:spMkLst>
            <pc:docMk/>
            <pc:sldMk cId="2098665220" sldId="357"/>
            <ac:spMk id="3" creationId="{4CD01F7A-0D32-1EBC-8950-D226111A2557}"/>
          </ac:spMkLst>
        </pc:spChg>
        <pc:spChg chg="add mod">
          <ac:chgData name="Commodore St Germain" userId="420783ab-3e48-4f67-af00-cfba62042d5f" providerId="ADAL" clId="{29E9992B-0F8D-4AF6-9A11-A969568DE313}" dt="2026-04-23T16:25:14.055" v="5274" actId="1076"/>
          <ac:spMkLst>
            <pc:docMk/>
            <pc:sldMk cId="2098665220" sldId="357"/>
            <ac:spMk id="4" creationId="{8723A111-1F65-FBEA-A706-AF69BDCE540E}"/>
          </ac:spMkLst>
        </pc:spChg>
        <pc:spChg chg="add mod">
          <ac:chgData name="Commodore St Germain" userId="420783ab-3e48-4f67-af00-cfba62042d5f" providerId="ADAL" clId="{29E9992B-0F8D-4AF6-9A11-A969568DE313}" dt="2026-04-23T16:28:39.410" v="5627" actId="1076"/>
          <ac:spMkLst>
            <pc:docMk/>
            <pc:sldMk cId="2098665220" sldId="357"/>
            <ac:spMk id="5" creationId="{56D72D01-C758-92B4-08F9-4E3E96BC57CD}"/>
          </ac:spMkLst>
        </pc:spChg>
        <pc:spChg chg="add mod">
          <ac:chgData name="Commodore St Germain" userId="420783ab-3e48-4f67-af00-cfba62042d5f" providerId="ADAL" clId="{29E9992B-0F8D-4AF6-9A11-A969568DE313}" dt="2026-06-21T01:42:55.767" v="6953"/>
          <ac:spMkLst>
            <pc:docMk/>
            <pc:sldMk cId="2098665220" sldId="357"/>
            <ac:spMk id="6" creationId="{E9163C34-D9FF-9F83-E598-F0A1FFD3CB48}"/>
          </ac:spMkLst>
        </pc:spChg>
        <pc:inkChg chg="add del">
          <ac:chgData name="Commodore St Germain" userId="420783ab-3e48-4f67-af00-cfba62042d5f" providerId="ADAL" clId="{29E9992B-0F8D-4AF6-9A11-A969568DE313}" dt="2026-06-21T01:35:55.809" v="6871" actId="478"/>
          <ac:inkMkLst>
            <pc:docMk/>
            <pc:sldMk cId="2098665220" sldId="357"/>
            <ac:inkMk id="6" creationId="{3FB30F5F-C399-BBFC-20C2-44635E219473}"/>
          </ac:inkMkLst>
        </pc:inkChg>
      </pc:sldChg>
      <pc:sldChg chg="addSp delSp modSp add mod">
        <pc:chgData name="Commodore St Germain" userId="420783ab-3e48-4f67-af00-cfba62042d5f" providerId="ADAL" clId="{29E9992B-0F8D-4AF6-9A11-A969568DE313}" dt="2026-06-21T01:42:57.296" v="6954"/>
        <pc:sldMkLst>
          <pc:docMk/>
          <pc:sldMk cId="3488868991" sldId="358"/>
        </pc:sldMkLst>
        <pc:spChg chg="mod">
          <ac:chgData name="Commodore St Germain" userId="420783ab-3e48-4f67-af00-cfba62042d5f" providerId="ADAL" clId="{29E9992B-0F8D-4AF6-9A11-A969568DE313}" dt="2026-05-28T21:30:38.831" v="6838" actId="20577"/>
          <ac:spMkLst>
            <pc:docMk/>
            <pc:sldMk cId="3488868991" sldId="358"/>
            <ac:spMk id="3" creationId="{4CD01F7A-0D32-1EBC-8950-D226111A2557}"/>
          </ac:spMkLst>
        </pc:spChg>
        <pc:spChg chg="add mod">
          <ac:chgData name="Commodore St Germain" userId="420783ab-3e48-4f67-af00-cfba62042d5f" providerId="ADAL" clId="{29E9992B-0F8D-4AF6-9A11-A969568DE313}" dt="2026-06-21T01:42:57.296" v="6954"/>
          <ac:spMkLst>
            <pc:docMk/>
            <pc:sldMk cId="3488868991" sldId="358"/>
            <ac:spMk id="4" creationId="{E022AE3D-FFA0-25C5-99DB-A7E1872895C3}"/>
          </ac:spMkLst>
        </pc:spChg>
        <pc:grpChg chg="del mod">
          <ac:chgData name="Commodore St Germain" userId="420783ab-3e48-4f67-af00-cfba62042d5f" providerId="ADAL" clId="{29E9992B-0F8D-4AF6-9A11-A969568DE313}" dt="2026-04-23T19:26:40.528" v="6139"/>
          <ac:grpSpMkLst>
            <pc:docMk/>
            <pc:sldMk cId="3488868991" sldId="358"/>
            <ac:grpSpMk id="6" creationId="{8E8ECAD3-DB49-E81E-1389-04E27D68C2B5}"/>
          </ac:grpSpMkLst>
        </pc:grpChg>
        <pc:grpChg chg="del mod">
          <ac:chgData name="Commodore St Germain" userId="420783ab-3e48-4f67-af00-cfba62042d5f" providerId="ADAL" clId="{29E9992B-0F8D-4AF6-9A11-A969568DE313}" dt="2026-04-23T19:26:42.261" v="6141"/>
          <ac:grpSpMkLst>
            <pc:docMk/>
            <pc:sldMk cId="3488868991" sldId="358"/>
            <ac:grpSpMk id="9" creationId="{4217DB59-C456-7C65-5CD4-81FF146BD1CE}"/>
          </ac:grpSpMkLst>
        </pc:grpChg>
        <pc:grpChg chg="del mod">
          <ac:chgData name="Commodore St Germain" userId="420783ab-3e48-4f67-af00-cfba62042d5f" providerId="ADAL" clId="{29E9992B-0F8D-4AF6-9A11-A969568DE313}" dt="2026-04-23T19:26:56.066" v="6147"/>
          <ac:grpSpMkLst>
            <pc:docMk/>
            <pc:sldMk cId="3488868991" sldId="358"/>
            <ac:grpSpMk id="11" creationId="{79D62DF2-B317-42CE-6D5B-D368BDEDBA6A}"/>
          </ac:grpSpMkLst>
        </pc:grpChg>
        <pc:grpChg chg="del mod">
          <ac:chgData name="Commodore St Germain" userId="420783ab-3e48-4f67-af00-cfba62042d5f" providerId="ADAL" clId="{29E9992B-0F8D-4AF6-9A11-A969568DE313}" dt="2026-04-23T19:27:10.525" v="6154"/>
          <ac:grpSpMkLst>
            <pc:docMk/>
            <pc:sldMk cId="3488868991" sldId="358"/>
            <ac:grpSpMk id="15" creationId="{28DFA06F-D12D-DC00-6BC6-81B0B93FB67F}"/>
          </ac:grpSpMkLst>
        </pc:grpChg>
        <pc:grpChg chg="del mod">
          <ac:chgData name="Commodore St Germain" userId="420783ab-3e48-4f67-af00-cfba62042d5f" providerId="ADAL" clId="{29E9992B-0F8D-4AF6-9A11-A969568DE313}" dt="2026-04-23T19:27:13.174" v="6156"/>
          <ac:grpSpMkLst>
            <pc:docMk/>
            <pc:sldMk cId="3488868991" sldId="358"/>
            <ac:grpSpMk id="18" creationId="{344F89F5-4C67-0A45-E9AD-1E606413F521}"/>
          </ac:grpSpMkLst>
        </pc:grpChg>
        <pc:grpChg chg="add del mod">
          <ac:chgData name="Commodore St Germain" userId="420783ab-3e48-4f67-af00-cfba62042d5f" providerId="ADAL" clId="{29E9992B-0F8D-4AF6-9A11-A969568DE313}" dt="2026-04-23T19:33:19.147" v="6433" actId="478"/>
          <ac:grpSpMkLst>
            <pc:docMk/>
            <pc:sldMk cId="3488868991" sldId="358"/>
            <ac:grpSpMk id="20" creationId="{545961DC-A6C5-CC60-CDD8-1CE5379391A5}"/>
          </ac:grpSpMkLst>
        </pc:grpChg>
        <pc:grpChg chg="del mod">
          <ac:chgData name="Commodore St Germain" userId="420783ab-3e48-4f67-af00-cfba62042d5f" providerId="ADAL" clId="{29E9992B-0F8D-4AF6-9A11-A969568DE313}" dt="2026-04-23T19:27:29.618" v="6168"/>
          <ac:grpSpMkLst>
            <pc:docMk/>
            <pc:sldMk cId="3488868991" sldId="358"/>
            <ac:grpSpMk id="23" creationId="{69FEB5F1-433C-36B4-2062-E51D00EE8499}"/>
          </ac:grpSpMkLst>
        </pc:grpChg>
        <pc:grpChg chg="add del mod">
          <ac:chgData name="Commodore St Germain" userId="420783ab-3e48-4f67-af00-cfba62042d5f" providerId="ADAL" clId="{29E9992B-0F8D-4AF6-9A11-A969568DE313}" dt="2026-04-23T19:33:18.367" v="6432" actId="478"/>
          <ac:grpSpMkLst>
            <pc:docMk/>
            <pc:sldMk cId="3488868991" sldId="358"/>
            <ac:grpSpMk id="32" creationId="{FF72AF02-2B62-1891-1EE4-5A475ACADCF1}"/>
          </ac:grpSpMkLst>
        </pc:grpChg>
        <pc:inkChg chg="add del mod">
          <ac:chgData name="Commodore St Germain" userId="420783ab-3e48-4f67-af00-cfba62042d5f" providerId="ADAL" clId="{29E9992B-0F8D-4AF6-9A11-A969568DE313}" dt="2026-04-23T19:26:56.066" v="6147"/>
          <ac:inkMkLst>
            <pc:docMk/>
            <pc:sldMk cId="3488868991" sldId="358"/>
            <ac:inkMk id="4" creationId="{7B03958F-E467-8749-5583-F05CCDA130D2}"/>
          </ac:inkMkLst>
        </pc:inkChg>
        <pc:inkChg chg="add del">
          <ac:chgData name="Commodore St Germain" userId="420783ab-3e48-4f67-af00-cfba62042d5f" providerId="ADAL" clId="{29E9992B-0F8D-4AF6-9A11-A969568DE313}" dt="2026-06-05T20:12:49.077" v="6847" actId="478"/>
          <ac:inkMkLst>
            <pc:docMk/>
            <pc:sldMk cId="3488868991" sldId="358"/>
            <ac:inkMk id="4" creationId="{D57FB048-206D-DCB6-9B25-B61F9677C291}"/>
          </ac:inkMkLst>
        </pc:inkChg>
        <pc:inkChg chg="add del mod">
          <ac:chgData name="Commodore St Germain" userId="420783ab-3e48-4f67-af00-cfba62042d5f" providerId="ADAL" clId="{29E9992B-0F8D-4AF6-9A11-A969568DE313}" dt="2026-04-23T19:26:56.066" v="6144"/>
          <ac:inkMkLst>
            <pc:docMk/>
            <pc:sldMk cId="3488868991" sldId="358"/>
            <ac:inkMk id="5" creationId="{51636BDF-6207-E958-7D5A-9DE0332D840C}"/>
          </ac:inkMkLst>
        </pc:inkChg>
        <pc:inkChg chg="add del mod">
          <ac:chgData name="Commodore St Germain" userId="420783ab-3e48-4f67-af00-cfba62042d5f" providerId="ADAL" clId="{29E9992B-0F8D-4AF6-9A11-A969568DE313}" dt="2026-04-23T19:26:56.066" v="6145"/>
          <ac:inkMkLst>
            <pc:docMk/>
            <pc:sldMk cId="3488868991" sldId="358"/>
            <ac:inkMk id="7" creationId="{65E2C229-DDC2-EE05-1DA4-F58FC2F74F4D}"/>
          </ac:inkMkLst>
        </pc:inkChg>
        <pc:inkChg chg="add del mod">
          <ac:chgData name="Commodore St Germain" userId="420783ab-3e48-4f67-af00-cfba62042d5f" providerId="ADAL" clId="{29E9992B-0F8D-4AF6-9A11-A969568DE313}" dt="2026-04-23T19:26:56.066" v="6146"/>
          <ac:inkMkLst>
            <pc:docMk/>
            <pc:sldMk cId="3488868991" sldId="358"/>
            <ac:inkMk id="8" creationId="{72395ED0-7333-9412-7786-1DEB6CF8DF79}"/>
          </ac:inkMkLst>
        </pc:inkChg>
        <pc:inkChg chg="add del mod">
          <ac:chgData name="Commodore St Germain" userId="420783ab-3e48-4f67-af00-cfba62042d5f" providerId="ADAL" clId="{29E9992B-0F8D-4AF6-9A11-A969568DE313}" dt="2026-04-23T19:26:56.066" v="6148"/>
          <ac:inkMkLst>
            <pc:docMk/>
            <pc:sldMk cId="3488868991" sldId="358"/>
            <ac:inkMk id="10" creationId="{421C8143-3FF0-235D-F2E9-12886A36646B}"/>
          </ac:inkMkLst>
        </pc:inkChg>
        <pc:inkChg chg="add del">
          <ac:chgData name="Commodore St Germain" userId="420783ab-3e48-4f67-af00-cfba62042d5f" providerId="ADAL" clId="{29E9992B-0F8D-4AF6-9A11-A969568DE313}" dt="2026-04-23T19:26:50.724" v="6143" actId="9405"/>
          <ac:inkMkLst>
            <pc:docMk/>
            <pc:sldMk cId="3488868991" sldId="358"/>
            <ac:inkMk id="12" creationId="{B76A7AB4-C705-9643-8C45-DA5B3B1C86B5}"/>
          </ac:inkMkLst>
        </pc:inkChg>
        <pc:inkChg chg="add mod">
          <ac:chgData name="Commodore St Germain" userId="420783ab-3e48-4f67-af00-cfba62042d5f" providerId="ADAL" clId="{29E9992B-0F8D-4AF6-9A11-A969568DE313}" dt="2026-04-23T19:27:13.174" v="6156"/>
          <ac:inkMkLst>
            <pc:docMk/>
            <pc:sldMk cId="3488868991" sldId="358"/>
            <ac:inkMk id="13" creationId="{EE7AAEAD-A433-882B-CBDD-A21ED7C019BE}"/>
          </ac:inkMkLst>
        </pc:inkChg>
        <pc:inkChg chg="add mod">
          <ac:chgData name="Commodore St Germain" userId="420783ab-3e48-4f67-af00-cfba62042d5f" providerId="ADAL" clId="{29E9992B-0F8D-4AF6-9A11-A969568DE313}" dt="2026-04-23T19:27:13.174" v="6156"/>
          <ac:inkMkLst>
            <pc:docMk/>
            <pc:sldMk cId="3488868991" sldId="358"/>
            <ac:inkMk id="14" creationId="{D2399631-C432-13E3-EC28-604BCF3EE1DD}"/>
          </ac:inkMkLst>
        </pc:inkChg>
        <pc:inkChg chg="add mod">
          <ac:chgData name="Commodore St Germain" userId="420783ab-3e48-4f67-af00-cfba62042d5f" providerId="ADAL" clId="{29E9992B-0F8D-4AF6-9A11-A969568DE313}" dt="2026-04-23T19:27:13.174" v="6156"/>
          <ac:inkMkLst>
            <pc:docMk/>
            <pc:sldMk cId="3488868991" sldId="358"/>
            <ac:inkMk id="16" creationId="{2585A806-051A-FADB-A7A7-87174139C1B4}"/>
          </ac:inkMkLst>
        </pc:inkChg>
        <pc:inkChg chg="add mod">
          <ac:chgData name="Commodore St Germain" userId="420783ab-3e48-4f67-af00-cfba62042d5f" providerId="ADAL" clId="{29E9992B-0F8D-4AF6-9A11-A969568DE313}" dt="2026-04-23T19:27:13.174" v="6156"/>
          <ac:inkMkLst>
            <pc:docMk/>
            <pc:sldMk cId="3488868991" sldId="358"/>
            <ac:inkMk id="17" creationId="{9E3837AF-180B-0305-694C-2FDC81E2C68E}"/>
          </ac:inkMkLst>
        </pc:inkChg>
        <pc:inkChg chg="add mod">
          <ac:chgData name="Commodore St Germain" userId="420783ab-3e48-4f67-af00-cfba62042d5f" providerId="ADAL" clId="{29E9992B-0F8D-4AF6-9A11-A969568DE313}" dt="2026-04-23T19:27:13.174" v="6156"/>
          <ac:inkMkLst>
            <pc:docMk/>
            <pc:sldMk cId="3488868991" sldId="358"/>
            <ac:inkMk id="19" creationId="{DB7A7B9E-EB26-861E-505B-A7DE5CE73307}"/>
          </ac:inkMkLst>
        </pc:inkChg>
        <pc:inkChg chg="add mod">
          <ac:chgData name="Commodore St Germain" userId="420783ab-3e48-4f67-af00-cfba62042d5f" providerId="ADAL" clId="{29E9992B-0F8D-4AF6-9A11-A969568DE313}" dt="2026-04-23T19:27:29.618" v="6168"/>
          <ac:inkMkLst>
            <pc:docMk/>
            <pc:sldMk cId="3488868991" sldId="358"/>
            <ac:inkMk id="21" creationId="{8FE85ABA-11AB-F224-B341-2D8E4429D7E3}"/>
          </ac:inkMkLst>
        </pc:inkChg>
        <pc:inkChg chg="add mod">
          <ac:chgData name="Commodore St Germain" userId="420783ab-3e48-4f67-af00-cfba62042d5f" providerId="ADAL" clId="{29E9992B-0F8D-4AF6-9A11-A969568DE313}" dt="2026-04-23T19:27:29.618" v="6168"/>
          <ac:inkMkLst>
            <pc:docMk/>
            <pc:sldMk cId="3488868991" sldId="358"/>
            <ac:inkMk id="22" creationId="{F9F8F278-E8A2-C494-65E4-130CA2DCBAEA}"/>
          </ac:inkMkLst>
        </pc:inkChg>
        <pc:inkChg chg="add mod">
          <ac:chgData name="Commodore St Germain" userId="420783ab-3e48-4f67-af00-cfba62042d5f" providerId="ADAL" clId="{29E9992B-0F8D-4AF6-9A11-A969568DE313}" dt="2026-04-23T19:27:29.618" v="6168"/>
          <ac:inkMkLst>
            <pc:docMk/>
            <pc:sldMk cId="3488868991" sldId="358"/>
            <ac:inkMk id="24" creationId="{B0498C86-E1A3-0406-B32E-A3793535D6BD}"/>
          </ac:inkMkLst>
        </pc:inkChg>
        <pc:inkChg chg="add mod">
          <ac:chgData name="Commodore St Germain" userId="420783ab-3e48-4f67-af00-cfba62042d5f" providerId="ADAL" clId="{29E9992B-0F8D-4AF6-9A11-A969568DE313}" dt="2026-04-23T19:27:29.618" v="6168"/>
          <ac:inkMkLst>
            <pc:docMk/>
            <pc:sldMk cId="3488868991" sldId="358"/>
            <ac:inkMk id="25" creationId="{CC154C43-B042-6805-7CCE-4AF5F6E91D8C}"/>
          </ac:inkMkLst>
        </pc:inkChg>
        <pc:inkChg chg="add mod">
          <ac:chgData name="Commodore St Germain" userId="420783ab-3e48-4f67-af00-cfba62042d5f" providerId="ADAL" clId="{29E9992B-0F8D-4AF6-9A11-A969568DE313}" dt="2026-04-23T19:27:29.618" v="6168"/>
          <ac:inkMkLst>
            <pc:docMk/>
            <pc:sldMk cId="3488868991" sldId="358"/>
            <ac:inkMk id="26" creationId="{8DB3AA9D-D347-78C6-0BAB-B6E34A8887D3}"/>
          </ac:inkMkLst>
        </pc:inkChg>
        <pc:inkChg chg="add mod">
          <ac:chgData name="Commodore St Germain" userId="420783ab-3e48-4f67-af00-cfba62042d5f" providerId="ADAL" clId="{29E9992B-0F8D-4AF6-9A11-A969568DE313}" dt="2026-04-23T19:27:29.618" v="6168"/>
          <ac:inkMkLst>
            <pc:docMk/>
            <pc:sldMk cId="3488868991" sldId="358"/>
            <ac:inkMk id="27" creationId="{244B0BFE-B3A5-AB0B-2936-714D04484AB7}"/>
          </ac:inkMkLst>
        </pc:inkChg>
        <pc:inkChg chg="add mod">
          <ac:chgData name="Commodore St Germain" userId="420783ab-3e48-4f67-af00-cfba62042d5f" providerId="ADAL" clId="{29E9992B-0F8D-4AF6-9A11-A969568DE313}" dt="2026-04-23T19:27:29.618" v="6168"/>
          <ac:inkMkLst>
            <pc:docMk/>
            <pc:sldMk cId="3488868991" sldId="358"/>
            <ac:inkMk id="28" creationId="{E0DBAECF-C14F-0DAC-368D-94891076B5E9}"/>
          </ac:inkMkLst>
        </pc:inkChg>
        <pc:inkChg chg="add mod">
          <ac:chgData name="Commodore St Germain" userId="420783ab-3e48-4f67-af00-cfba62042d5f" providerId="ADAL" clId="{29E9992B-0F8D-4AF6-9A11-A969568DE313}" dt="2026-04-23T19:27:29.618" v="6168"/>
          <ac:inkMkLst>
            <pc:docMk/>
            <pc:sldMk cId="3488868991" sldId="358"/>
            <ac:inkMk id="29" creationId="{B3FF8761-FA61-D4D4-569E-1BAA21F41297}"/>
          </ac:inkMkLst>
        </pc:inkChg>
        <pc:inkChg chg="add mod">
          <ac:chgData name="Commodore St Germain" userId="420783ab-3e48-4f67-af00-cfba62042d5f" providerId="ADAL" clId="{29E9992B-0F8D-4AF6-9A11-A969568DE313}" dt="2026-04-23T19:27:29.618" v="6168"/>
          <ac:inkMkLst>
            <pc:docMk/>
            <pc:sldMk cId="3488868991" sldId="358"/>
            <ac:inkMk id="30" creationId="{2A7E64DD-448D-6C03-6AFA-D789C69F14E8}"/>
          </ac:inkMkLst>
        </pc:inkChg>
        <pc:inkChg chg="add mod">
          <ac:chgData name="Commodore St Germain" userId="420783ab-3e48-4f67-af00-cfba62042d5f" providerId="ADAL" clId="{29E9992B-0F8D-4AF6-9A11-A969568DE313}" dt="2026-04-23T19:27:29.618" v="6168"/>
          <ac:inkMkLst>
            <pc:docMk/>
            <pc:sldMk cId="3488868991" sldId="358"/>
            <ac:inkMk id="31" creationId="{48A827BB-3BD5-BA3D-6AF7-027EA5799097}"/>
          </ac:inkMkLst>
        </pc:inkChg>
      </pc:sldChg>
      <pc:sldChg chg="addSp delSp modSp new mod">
        <pc:chgData name="Commodore St Germain" userId="420783ab-3e48-4f67-af00-cfba62042d5f" providerId="ADAL" clId="{29E9992B-0F8D-4AF6-9A11-A969568DE313}" dt="2026-06-21T01:42:40.386" v="6935"/>
        <pc:sldMkLst>
          <pc:docMk/>
          <pc:sldMk cId="105810511" sldId="359"/>
        </pc:sldMkLst>
        <pc:spChg chg="mod">
          <ac:chgData name="Commodore St Germain" userId="420783ab-3e48-4f67-af00-cfba62042d5f" providerId="ADAL" clId="{29E9992B-0F8D-4AF6-9A11-A969568DE313}" dt="2026-04-23T15:48:46.204" v="4753" actId="20577"/>
          <ac:spMkLst>
            <pc:docMk/>
            <pc:sldMk cId="105810511" sldId="359"/>
            <ac:spMk id="2" creationId="{CEF06AC1-9A19-0729-BD3B-A7B73A03148D}"/>
          </ac:spMkLst>
        </pc:spChg>
        <pc:spChg chg="mod">
          <ac:chgData name="Commodore St Germain" userId="420783ab-3e48-4f67-af00-cfba62042d5f" providerId="ADAL" clId="{29E9992B-0F8D-4AF6-9A11-A969568DE313}" dt="2026-04-23T15:48:36.285" v="4720" actId="5793"/>
          <ac:spMkLst>
            <pc:docMk/>
            <pc:sldMk cId="105810511" sldId="359"/>
            <ac:spMk id="3" creationId="{03386075-32B7-6FDD-DE3C-A0B4811CBE54}"/>
          </ac:spMkLst>
        </pc:spChg>
        <pc:spChg chg="add mod">
          <ac:chgData name="Commodore St Germain" userId="420783ab-3e48-4f67-af00-cfba62042d5f" providerId="ADAL" clId="{29E9992B-0F8D-4AF6-9A11-A969568DE313}" dt="2026-06-21T01:42:40.386" v="6935"/>
          <ac:spMkLst>
            <pc:docMk/>
            <pc:sldMk cId="105810511" sldId="359"/>
            <ac:spMk id="4" creationId="{FA757F34-7C34-7872-FB1F-9F17919E618A}"/>
          </ac:spMkLst>
        </pc:spChg>
        <pc:inkChg chg="add del">
          <ac:chgData name="Commodore St Germain" userId="420783ab-3e48-4f67-af00-cfba62042d5f" providerId="ADAL" clId="{29E9992B-0F8D-4AF6-9A11-A969568DE313}" dt="2026-06-21T01:35:43.530" v="6868" actId="478"/>
          <ac:inkMkLst>
            <pc:docMk/>
            <pc:sldMk cId="105810511" sldId="359"/>
            <ac:inkMk id="4" creationId="{1A9EDF4F-0F42-B778-5441-0ACB3CCFE7F2}"/>
          </ac:inkMkLst>
        </pc:inkChg>
      </pc:sldChg>
      <pc:sldChg chg="addSp delSp modSp add mod">
        <pc:chgData name="Commodore St Germain" userId="420783ab-3e48-4f67-af00-cfba62042d5f" providerId="ADAL" clId="{29E9992B-0F8D-4AF6-9A11-A969568DE313}" dt="2026-06-21T01:43:03.116" v="6957"/>
        <pc:sldMkLst>
          <pc:docMk/>
          <pc:sldMk cId="3293774559" sldId="360"/>
        </pc:sldMkLst>
        <pc:spChg chg="mod">
          <ac:chgData name="Commodore St Germain" userId="420783ab-3e48-4f67-af00-cfba62042d5f" providerId="ADAL" clId="{29E9992B-0F8D-4AF6-9A11-A969568DE313}" dt="2026-04-23T16:27:59.467" v="5617" actId="20577"/>
          <ac:spMkLst>
            <pc:docMk/>
            <pc:sldMk cId="3293774559" sldId="360"/>
            <ac:spMk id="2" creationId="{62F92C6D-A2F7-1835-A1C0-B972A5F0D826}"/>
          </ac:spMkLst>
        </pc:spChg>
        <pc:spChg chg="del">
          <ac:chgData name="Commodore St Germain" userId="420783ab-3e48-4f67-af00-cfba62042d5f" providerId="ADAL" clId="{29E9992B-0F8D-4AF6-9A11-A969568DE313}" dt="2026-04-23T16:28:14.109" v="5618" actId="478"/>
          <ac:spMkLst>
            <pc:docMk/>
            <pc:sldMk cId="3293774559" sldId="360"/>
            <ac:spMk id="3" creationId="{4CD01F7A-0D32-1EBC-8950-D226111A2557}"/>
          </ac:spMkLst>
        </pc:spChg>
        <pc:spChg chg="add mod">
          <ac:chgData name="Commodore St Germain" userId="420783ab-3e48-4f67-af00-cfba62042d5f" providerId="ADAL" clId="{29E9992B-0F8D-4AF6-9A11-A969568DE313}" dt="2026-06-21T01:43:03.116" v="6957"/>
          <ac:spMkLst>
            <pc:docMk/>
            <pc:sldMk cId="3293774559" sldId="360"/>
            <ac:spMk id="3" creationId="{E2C6AECC-9AF4-781A-4838-8730756327E2}"/>
          </ac:spMkLst>
        </pc:spChg>
        <pc:spChg chg="add del mod">
          <ac:chgData name="Commodore St Germain" userId="420783ab-3e48-4f67-af00-cfba62042d5f" providerId="ADAL" clId="{29E9992B-0F8D-4AF6-9A11-A969568DE313}" dt="2026-04-23T16:28:26.210" v="5623" actId="478"/>
          <ac:spMkLst>
            <pc:docMk/>
            <pc:sldMk cId="3293774559" sldId="360"/>
            <ac:spMk id="5" creationId="{898220DB-FB70-0014-1B15-2177D772D0C9}"/>
          </ac:spMkLst>
        </pc:spChg>
        <pc:spChg chg="add del mod">
          <ac:chgData name="Commodore St Germain" userId="420783ab-3e48-4f67-af00-cfba62042d5f" providerId="ADAL" clId="{29E9992B-0F8D-4AF6-9A11-A969568DE313}" dt="2026-04-23T19:19:23.401" v="5724" actId="20577"/>
          <ac:spMkLst>
            <pc:docMk/>
            <pc:sldMk cId="3293774559" sldId="360"/>
            <ac:spMk id="6" creationId="{1F8FECD7-8B1C-79A5-5DB9-3D5648852C9F}"/>
          </ac:spMkLst>
        </pc:spChg>
        <pc:spChg chg="add del mod">
          <ac:chgData name="Commodore St Germain" userId="420783ab-3e48-4f67-af00-cfba62042d5f" providerId="ADAL" clId="{29E9992B-0F8D-4AF6-9A11-A969568DE313}" dt="2026-04-23T16:28:17.458" v="5621" actId="478"/>
          <ac:spMkLst>
            <pc:docMk/>
            <pc:sldMk cId="3293774559" sldId="360"/>
            <ac:spMk id="7" creationId="{BF9C3110-BCFA-8A55-31B3-5EED37CB626D}"/>
          </ac:spMkLst>
        </pc:spChg>
        <pc:spChg chg="add del mod">
          <ac:chgData name="Commodore St Germain" userId="420783ab-3e48-4f67-af00-cfba62042d5f" providerId="ADAL" clId="{29E9992B-0F8D-4AF6-9A11-A969568DE313}" dt="2026-04-23T16:28:17.458" v="5621" actId="478"/>
          <ac:spMkLst>
            <pc:docMk/>
            <pc:sldMk cId="3293774559" sldId="360"/>
            <ac:spMk id="8" creationId="{390E021E-3410-C79C-71BF-B94815C89950}"/>
          </ac:spMkLst>
        </pc:spChg>
        <pc:inkChg chg="add del">
          <ac:chgData name="Commodore St Germain" userId="420783ab-3e48-4f67-af00-cfba62042d5f" providerId="ADAL" clId="{29E9992B-0F8D-4AF6-9A11-A969568DE313}" dt="2026-06-21T01:36:11.154" v="6874" actId="478"/>
          <ac:inkMkLst>
            <pc:docMk/>
            <pc:sldMk cId="3293774559" sldId="360"/>
            <ac:inkMk id="3" creationId="{B99CBAEC-EA43-3CED-B2C5-C9DE849B5D05}"/>
          </ac:inkMkLst>
        </pc:inkChg>
      </pc:sldChg>
      <pc:sldChg chg="add del ord">
        <pc:chgData name="Commodore St Germain" userId="420783ab-3e48-4f67-af00-cfba62042d5f" providerId="ADAL" clId="{29E9992B-0F8D-4AF6-9A11-A969568DE313}" dt="2026-06-21T01:36:25.426" v="6878" actId="47"/>
        <pc:sldMkLst>
          <pc:docMk/>
          <pc:sldMk cId="1639517752" sldId="361"/>
        </pc:sldMkLst>
      </pc:sldChg>
      <pc:sldChg chg="new del">
        <pc:chgData name="Commodore St Germain" userId="420783ab-3e48-4f67-af00-cfba62042d5f" providerId="ADAL" clId="{29E9992B-0F8D-4AF6-9A11-A969568DE313}" dt="2026-06-21T01:36:25.426" v="6878" actId="47"/>
        <pc:sldMkLst>
          <pc:docMk/>
          <pc:sldMk cId="3280373419" sldId="362"/>
        </pc:sldMkLst>
      </pc:sldChg>
      <pc:sldChg chg="addSp delSp modSp add del mod">
        <pc:chgData name="Commodore St Germain" userId="420783ab-3e48-4f67-af00-cfba62042d5f" providerId="ADAL" clId="{29E9992B-0F8D-4AF6-9A11-A969568DE313}" dt="2026-06-21T01:42:59.002" v="6955"/>
        <pc:sldMkLst>
          <pc:docMk/>
          <pc:sldMk cId="289753132" sldId="363"/>
        </pc:sldMkLst>
        <pc:spChg chg="mod">
          <ac:chgData name="Commodore St Germain" userId="420783ab-3e48-4f67-af00-cfba62042d5f" providerId="ADAL" clId="{29E9992B-0F8D-4AF6-9A11-A969568DE313}" dt="2026-05-28T21:30:51.217" v="6846" actId="20577"/>
          <ac:spMkLst>
            <pc:docMk/>
            <pc:sldMk cId="289753132" sldId="363"/>
            <ac:spMk id="3" creationId="{4CD01F7A-0D32-1EBC-8950-D226111A2557}"/>
          </ac:spMkLst>
        </pc:spChg>
        <pc:spChg chg="add mod">
          <ac:chgData name="Commodore St Germain" userId="420783ab-3e48-4f67-af00-cfba62042d5f" providerId="ADAL" clId="{29E9992B-0F8D-4AF6-9A11-A969568DE313}" dt="2026-06-21T01:42:59.002" v="6955"/>
          <ac:spMkLst>
            <pc:docMk/>
            <pc:sldMk cId="289753132" sldId="363"/>
            <ac:spMk id="4" creationId="{9731910D-F62D-13ED-833B-82F0AB30BD49}"/>
          </ac:spMkLst>
        </pc:spChg>
        <pc:grpChg chg="del">
          <ac:chgData name="Commodore St Germain" userId="420783ab-3e48-4f67-af00-cfba62042d5f" providerId="ADAL" clId="{29E9992B-0F8D-4AF6-9A11-A969568DE313}" dt="2026-04-23T19:33:35.777" v="6438" actId="478"/>
          <ac:grpSpMkLst>
            <pc:docMk/>
            <pc:sldMk cId="289753132" sldId="363"/>
            <ac:grpSpMk id="20" creationId="{545961DC-A6C5-CC60-CDD8-1CE5379391A5}"/>
          </ac:grpSpMkLst>
        </pc:grpChg>
        <pc:grpChg chg="del">
          <ac:chgData name="Commodore St Germain" userId="420783ab-3e48-4f67-af00-cfba62042d5f" providerId="ADAL" clId="{29E9992B-0F8D-4AF6-9A11-A969568DE313}" dt="2026-04-23T19:33:38.807" v="6439" actId="478"/>
          <ac:grpSpMkLst>
            <pc:docMk/>
            <pc:sldMk cId="289753132" sldId="363"/>
            <ac:grpSpMk id="32" creationId="{FF72AF02-2B62-1891-1EE4-5A475ACADCF1}"/>
          </ac:grpSpMkLst>
        </pc:grpChg>
        <pc:inkChg chg="add del">
          <ac:chgData name="Commodore St Germain" userId="420783ab-3e48-4f67-af00-cfba62042d5f" providerId="ADAL" clId="{29E9992B-0F8D-4AF6-9A11-A969568DE313}" dt="2026-06-21T01:36:02.799" v="6872" actId="478"/>
          <ac:inkMkLst>
            <pc:docMk/>
            <pc:sldMk cId="289753132" sldId="363"/>
            <ac:inkMk id="4" creationId="{250B55AE-569C-F48F-DE24-3D6B63DAE218}"/>
          </ac:inkMkLst>
        </pc:inkChg>
      </pc:sldChg>
      <pc:sldChg chg="addSp delSp modSp add mod">
        <pc:chgData name="Commodore St Germain" userId="420783ab-3e48-4f67-af00-cfba62042d5f" providerId="ADAL" clId="{29E9992B-0F8D-4AF6-9A11-A969568DE313}" dt="2026-06-21T01:43:00.629" v="6956"/>
        <pc:sldMkLst>
          <pc:docMk/>
          <pc:sldMk cId="528183618" sldId="364"/>
        </pc:sldMkLst>
        <pc:spChg chg="mod">
          <ac:chgData name="Commodore St Germain" userId="420783ab-3e48-4f67-af00-cfba62042d5f" providerId="ADAL" clId="{29E9992B-0F8D-4AF6-9A11-A969568DE313}" dt="2026-04-23T19:34:28.847" v="6460" actId="1035"/>
          <ac:spMkLst>
            <pc:docMk/>
            <pc:sldMk cId="528183618" sldId="364"/>
            <ac:spMk id="3" creationId="{4CD01F7A-0D32-1EBC-8950-D226111A2557}"/>
          </ac:spMkLst>
        </pc:spChg>
        <pc:spChg chg="add mod">
          <ac:chgData name="Commodore St Germain" userId="420783ab-3e48-4f67-af00-cfba62042d5f" providerId="ADAL" clId="{29E9992B-0F8D-4AF6-9A11-A969568DE313}" dt="2026-06-21T01:43:00.629" v="6956"/>
          <ac:spMkLst>
            <pc:docMk/>
            <pc:sldMk cId="528183618" sldId="364"/>
            <ac:spMk id="4" creationId="{13AE4B52-1EDF-70B2-1990-CA7A1BA8FD05}"/>
          </ac:spMkLst>
        </pc:spChg>
        <pc:grpChg chg="mod">
          <ac:chgData name="Commodore St Germain" userId="420783ab-3e48-4f67-af00-cfba62042d5f" providerId="ADAL" clId="{29E9992B-0F8D-4AF6-9A11-A969568DE313}" dt="2026-04-23T19:34:38.019" v="6492" actId="1038"/>
          <ac:grpSpMkLst>
            <pc:docMk/>
            <pc:sldMk cId="528183618" sldId="364"/>
            <ac:grpSpMk id="20" creationId="{545961DC-A6C5-CC60-CDD8-1CE5379391A5}"/>
          </ac:grpSpMkLst>
        </pc:grpChg>
        <pc:grpChg chg="mod">
          <ac:chgData name="Commodore St Germain" userId="420783ab-3e48-4f67-af00-cfba62042d5f" providerId="ADAL" clId="{29E9992B-0F8D-4AF6-9A11-A969568DE313}" dt="2026-04-23T19:34:38.019" v="6492" actId="1038"/>
          <ac:grpSpMkLst>
            <pc:docMk/>
            <pc:sldMk cId="528183618" sldId="364"/>
            <ac:grpSpMk id="32" creationId="{FF72AF02-2B62-1891-1EE4-5A475ACADCF1}"/>
          </ac:grpSpMkLst>
        </pc:grpChg>
        <pc:inkChg chg="add del">
          <ac:chgData name="Commodore St Germain" userId="420783ab-3e48-4f67-af00-cfba62042d5f" providerId="ADAL" clId="{29E9992B-0F8D-4AF6-9A11-A969568DE313}" dt="2026-06-21T01:36:07.568" v="6873" actId="478"/>
          <ac:inkMkLst>
            <pc:docMk/>
            <pc:sldMk cId="528183618" sldId="364"/>
            <ac:inkMk id="4" creationId="{6C413275-258A-73A1-F987-2A390AD95DA7}"/>
          </ac:inkMkLst>
        </pc:inkChg>
      </pc:sldChg>
      <pc:sldChg chg="add del">
        <pc:chgData name="Commodore St Germain" userId="420783ab-3e48-4f67-af00-cfba62042d5f" providerId="ADAL" clId="{29E9992B-0F8D-4AF6-9A11-A969568DE313}" dt="2026-05-28T15:36:25.036" v="6617"/>
        <pc:sldMkLst>
          <pc:docMk/>
          <pc:sldMk cId="315304606" sldId="365"/>
        </pc:sldMkLst>
      </pc:sldChg>
      <pc:sldChg chg="modSp add mod ord">
        <pc:chgData name="Commodore St Germain" userId="420783ab-3e48-4f67-af00-cfba62042d5f" providerId="ADAL" clId="{29E9992B-0F8D-4AF6-9A11-A969568DE313}" dt="2026-06-21T01:45:18.252" v="6966" actId="27636"/>
        <pc:sldMkLst>
          <pc:docMk/>
          <pc:sldMk cId="1428667141" sldId="365"/>
        </pc:sldMkLst>
        <pc:spChg chg="mod">
          <ac:chgData name="Commodore St Germain" userId="420783ab-3e48-4f67-af00-cfba62042d5f" providerId="ADAL" clId="{29E9992B-0F8D-4AF6-9A11-A969568DE313}" dt="2026-05-28T15:36:50.251" v="6635" actId="20577"/>
          <ac:spMkLst>
            <pc:docMk/>
            <pc:sldMk cId="1428667141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29E9992B-0F8D-4AF6-9A11-A969568DE313}" dt="2026-06-21T01:45:18.252" v="6966" actId="27636"/>
          <ac:spMkLst>
            <pc:docMk/>
            <pc:sldMk cId="1428667141" sldId="365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29E9992B-0F8D-4AF6-9A11-A969568DE313}" dt="2026-05-28T15:37:45.762" v="6639"/>
        <pc:sldMkLst>
          <pc:docMk/>
          <pc:sldMk cId="3823292320" sldId="366"/>
        </pc:sldMkLst>
      </pc:sldChg>
      <pc:sldChg chg="modSp add mod">
        <pc:chgData name="Commodore St Germain" userId="420783ab-3e48-4f67-af00-cfba62042d5f" providerId="ADAL" clId="{29E9992B-0F8D-4AF6-9A11-A969568DE313}" dt="2026-06-21T01:37:49.237" v="6886" actId="27636"/>
        <pc:sldMkLst>
          <pc:docMk/>
          <pc:sldMk cId="106727263" sldId="367"/>
        </pc:sldMkLst>
        <pc:spChg chg="mod">
          <ac:chgData name="Commodore St Germain" userId="420783ab-3e48-4f67-af00-cfba62042d5f" providerId="ADAL" clId="{29E9992B-0F8D-4AF6-9A11-A969568DE313}" dt="2026-05-28T15:37:57.284" v="6653" actId="20577"/>
          <ac:spMkLst>
            <pc:docMk/>
            <pc:sldMk cId="106727263" sldId="36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29E9992B-0F8D-4AF6-9A11-A969568DE313}" dt="2026-06-21T01:37:49.237" v="6886" actId="27636"/>
          <ac:spMkLst>
            <pc:docMk/>
            <pc:sldMk cId="106727263" sldId="367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29E9992B-0F8D-4AF6-9A11-A969568DE313}" dt="2026-05-28T15:39:12.657" v="6654"/>
        <pc:sldMkLst>
          <pc:docMk/>
          <pc:sldMk cId="2958667195" sldId="368"/>
        </pc:sldMkLst>
      </pc:sldChg>
      <pc:sldChg chg="addSp delSp modSp add mod">
        <pc:chgData name="Commodore St Germain" userId="420783ab-3e48-4f67-af00-cfba62042d5f" providerId="ADAL" clId="{29E9992B-0F8D-4AF6-9A11-A969568DE313}" dt="2026-06-21T01:43:20.201" v="6962" actId="27636"/>
        <pc:sldMkLst>
          <pc:docMk/>
          <pc:sldMk cId="2144855575" sldId="369"/>
        </pc:sldMkLst>
        <pc:spChg chg="mod">
          <ac:chgData name="Commodore St Germain" userId="420783ab-3e48-4f67-af00-cfba62042d5f" providerId="ADAL" clId="{29E9992B-0F8D-4AF6-9A11-A969568DE313}" dt="2026-05-28T15:39:21.697" v="6688" actId="20577"/>
          <ac:spMkLst>
            <pc:docMk/>
            <pc:sldMk cId="2144855575" sldId="369"/>
            <ac:spMk id="2" creationId="{8D9EC2C3-EE7A-C37F-8465-67016C90D0B9}"/>
          </ac:spMkLst>
        </pc:spChg>
        <pc:spChg chg="del">
          <ac:chgData name="Commodore St Germain" userId="420783ab-3e48-4f67-af00-cfba62042d5f" providerId="ADAL" clId="{29E9992B-0F8D-4AF6-9A11-A969568DE313}" dt="2026-06-21T01:41:18.405" v="6932" actId="478"/>
          <ac:spMkLst>
            <pc:docMk/>
            <pc:sldMk cId="2144855575" sldId="369"/>
            <ac:spMk id="3" creationId="{FAE6C167-8755-0957-EC44-727CF70712E3}"/>
          </ac:spMkLst>
        </pc:spChg>
        <pc:spChg chg="add mod">
          <ac:chgData name="Commodore St Germain" userId="420783ab-3e48-4f67-af00-cfba62042d5f" providerId="ADAL" clId="{29E9992B-0F8D-4AF6-9A11-A969568DE313}" dt="2026-06-21T01:41:16.600" v="6931"/>
          <ac:spMkLst>
            <pc:docMk/>
            <pc:sldMk cId="2144855575" sldId="369"/>
            <ac:spMk id="5" creationId="{EA85389D-4108-FFD1-6AF1-6C9C740C6CF9}"/>
          </ac:spMkLst>
        </pc:spChg>
        <pc:spChg chg="add del mod">
          <ac:chgData name="Commodore St Germain" userId="420783ab-3e48-4f67-af00-cfba62042d5f" providerId="ADAL" clId="{29E9992B-0F8D-4AF6-9A11-A969568DE313}" dt="2026-06-21T01:41:19.536" v="6933" actId="478"/>
          <ac:spMkLst>
            <pc:docMk/>
            <pc:sldMk cId="2144855575" sldId="369"/>
            <ac:spMk id="7" creationId="{63A55FF5-94A6-6969-AE61-E36E4A9924A9}"/>
          </ac:spMkLst>
        </pc:spChg>
        <pc:spChg chg="add mod">
          <ac:chgData name="Commodore St Germain" userId="420783ab-3e48-4f67-af00-cfba62042d5f" providerId="ADAL" clId="{29E9992B-0F8D-4AF6-9A11-A969568DE313}" dt="2026-06-21T01:43:20.201" v="6962" actId="27636"/>
          <ac:spMkLst>
            <pc:docMk/>
            <pc:sldMk cId="2144855575" sldId="369"/>
            <ac:spMk id="8" creationId="{822CAADD-619A-484F-6570-933DC68193DC}"/>
          </ac:spMkLst>
        </pc:spChg>
      </pc:sldChg>
      <pc:sldChg chg="addSp delSp modSp add mod">
        <pc:chgData name="Commodore St Germain" userId="420783ab-3e48-4f67-af00-cfba62042d5f" providerId="ADAL" clId="{29E9992B-0F8D-4AF6-9A11-A969568DE313}" dt="2026-06-21T01:45:25.434" v="6968" actId="27636"/>
        <pc:sldMkLst>
          <pc:docMk/>
          <pc:sldMk cId="3754269821" sldId="370"/>
        </pc:sldMkLst>
        <pc:spChg chg="del">
          <ac:chgData name="Commodore St Germain" userId="420783ab-3e48-4f67-af00-cfba62042d5f" providerId="ADAL" clId="{29E9992B-0F8D-4AF6-9A11-A969568DE313}" dt="2026-06-21T01:40:40.246" v="6922" actId="478"/>
          <ac:spMkLst>
            <pc:docMk/>
            <pc:sldMk cId="3754269821" sldId="370"/>
            <ac:spMk id="3" creationId="{FAE6C167-8755-0957-EC44-727CF70712E3}"/>
          </ac:spMkLst>
        </pc:spChg>
        <pc:spChg chg="add del mod">
          <ac:chgData name="Commodore St Germain" userId="420783ab-3e48-4f67-af00-cfba62042d5f" providerId="ADAL" clId="{29E9992B-0F8D-4AF6-9A11-A969568DE313}" dt="2026-06-21T01:40:46.958" v="6925" actId="478"/>
          <ac:spMkLst>
            <pc:docMk/>
            <pc:sldMk cId="3754269821" sldId="370"/>
            <ac:spMk id="6" creationId="{DC4580ED-DF68-D6ED-0C32-16C3D13FA9D1}"/>
          </ac:spMkLst>
        </pc:spChg>
        <pc:spChg chg="add mod">
          <ac:chgData name="Commodore St Germain" userId="420783ab-3e48-4f67-af00-cfba62042d5f" providerId="ADAL" clId="{29E9992B-0F8D-4AF6-9A11-A969568DE313}" dt="2026-06-21T01:40:41.291" v="6924"/>
          <ac:spMkLst>
            <pc:docMk/>
            <pc:sldMk cId="3754269821" sldId="370"/>
            <ac:spMk id="7" creationId="{9DB18621-A80A-A6CB-A436-D90FE9A2A8A3}"/>
          </ac:spMkLst>
        </pc:spChg>
        <pc:spChg chg="add mod">
          <ac:chgData name="Commodore St Germain" userId="420783ab-3e48-4f67-af00-cfba62042d5f" providerId="ADAL" clId="{29E9992B-0F8D-4AF6-9A11-A969568DE313}" dt="2026-06-21T01:45:25.434" v="6968" actId="27636"/>
          <ac:spMkLst>
            <pc:docMk/>
            <pc:sldMk cId="3754269821" sldId="370"/>
            <ac:spMk id="8" creationId="{33943D5D-C60D-B50B-759F-1601EA9B3721}"/>
          </ac:spMkLst>
        </pc:spChg>
      </pc:sldChg>
      <pc:sldChg chg="addSp delSp modSp add mod">
        <pc:chgData name="Commodore St Germain" userId="420783ab-3e48-4f67-af00-cfba62042d5f" providerId="ADAL" clId="{29E9992B-0F8D-4AF6-9A11-A969568DE313}" dt="2026-06-21T01:44:55.361" v="6964" actId="27636"/>
        <pc:sldMkLst>
          <pc:docMk/>
          <pc:sldMk cId="3819637595" sldId="371"/>
        </pc:sldMkLst>
        <pc:spChg chg="del">
          <ac:chgData name="Commodore St Germain" userId="420783ab-3e48-4f67-af00-cfba62042d5f" providerId="ADAL" clId="{29E9992B-0F8D-4AF6-9A11-A969568DE313}" dt="2026-06-21T01:40:56.008" v="6927" actId="478"/>
          <ac:spMkLst>
            <pc:docMk/>
            <pc:sldMk cId="3819637595" sldId="371"/>
            <ac:spMk id="3" creationId="{FAE6C167-8755-0957-EC44-727CF70712E3}"/>
          </ac:spMkLst>
        </pc:spChg>
        <pc:spChg chg="add del mod">
          <ac:chgData name="Commodore St Germain" userId="420783ab-3e48-4f67-af00-cfba62042d5f" providerId="ADAL" clId="{29E9992B-0F8D-4AF6-9A11-A969568DE313}" dt="2026-06-21T01:41:00.116" v="6928" actId="478"/>
          <ac:spMkLst>
            <pc:docMk/>
            <pc:sldMk cId="3819637595" sldId="371"/>
            <ac:spMk id="6" creationId="{F1328979-0836-6CC2-24BD-46AA4DDAF045}"/>
          </ac:spMkLst>
        </pc:spChg>
        <pc:spChg chg="add mod">
          <ac:chgData name="Commodore St Germain" userId="420783ab-3e48-4f67-af00-cfba62042d5f" providerId="ADAL" clId="{29E9992B-0F8D-4AF6-9A11-A969568DE313}" dt="2026-06-21T01:44:55.361" v="6964" actId="27636"/>
          <ac:spMkLst>
            <pc:docMk/>
            <pc:sldMk cId="3819637595" sldId="371"/>
            <ac:spMk id="7" creationId="{744DCFA4-3120-5D72-369C-35752E88A366}"/>
          </ac:spMkLst>
        </pc:spChg>
      </pc:sldChg>
      <pc:sldChg chg="addSp delSp modSp add mod">
        <pc:chgData name="Commodore St Germain" userId="420783ab-3e48-4f67-af00-cfba62042d5f" providerId="ADAL" clId="{29E9992B-0F8D-4AF6-9A11-A969568DE313}" dt="2026-06-21T01:34:34.288" v="6861" actId="478"/>
        <pc:sldMkLst>
          <pc:docMk/>
          <pc:sldMk cId="2811238534" sldId="372"/>
        </pc:sldMkLst>
        <pc:picChg chg="del mod">
          <ac:chgData name="Commodore St Germain" userId="420783ab-3e48-4f67-af00-cfba62042d5f" providerId="ADAL" clId="{29E9992B-0F8D-4AF6-9A11-A969568DE313}" dt="2026-05-28T16:48:47.436" v="6728" actId="478"/>
          <ac:picMkLst>
            <pc:docMk/>
            <pc:sldMk cId="2811238534" sldId="372"/>
            <ac:picMk id="3" creationId="{48DD74AC-674B-7A34-B56E-CCEDC9372DE5}"/>
          </ac:picMkLst>
        </pc:picChg>
        <pc:inkChg chg="add del">
          <ac:chgData name="Commodore St Germain" userId="420783ab-3e48-4f67-af00-cfba62042d5f" providerId="ADAL" clId="{29E9992B-0F8D-4AF6-9A11-A969568DE313}" dt="2026-06-21T01:34:34.288" v="6861" actId="478"/>
          <ac:inkMkLst>
            <pc:docMk/>
            <pc:sldMk cId="2811238534" sldId="372"/>
            <ac:inkMk id="5" creationId="{63D655A5-A8A4-8FF3-5E24-8E55EBC63B2E}"/>
          </ac:inkMkLst>
        </pc:inkChg>
      </pc:sldChg>
      <pc:sldChg chg="add">
        <pc:chgData name="Commodore St Germain" userId="420783ab-3e48-4f67-af00-cfba62042d5f" providerId="ADAL" clId="{29E9992B-0F8D-4AF6-9A11-A969568DE313}" dt="2026-05-28T18:43:16.025" v="6739"/>
        <pc:sldMkLst>
          <pc:docMk/>
          <pc:sldMk cId="1790144414" sldId="373"/>
        </pc:sldMkLst>
      </pc:sldChg>
      <pc:sldChg chg="addSp delSp modSp add mod">
        <pc:chgData name="Commodore St Germain" userId="420783ab-3e48-4f67-af00-cfba62042d5f" providerId="ADAL" clId="{29E9992B-0F8D-4AF6-9A11-A969568DE313}" dt="2026-06-21T01:43:04.727" v="6958"/>
        <pc:sldMkLst>
          <pc:docMk/>
          <pc:sldMk cId="652995360" sldId="374"/>
        </pc:sldMkLst>
        <pc:spChg chg="add mod">
          <ac:chgData name="Commodore St Germain" userId="420783ab-3e48-4f67-af00-cfba62042d5f" providerId="ADAL" clId="{29E9992B-0F8D-4AF6-9A11-A969568DE313}" dt="2026-06-21T01:43:04.727" v="6958"/>
          <ac:spMkLst>
            <pc:docMk/>
            <pc:sldMk cId="652995360" sldId="374"/>
            <ac:spMk id="3" creationId="{47040AD8-A426-AABA-712C-7D8D2C6E2D3A}"/>
          </ac:spMkLst>
        </pc:spChg>
        <pc:spChg chg="del">
          <ac:chgData name="Commodore St Germain" userId="420783ab-3e48-4f67-af00-cfba62042d5f" providerId="ADAL" clId="{29E9992B-0F8D-4AF6-9A11-A969568DE313}" dt="2026-05-28T19:00:17.803" v="6741" actId="478"/>
          <ac:spMkLst>
            <pc:docMk/>
            <pc:sldMk cId="652995360" sldId="374"/>
            <ac:spMk id="3" creationId="{B251DBF3-1841-F2C5-5E9B-145D72ED36CC}"/>
          </ac:spMkLst>
        </pc:spChg>
        <pc:spChg chg="add mod">
          <ac:chgData name="Commodore St Germain" userId="420783ab-3e48-4f67-af00-cfba62042d5f" providerId="ADAL" clId="{29E9992B-0F8D-4AF6-9A11-A969568DE313}" dt="2026-05-28T19:00:25.985" v="6745" actId="5793"/>
          <ac:spMkLst>
            <pc:docMk/>
            <pc:sldMk cId="652995360" sldId="374"/>
            <ac:spMk id="7" creationId="{A096A2B2-451C-EF42-3710-0AB4515AC1D7}"/>
          </ac:spMkLst>
        </pc:spChg>
        <pc:picChg chg="mod">
          <ac:chgData name="Commodore St Germain" userId="420783ab-3e48-4f67-af00-cfba62042d5f" providerId="ADAL" clId="{29E9992B-0F8D-4AF6-9A11-A969568DE313}" dt="2026-05-28T19:00:29.813" v="6746" actId="1076"/>
          <ac:picMkLst>
            <pc:docMk/>
            <pc:sldMk cId="652995360" sldId="374"/>
            <ac:picMk id="6" creationId="{143293E0-F5BC-18F7-2A8D-4B1E46BFCA78}"/>
          </ac:picMkLst>
        </pc:picChg>
        <pc:inkChg chg="add del">
          <ac:chgData name="Commodore St Germain" userId="420783ab-3e48-4f67-af00-cfba62042d5f" providerId="ADAL" clId="{29E9992B-0F8D-4AF6-9A11-A969568DE313}" dt="2026-06-21T01:36:14.001" v="6875" actId="478"/>
          <ac:inkMkLst>
            <pc:docMk/>
            <pc:sldMk cId="652995360" sldId="374"/>
            <ac:inkMk id="10" creationId="{A1EC7835-7F47-A898-A058-ACAF259EDFE4}"/>
          </ac:inkMkLst>
        </pc:inkChg>
      </pc:sldChg>
    </pc:docChg>
  </pc:docChgLst>
  <pc:docChgLst>
    <pc:chgData name="Commodore St Germain" userId="420783ab-3e48-4f67-af00-cfba62042d5f" providerId="ADAL" clId="{49195D54-1B81-44EB-8E47-FFA8A598CF4E}"/>
    <pc:docChg chg="delSld modSld">
      <pc:chgData name="Commodore St Germain" userId="420783ab-3e48-4f67-af00-cfba62042d5f" providerId="ADAL" clId="{49195D54-1B81-44EB-8E47-FFA8A598CF4E}" dt="2026-08-26T14:48:16.130" v="42" actId="20577"/>
      <pc:docMkLst>
        <pc:docMk/>
      </pc:docMkLst>
      <pc:sldChg chg="modSp mod">
        <pc:chgData name="Commodore St Germain" userId="420783ab-3e48-4f67-af00-cfba62042d5f" providerId="ADAL" clId="{49195D54-1B81-44EB-8E47-FFA8A598CF4E}" dt="2026-08-26T14:48:16.130" v="42" actId="20577"/>
        <pc:sldMkLst>
          <pc:docMk/>
          <pc:sldMk cId="608328985" sldId="351"/>
        </pc:sldMkLst>
        <pc:spChg chg="mod">
          <ac:chgData name="Commodore St Germain" userId="420783ab-3e48-4f67-af00-cfba62042d5f" providerId="ADAL" clId="{49195D54-1B81-44EB-8E47-FFA8A598CF4E}" dt="2026-08-26T14:48:16.130" v="42" actId="20577"/>
          <ac:spMkLst>
            <pc:docMk/>
            <pc:sldMk cId="608328985" sldId="351"/>
            <ac:spMk id="3" creationId="{8EB5EC74-997D-0606-CDC1-0558EC692111}"/>
          </ac:spMkLst>
        </pc:spChg>
      </pc:sldChg>
      <pc:sldChg chg="del">
        <pc:chgData name="Commodore St Germain" userId="420783ab-3e48-4f67-af00-cfba62042d5f" providerId="ADAL" clId="{49195D54-1B81-44EB-8E47-FFA8A598CF4E}" dt="2026-06-21T03:10:17.308" v="0" actId="47"/>
        <pc:sldMkLst>
          <pc:docMk/>
          <pc:sldMk cId="3823292320" sldId="366"/>
        </pc:sldMkLst>
      </pc:sldChg>
      <pc:sldChg chg="del">
        <pc:chgData name="Commodore St Germain" userId="420783ab-3e48-4f67-af00-cfba62042d5f" providerId="ADAL" clId="{49195D54-1B81-44EB-8E47-FFA8A598CF4E}" dt="2026-06-21T03:10:21.753" v="1" actId="47"/>
        <pc:sldMkLst>
          <pc:docMk/>
          <pc:sldMk cId="2958667195" sldId="368"/>
        </pc:sldMkLst>
      </pc:sldChg>
      <pc:sldChg chg="del">
        <pc:chgData name="Commodore St Germain" userId="420783ab-3e48-4f67-af00-cfba62042d5f" providerId="ADAL" clId="{49195D54-1B81-44EB-8E47-FFA8A598CF4E}" dt="2026-06-21T03:10:17.308" v="0" actId="47"/>
        <pc:sldMkLst>
          <pc:docMk/>
          <pc:sldMk cId="3754269821" sldId="370"/>
        </pc:sldMkLst>
      </pc:sldChg>
      <pc:sldChg chg="del">
        <pc:chgData name="Commodore St Germain" userId="420783ab-3e48-4f67-af00-cfba62042d5f" providerId="ADAL" clId="{49195D54-1B81-44EB-8E47-FFA8A598CF4E}" dt="2026-06-21T03:10:21.753" v="1" actId="47"/>
        <pc:sldMkLst>
          <pc:docMk/>
          <pc:sldMk cId="3819637595" sldId="371"/>
        </pc:sldMkLst>
      </pc:sldChg>
      <pc:sldChg chg="del">
        <pc:chgData name="Commodore St Germain" userId="420783ab-3e48-4f67-af00-cfba62042d5f" providerId="ADAL" clId="{49195D54-1B81-44EB-8E47-FFA8A598CF4E}" dt="2026-06-21T03:10:24.068" v="2" actId="47"/>
        <pc:sldMkLst>
          <pc:docMk/>
          <pc:sldMk cId="1790144414" sldId="373"/>
        </pc:sldMkLst>
      </pc:sldChg>
    </pc:docChg>
  </pc:docChgLst>
  <pc:docChgLst>
    <pc:chgData name="Commodore St Germain" userId="420783ab-3e48-4f67-af00-cfba62042d5f" providerId="ADAL" clId="{8F6EF5B9-564F-4B6E-BA14-59F096A5143E}"/>
    <pc:docChg chg="undo custSel addSld delSld modSld sldOrd modMainMaster">
      <pc:chgData name="Commodore St Germain" userId="420783ab-3e48-4f67-af00-cfba62042d5f" providerId="ADAL" clId="{8F6EF5B9-564F-4B6E-BA14-59F096A5143E}" dt="2026-03-16T23:01:44.475" v="2034" actId="6549"/>
      <pc:docMkLst>
        <pc:docMk/>
      </pc:docMkLst>
      <pc:sldChg chg="addSp modSp new mod">
        <pc:chgData name="Commodore St Germain" userId="420783ab-3e48-4f67-af00-cfba62042d5f" providerId="ADAL" clId="{8F6EF5B9-564F-4B6E-BA14-59F096A5143E}" dt="2026-03-16T23:01:44.475" v="2034" actId="6549"/>
        <pc:sldMkLst>
          <pc:docMk/>
          <pc:sldMk cId="490152429" sldId="256"/>
        </pc:sldMkLst>
        <pc:spChg chg="mod">
          <ac:chgData name="Commodore St Germain" userId="420783ab-3e48-4f67-af00-cfba62042d5f" providerId="ADAL" clId="{8F6EF5B9-564F-4B6E-BA14-59F096A5143E}" dt="2026-03-03T00:04:58.422" v="6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3-16T23:01:44.475" v="2034" actId="6549"/>
          <ac:spMkLst>
            <pc:docMk/>
            <pc:sldMk cId="490152429" sldId="256"/>
            <ac:spMk id="3" creationId="{FAE6C167-8755-0957-EC44-727CF70712E3}"/>
          </ac:spMkLst>
        </pc:spChg>
        <pc:spChg chg="add mod">
          <ac:chgData name="Commodore St Germain" userId="420783ab-3e48-4f67-af00-cfba62042d5f" providerId="ADAL" clId="{8F6EF5B9-564F-4B6E-BA14-59F096A5143E}" dt="2026-03-16T22:58:59.469" v="1901" actId="207"/>
          <ac:spMkLst>
            <pc:docMk/>
            <pc:sldMk cId="490152429" sldId="256"/>
            <ac:spMk id="4" creationId="{3661DBAF-79F6-EE03-C3C2-451A2FAC53B1}"/>
          </ac:spMkLst>
        </pc:spChg>
      </pc:sldChg>
      <pc:sldChg chg="addSp modSp new mod">
        <pc:chgData name="Commodore St Germain" userId="420783ab-3e48-4f67-af00-cfba62042d5f" providerId="ADAL" clId="{8F6EF5B9-564F-4B6E-BA14-59F096A5143E}" dt="2026-03-03T00:01:39.799" v="39" actId="1076"/>
        <pc:sldMkLst>
          <pc:docMk/>
          <pc:sldMk cId="178270684" sldId="257"/>
        </pc:sldMkLst>
        <pc:spChg chg="mod">
          <ac:chgData name="Commodore St Germain" userId="420783ab-3e48-4f67-af00-cfba62042d5f" providerId="ADAL" clId="{8F6EF5B9-564F-4B6E-BA14-59F096A5143E}" dt="2026-03-03T00:00:11.013" v="31" actId="14100"/>
          <ac:spMkLst>
            <pc:docMk/>
            <pc:sldMk cId="178270684" sldId="257"/>
            <ac:spMk id="2" creationId="{8EA70648-626B-75C4-541B-B600F64F8700}"/>
          </ac:spMkLst>
        </pc:spChg>
        <pc:picChg chg="add mod">
          <ac:chgData name="Commodore St Germain" userId="420783ab-3e48-4f67-af00-cfba62042d5f" providerId="ADAL" clId="{8F6EF5B9-564F-4B6E-BA14-59F096A5143E}" dt="2026-03-03T00:01:39.799" v="39" actId="1076"/>
          <ac:picMkLst>
            <pc:docMk/>
            <pc:sldMk cId="178270684" sldId="257"/>
            <ac:picMk id="5" creationId="{8F67E2EB-7201-F25F-BDAF-D8ED915E0A6C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7:43.761" v="88" actId="1076"/>
        <pc:sldMkLst>
          <pc:docMk/>
          <pc:sldMk cId="1952150569" sldId="258"/>
        </pc:sldMkLst>
        <pc:spChg chg="mod">
          <ac:chgData name="Commodore St Germain" userId="420783ab-3e48-4f67-af00-cfba62042d5f" providerId="ADAL" clId="{8F6EF5B9-564F-4B6E-BA14-59F096A5143E}" dt="2026-03-03T00:07:32.899" v="84" actId="20577"/>
          <ac:spMkLst>
            <pc:docMk/>
            <pc:sldMk cId="1952150569" sldId="258"/>
            <ac:spMk id="2" creationId="{8A7A91A4-79AA-75A3-41D0-0A22979301EE}"/>
          </ac:spMkLst>
        </pc:spChg>
        <pc:picChg chg="add mod">
          <ac:chgData name="Commodore St Germain" userId="420783ab-3e48-4f67-af00-cfba62042d5f" providerId="ADAL" clId="{8F6EF5B9-564F-4B6E-BA14-59F096A5143E}" dt="2026-03-03T00:07:43.761" v="88" actId="1076"/>
          <ac:picMkLst>
            <pc:docMk/>
            <pc:sldMk cId="1952150569" sldId="258"/>
            <ac:picMk id="5" creationId="{1DD33928-75E4-2465-18B8-04694986355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8:53.126" v="145" actId="1076"/>
        <pc:sldMkLst>
          <pc:docMk/>
          <pc:sldMk cId="3042240113" sldId="259"/>
        </pc:sldMkLst>
        <pc:spChg chg="mod">
          <ac:chgData name="Commodore St Germain" userId="420783ab-3e48-4f67-af00-cfba62042d5f" providerId="ADAL" clId="{8F6EF5B9-564F-4B6E-BA14-59F096A5143E}" dt="2026-03-03T00:08:06.272" v="116" actId="20577"/>
          <ac:spMkLst>
            <pc:docMk/>
            <pc:sldMk cId="3042240113" sldId="259"/>
            <ac:spMk id="2" creationId="{3DFB2B07-59F2-2D27-AA6C-1BCBC7F9ADDE}"/>
          </ac:spMkLst>
        </pc:spChg>
        <pc:picChg chg="add mod">
          <ac:chgData name="Commodore St Germain" userId="420783ab-3e48-4f67-af00-cfba62042d5f" providerId="ADAL" clId="{8F6EF5B9-564F-4B6E-BA14-59F096A5143E}" dt="2026-03-03T00:08:10.813" v="118" actId="1076"/>
          <ac:picMkLst>
            <pc:docMk/>
            <pc:sldMk cId="3042240113" sldId="259"/>
            <ac:picMk id="5" creationId="{EEC9EF99-1631-87B3-EF23-F985DB69B5C6}"/>
          </ac:picMkLst>
        </pc:picChg>
        <pc:picChg chg="add mod">
          <ac:chgData name="Commodore St Germain" userId="420783ab-3e48-4f67-af00-cfba62042d5f" providerId="ADAL" clId="{8F6EF5B9-564F-4B6E-BA14-59F096A5143E}" dt="2026-03-03T00:08:53.126" v="145" actId="1076"/>
          <ac:picMkLst>
            <pc:docMk/>
            <pc:sldMk cId="3042240113" sldId="259"/>
            <ac:picMk id="6" creationId="{FC80E9DD-A119-FA93-93B3-833D6F7FF9E3}"/>
          </ac:picMkLst>
        </pc:picChg>
      </pc:sldChg>
      <pc:sldChg chg="addSp delSp modSp new mod ord">
        <pc:chgData name="Commodore St Germain" userId="420783ab-3e48-4f67-af00-cfba62042d5f" providerId="ADAL" clId="{8F6EF5B9-564F-4B6E-BA14-59F096A5143E}" dt="2026-03-03T00:14:54.821" v="174"/>
        <pc:sldMkLst>
          <pc:docMk/>
          <pc:sldMk cId="1272781784" sldId="260"/>
        </pc:sldMkLst>
        <pc:spChg chg="mod">
          <ac:chgData name="Commodore St Germain" userId="420783ab-3e48-4f67-af00-cfba62042d5f" providerId="ADAL" clId="{8F6EF5B9-564F-4B6E-BA14-59F096A5143E}" dt="2026-03-03T00:14:05.569" v="165" actId="20577"/>
          <ac:spMkLst>
            <pc:docMk/>
            <pc:sldMk cId="1272781784" sldId="260"/>
            <ac:spMk id="2" creationId="{A8F92580-CF74-03A1-DE06-932779B0D218}"/>
          </ac:spMkLst>
        </pc:spChg>
        <pc:spChg chg="add del">
          <ac:chgData name="Commodore St Germain" userId="420783ab-3e48-4f67-af00-cfba62042d5f" providerId="ADAL" clId="{8F6EF5B9-564F-4B6E-BA14-59F096A5143E}" dt="2026-03-03T00:14:28.390" v="168" actId="22"/>
          <ac:spMkLst>
            <pc:docMk/>
            <pc:sldMk cId="1272781784" sldId="260"/>
            <ac:spMk id="3" creationId="{9B2F8D6B-41C8-4BB3-529E-C83E07F95E43}"/>
          </ac:spMkLst>
        </pc:spChg>
        <pc:picChg chg="add del mod">
          <ac:chgData name="Commodore St Germain" userId="420783ab-3e48-4f67-af00-cfba62042d5f" providerId="ADAL" clId="{8F6EF5B9-564F-4B6E-BA14-59F096A5143E}" dt="2026-03-03T00:08:44.888" v="143" actId="21"/>
          <ac:picMkLst>
            <pc:docMk/>
            <pc:sldMk cId="1272781784" sldId="260"/>
            <ac:picMk id="5" creationId="{FC80E9DD-A119-FA93-93B3-833D6F7FF9E3}"/>
          </ac:picMkLst>
        </pc:picChg>
        <pc:picChg chg="add mod">
          <ac:chgData name="Commodore St Germain" userId="420783ab-3e48-4f67-af00-cfba62042d5f" providerId="ADAL" clId="{8F6EF5B9-564F-4B6E-BA14-59F096A5143E}" dt="2026-03-03T00:14:09.790" v="166" actId="1076"/>
          <ac:picMkLst>
            <pc:docMk/>
            <pc:sldMk cId="1272781784" sldId="260"/>
            <ac:picMk id="7" creationId="{45B2C95D-B81C-CD37-538C-A303E58C7509}"/>
          </ac:picMkLst>
        </pc:picChg>
        <pc:picChg chg="add del mod ord">
          <ac:chgData name="Commodore St Germain" userId="420783ab-3e48-4f67-af00-cfba62042d5f" providerId="ADAL" clId="{8F6EF5B9-564F-4B6E-BA14-59F096A5143E}" dt="2026-03-03T00:14:28.390" v="168" actId="22"/>
          <ac:picMkLst>
            <pc:docMk/>
            <pc:sldMk cId="1272781784" sldId="260"/>
            <ac:picMk id="9" creationId="{A62D387A-C410-3E68-7AEE-85529F5F219B}"/>
          </ac:picMkLst>
        </pc:picChg>
        <pc:picChg chg="add mod">
          <ac:chgData name="Commodore St Germain" userId="420783ab-3e48-4f67-af00-cfba62042d5f" providerId="ADAL" clId="{8F6EF5B9-564F-4B6E-BA14-59F096A5143E}" dt="2026-03-03T00:14:38.042" v="172" actId="1076"/>
          <ac:picMkLst>
            <pc:docMk/>
            <pc:sldMk cId="1272781784" sldId="260"/>
            <ac:picMk id="11" creationId="{C9574068-D65E-99CD-59E4-F47CD5FFCC4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15:30.187" v="185" actId="1076"/>
        <pc:sldMkLst>
          <pc:docMk/>
          <pc:sldMk cId="3618327651" sldId="261"/>
        </pc:sldMkLst>
        <pc:spChg chg="mod">
          <ac:chgData name="Commodore St Germain" userId="420783ab-3e48-4f67-af00-cfba62042d5f" providerId="ADAL" clId="{8F6EF5B9-564F-4B6E-BA14-59F096A5143E}" dt="2026-03-03T00:15:26.415" v="184" actId="20577"/>
          <ac:spMkLst>
            <pc:docMk/>
            <pc:sldMk cId="3618327651" sldId="261"/>
            <ac:spMk id="2" creationId="{B148F8F0-D6E6-2F81-28D5-CAF790576A08}"/>
          </ac:spMkLst>
        </pc:spChg>
        <pc:picChg chg="add mod">
          <ac:chgData name="Commodore St Germain" userId="420783ab-3e48-4f67-af00-cfba62042d5f" providerId="ADAL" clId="{8F6EF5B9-564F-4B6E-BA14-59F096A5143E}" dt="2026-03-03T00:15:30.187" v="185" actId="1076"/>
          <ac:picMkLst>
            <pc:docMk/>
            <pc:sldMk cId="3618327651" sldId="261"/>
            <ac:picMk id="5" creationId="{A5539DE4-7DE8-9BBD-780C-A33AC91DCEE3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31:17.225" v="251" actId="1076"/>
        <pc:sldMkLst>
          <pc:docMk/>
          <pc:sldMk cId="389111717" sldId="262"/>
        </pc:sldMkLst>
        <pc:spChg chg="mod">
          <ac:chgData name="Commodore St Germain" userId="420783ab-3e48-4f67-af00-cfba62042d5f" providerId="ADAL" clId="{8F6EF5B9-564F-4B6E-BA14-59F096A5143E}" dt="2026-03-03T00:31:10.256" v="249" actId="20577"/>
          <ac:spMkLst>
            <pc:docMk/>
            <pc:sldMk cId="389111717" sldId="262"/>
            <ac:spMk id="2" creationId="{8EA4EF04-A398-A545-F0BC-6AC8B8EB07D3}"/>
          </ac:spMkLst>
        </pc:spChg>
        <pc:picChg chg="add mod">
          <ac:chgData name="Commodore St Germain" userId="420783ab-3e48-4f67-af00-cfba62042d5f" providerId="ADAL" clId="{8F6EF5B9-564F-4B6E-BA14-59F096A5143E}" dt="2026-03-03T00:31:17.225" v="251" actId="1076"/>
          <ac:picMkLst>
            <pc:docMk/>
            <pc:sldMk cId="389111717" sldId="262"/>
            <ac:picMk id="5" creationId="{621D3262-BB06-EE64-4DDF-517D5DED051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16:17.088" v="1411" actId="1076"/>
        <pc:sldMkLst>
          <pc:docMk/>
          <pc:sldMk cId="2043299969" sldId="263"/>
        </pc:sldMkLst>
        <pc:spChg chg="mod">
          <ac:chgData name="Commodore St Germain" userId="420783ab-3e48-4f67-af00-cfba62042d5f" providerId="ADAL" clId="{8F6EF5B9-564F-4B6E-BA14-59F096A5143E}" dt="2026-03-03T00:31:41.810" v="263" actId="20577"/>
          <ac:spMkLst>
            <pc:docMk/>
            <pc:sldMk cId="2043299969" sldId="263"/>
            <ac:spMk id="2" creationId="{733CA280-3F8E-06F8-C64C-FC2D6C51193F}"/>
          </ac:spMkLst>
        </pc:spChg>
        <pc:spChg chg="del">
          <ac:chgData name="Commodore St Germain" userId="420783ab-3e48-4f67-af00-cfba62042d5f" providerId="ADAL" clId="{8F6EF5B9-564F-4B6E-BA14-59F096A5143E}" dt="2026-03-03T00:34:47.128" v="273" actId="478"/>
          <ac:spMkLst>
            <pc:docMk/>
            <pc:sldMk cId="2043299969" sldId="263"/>
            <ac:spMk id="3" creationId="{F94ABD90-324E-A213-AFEC-DFBB62117ADF}"/>
          </ac:spMkLst>
        </pc:spChg>
        <pc:picChg chg="add mod">
          <ac:chgData name="Commodore St Germain" userId="420783ab-3e48-4f67-af00-cfba62042d5f" providerId="ADAL" clId="{8F6EF5B9-564F-4B6E-BA14-59F096A5143E}" dt="2026-03-03T00:31:46.373" v="265" actId="1076"/>
          <ac:picMkLst>
            <pc:docMk/>
            <pc:sldMk cId="2043299969" sldId="263"/>
            <ac:picMk id="5" creationId="{16F52E0A-7839-7CF5-8828-AF533159E213}"/>
          </ac:picMkLst>
        </pc:picChg>
        <pc:picChg chg="add mod modCrop">
          <ac:chgData name="Commodore St Germain" userId="420783ab-3e48-4f67-af00-cfba62042d5f" providerId="ADAL" clId="{8F6EF5B9-564F-4B6E-BA14-59F096A5143E}" dt="2026-03-03T01:16:17.088" v="1411" actId="1076"/>
          <ac:picMkLst>
            <pc:docMk/>
            <pc:sldMk cId="2043299969" sldId="263"/>
            <ac:picMk id="7" creationId="{CAF36FCD-886B-99C0-DF09-661A81C16BBB}"/>
          </ac:picMkLst>
        </pc:picChg>
        <pc:picChg chg="add del mod">
          <ac:chgData name="Commodore St Germain" userId="420783ab-3e48-4f67-af00-cfba62042d5f" providerId="ADAL" clId="{8F6EF5B9-564F-4B6E-BA14-59F096A5143E}" dt="2026-03-03T00:34:51.622" v="274" actId="478"/>
          <ac:picMkLst>
            <pc:docMk/>
            <pc:sldMk cId="2043299969" sldId="263"/>
            <ac:picMk id="9" creationId="{1A08267F-7B60-81F4-7B5D-91F16B47DF1A}"/>
          </ac:picMkLst>
        </pc:picChg>
        <pc:picChg chg="add mod">
          <ac:chgData name="Commodore St Germain" userId="420783ab-3e48-4f67-af00-cfba62042d5f" providerId="ADAL" clId="{8F6EF5B9-564F-4B6E-BA14-59F096A5143E}" dt="2026-03-03T01:16:14.103" v="1410" actId="1076"/>
          <ac:picMkLst>
            <pc:docMk/>
            <pc:sldMk cId="2043299969" sldId="263"/>
            <ac:picMk id="11" creationId="{3344B579-3662-C1AB-4FE3-420540D3F17E}"/>
          </ac:picMkLst>
        </pc:picChg>
        <pc:picChg chg="add mod modCrop">
          <ac:chgData name="Commodore St Germain" userId="420783ab-3e48-4f67-af00-cfba62042d5f" providerId="ADAL" clId="{8F6EF5B9-564F-4B6E-BA14-59F096A5143E}" dt="2026-03-03T01:16:08.642" v="1409" actId="732"/>
          <ac:picMkLst>
            <pc:docMk/>
            <pc:sldMk cId="2043299969" sldId="263"/>
            <ac:picMk id="12" creationId="{0D563AEC-0F21-0FA3-BBE0-0DF5CB9FA539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5T16:45:44.211" v="1793" actId="1076"/>
        <pc:sldMkLst>
          <pc:docMk/>
          <pc:sldMk cId="3140214446" sldId="264"/>
        </pc:sldMkLst>
        <pc:spChg chg="mod">
          <ac:chgData name="Commodore St Germain" userId="420783ab-3e48-4f67-af00-cfba62042d5f" providerId="ADAL" clId="{8F6EF5B9-564F-4B6E-BA14-59F096A5143E}" dt="2026-03-03T00:17:09.402" v="210" actId="20577"/>
          <ac:spMkLst>
            <pc:docMk/>
            <pc:sldMk cId="3140214446" sldId="264"/>
            <ac:spMk id="2" creationId="{89CFA028-A444-F5A5-D31A-09AC3A39A1DF}"/>
          </ac:spMkLst>
        </pc:spChg>
        <pc:spChg chg="del">
          <ac:chgData name="Commodore St Germain" userId="420783ab-3e48-4f67-af00-cfba62042d5f" providerId="ADAL" clId="{8F6EF5B9-564F-4B6E-BA14-59F096A5143E}" dt="2026-03-03T00:18:16.699" v="212"/>
          <ac:spMkLst>
            <pc:docMk/>
            <pc:sldMk cId="3140214446" sldId="264"/>
            <ac:spMk id="3" creationId="{0CC5D26B-E6F3-F7DF-936D-BED558790AEA}"/>
          </ac:spMkLst>
        </pc:spChg>
        <pc:spChg chg="add">
          <ac:chgData name="Commodore St Germain" userId="420783ab-3e48-4f67-af00-cfba62042d5f" providerId="ADAL" clId="{8F6EF5B9-564F-4B6E-BA14-59F096A5143E}" dt="2026-03-03T00:17:11.215" v="211"/>
          <ac:spMkLst>
            <pc:docMk/>
            <pc:sldMk cId="3140214446" sldId="264"/>
            <ac:spMk id="4" creationId="{C325C88D-C5F6-C468-D4A8-36B8D86E2D20}"/>
          </ac:spMkLst>
        </pc:spChg>
        <pc:spChg chg="add del mod">
          <ac:chgData name="Commodore St Germain" userId="420783ab-3e48-4f67-af00-cfba62042d5f" providerId="ADAL" clId="{8F6EF5B9-564F-4B6E-BA14-59F096A5143E}" dt="2026-03-03T00:18:31.333" v="218" actId="478"/>
          <ac:spMkLst>
            <pc:docMk/>
            <pc:sldMk cId="3140214446" sldId="264"/>
            <ac:spMk id="8" creationId="{6184E8CC-783C-BC37-6792-A2DA69AF5FBA}"/>
          </ac:spMkLst>
        </pc:spChg>
        <pc:picChg chg="add del mod">
          <ac:chgData name="Commodore St Germain" userId="420783ab-3e48-4f67-af00-cfba62042d5f" providerId="ADAL" clId="{8F6EF5B9-564F-4B6E-BA14-59F096A5143E}" dt="2026-03-03T00:18:20.052" v="215" actId="478"/>
          <ac:picMkLst>
            <pc:docMk/>
            <pc:sldMk cId="3140214446" sldId="264"/>
            <ac:picMk id="6" creationId="{F660B836-067C-DEB6-60CE-772ED8803C24}"/>
          </ac:picMkLst>
        </pc:picChg>
        <pc:picChg chg="add mod">
          <ac:chgData name="Commodore St Germain" userId="420783ab-3e48-4f67-af00-cfba62042d5f" providerId="ADAL" clId="{8F6EF5B9-564F-4B6E-BA14-59F096A5143E}" dt="2026-03-03T00:18:23.353" v="217"/>
          <ac:picMkLst>
            <pc:docMk/>
            <pc:sldMk cId="3140214446" sldId="264"/>
            <ac:picMk id="10" creationId="{15E1ABE6-E8AD-DBA5-3054-8E3D36B5D411}"/>
          </ac:picMkLst>
        </pc:picChg>
        <pc:picChg chg="add mod modCrop">
          <ac:chgData name="Commodore St Germain" userId="420783ab-3e48-4f67-af00-cfba62042d5f" providerId="ADAL" clId="{8F6EF5B9-564F-4B6E-BA14-59F096A5143E}" dt="2026-03-05T16:45:44.211" v="1793" actId="1076"/>
          <ac:picMkLst>
            <pc:docMk/>
            <pc:sldMk cId="3140214446" sldId="264"/>
            <ac:picMk id="12" creationId="{265EBD07-1B69-DAC5-E846-D5298DDE7032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0:19:47.210" v="231" actId="14100"/>
        <pc:sldMkLst>
          <pc:docMk/>
          <pc:sldMk cId="1860560278" sldId="265"/>
        </pc:sldMkLst>
        <pc:picChg chg="add mod modCrop">
          <ac:chgData name="Commodore St Germain" userId="420783ab-3e48-4f67-af00-cfba62042d5f" providerId="ADAL" clId="{8F6EF5B9-564F-4B6E-BA14-59F096A5143E}" dt="2026-03-03T00:19:16.174" v="227" actId="732"/>
          <ac:picMkLst>
            <pc:docMk/>
            <pc:sldMk cId="1860560278" sldId="265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8F6EF5B9-564F-4B6E-BA14-59F096A5143E}" dt="2026-03-03T00:19:47.210" v="231" actId="14100"/>
          <ac:picMkLst>
            <pc:docMk/>
            <pc:sldMk cId="1860560278" sldId="265"/>
            <ac:picMk id="12" creationId="{265EBD07-1B69-DAC5-E846-D5298DDE7032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0:29:21.110" v="241" actId="1076"/>
        <pc:sldMkLst>
          <pc:docMk/>
          <pc:sldMk cId="2145646465" sldId="266"/>
        </pc:sldMkLst>
        <pc:picChg chg="del">
          <ac:chgData name="Commodore St Germain" userId="420783ab-3e48-4f67-af00-cfba62042d5f" providerId="ADAL" clId="{8F6EF5B9-564F-4B6E-BA14-59F096A5143E}" dt="2026-03-03T00:28:26.118" v="233" actId="478"/>
          <ac:picMkLst>
            <pc:docMk/>
            <pc:sldMk cId="2145646465" sldId="266"/>
            <ac:picMk id="3" creationId="{48DD74AC-674B-7A34-B56E-CCEDC9372DE5}"/>
          </ac:picMkLst>
        </pc:picChg>
        <pc:picChg chg="add mod modCrop">
          <ac:chgData name="Commodore St Germain" userId="420783ab-3e48-4f67-af00-cfba62042d5f" providerId="ADAL" clId="{8F6EF5B9-564F-4B6E-BA14-59F096A5143E}" dt="2026-03-03T00:29:21.110" v="241" actId="1076"/>
          <ac:picMkLst>
            <pc:docMk/>
            <pc:sldMk cId="2145646465" sldId="266"/>
            <ac:picMk id="4" creationId="{7F114F88-D0DC-2A76-4CC6-34BE241D4AA0}"/>
          </ac:picMkLst>
        </pc:picChg>
        <pc:picChg chg="mod modCrop">
          <ac:chgData name="Commodore St Germain" userId="420783ab-3e48-4f67-af00-cfba62042d5f" providerId="ADAL" clId="{8F6EF5B9-564F-4B6E-BA14-59F096A5143E}" dt="2026-03-03T00:29:17.784" v="240" actId="14100"/>
          <ac:picMkLst>
            <pc:docMk/>
            <pc:sldMk cId="2145646465" sldId="266"/>
            <ac:picMk id="12" creationId="{265EBD07-1B69-DAC5-E846-D5298DDE703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04:14.316" v="1049" actId="478"/>
        <pc:sldMkLst>
          <pc:docMk/>
          <pc:sldMk cId="2540781402" sldId="267"/>
        </pc:sldMkLst>
        <pc:spChg chg="mod">
          <ac:chgData name="Commodore St Germain" userId="420783ab-3e48-4f67-af00-cfba62042d5f" providerId="ADAL" clId="{8F6EF5B9-564F-4B6E-BA14-59F096A5143E}" dt="2026-03-03T00:38:33.268" v="308" actId="20577"/>
          <ac:spMkLst>
            <pc:docMk/>
            <pc:sldMk cId="2540781402" sldId="267"/>
            <ac:spMk id="2" creationId="{2C5CAD2A-5A1F-41CF-55FF-1634834C3666}"/>
          </ac:spMkLst>
        </pc:spChg>
        <pc:spChg chg="del">
          <ac:chgData name="Commodore St Germain" userId="420783ab-3e48-4f67-af00-cfba62042d5f" providerId="ADAL" clId="{8F6EF5B9-564F-4B6E-BA14-59F096A5143E}" dt="2026-03-03T01:04:14.316" v="1049" actId="478"/>
          <ac:spMkLst>
            <pc:docMk/>
            <pc:sldMk cId="2540781402" sldId="267"/>
            <ac:spMk id="3" creationId="{9DBFD76C-F8A6-A8CC-DF45-3A73F2787C66}"/>
          </ac:spMkLst>
        </pc:spChg>
        <pc:picChg chg="add mod">
          <ac:chgData name="Commodore St Germain" userId="420783ab-3e48-4f67-af00-cfba62042d5f" providerId="ADAL" clId="{8F6EF5B9-564F-4B6E-BA14-59F096A5143E}" dt="2026-03-03T00:38:14.018" v="279" actId="1076"/>
          <ac:picMkLst>
            <pc:docMk/>
            <pc:sldMk cId="2540781402" sldId="267"/>
            <ac:picMk id="5" creationId="{5182592B-A734-C84F-96FA-9467E68DBC0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5T16:19:43.617" v="1789" actId="20577"/>
        <pc:sldMkLst>
          <pc:docMk/>
          <pc:sldMk cId="3561620801" sldId="268"/>
        </pc:sldMkLst>
        <pc:spChg chg="mod">
          <ac:chgData name="Commodore St Germain" userId="420783ab-3e48-4f67-af00-cfba62042d5f" providerId="ADAL" clId="{8F6EF5B9-564F-4B6E-BA14-59F096A5143E}" dt="2026-03-05T16:19:43.617" v="1789" actId="20577"/>
          <ac:spMkLst>
            <pc:docMk/>
            <pc:sldMk cId="3561620801" sldId="268"/>
            <ac:spMk id="2" creationId="{6B10FB90-10EC-D25A-8A06-A94A3734A545}"/>
          </ac:spMkLst>
        </pc:spChg>
        <pc:picChg chg="add mod">
          <ac:chgData name="Commodore St Germain" userId="420783ab-3e48-4f67-af00-cfba62042d5f" providerId="ADAL" clId="{8F6EF5B9-564F-4B6E-BA14-59F096A5143E}" dt="2026-03-03T00:39:00.823" v="320" actId="1076"/>
          <ac:picMkLst>
            <pc:docMk/>
            <pc:sldMk cId="3561620801" sldId="268"/>
            <ac:picMk id="5" creationId="{5F40DA7A-7B45-05B5-FCA7-4ADED5BE9429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40:41.548" v="345" actId="1076"/>
        <pc:sldMkLst>
          <pc:docMk/>
          <pc:sldMk cId="1726688188" sldId="269"/>
        </pc:sldMkLst>
        <pc:spChg chg="mod">
          <ac:chgData name="Commodore St Germain" userId="420783ab-3e48-4f67-af00-cfba62042d5f" providerId="ADAL" clId="{8F6EF5B9-564F-4B6E-BA14-59F096A5143E}" dt="2026-03-03T00:39:45.885" v="337" actId="20577"/>
          <ac:spMkLst>
            <pc:docMk/>
            <pc:sldMk cId="1726688188" sldId="269"/>
            <ac:spMk id="2" creationId="{AF25A277-9E6D-C30A-0F24-4956865D39ED}"/>
          </ac:spMkLst>
        </pc:spChg>
        <pc:picChg chg="add mod">
          <ac:chgData name="Commodore St Germain" userId="420783ab-3e48-4f67-af00-cfba62042d5f" providerId="ADAL" clId="{8F6EF5B9-564F-4B6E-BA14-59F096A5143E}" dt="2026-03-03T00:40:41.548" v="345" actId="1076"/>
          <ac:picMkLst>
            <pc:docMk/>
            <pc:sldMk cId="1726688188" sldId="269"/>
            <ac:picMk id="5" creationId="{321052A2-B1F7-2458-803A-38D2330F81F7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17:51.402" v="1453" actId="1076"/>
        <pc:sldMkLst>
          <pc:docMk/>
          <pc:sldMk cId="1333781969" sldId="270"/>
        </pc:sldMkLst>
        <pc:spChg chg="mod">
          <ac:chgData name="Commodore St Germain" userId="420783ab-3e48-4f67-af00-cfba62042d5f" providerId="ADAL" clId="{8F6EF5B9-564F-4B6E-BA14-59F096A5143E}" dt="2026-03-03T01:17:48.122" v="1451" actId="20577"/>
          <ac:spMkLst>
            <pc:docMk/>
            <pc:sldMk cId="1333781969" sldId="270"/>
            <ac:spMk id="2" creationId="{07740EE7-CA91-E387-4ACD-CB9F8FEFCDE8}"/>
          </ac:spMkLst>
        </pc:spChg>
        <pc:picChg chg="add mod">
          <ac:chgData name="Commodore St Germain" userId="420783ab-3e48-4f67-af00-cfba62042d5f" providerId="ADAL" clId="{8F6EF5B9-564F-4B6E-BA14-59F096A5143E}" dt="2026-03-03T01:17:51.402" v="1453" actId="1076"/>
          <ac:picMkLst>
            <pc:docMk/>
            <pc:sldMk cId="1333781969" sldId="270"/>
            <ac:picMk id="5" creationId="{1DEC929C-88BC-B7A5-D2AA-7C7668CBB03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20:35.081" v="1560" actId="1076"/>
        <pc:sldMkLst>
          <pc:docMk/>
          <pc:sldMk cId="1187105507" sldId="271"/>
        </pc:sldMkLst>
        <pc:spChg chg="mod">
          <ac:chgData name="Commodore St Germain" userId="420783ab-3e48-4f67-af00-cfba62042d5f" providerId="ADAL" clId="{8F6EF5B9-564F-4B6E-BA14-59F096A5143E}" dt="2026-03-03T01:20:31.737" v="1558" actId="20577"/>
          <ac:spMkLst>
            <pc:docMk/>
            <pc:sldMk cId="1187105507" sldId="271"/>
            <ac:spMk id="2" creationId="{74005F12-B8EE-90DE-CAE8-4164981CF894}"/>
          </ac:spMkLst>
        </pc:spChg>
        <pc:picChg chg="add mod">
          <ac:chgData name="Commodore St Germain" userId="420783ab-3e48-4f67-af00-cfba62042d5f" providerId="ADAL" clId="{8F6EF5B9-564F-4B6E-BA14-59F096A5143E}" dt="2026-03-03T01:20:35.081" v="1560" actId="1076"/>
          <ac:picMkLst>
            <pc:docMk/>
            <pc:sldMk cId="1187105507" sldId="271"/>
            <ac:picMk id="5" creationId="{41C0B5CA-2D40-9DE5-B144-96D8556D3E7B}"/>
          </ac:picMkLst>
        </pc:picChg>
      </pc:sldChg>
      <pc:sldChg chg="addSp modSp new mod ord">
        <pc:chgData name="Commodore St Germain" userId="420783ab-3e48-4f67-af00-cfba62042d5f" providerId="ADAL" clId="{8F6EF5B9-564F-4B6E-BA14-59F096A5143E}" dt="2026-03-03T01:21:20.329" v="1594"/>
        <pc:sldMkLst>
          <pc:docMk/>
          <pc:sldMk cId="1205457803" sldId="272"/>
        </pc:sldMkLst>
        <pc:spChg chg="mod">
          <ac:chgData name="Commodore St Germain" userId="420783ab-3e48-4f67-af00-cfba62042d5f" providerId="ADAL" clId="{8F6EF5B9-564F-4B6E-BA14-59F096A5143E}" dt="2026-03-03T01:21:14.628" v="1590" actId="20577"/>
          <ac:spMkLst>
            <pc:docMk/>
            <pc:sldMk cId="1205457803" sldId="272"/>
            <ac:spMk id="2" creationId="{85BE20E5-5CF1-C7DE-F3C6-0792D4656137}"/>
          </ac:spMkLst>
        </pc:spChg>
        <pc:picChg chg="add mod">
          <ac:chgData name="Commodore St Germain" userId="420783ab-3e48-4f67-af00-cfba62042d5f" providerId="ADAL" clId="{8F6EF5B9-564F-4B6E-BA14-59F096A5143E}" dt="2026-03-03T01:21:18.093" v="1592" actId="1076"/>
          <ac:picMkLst>
            <pc:docMk/>
            <pc:sldMk cId="1205457803" sldId="272"/>
            <ac:picMk id="5" creationId="{9F580BB0-8710-088E-8005-86783E191C7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3:21.899" v="1640" actId="478"/>
        <pc:sldMkLst>
          <pc:docMk/>
          <pc:sldMk cId="2822954819" sldId="273"/>
        </pc:sldMkLst>
        <pc:spChg chg="mod">
          <ac:chgData name="Commodore St Germain" userId="420783ab-3e48-4f67-af00-cfba62042d5f" providerId="ADAL" clId="{8F6EF5B9-564F-4B6E-BA14-59F096A5143E}" dt="2026-03-03T01:22:24.698" v="1634" actId="313"/>
          <ac:spMkLst>
            <pc:docMk/>
            <pc:sldMk cId="2822954819" sldId="273"/>
            <ac:spMk id="2" creationId="{72F755B8-C304-9690-D287-F835EF350E5E}"/>
          </ac:spMkLst>
        </pc:spChg>
        <pc:picChg chg="add del mod">
          <ac:chgData name="Commodore St Germain" userId="420783ab-3e48-4f67-af00-cfba62042d5f" providerId="ADAL" clId="{8F6EF5B9-564F-4B6E-BA14-59F096A5143E}" dt="2026-03-03T01:23:21.899" v="1640" actId="478"/>
          <ac:picMkLst>
            <pc:docMk/>
            <pc:sldMk cId="2822954819" sldId="273"/>
            <ac:picMk id="5" creationId="{404B1D9E-C31A-034D-1277-FDA71FA57F4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8:37.255" v="1769" actId="20577"/>
        <pc:sldMkLst>
          <pc:docMk/>
          <pc:sldMk cId="1039283715" sldId="274"/>
        </pc:sldMkLst>
        <pc:spChg chg="mod">
          <ac:chgData name="Commodore St Germain" userId="420783ab-3e48-4f67-af00-cfba62042d5f" providerId="ADAL" clId="{8F6EF5B9-564F-4B6E-BA14-59F096A5143E}" dt="2026-03-03T01:28:37.255" v="1769" actId="20577"/>
          <ac:spMkLst>
            <pc:docMk/>
            <pc:sldMk cId="1039283715" sldId="274"/>
            <ac:spMk id="2" creationId="{103362B9-7F73-3E86-FB82-13CECCCEF296}"/>
          </ac:spMkLst>
        </pc:spChg>
        <pc:picChg chg="add del">
          <ac:chgData name="Commodore St Germain" userId="420783ab-3e48-4f67-af00-cfba62042d5f" providerId="ADAL" clId="{8F6EF5B9-564F-4B6E-BA14-59F096A5143E}" dt="2026-03-03T01:25:18.784" v="1661" actId="478"/>
          <ac:picMkLst>
            <pc:docMk/>
            <pc:sldMk cId="1039283715" sldId="274"/>
            <ac:picMk id="5" creationId="{39780952-9DC2-DBD5-AAB5-C7BAE05BE587}"/>
          </ac:picMkLst>
        </pc:picChg>
      </pc:sldChg>
      <pc:sldChg chg="new">
        <pc:chgData name="Commodore St Germain" userId="420783ab-3e48-4f67-af00-cfba62042d5f" providerId="ADAL" clId="{8F6EF5B9-564F-4B6E-BA14-59F096A5143E}" dt="2026-03-03T00:39:50.170" v="343" actId="680"/>
        <pc:sldMkLst>
          <pc:docMk/>
          <pc:sldMk cId="4224144324" sldId="275"/>
        </pc:sldMkLst>
      </pc:sldChg>
      <pc:sldChg chg="addSp modSp new del mod">
        <pc:chgData name="Commodore St Germain" userId="420783ab-3e48-4f67-af00-cfba62042d5f" providerId="ADAL" clId="{8F6EF5B9-564F-4B6E-BA14-59F096A5143E}" dt="2026-03-03T01:02:06.505" v="998" actId="47"/>
        <pc:sldMkLst>
          <pc:docMk/>
          <pc:sldMk cId="1888730168" sldId="276"/>
        </pc:sldMkLst>
        <pc:spChg chg="mod">
          <ac:chgData name="Commodore St Germain" userId="420783ab-3e48-4f67-af00-cfba62042d5f" providerId="ADAL" clId="{8F6EF5B9-564F-4B6E-BA14-59F096A5143E}" dt="2026-03-03T00:41:01.915" v="365" actId="20577"/>
          <ac:spMkLst>
            <pc:docMk/>
            <pc:sldMk cId="1888730168" sldId="276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4" creationId="{4E2BD256-1715-C06F-254D-59C1558F2B81}"/>
          </ac:spMkLst>
        </pc:spChg>
      </pc:sldChg>
      <pc:sldChg chg="addSp 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509976808" sldId="277"/>
        </pc:sldMkLst>
        <pc:spChg chg="mod">
          <ac:chgData name="Commodore St Germain" userId="420783ab-3e48-4f67-af00-cfba62042d5f" providerId="ADAL" clId="{8F6EF5B9-564F-4B6E-BA14-59F096A5143E}" dt="2026-03-03T01:03:13.990" v="1048"/>
          <ac:spMkLst>
            <pc:docMk/>
            <pc:sldMk cId="509976808" sldId="277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40.604" v="733" actId="20577"/>
          <ac:spMkLst>
            <pc:docMk/>
            <pc:sldMk cId="509976808" sldId="277"/>
            <ac:spMk id="3" creationId="{B8C7E754-E348-D0B2-B6DF-2702F28940EB}"/>
          </ac:spMkLst>
        </pc:spChg>
        <pc:spChg chg="add del mod">
          <ac:chgData name="Commodore St Germain" userId="420783ab-3e48-4f67-af00-cfba62042d5f" providerId="ADAL" clId="{8F6EF5B9-564F-4B6E-BA14-59F096A5143E}" dt="2026-03-03T00:57:13.857" v="854" actId="6549"/>
          <ac:spMkLst>
            <pc:docMk/>
            <pc:sldMk cId="509976808" sldId="277"/>
            <ac:spMk id="4" creationId="{4E2BD256-1715-C06F-254D-59C1558F2B81}"/>
          </ac:spMkLst>
        </pc:spChg>
        <pc:spChg chg="add del mod">
          <ac:chgData name="Commodore St Germain" userId="420783ab-3e48-4f67-af00-cfba62042d5f" providerId="ADAL" clId="{8F6EF5B9-564F-4B6E-BA14-59F096A5143E}" dt="2026-03-03T01:04:25.923" v="1050" actId="478"/>
          <ac:spMkLst>
            <pc:docMk/>
            <pc:sldMk cId="509976808" sldId="277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2445998418" sldId="277"/>
        </pc:sldMkLst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595573431" sldId="278"/>
        </pc:sldMkLst>
      </pc:sldChg>
      <pc:sldChg chg="modSp add del mod or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4247357165" sldId="278"/>
        </pc:sldMkLst>
        <pc:spChg chg="mod">
          <ac:chgData name="Commodore St Germain" userId="420783ab-3e48-4f67-af00-cfba62042d5f" providerId="ADAL" clId="{8F6EF5B9-564F-4B6E-BA14-59F096A5143E}" dt="2026-03-03T01:03:11.516" v="1047"/>
          <ac:spMkLst>
            <pc:docMk/>
            <pc:sldMk cId="4247357165" sldId="278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0:39.955" v="992" actId="20577"/>
          <ac:spMkLst>
            <pc:docMk/>
            <pc:sldMk cId="4247357165" sldId="278"/>
            <ac:spMk id="4" creationId="{4E2BD256-1715-C06F-254D-59C1558F2B81}"/>
          </ac:spMkLst>
        </pc:spChg>
        <pc:spChg chg="mod">
          <ac:chgData name="Commodore St Germain" userId="420783ab-3e48-4f67-af00-cfba62042d5f" providerId="ADAL" clId="{8F6EF5B9-564F-4B6E-BA14-59F096A5143E}" dt="2026-03-03T01:00:50.006" v="995" actId="20577"/>
          <ac:spMkLst>
            <pc:docMk/>
            <pc:sldMk cId="4247357165" sldId="278"/>
            <ac:spMk id="5" creationId="{F263B1E5-80D9-07C4-6139-B6577CAD7C3C}"/>
          </ac:spMkLst>
        </pc:spChg>
      </pc:sldChg>
      <pc:sldChg chg="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2780085179" sldId="279"/>
        </pc:sldMkLst>
        <pc:spChg chg="mod">
          <ac:chgData name="Commodore St Germain" userId="420783ab-3e48-4f67-af00-cfba62042d5f" providerId="ADAL" clId="{8F6EF5B9-564F-4B6E-BA14-59F096A5143E}" dt="2026-03-03T01:03:01.548" v="1046" actId="20577"/>
          <ac:spMkLst>
            <pc:docMk/>
            <pc:sldMk cId="2780085179" sldId="279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2:38.487" v="1032" actId="20577"/>
          <ac:spMkLst>
            <pc:docMk/>
            <pc:sldMk cId="2780085179" sldId="279"/>
            <ac:spMk id="4" creationId="{4E2BD256-1715-C06F-254D-59C1558F2B81}"/>
          </ac:spMkLst>
        </pc:spChg>
        <pc:spChg chg="del">
          <ac:chgData name="Commodore St Germain" userId="420783ab-3e48-4f67-af00-cfba62042d5f" providerId="ADAL" clId="{8F6EF5B9-564F-4B6E-BA14-59F096A5143E}" dt="2026-03-03T01:02:15.634" v="999" actId="478"/>
          <ac:spMkLst>
            <pc:docMk/>
            <pc:sldMk cId="2780085179" sldId="279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3792283493" sldId="279"/>
        </pc:sldMkLst>
      </pc:sldChg>
      <pc:sldChg chg="modSp new del mod">
        <pc:chgData name="Commodore St Germain" userId="420783ab-3e48-4f67-af00-cfba62042d5f" providerId="ADAL" clId="{8F6EF5B9-564F-4B6E-BA14-59F096A5143E}" dt="2026-03-03T01:04:47.693" v="1055" actId="47"/>
        <pc:sldMkLst>
          <pc:docMk/>
          <pc:sldMk cId="3091628862" sldId="280"/>
        </pc:sldMkLst>
        <pc:spChg chg="mod">
          <ac:chgData name="Commodore St Germain" userId="420783ab-3e48-4f67-af00-cfba62042d5f" providerId="ADAL" clId="{8F6EF5B9-564F-4B6E-BA14-59F096A5143E}" dt="2026-03-03T01:04:43.965" v="1053" actId="20577"/>
          <ac:spMkLst>
            <pc:docMk/>
            <pc:sldMk cId="3091628862" sldId="280"/>
            <ac:spMk id="2" creationId="{158F61B7-DA12-67E6-D6FB-A1AB474B0467}"/>
          </ac:spMkLst>
        </pc:spChg>
      </pc:sldChg>
      <pc:sldChg chg="addSp delSp modSp add mod">
        <pc:chgData name="Commodore St Germain" userId="420783ab-3e48-4f67-af00-cfba62042d5f" providerId="ADAL" clId="{8F6EF5B9-564F-4B6E-BA14-59F096A5143E}" dt="2026-03-03T01:06:37.436" v="1272" actId="14100"/>
        <pc:sldMkLst>
          <pc:docMk/>
          <pc:sldMk cId="3925045980" sldId="281"/>
        </pc:sldMkLst>
        <pc:spChg chg="mod">
          <ac:chgData name="Commodore St Germain" userId="420783ab-3e48-4f67-af00-cfba62042d5f" providerId="ADAL" clId="{8F6EF5B9-564F-4B6E-BA14-59F096A5143E}" dt="2026-03-03T01:06:30.034" v="1271" actId="14100"/>
          <ac:spMkLst>
            <pc:docMk/>
            <pc:sldMk cId="3925045980" sldId="281"/>
            <ac:spMk id="3" creationId="{B8C7E754-E348-D0B2-B6DF-2702F28940EB}"/>
          </ac:spMkLst>
        </pc:spChg>
        <pc:spChg chg="del">
          <ac:chgData name="Commodore St Germain" userId="420783ab-3e48-4f67-af00-cfba62042d5f" providerId="ADAL" clId="{8F6EF5B9-564F-4B6E-BA14-59F096A5143E}" dt="2026-03-03T01:05:08.983" v="1090" actId="478"/>
          <ac:spMkLst>
            <pc:docMk/>
            <pc:sldMk cId="3925045980" sldId="281"/>
            <ac:spMk id="4" creationId="{4E2BD256-1715-C06F-254D-59C1558F2B81}"/>
          </ac:spMkLst>
        </pc:spChg>
        <pc:spChg chg="add mod">
          <ac:chgData name="Commodore St Germain" userId="420783ab-3e48-4f67-af00-cfba62042d5f" providerId="ADAL" clId="{8F6EF5B9-564F-4B6E-BA14-59F096A5143E}" dt="2026-03-03T01:06:37.436" v="1272" actId="14100"/>
          <ac:spMkLst>
            <pc:docMk/>
            <pc:sldMk cId="3925045980" sldId="281"/>
            <ac:spMk id="5" creationId="{AD0893D0-44D3-6D71-1550-2C00D71982DD}"/>
          </ac:spMkLst>
        </pc:spChg>
      </pc:sldChg>
      <pc:sldChg chg="addSp modSp add del mod">
        <pc:chgData name="Commodore St Germain" userId="420783ab-3e48-4f67-af00-cfba62042d5f" providerId="ADAL" clId="{8F6EF5B9-564F-4B6E-BA14-59F096A5143E}" dt="2026-03-03T01:08:02.340" v="1404" actId="1076"/>
        <pc:sldMkLst>
          <pc:docMk/>
          <pc:sldMk cId="397923961" sldId="282"/>
        </pc:sldMkLst>
        <pc:spChg chg="mod">
          <ac:chgData name="Commodore St Germain" userId="420783ab-3e48-4f67-af00-cfba62042d5f" providerId="ADAL" clId="{8F6EF5B9-564F-4B6E-BA14-59F096A5143E}" dt="2026-03-03T01:07:04.478" v="1280" actId="14100"/>
          <ac:spMkLst>
            <pc:docMk/>
            <pc:sldMk cId="397923961" sldId="282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1:07:03.497" v="1278" actId="1076"/>
          <ac:spMkLst>
            <pc:docMk/>
            <pc:sldMk cId="397923961" sldId="282"/>
            <ac:spMk id="4" creationId="{354A2D02-BB62-E0C7-810F-1CBB23C8F0D6}"/>
          </ac:spMkLst>
        </pc:spChg>
        <pc:spChg chg="mod">
          <ac:chgData name="Commodore St Germain" userId="420783ab-3e48-4f67-af00-cfba62042d5f" providerId="ADAL" clId="{8F6EF5B9-564F-4B6E-BA14-59F096A5143E}" dt="2026-03-03T01:07:04.166" v="1279" actId="14100"/>
          <ac:spMkLst>
            <pc:docMk/>
            <pc:sldMk cId="397923961" sldId="282"/>
            <ac:spMk id="5" creationId="{AD0893D0-44D3-6D71-1550-2C00D71982DD}"/>
          </ac:spMkLst>
        </pc:spChg>
        <pc:spChg chg="add mod">
          <ac:chgData name="Commodore St Germain" userId="420783ab-3e48-4f67-af00-cfba62042d5f" providerId="ADAL" clId="{8F6EF5B9-564F-4B6E-BA14-59F096A5143E}" dt="2026-03-03T01:08:02.340" v="1404" actId="1076"/>
          <ac:spMkLst>
            <pc:docMk/>
            <pc:sldMk cId="397923961" sldId="282"/>
            <ac:spMk id="6" creationId="{93FBDF37-34F3-26E1-0C2D-3DF887761078}"/>
          </ac:spMkLst>
        </pc:spChg>
      </pc:sldChg>
      <pc:sldChg chg="delSp add mod">
        <pc:chgData name="Commodore St Germain" userId="420783ab-3e48-4f67-af00-cfba62042d5f" providerId="ADAL" clId="{8F6EF5B9-564F-4B6E-BA14-59F096A5143E}" dt="2026-03-03T01:16:45.574" v="1414" actId="478"/>
        <pc:sldMkLst>
          <pc:docMk/>
          <pc:sldMk cId="1754371123" sldId="283"/>
        </pc:sldMkLst>
        <pc:spChg chg="del">
          <ac:chgData name="Commodore St Germain" userId="420783ab-3e48-4f67-af00-cfba62042d5f" providerId="ADAL" clId="{8F6EF5B9-564F-4B6E-BA14-59F096A5143E}" dt="2026-03-03T01:16:45.574" v="1414" actId="478"/>
          <ac:spMkLst>
            <pc:docMk/>
            <pc:sldMk cId="1754371123" sldId="283"/>
            <ac:spMk id="6" creationId="{93FBDF37-34F3-26E1-0C2D-3DF887761078}"/>
          </ac:spMkLst>
        </pc:spChg>
      </pc:sldChg>
      <pc:sldChg chg="add del">
        <pc:chgData name="Commodore St Germain" userId="420783ab-3e48-4f67-af00-cfba62042d5f" providerId="ADAL" clId="{8F6EF5B9-564F-4B6E-BA14-59F096A5143E}" dt="2026-03-03T01:16:35.123" v="1413" actId="47"/>
        <pc:sldMkLst>
          <pc:docMk/>
          <pc:sldMk cId="571429289" sldId="284"/>
        </pc:sldMkLst>
      </pc:sldChg>
      <pc:sldChg chg="add">
        <pc:chgData name="Commodore St Germain" userId="420783ab-3e48-4f67-af00-cfba62042d5f" providerId="ADAL" clId="{8F6EF5B9-564F-4B6E-BA14-59F096A5143E}" dt="2026-03-03T01:16:29.070" v="1412"/>
        <pc:sldMkLst>
          <pc:docMk/>
          <pc:sldMk cId="4127048360" sldId="285"/>
        </pc:sldMkLst>
      </pc:sldChg>
      <pc:sldChg chg="addSp modSp new mod ord">
        <pc:chgData name="Commodore St Germain" userId="420783ab-3e48-4f67-af00-cfba62042d5f" providerId="ADAL" clId="{8F6EF5B9-564F-4B6E-BA14-59F096A5143E}" dt="2026-03-03T01:19:05.877" v="1505" actId="20577"/>
        <pc:sldMkLst>
          <pc:docMk/>
          <pc:sldMk cId="3138853666" sldId="286"/>
        </pc:sldMkLst>
        <pc:spChg chg="mod">
          <ac:chgData name="Commodore St Germain" userId="420783ab-3e48-4f67-af00-cfba62042d5f" providerId="ADAL" clId="{8F6EF5B9-564F-4B6E-BA14-59F096A5143E}" dt="2026-03-03T01:19:05.877" v="1505" actId="20577"/>
          <ac:spMkLst>
            <pc:docMk/>
            <pc:sldMk cId="3138853666" sldId="286"/>
            <ac:spMk id="2" creationId="{4DFDC39B-17FF-582C-29E8-1C8709351041}"/>
          </ac:spMkLst>
        </pc:spChg>
        <pc:picChg chg="add mod">
          <ac:chgData name="Commodore St Germain" userId="420783ab-3e48-4f67-af00-cfba62042d5f" providerId="ADAL" clId="{8F6EF5B9-564F-4B6E-BA14-59F096A5143E}" dt="2026-03-03T01:18:32.745" v="1473" actId="1076"/>
          <ac:picMkLst>
            <pc:docMk/>
            <pc:sldMk cId="3138853666" sldId="286"/>
            <ac:picMk id="5" creationId="{654A1F16-820E-7362-842D-2143AFB23300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19:40.109" v="1551" actId="20577"/>
        <pc:sldMkLst>
          <pc:docMk/>
          <pc:sldMk cId="830999383" sldId="287"/>
        </pc:sldMkLst>
        <pc:spChg chg="del">
          <ac:chgData name="Commodore St Germain" userId="420783ab-3e48-4f67-af00-cfba62042d5f" providerId="ADAL" clId="{8F6EF5B9-564F-4B6E-BA14-59F096A5143E}" dt="2026-03-03T01:19:27.524" v="1509" actId="478"/>
          <ac:spMkLst>
            <pc:docMk/>
            <pc:sldMk cId="830999383" sldId="287"/>
            <ac:spMk id="3" creationId="{5A06F4DE-6EEC-A738-C240-E672565293BF}"/>
          </ac:spMkLst>
        </pc:spChg>
        <pc:spChg chg="add mod">
          <ac:chgData name="Commodore St Germain" userId="420783ab-3e48-4f67-af00-cfba62042d5f" providerId="ADAL" clId="{8F6EF5B9-564F-4B6E-BA14-59F096A5143E}" dt="2026-03-03T01:19:32.828" v="1526" actId="20577"/>
          <ac:spMkLst>
            <pc:docMk/>
            <pc:sldMk cId="830999383" sldId="287"/>
            <ac:spMk id="4" creationId="{405C7961-2A5A-91DC-E860-09CE18E416D5}"/>
          </ac:spMkLst>
        </pc:spChg>
        <pc:spChg chg="add mod">
          <ac:chgData name="Commodore St Germain" userId="420783ab-3e48-4f67-af00-cfba62042d5f" providerId="ADAL" clId="{8F6EF5B9-564F-4B6E-BA14-59F096A5143E}" dt="2026-03-03T01:19:40.109" v="1551" actId="20577"/>
          <ac:spMkLst>
            <pc:docMk/>
            <pc:sldMk cId="830999383" sldId="287"/>
            <ac:spMk id="6" creationId="{D1C57075-49F2-38C9-6C09-4B1817F4352B}"/>
          </ac:spMkLst>
        </pc:spChg>
        <pc:picChg chg="del">
          <ac:chgData name="Commodore St Germain" userId="420783ab-3e48-4f67-af00-cfba62042d5f" providerId="ADAL" clId="{8F6EF5B9-564F-4B6E-BA14-59F096A5143E}" dt="2026-03-03T01:19:14.223" v="1507" actId="478"/>
          <ac:picMkLst>
            <pc:docMk/>
            <pc:sldMk cId="830999383" sldId="287"/>
            <ac:picMk id="5" creationId="{654A1F16-820E-7362-842D-2143AFB23300}"/>
          </ac:picMkLst>
        </pc:picChg>
      </pc:sldChg>
      <pc:sldChg chg="add">
        <pc:chgData name="Commodore St Germain" userId="420783ab-3e48-4f67-af00-cfba62042d5f" providerId="ADAL" clId="{8F6EF5B9-564F-4B6E-BA14-59F096A5143E}" dt="2026-03-03T01:23:17.630" v="1637"/>
        <pc:sldMkLst>
          <pc:docMk/>
          <pc:sldMk cId="2969642395" sldId="288"/>
        </pc:sldMkLst>
      </pc:sldChg>
      <pc:sldChg chg="addSp delSp modSp add mod">
        <pc:chgData name="Commodore St Germain" userId="420783ab-3e48-4f67-af00-cfba62042d5f" providerId="ADAL" clId="{8F6EF5B9-564F-4B6E-BA14-59F096A5143E}" dt="2026-03-03T01:24:22.365" v="1650" actId="1076"/>
        <pc:sldMkLst>
          <pc:docMk/>
          <pc:sldMk cId="3229496810" sldId="289"/>
        </pc:sldMkLst>
        <pc:picChg chg="del">
          <ac:chgData name="Commodore St Germain" userId="420783ab-3e48-4f67-af00-cfba62042d5f" providerId="ADAL" clId="{8F6EF5B9-564F-4B6E-BA14-59F096A5143E}" dt="2026-03-03T01:23:27.030" v="1641" actId="478"/>
          <ac:picMkLst>
            <pc:docMk/>
            <pc:sldMk cId="3229496810" sldId="289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4:22.365" v="1650" actId="1076"/>
          <ac:picMkLst>
            <pc:docMk/>
            <pc:sldMk cId="3229496810" sldId="289"/>
            <ac:picMk id="6" creationId="{47C34E11-D6D6-46EA-CE10-09351E362934}"/>
          </ac:picMkLst>
        </pc:picChg>
      </pc:sldChg>
      <pc:sldChg chg="addSp delSp modSp add mod ord">
        <pc:chgData name="Commodore St Germain" userId="420783ab-3e48-4f67-af00-cfba62042d5f" providerId="ADAL" clId="{8F6EF5B9-564F-4B6E-BA14-59F096A5143E}" dt="2026-03-03T01:23:57.636" v="1648"/>
        <pc:sldMkLst>
          <pc:docMk/>
          <pc:sldMk cId="2593251253" sldId="290"/>
        </pc:sldMkLst>
        <pc:picChg chg="del mod">
          <ac:chgData name="Commodore St Germain" userId="420783ab-3e48-4f67-af00-cfba62042d5f" providerId="ADAL" clId="{8F6EF5B9-564F-4B6E-BA14-59F096A5143E}" dt="2026-03-03T01:23:31.230" v="1643" actId="478"/>
          <ac:picMkLst>
            <pc:docMk/>
            <pc:sldMk cId="2593251253" sldId="290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3:55.456" v="1646" actId="1076"/>
          <ac:picMkLst>
            <pc:docMk/>
            <pc:sldMk cId="2593251253" sldId="290"/>
            <ac:picMk id="6" creationId="{AB40A7F1-8B56-5F5B-F110-63F8C53AEDC5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5:10.825" v="1658" actId="1076"/>
        <pc:sldMkLst>
          <pc:docMk/>
          <pc:sldMk cId="1039702203" sldId="291"/>
        </pc:sldMkLst>
        <pc:picChg chg="add mod">
          <ac:chgData name="Commodore St Germain" userId="420783ab-3e48-4f67-af00-cfba62042d5f" providerId="ADAL" clId="{8F6EF5B9-564F-4B6E-BA14-59F096A5143E}" dt="2026-03-03T01:25:10.825" v="1658" actId="1076"/>
          <ac:picMkLst>
            <pc:docMk/>
            <pc:sldMk cId="1039702203" sldId="291"/>
            <ac:picMk id="5" creationId="{D23729A6-5840-A9CB-9B56-EC057CB480B7}"/>
          </ac:picMkLst>
        </pc:picChg>
        <pc:picChg chg="del">
          <ac:chgData name="Commodore St Germain" userId="420783ab-3e48-4f67-af00-cfba62042d5f" providerId="ADAL" clId="{8F6EF5B9-564F-4B6E-BA14-59F096A5143E}" dt="2026-03-03T01:24:55.185" v="1656" actId="478"/>
          <ac:picMkLst>
            <pc:docMk/>
            <pc:sldMk cId="1039702203" sldId="291"/>
            <ac:picMk id="6" creationId="{47C34E11-D6D6-46EA-CE10-09351E362934}"/>
          </ac:picMkLst>
        </pc:picChg>
      </pc:sldChg>
      <pc:sldChg chg="add del">
        <pc:chgData name="Commodore St Germain" userId="420783ab-3e48-4f67-af00-cfba62042d5f" providerId="ADAL" clId="{8F6EF5B9-564F-4B6E-BA14-59F096A5143E}" dt="2026-03-03T01:25:12.792" v="1659" actId="47"/>
        <pc:sldMkLst>
          <pc:docMk/>
          <pc:sldMk cId="2876299498" sldId="292"/>
        </pc:sldMkLst>
      </pc:sldChg>
      <pc:sldChg chg="addSp delSp add mod">
        <pc:chgData name="Commodore St Germain" userId="420783ab-3e48-4f67-af00-cfba62042d5f" providerId="ADAL" clId="{8F6EF5B9-564F-4B6E-BA14-59F096A5143E}" dt="2026-03-03T01:27:04.349" v="1689" actId="22"/>
        <pc:sldMkLst>
          <pc:docMk/>
          <pc:sldMk cId="3609744906" sldId="293"/>
        </pc:sldMkLst>
        <pc:picChg chg="add del">
          <ac:chgData name="Commodore St Germain" userId="420783ab-3e48-4f67-af00-cfba62042d5f" providerId="ADAL" clId="{8F6EF5B9-564F-4B6E-BA14-59F096A5143E}" dt="2026-03-03T01:27:04.349" v="1689" actId="22"/>
          <ac:picMkLst>
            <pc:docMk/>
            <pc:sldMk cId="3609744906" sldId="293"/>
            <ac:picMk id="5" creationId="{71B3016B-DD3A-B53D-9641-B3A72860C5AD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7:07.715" v="1691" actId="1076"/>
        <pc:sldMkLst>
          <pc:docMk/>
          <pc:sldMk cId="2048587846" sldId="294"/>
        </pc:sldMkLst>
        <pc:picChg chg="add mod">
          <ac:chgData name="Commodore St Germain" userId="420783ab-3e48-4f67-af00-cfba62042d5f" providerId="ADAL" clId="{8F6EF5B9-564F-4B6E-BA14-59F096A5143E}" dt="2026-03-03T01:27:07.715" v="1691" actId="1076"/>
          <ac:picMkLst>
            <pc:docMk/>
            <pc:sldMk cId="2048587846" sldId="294"/>
            <ac:picMk id="5" creationId="{5996CB1D-179F-FF9B-3794-E7D166CBA41D}"/>
          </ac:picMkLst>
        </pc:picChg>
        <pc:picChg chg="del">
          <ac:chgData name="Commodore St Germain" userId="420783ab-3e48-4f67-af00-cfba62042d5f" providerId="ADAL" clId="{8F6EF5B9-564F-4B6E-BA14-59F096A5143E}" dt="2026-03-03T01:25:16.398" v="1660" actId="478"/>
          <ac:picMkLst>
            <pc:docMk/>
            <pc:sldMk cId="2048587846" sldId="294"/>
            <ac:picMk id="6" creationId="{47C34E11-D6D6-46EA-CE10-09351E362934}"/>
          </ac:picMkLst>
        </pc:picChg>
      </pc:sldChg>
      <pc:sldChg chg="modSp new mod">
        <pc:chgData name="Commodore St Germain" userId="420783ab-3e48-4f67-af00-cfba62042d5f" providerId="ADAL" clId="{8F6EF5B9-564F-4B6E-BA14-59F096A5143E}" dt="2026-03-03T01:26:14.295" v="1683" actId="20577"/>
        <pc:sldMkLst>
          <pc:docMk/>
          <pc:sldMk cId="2576210207" sldId="295"/>
        </pc:sldMkLst>
        <pc:spChg chg="mod">
          <ac:chgData name="Commodore St Germain" userId="420783ab-3e48-4f67-af00-cfba62042d5f" providerId="ADAL" clId="{8F6EF5B9-564F-4B6E-BA14-59F096A5143E}" dt="2026-03-03T01:26:14.295" v="1683" actId="20577"/>
          <ac:spMkLst>
            <pc:docMk/>
            <pc:sldMk cId="2576210207" sldId="295"/>
            <ac:spMk id="2" creationId="{9F6C7182-BE14-D921-AC3E-82BFF4EEAC06}"/>
          </ac:spMkLst>
        </pc:spChg>
      </pc:sldChg>
      <pc:sldChg chg="new">
        <pc:chgData name="Commodore St Germain" userId="420783ab-3e48-4f67-af00-cfba62042d5f" providerId="ADAL" clId="{8F6EF5B9-564F-4B6E-BA14-59F096A5143E}" dt="2026-03-03T01:26:20.816" v="1684" actId="680"/>
        <pc:sldMkLst>
          <pc:docMk/>
          <pc:sldMk cId="1171624760" sldId="296"/>
        </pc:sldMkLst>
      </pc:sldChg>
      <pc:sldChg chg="addSp modSp add mod">
        <pc:chgData name="Commodore St Germain" userId="420783ab-3e48-4f67-af00-cfba62042d5f" providerId="ADAL" clId="{8F6EF5B9-564F-4B6E-BA14-59F096A5143E}" dt="2026-03-03T01:27:37.403" v="1694" actId="1076"/>
        <pc:sldMkLst>
          <pc:docMk/>
          <pc:sldMk cId="2812790301" sldId="297"/>
        </pc:sldMkLst>
        <pc:picChg chg="add mod">
          <ac:chgData name="Commodore St Germain" userId="420783ab-3e48-4f67-af00-cfba62042d5f" providerId="ADAL" clId="{8F6EF5B9-564F-4B6E-BA14-59F096A5143E}" dt="2026-03-03T01:27:37.403" v="1694" actId="1076"/>
          <ac:picMkLst>
            <pc:docMk/>
            <pc:sldMk cId="2812790301" sldId="297"/>
            <ac:picMk id="5" creationId="{702ED598-2137-C134-C327-8561BF3D4F0E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7:47.271" v="1696" actId="1076"/>
        <pc:sldMkLst>
          <pc:docMk/>
          <pc:sldMk cId="1141021235" sldId="298"/>
        </pc:sldMkLst>
        <pc:picChg chg="add mod">
          <ac:chgData name="Commodore St Germain" userId="420783ab-3e48-4f67-af00-cfba62042d5f" providerId="ADAL" clId="{8F6EF5B9-564F-4B6E-BA14-59F096A5143E}" dt="2026-03-03T01:27:47.271" v="1696" actId="1076"/>
          <ac:picMkLst>
            <pc:docMk/>
            <pc:sldMk cId="1141021235" sldId="298"/>
            <ac:picMk id="5" creationId="{2A8EAC10-F27F-24B6-30D8-1D262A4D6FEC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8:05.245" v="1698" actId="1076"/>
        <pc:sldMkLst>
          <pc:docMk/>
          <pc:sldMk cId="3406647448" sldId="299"/>
        </pc:sldMkLst>
        <pc:picChg chg="add mod">
          <ac:chgData name="Commodore St Germain" userId="420783ab-3e48-4f67-af00-cfba62042d5f" providerId="ADAL" clId="{8F6EF5B9-564F-4B6E-BA14-59F096A5143E}" dt="2026-03-03T01:28:05.245" v="1698" actId="1076"/>
          <ac:picMkLst>
            <pc:docMk/>
            <pc:sldMk cId="3406647448" sldId="299"/>
            <ac:picMk id="5" creationId="{AE5A7B09-F1F9-4CBB-D8B4-7075E5E5F832}"/>
          </ac:picMkLst>
        </pc:picChg>
      </pc:sldChg>
      <pc:sldChg chg="new">
        <pc:chgData name="Commodore St Germain" userId="420783ab-3e48-4f67-af00-cfba62042d5f" providerId="ADAL" clId="{8F6EF5B9-564F-4B6E-BA14-59F096A5143E}" dt="2026-03-04T22:46:28.447" v="1770" actId="680"/>
        <pc:sldMkLst>
          <pc:docMk/>
          <pc:sldMk cId="1505214996" sldId="300"/>
        </pc:sldMkLst>
      </pc:sldChg>
      <pc:sldChg chg="add ord">
        <pc:chgData name="Commodore St Germain" userId="420783ab-3e48-4f67-af00-cfba62042d5f" providerId="ADAL" clId="{8F6EF5B9-564F-4B6E-BA14-59F096A5143E}" dt="2026-03-05T16:16:07.825" v="1773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8F6EF5B9-564F-4B6E-BA14-59F096A5143E}" dt="2026-03-05T16:16:38.575" v="1776"/>
        <pc:sldMkLst>
          <pc:docMk/>
          <pc:sldMk cId="329686628" sldId="302"/>
        </pc:sldMkLst>
      </pc:sldChg>
      <pc:sldChg chg="new">
        <pc:chgData name="Commodore St Germain" userId="420783ab-3e48-4f67-af00-cfba62042d5f" providerId="ADAL" clId="{8F6EF5B9-564F-4B6E-BA14-59F096A5143E}" dt="2026-03-16T23:01:31.861" v="2033" actId="680"/>
        <pc:sldMkLst>
          <pc:docMk/>
          <pc:sldMk cId="124810816" sldId="303"/>
        </pc:sldMkLst>
      </pc:sldChg>
      <pc:sldMasterChg chg="modSldLayout">
        <pc:chgData name="Commodore St Germain" userId="420783ab-3e48-4f67-af00-cfba62042d5f" providerId="ADAL" clId="{8F6EF5B9-564F-4B6E-BA14-59F096A5143E}" dt="2026-03-03T00:01:27.535" v="38" actId="113"/>
        <pc:sldMasterMkLst>
          <pc:docMk/>
          <pc:sldMasterMk cId="1156611924" sldId="2147483648"/>
        </pc:sldMasterMkLst>
        <pc:sldLayoutChg chg="modSp mod">
          <pc:chgData name="Commodore St Germain" userId="420783ab-3e48-4f67-af00-cfba62042d5f" providerId="ADAL" clId="{8F6EF5B9-564F-4B6E-BA14-59F096A5143E}" dt="2026-03-03T00:01:27.535" v="38" actId="113"/>
          <pc:sldLayoutMkLst>
            <pc:docMk/>
            <pc:sldMasterMk cId="1156611924" sldId="2147483648"/>
            <pc:sldLayoutMk cId="3186368566" sldId="2147483650"/>
          </pc:sldLayoutMkLst>
          <pc:spChg chg="mod">
            <ac:chgData name="Commodore St Germain" userId="420783ab-3e48-4f67-af00-cfba62042d5f" providerId="ADAL" clId="{8F6EF5B9-564F-4B6E-BA14-59F096A5143E}" dt="2026-03-03T00:01:27.535" v="38" actId="113"/>
            <ac:spMkLst>
              <pc:docMk/>
              <pc:sldMasterMk cId="1156611924" sldId="2147483648"/>
              <pc:sldLayoutMk cId="3186368566" sldId="2147483650"/>
              <ac:spMk id="2" creationId="{6111A254-FAFD-8311-4BA6-EC7B9382D1C6}"/>
            </ac:spMkLst>
          </pc:spChg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05.6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4 297 136 0 0,'0'0'16408'0'0,"-3"-20"-13775"0"0,29-11-1086 0 0,-25 30-1420 0 0,2-3 1 0 0,0 0 0 0 0,1 0 0 0 0,-1 1 0 0 0,1-1 1 0 0,6-4-1 0 0,4-4 25 0 0,-11 8-137 0 0,20-15-96 0 0,-22 18 72 0 0,4-2 28 0 0,0 1 0 0 0,0-1-1 0 0,0 1 1 0 0,-1-1 0 0 0,1 0 0 0 0,7-8 0 0 0,-3 3 81 0 0,-7 7-72 0 0,3-3 2 0 0,0 0 0 0 0,0 0 0 0 0,0 1 0 0 0,0-1 1 0 0,10-3-1 0 0,3-3 1 0 0,-16 9-47 0 0,12-5 36 0 0,-7 3-14 0 0,2-1-21 0 0,31-10-17 0 0,-38 13 30 0 0,39-10 22 0 0,29 9-68 0 0,-67 2 48 0 0,16 2 23 0 0,9 1-50 0 0,-26-2 35 0 0,17 3 1 0 0,4 2-26 0 0,-21-5-13 0 0,26 15 19 0 0,-27-15 26 0 0,2 1-27 0 0,0 0 1 0 0,1 0-1 0 0,-1 0 1 0 0,0 1-1 0 0,0-1 1 0 0,0 1-1 0 0,2 3 1 0 0,1 0-89 0 0,-4-5 78 0 0,16 21 135 0 0,-8-13-108 0 0,-9-8 20 0 0,2 1-66 0 0,0 1 14 0 0,0-1 0 0 0,0 1 1 0 0,0 0-1 0 0,-1-1 0 0 0,1 2 0 0 0,2 2 0 0 0,-3-3 107 0 0,-1-1 157 0 0,0-6-261 0 0,-1 1 0 0 0,1 0 0 0 0,0 0 0 0 0,0-1 0 0 0,0 1 0 0 0,1 0-1 0 0,-1 0 1 0 0,1 0 0 0 0,-1 0 0 0 0,1 0 0 0 0,0 1 0 0 0,3-5 0 0 0,1-2 44 0 0,-5 8-27 0 0,32-32 14 0 0,5 4 9 0 0,-36 28-16 0 0,29-17 59 0 0,26-4-57 0 0,-55 21-22 0 0,26-11 4 0 0,-6 4 31 0 0,-20 7-7 0 0,13-3-4 0 0,11-1-1 0 0,-24 5-24 0 0,1-1 6 0 0,10-1 28 0 0,-10 1-10 0 0,50 1-26 0 0,-50 0 45 0 0,7 9-20 0 0,18 16-11 0 0,-27-23 113 0 0,3 2-77 0 0,-1 0 1 0 0,1 0-1 0 0,-1 1 0 0 0,0 0 1 0 0,4 8-1 0 0,-6-10-40 0 0,17 41 37 0 0,-18-43-5 0 0,5 12-30 0 0,4 4-20 0 0,-8-15 47 0 0,6 16-52 0 0,-1-7 51 0 0,-6-11-8 0 0,1 1 0 0 0,-1 0-1 0 0,0-1 1 0 0,1 1 0 0 0,-1-1 0 0 0,1 1-1 0 0,-1-1 1 0 0,1 0 0 0 0,-1 1-1 0 0,1-1 1 0 0,-1 1 0 0 0,1-1-1 0 0,-1 0 1 0 0,1 1 0 0 0,-1-1 0 0 0,1 0-1 0 0,0 0 1 0 0,-1 1 0 0 0,1-1-1 0 0,-1 0 1 0 0,2 0 0 0 0,6-9-37 0 0,-1-1 49 0 0,-6 8-15 0 0,9-6-5 0 0,2 0-11 0 0,0 0-1 0 0,1 1 1 0 0,16-7 0 0 0,-27 13 30 0 0,38-13-159 0 0,-30 11 133 0 0,2 0-50 0 0,1-1 1 0 0,-1 2-1 0 0,17-2 1 0 0,-26 5 58 0 0,12-1 23 0 0,24-5-70 0 0,33 2 32 0 0,-69 3 0 0 0,55 10-24 0 0,-56-9 29 0 0,25 5-161 0 0,17 11-124 0 0,-43-16 273 0 0,4 1-55 0 0,0-1 68 0 0,0 1 0 0 0,-1 0 0 0 0,1 0 0 0 0,0 0 0 0 0,-1 1 0 0 0,7 4 0 0 0,-9-6 15 0 0,-1 0-8 0 0,-1-1 0 0 0,1 0 0 0 0,0 1 0 0 0,0-1 0 0 0,0 1 0 0 0,0-1 0 0 0,-1 1 0 0 0,1-1 0 0 0,0 1 0 0 0,0 0 0 0 0,-1-1 1 0 0,1 1-1 0 0,-1 0 0 0 0,1 0 0 0 0,0-1 0 0 0,-1 1 0 0 0,1 1 0 0 0,20 21-11 0 0,18 14 67 0 0,-38-36-52 0 0,2 3-2393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07.4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265 0 612 0 0,'-17'6'11397'0'0,"29"23"-9867"0"0,-11-24-1283 0 0,3 7 90 0 0,-2-3-38 0 0,1 0-1 0 0,1 0 1 0 0,6 15 0 0 0,-9-23-190 0 0,-1 2-54 0 0,0 0 0 0 0,0 0 1 0 0,1-1-1 0 0,-1 1 1 0 0,0 0-1 0 0,1-1 0 0 0,0 1 1 0 0,-1 0-1 0 0,3 3 1 0 0,1 8 52 0 0,-3-12-61 0 0,1 7-40 0 0,-1-7 95 0 0,0 1 0 0 0,0-1 0 0 0,-1 0 0 0 0,1 1-1 0 0,0-1 1 0 0,-1 1 0 0 0,0-1 0 0 0,0 1 0 0 0,0-1 0 0 0,0 1 0 0 0,0-1 0 0 0,0 4 0 0 0,-2-5-2 0 0,0 0 1 0 0,-1 0 0 0 0,1 0-1 0 0,0-1 1 0 0,0 1 0 0 0,0 0-1 0 0,-1-1 1 0 0,1 1 0 0 0,0-1-1 0 0,0 0 1 0 0,-1 0 0 0 0,1 0-1 0 0,0 0 1 0 0,-5-1 0 0 0,5 1 158 0 0,-22 1-110 0 0,-21 7 416 0 0,41-8-395 0 0,-33 0 626 0 0,33 0-636 0 0,-31-3 146 0 0,18 1-126 0 0,-46-5 148 0 0,60 6-292 0 0,-15 1-18 0 0,14 0-20 0 0,-5-1-229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08.9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7 1548 0 0,'-4'-6'8754'0'0,"9"28"-7976"0"0,1-1 0 0 0,10 29 0 0 0,1-2 106 0 0,-8-23-497 0 0,4 19 54 0 0,3 0-234 0 0,-16-43-186 0 0,7 14-432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09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2 888 0 0,'-8'5'10897'0'0,"37"-10"-10137"0"0,-25 5-668 0 0,13 0 351 0 0,-14-1-414 0 0,1 1 1 0 0,-1 0-1 0 0,0 0 1 0 0,0 0-1 0 0,1 1 1 0 0,-1-1-1 0 0,0 1 0 0 0,0 0 1 0 0,0-1-1 0 0,0 1 1 0 0,4 3-1 0 0,-4-4-33 0 0,-2 2 19 0 0,1-1 0 0 0,0 0-1 0 0,-1 1 1 0 0,1-1 0 0 0,-1 1 0 0 0,0-1-1 0 0,1 1 1 0 0,-1 0 0 0 0,0-1 0 0 0,0 1-1 0 0,0 0 1 0 0,0 0 0 0 0,0 0 0 0 0,-1 0-1 0 0,1 0 1 0 0,-1 0 0 0 0,2 4 0 0 0,-3 10 473 0 0,-1 0 0 0 0,0 0 1 0 0,-1 0-1 0 0,0-1 0 0 0,-2 1 1 0 0,-6 15-1 0 0,7-17-326 0 0,3-10-61 0 0,0 0 1 0 0,0 0-1 0 0,1 0 0 0 0,-1 0 0 0 0,1 0 1 0 0,0 0-1 0 0,0 0 0 0 0,1 0 1 0 0,-1 0-1 0 0,1 0 0 0 0,0-1 0 0 0,0 1 1 0 0,2 4-1 0 0,-3-6 39 0 0,8 7 547 0 0,18-3 8 0 0,-22-6-591 0 0,18-2-127 0 0,-16 2-418 0 0,-1 0-1 0 0,1-1 1 0 0,-1 0 0 0 0,1 0-1 0 0,-1 0 1 0 0,8-4 0 0 0,16-7-8692 0 0,-26 11 7826 0 0,4-3-3056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12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73 436 0 0,'0'0'13873'0'0,"-1"0"-13794"0"0,1 0 0 0 0,-1 0-1 0 0,1-1 1 0 0,0 1 0 0 0,0 0 0 0 0,-1-1-1 0 0,1 1 1 0 0,0 0 0 0 0,-1-1-1 0 0,1 1 1 0 0,0 0 0 0 0,0-1-1 0 0,0 1 1 0 0,-1 0 0 0 0,1-1 0 0 0,0 1-1 0 0,0-1 1 0 0,0 1 0 0 0,0 0-1 0 0,0-1 1 0 0,0 1 0 0 0,0-1-1 0 0,0 0 1 0 0,6-5 24 0 0,0-1 0 0 0,1 1 0 0 0,0 0 1 0 0,0 1-1 0 0,0 0 0 0 0,1 0 0 0 0,-1 0 0 0 0,1 1 0 0 0,0 0 0 0 0,14-4 0 0 0,-20 8-112 0 0,1-1-8 0 0,30-1-46 0 0,-29 3-1 0 0,19 15-85 0 0,-22-13 202 0 0,1 0 1 0 0,-1 1 0 0 0,-1-1 0 0 0,1 0 0 0 0,0 1-1 0 0,-1-1 1 0 0,1 0 0 0 0,-1 1 0 0 0,0-1 0 0 0,0 1-1 0 0,-1-1 1 0 0,1 1 0 0 0,-1-1 0 0 0,1 0 0 0 0,-1 1-1 0 0,0-1 1 0 0,-3 6 0 0 0,-2 11 248 0 0,3-8-202 0 0,0 6-12 0 0,3-16-96 0 0,24 23 48 0 0,-10-16-30 0 0,-1-1 44 0 0,0 1 0 0 0,0 1 0 0 0,13 13 0 0 0,-23-20-42 0 0,0 0 0 0 0,0 1 0 0 0,-1-1 0 0 0,1 1 0 0 0,-1 0 0 0 0,1 0 0 0 0,-1 0 0 0 0,0 0 0 0 0,-1 0 0 0 0,1 0 0 0 0,-1 1 0 0 0,0-1 0 0 0,0 0 0 0 0,0 1 0 0 0,0-1 0 0 0,-1 5 0 0 0,0-4 18 0 0,-1-1 0 0 0,0 1 1 0 0,0-1-1 0 0,0 0 0 0 0,0 1 0 0 0,-1-1 1 0 0,1 0-1 0 0,-1 0 0 0 0,0 0 0 0 0,0 0 1 0 0,-1 0-1 0 0,1-1 0 0 0,-1 1 0 0 0,0-1 1 0 0,0 1-1 0 0,0-1 0 0 0,0 0 0 0 0,-1 0 1 0 0,1-1-1 0 0,-1 1 0 0 0,0-1 1 0 0,0 1-1 0 0,0-1 0 0 0,0 0 0 0 0,0-1 1 0 0,0 1-1 0 0,-5 1 0 0 0,7-3-215 0 0,-6 4 394 0 0,-27-2-12280 0 0,33-2 10962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0.8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4071 476 1524 0 0,'6'5'14846'0'0,"-8"-47"-12200"0"0,0 38-2608 0 0,1 0 0 0 0,-1 0 1 0 0,0 1-1 0 0,-1-1 1 0 0,1 1-1 0 0,0-1 0 0 0,-1 1 1 0 0,-3-3-1 0 0,-11-16-9 0 0,13 16-19 0 0,-1 0 0 0 0,1 0 0 0 0,-1 1 0 0 0,-1-1 0 0 0,-5-4 0 0 0,7 7 3 0 0,2 1-46 0 0,2 1 32 0 0,-2-1-1 0 0,1 1 1 0 0,0-1-1 0 0,0 1 0 0 0,0-1 1 0 0,-1 1-1 0 0,1-1 1 0 0,-1 1-1 0 0,1 0 1 0 0,-1 0-1 0 0,1 0 0 0 0,-1 0 1 0 0,-3-1-1 0 0,-11-10 0 0 0,2 0 42 0 0,13 11-57 0 0,-14-6 48 0 0,-30-15-45 0 0,43 21 36 0 0,-40-13-69 0 0,-16 3-7 0 0,55 10 67 0 0,-17-1-55 0 0,13 2 52 0 0,-6 0-53 0 0,1 0 1 0 0,-23 3-1 0 0,33-2 55 0 0,-37 28-278 0 0,36-26 247 0 0,1 0 0 0 0,-1 0 1 0 0,0 0-1 0 0,1 1 0 0 0,0-1 0 0 0,0 1 0 0 0,0-1 0 0 0,-1 5 0 0 0,2-6-3 0 0,-1-1 3 0 0,1 1 0 0 0,0-1 1 0 0,-1 1-1 0 0,1 0 1 0 0,0-1-1 0 0,0 1 0 0 0,0 0 1 0 0,0 0-1 0 0,0-1 1 0 0,0 1-1 0 0,0 0 0 0 0,0 4 1 0 0,-6 8 11 0 0,5-10-37 0 0,0-1 1 0 0,1 1-1 0 0,-1 0 0 0 0,1-1 1 0 0,0 1-1 0 0,0 0 1 0 0,-1 6-1 0 0,-3 8-78 0 0,5-15 110 0 0,-8 28-47 0 0,6-24 55 0 0,-2 11 50 0 0,4-18-41 0 0,0 1-1 0 0,0-1 0 0 0,0 0 0 0 0,0 0 1 0 0,0 0-1 0 0,0 1 0 0 0,0-1 0 0 0,0 0 1 0 0,0 0-1 0 0,0 0 0 0 0,0 1 0 0 0,0-1 1 0 0,0 0-1 0 0,-1 0 0 0 0,1 0 0 0 0,0 0 1 0 0,0 1-1 0 0,0-1 0 0 0,0 0 0 0 0,0 0 1 0 0,-1 0-1 0 0,1 0 0 0 0,0 0 0 0 0,0 1 1 0 0,0-1-1 0 0,0 0 0 0 0,-1 0 0 0 0,1 0 1 0 0,0 0-1 0 0,0 0 0 0 0,0 0 0 0 0,-1 0 0 0 0,1 0 1 0 0,0 0-1 0 0,0 0 0 0 0,-1 0 0 0 0,1 0 1 0 0,0 0-1 0 0,0 0 0 0 0,0 0 0 0 0,-1 0 1 0 0,1 0-1 0 0,0 0 0 0 0,0 0 0 0 0,0 0 1 0 0,-1 0-1 0 0,1 0 0 0 0,0 0 0 0 0,0 0 1 0 0,0-1-1 0 0,-1 1 0 0 0,1 0 0 0 0,-1-1-4 0 0,-4-10 28 0 0,2 2-20 0 0,-3-10 10 0 0,-8-20 156 0 0,13 37-135 0 0,-23-41-36 0 0,14 26-2 0 0,-1 1 1 0 0,-1 0 0 0 0,-1 0-1 0 0,0 1 1 0 0,-1 1-1 0 0,0 0 1 0 0,-1 1 0 0 0,-23-15-1 0 0,15 11-28 0 0,17 12 26 0 0,0 0 0 0 0,-1 0 0 0 0,0 1 0 0 0,-9-5 0 0 0,14 8-11 0 0,-2-1 2 0 0,1-1-1 0 0,-1 1 1 0 0,0 0 0 0 0,0 0 0 0 0,0 0 0 0 0,0 1-1 0 0,-5-2 1 0 0,3 1-34 0 0,-7-2-49 0 0,0 0 0 0 0,-1 1-1 0 0,-21-2 1 0 0,32 5 71 0 0,-20 2-168 0 0,-19 5 19 0 0,39-7 106 0 0,-16 5-208 0 0,-33 21-397 0 0,51-25 619 0 0,-31 30-503 0 0,11 14 62 0 0,20-43 434 0 0,-3 9-268 0 0,2-3 242 0 0,-2 45-93 0 0,4-51 168 0 0,-7 36 101 0 0,-41-100 28 0 0,43 54-102 0 0,0 0-1 0 0,-1 0 0 0 0,0 0 0 0 0,0 1 0 0 0,0 0 1 0 0,-16-12-1 0 0,-10-13 12 0 0,24 25 1 0 0,-1-1 1 0 0,0 1 0 0 0,0 1 0 0 0,0 0-1 0 0,-1 0 1 0 0,-13-5 0 0 0,7 2 57 0 0,14 8-53 0 0,-48-12 68 0 0,2 9 16 0 0,45 4-90 0 0,-28 4-49 0 0,29-3 17 0 0,-1-1 1 0 0,1 1-1 0 0,0 0 0 0 0,-1-1 0 0 0,1 1 0 0 0,0 0 1 0 0,0 1-1 0 0,0-1 0 0 0,0 0 0 0 0,0 1 0 0 0,0-1 1 0 0,0 1-1 0 0,-2 1 0 0 0,-5 5-40 0 0,7-7 26 0 0,-30 33-70 0 0,-28 48-171 0 0,59-81 265 0 0,-16 29-190 0 0,0 6 70 0 0,16-35 70 0 0,-14 34-59 0 0,-9 47-68 0 0,24-80 172 0 0,-10 25 599 0 0,1-41-613 0 0,9 12 14 0 0,-4-9-36 0 0,-18-66 71 0 0,14 52-48 0 0,-15-21 43 0 0,21 42-14 0 0,-1-4-2 0 0,-2 1 0 0 0,1-1 0 0 0,-1 1 1 0 0,1 1-1 0 0,-2-1 0 0 0,1 1 0 0 0,-1-1 1 0 0,0 2-1 0 0,-1-1 0 0 0,-12-8 0 0 0,18 13-5 0 0,-41-24 84 0 0,41 24-97 0 0,-12-5 10 0 0,-46-6-58 0 0,56 11 36 0 0,0 1 28 0 0,-34 0-58 0 0,34 0 41 0 0,0 0 30 0 0,-55 4-25 0 0,55-4 8 0 0,-47 9-36 0 0,5 7-64 0 0,28-3 27 0 0,15-12 35 0 0,-21 25-58 0 0,19-20 84 0 0,-17 33-3 0 0,20-38 8 0 0,-10 24-20 0 0,3-1-6 0 0,-12 33 38 0 0,20-55-13 0 0,-1 0-4 0 0,-2 4 2 0 0,3-4-2 0 0,-1-3 7 0 0,1 1 0 0 0,0 0 0 0 0,0 0 1 0 0,0 0-1 0 0,0 0 1 0 0,0 0-1 0 0,0 0 1 0 0,-1 0-1 0 0,1 0 1 0 0,0 0-1 0 0,0 0 1 0 0,0 0-1 0 0,0 0 1 0 0,0 0-1 0 0,-1 0 0 0 0,1 0 1 0 0,0 0-1 0 0,0 0 1 0 0,0 0-1 0 0,0 0 1 0 0,0 0-1 0 0,0 1 1 0 0,0-1-1 0 0,-1 0 1 0 0,1 0-1 0 0,0 0 1 0 0,0 0-1 0 0,0 0 0 0 0,0 0 1 0 0,0 0-1 0 0,0 0 1 0 0,0 0-1 0 0,0 1 1 0 0,-1-1-1 0 0,1 0 1 0 0,0 0-1 0 0,0 0 1 0 0,0 0-1 0 0,0 0 1 0 0,0 0-1 0 0,0 0 1 0 0,0 1-1 0 0,-10-25 41 0 0,-5-24-60 0 0,-1-5 129 0 0,2 10-64 0 0,14 41-35 0 0,-20-43 14 0 0,17 39-67 0 0,-1 0-1 0 0,-1 1 1 0 0,1-1 0 0 0,-1 1 0 0 0,0 1 0 0 0,0-1 0 0 0,0 1 0 0 0,-1-1-1 0 0,1 1 1 0 0,-13-6 0 0 0,-13-5-13 0 0,-33-11 0 0 0,50 21 53 0 0,12 4-27 0 0,-47-13 72 0 0,43 13-59 0 0,0 0 0 0 0,-1 1 0 0 0,1-1 0 0 0,0 1 0 0 0,-1 1 0 0 0,1-1 0 0 0,0 1 0 0 0,0 0 0 0 0,0 0 0 0 0,-10 4 0 0 0,15-4 10 0 0,-45 26-68 0 0,38-21 55 0 0,-1 1 0 0 0,1 0 1 0 0,-9 9-1 0 0,16-14 1 0 0,-27 29-59 0 0,-20 81 31 0 0,47-111 44 0 0,-8 39-80 0 0,5-31 64 0 0,-10 46 2 0 0,13-47-1 0 0,-11 24 4 0 0,11-31 49 0 0,1 7-43 0 0,0-7 10 0 0,0-8-7 0 0,0 5-8 0 0,-1 1 13 0 0,0-1 0 0 0,0 0 0 0 0,0 1 1 0 0,0-1-1 0 0,0 0 0 0 0,1 0 0 0 0,-1 0 0 0 0,1 1 0 0 0,-1-1 0 0 0,0-4 0 0 0,-1-2 43 0 0,-38-85 10 0 0,40 91-46 0 0,-31-36 0 0 0,19 27-25 0 0,-21-20 74 0 0,30 28-61 0 0,1 0 0 0 0,-1 1 0 0 0,0 0 0 0 0,-1-1 0 0 0,1 1-1 0 0,0 0 1 0 0,-1 0 0 0 0,1 1 0 0 0,-1-1 0 0 0,-5-1 0 0 0,0-1 10 0 0,-49-15-28 0 0,52 18-1 0 0,4 0 2 0 0,-68-14 31 0 0,54 14-26 0 0,0 0 0 0 0,-32 5 0 0 0,45-4 9 0 0,-39 18-51 0 0,21-7 64 0 0,20-10-19 0 0,-29 31-124 0 0,5 10 102 0 0,22-37 29 0 0,0 1-1 0 0,0 0 1 0 0,1 0 0 0 0,0 0 0 0 0,0 0 0 0 0,-2 11 0 0 0,-6 17-3 0 0,9-33 4 0 0,0 1-10 0 0,-3 13-5 0 0,5-13 15 0 0,-1 0 0 0 0,-11 29 135 0 0,5-11-163 0 0,-2 9 1188 0 0,-6-61-1159 0 0,12 21-9 0 0,0 1 0 0 0,-1-1 1 0 0,0 0-1 0 0,-9-19 0 0 0,1 1 5 0 0,10 25 17 0 0,0 1 0 0 0,0-1 0 0 0,0 0 1 0 0,0 0-1 0 0,-1 1 0 0 0,0-1 0 0 0,-2-3 0 0 0,-6-16-52 0 0,9 18 29 0 0,0-1 0 0 0,-1 1 0 0 0,0-1 0 0 0,0 1-1 0 0,-4-6 1 0 0,-1-4-28 0 0,-11-23-203 0 0,18 36 204 0 0,-16-31 8 0 0,-1-4-18 0 0,17 35 20 0 0,-29-25-137 0 0,0 7 94 0 0,27 19 77 0 0,-10-6 0 0 0,-23-6-22 0 0,32 12 34 0 0,-10-5 1 0 0,1 5-10 0 0,8 1-21 0 0,-15-4-33 0 0,6 2 56 0 0,10 2 1 0 0,0 0-22 0 0,-13-1 17 0 0,13 0-14 0 0,-1 1-9 0 0,-10 0 28 0 0,11 0-14 0 0,0 0-13 0 0,-27 2 16 0 0,28-2 10 0 0,-17 4-40 0 0,-25 1 9 0 0,41-5 16 0 0,0 1-4 0 0,-10 1-8 0 0,10-1 18 0 0,-41 24-87 0 0,38-20 79 0 0,2 0 1 0 0,-1 0-1 0 0,0 0 0 0 0,-6 12 0 0 0,10-16 0 0 0,-17 29-43 0 0,13-23 47 0 0,0 1 1 0 0,0 0-1 0 0,1 0 1 0 0,0 0-1 0 0,0 1 1 0 0,1-1-1 0 0,-5 18 0 0 0,8-24-12 0 0,-16 39-34 0 0,16-40 53 0 0,-9 36-96 0 0,-4-1 27 0 0,12-34 60 0 0,1 0 7 0 0,-2 5 2 0 0,2-5 2 0 0,-2 4-4397 0 0,4-14-1162 0 0,0-1 2886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1.9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0 940 0 0,'0'0'5694'0'0,"1"13"-3469"0"0,82 178 1533 0 0,-39-97-3061 0 0,-26-48-533 0 0,-17-44-128 0 0,16 37 1634 0 0,3-44-1637 0 0,-9-1-38 0 0,-6 3 9 0 0,0-1 0 0 0,-1 1-1 0 0,1-1 1 0 0,0 0 0 0 0,-1 0 0 0 0,0 0-1 0 0,5-6 1 0 0,3-4 0 0 0,38-24 16 0 0,3 0-29 0 0,10-1-118 0 0,-62 38 13 0 0,4-2-309 0 0,11-5-7975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3.1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12 968 0 0,'0'0'3134'0'0,"-1"-12"2019"0"0,4 19-4872 0 0,0 0 1 0 0,-1 0-1 0 0,0 0 1 0 0,0 1-1 0 0,0-1 0 0 0,-1 0 1 0 0,-1 1-1 0 0,1-1 1 0 0,-1 1-1 0 0,-1 8 1 0 0,4 33 562 0 0,9 31-550 0 0,-12-78-352 0 0,2 8 26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4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7 180 0 0,'0'0'4084'0'0,"20"-2"-677"0"0,11-1-1984 0 0,-28 3-1065 0 0,0 0-26 0 0,4-1-187 0 0,-1 1 0 0 0,1 0-1 0 0,0 0 1 0 0,0 0-1 0 0,-1 1 1 0 0,1 0 0 0 0,-1 1-1 0 0,1-1 1 0 0,-1 1 0 0 0,1 0-1 0 0,-1 1 1 0 0,0 0 0 0 0,0 0-1 0 0,0 0 1 0 0,0 0 0 0 0,-1 1-1 0 0,0 0 1 0 0,8 7-1 0 0,-10-8-79 0 0,-1 0-1 0 0,0 0 0 0 0,0 1 0 0 0,0-1 0 0 0,0 0 1 0 0,-1 0-1 0 0,1 1 0 0 0,-1-1 0 0 0,0 1 0 0 0,0 0 0 0 0,0-1 1 0 0,0 1-1 0 0,-1 0 0 0 0,1-1 0 0 0,-1 1 0 0 0,0 0 1 0 0,0-1-1 0 0,-1 7 0 0 0,-1-3 240 0 0,1 1-1 0 0,-1-1 1 0 0,-1 1 0 0 0,1-1 0 0 0,-1 0-1 0 0,0 0 1 0 0,-1 0 0 0 0,-6 9 0 0 0,9-15-60 0 0,-1 6 171 0 0,1-7-358 0 0,1 1 1 0 0,-1 0-1 0 0,1 0 0 0 0,-1 0 1 0 0,1-1-1 0 0,-1 1 0 0 0,1 0 1 0 0,0 0-1 0 0,-1 0 0 0 0,1 0 1 0 0,0 0-1 0 0,0 0 0 0 0,0 0 1 0 0,0 0-1 0 0,0 0 0 0 0,-1 0 1 0 0,2-1-1 0 0,-1 1 0 0 0,0 0 1 0 0,0 0-1 0 0,0 0 0 0 0,0 0 1 0 0,1 0-1 0 0,-1 0 0 0 0,0 0 1 0 0,1 0-1 0 0,0 1 0 0 0,3 0 44 0 0,0 1-1 0 0,-1-2 0 0 0,1 1 0 0 0,1 0 1 0 0,-1-1-1 0 0,0 1 0 0 0,0-1 1 0 0,1-1-1 0 0,-1 1 0 0 0,0 0 0 0 0,1-1 1 0 0,7 0-1 0 0,62-10-2916 0 0,-27 3-7127 0 0,-34 5 5052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5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66 24 0 0,'0'0'8741'0'0,"-10"-7"-5252"0"0,19 0-3227 0 0,0 0 0 0 0,0 0 0 0 0,1 1 0 0 0,0 0 0 0 0,0 1 0 0 0,0 0 0 0 0,1 0 1 0 0,11-3-1 0 0,-19 8-258 0 0,-3 0-4 0 0,0 0-1 0 0,0 0 1 0 0,1 0 0 0 0,-1 1-1 0 0,0-1 1 0 0,1 0-1 0 0,-1 0 1 0 0,0 0-1 0 0,1 0 1 0 0,-1 0 0 0 0,0 0-1 0 0,1 0 1 0 0,-1 0-1 0 0,0 0 1 0 0,1 0-1 0 0,-1 0 1 0 0,1 0 0 0 0,-1 0-1 0 0,0 0 1 0 0,1 0-1 0 0,-1 0 1 0 0,0 0 0 0 0,1 0-1 0 0,-1 0 1 0 0,0-1-1 0 0,1 1 1 0 0,-1 0-1 0 0,1-1 5 0 0,0 1 1 0 0,0 0-1 0 0,0-1 0 0 0,-1 1 0 0 0,1 0 0 0 0,0 0 0 0 0,0 0 0 0 0,0 0 0 0 0,-1 0 1 0 0,1 0-1 0 0,0 0 0 0 0,0 0 0 0 0,0 0 0 0 0,0 0 0 0 0,0 0 0 0 0,1 1 0 0 0,0-1 4 0 0,-1 0-6 0 0,1 0 0 0 0,-1 1 0 0 0,1-1 0 0 0,-1 0 0 0 0,0 1 0 0 0,1 0 0 0 0,-1-1 0 0 0,0 1 0 0 0,0 0 0 0 0,1-1 0 0 0,-1 1 0 0 0,0 0 0 0 0,0 0 0 0 0,0 0 0 0 0,0 0-1 0 0,0 0 1 0 0,0 0 0 0 0,0 0 0 0 0,0 0 0 0 0,0 1 0 0 0,-1-1 0 0 0,1 0 0 0 0,0 0 0 0 0,0 3 0 0 0,2-1 7 0 0,0 1-2 0 0,-1 19 28 0 0,-4 45 722 0 0,2-66-742 0 0,0 1-9 0 0,0-1 1 0 0,-1 1 0 0 0,1 0-1 0 0,0-1 1 0 0,0 1 0 0 0,0-1-1 0 0,1 1 1 0 0,-1-1 0 0 0,1 1-1 0 0,-1 0 1 0 0,1-1 0 0 0,1 4-1 0 0,49 18 4 0 0,-18-10 30 0 0,-32-13-35 0 0,0 0 0 0 0,0 0 0 0 0,1 0 0 0 0,-1 0 0 0 0,0 0 0 0 0,0 0 0 0 0,0 0 0 0 0,0 1 0 0 0,0-1 0 0 0,0 0 0 0 0,0 0 0 0 0,-1 1 0 0 0,1-1 0 0 0,0 1 0 0 0,-1-1 0 0 0,1 1 0 0 0,-1-1-1 0 0,1 1 1 0 0,-1-1 0 0 0,0 1 0 0 0,0-1 0 0 0,1 1 0 0 0,-1-1 0 0 0,0 1 0 0 0,-1-1 0 0 0,1 1 0 0 0,0 0 0 0 0,-1 1 0 0 0,0 2 45 0 0,0 0 0 0 0,0 0 0 0 0,-1-1 1 0 0,0 1-1 0 0,0 0 0 0 0,-4 6 0 0 0,4-8-54 0 0,0-1-1 0 0,0 1 1 0 0,0-1 0 0 0,0 1-1 0 0,-1-1 1 0 0,1 0 0 0 0,-1 0-1 0 0,1 0 1 0 0,-1 0 0 0 0,0 0-1 0 0,0-1 1 0 0,0 1 0 0 0,0-1-1 0 0,0 0 1 0 0,0 0-1 0 0,0 0 1 0 0,0 0 0 0 0,0 0-1 0 0,-4 0 1 0 0,-5-1-1313 0 0,-1 1 0 0 0,1-2 0 0 0,-23-3 0 0 0,8 1-4154 0 0,12 1 2515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6.2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1912 0 0,'0'0'7069'0'0,"-6"9"-5160"0"0,13 15-695 0 0,0-1-1 0 0,2 0 0 0 0,0-1 1 0 0,24 39-1 0 0,-33-60-1183 0 0,0 0-1 0 0,1 0 1 0 0,-1 0 0 0 0,1 0 0 0 0,-1 0 0 0 0,1 0-1 0 0,-1-1 1 0 0,1 1 0 0 0,0 0 0 0 0,-1 0 0 0 0,1 0-1 0 0,0-1 1 0 0,0 1 0 0 0,0 0 0 0 0,0-1 0 0 0,-1 1-1 0 0,1 0 1 0 0,0-1 0 0 0,0 1 0 0 0,0-1 0 0 0,0 0-1 0 0,0 1 1 0 0,0-1 0 0 0,0 0 0 0 0,1 0 0 0 0,-1 1-1 0 0,0-1 1 0 0,0 0 0 0 0,0 0 0 0 0,0 0 0 0 0,0 0-1 0 0,0-1 1 0 0,0 1 0 0 0,0 0 0 0 0,0 0 0 0 0,0-1-1 0 0,0 1 1 0 0,0 0 0 0 0,0-1 0 0 0,0 1 0 0 0,0-1-1 0 0,0 1 1 0 0,0-1 0 0 0,1 0 0 0 0,3-4 30 0 0,1 0 0 0 0,-1 0-1 0 0,0-1 1 0 0,-1 0 0 0 0,6-7 0 0 0,-3 3 77 0 0,34-42-170 0 0,-39 51 52 0 0,-2 0-21 0 0,1 1 0 0 0,0-1 0 0 0,0 1 0 0 0,-1-1 0 0 0,1 1 0 0 0,0 0 0 0 0,0-1 0 0 0,0 1 0 0 0,0 0 0 0 0,0 0 0 0 0,0-1 0 0 0,0 1 0 0 0,-1 0 0 0 0,1 0 0 0 0,1 0 0 0 0,1 2 4 0 0,0 0-1 0 0,-1 0 1 0 0,1 0-1 0 0,-1 0 0 0 0,0 0 1 0 0,0 0-1 0 0,0 1 0 0 0,0-1 1 0 0,0 1-1 0 0,0-1 1 0 0,-1 1-1 0 0,1 0 0 0 0,-1 0 1 0 0,0-1-1 0 0,2 6 1 0 0,11 54 8 0 0,-13-50-26 0 0,1-1 1 0 0,1 0-1 0 0,5 17 1 0 0,3 25-510 0 0,-11-51 303 0 0,4 4 135 0 0,-4 19-11740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7.0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1 888 0 0,'0'0'5187'0'0,"-21"-1"37"0"0,20 2-4787 0 0,-9 31 1204 0 0,14-16-1544 0 0,1-1 1 0 0,0 0-1 0 0,1 0 1 0 0,1 0-1 0 0,1 0 1 0 0,0-1-1 0 0,1-1 1 0 0,20 26-1 0 0,-3-3 14 0 0,-3 1 683 0 0,-22-35-743 0 0,0 0 0 0 0,0 1 0 0 0,0-1 0 0 0,0 0 0 0 0,-1 0 1 0 0,1 1-1 0 0,-1-1 0 0 0,1 0 0 0 0,-1 1 0 0 0,0-1 0 0 0,0 1 1 0 0,0-1-1 0 0,0 0 0 0 0,-1 5 0 0 0,0-5-14 0 0,-33 12-2345 0 0,31-13 1648 0 0,-26-14-5263 0 0,21 5 3742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7.4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71 1220 0 0,'0'0'1446'0'0,"6"-11"3178"0"0,35-6-1151 0 0,34 2-2370 0 0,-31 7-1431 0 0,36-11-6518 0 0,-76 18 4558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8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 7 1620 0 0,'0'0'3801'0'0,"0"-1"-3675"0"0,0 1-1 0 0,0 0 1 0 0,0 0 0 0 0,0-1-1 0 0,-1 1 1 0 0,1 0 0 0 0,0 0-1 0 0,0-1 1 0 0,0 1-1 0 0,0 0 1 0 0,0 0 0 0 0,0-1-1 0 0,-1 1 1 0 0,1 0 0 0 0,0 0-1 0 0,0-1 1 0 0,0 1-1 0 0,-1 0 1 0 0,1 0 0 0 0,0 0-1 0 0,0 0 1 0 0,-1-1 0 0 0,1 1-1 0 0,0 0 1 0 0,0 0-1 0 0,-1 0 1 0 0,1 0 0 0 0,0 0-1 0 0,0 0 1 0 0,-1 0 0 0 0,-3 3 139 0 0,0 1 1 0 0,1 0 0 0 0,-1 1 0 0 0,1-1 0 0 0,0 1 0 0 0,0-1 0 0 0,1 1 0 0 0,-1 0 0 0 0,1 0-1 0 0,0 0 1 0 0,1 1 0 0 0,-1-1 0 0 0,1 0 0 0 0,0 0 0 0 0,0 1 0 0 0,0 5 0 0 0,0 1-104 0 0,0 0 1 0 0,1 0 0 0 0,1 0-1 0 0,-1 0 1 0 0,2 0-1 0 0,4 19 1 0 0,-3-23-122 0 0,-1 0 1 0 0,1-1-1 0 0,1 1 0 0 0,0-1 0 0 0,0 1 1 0 0,0-1-1 0 0,1-1 0 0 0,0 1 0 0 0,0 0 1 0 0,0-1-1 0 0,10 8 0 0 0,-10-10-8 0 0,1 0-1 0 0,-1-1 1 0 0,0 1 0 0 0,1-1 0 0 0,0-1-1 0 0,0 1 1 0 0,0-1 0 0 0,0 0 0 0 0,0 0-1 0 0,0-1 1 0 0,0 1 0 0 0,1-2 0 0 0,-1 1-1 0 0,0-1 1 0 0,1 1 0 0 0,7-2-1 0 0,-9 0-1 0 0,-1 1-1 0 0,1-1 0 0 0,-1 1 1 0 0,1-2-1 0 0,-1 1 0 0 0,0 0 0 0 0,1-1 1 0 0,-1 0-1 0 0,0 0 0 0 0,0 0 0 0 0,0 0 1 0 0,0-1-1 0 0,0 1 0 0 0,-1-1 0 0 0,1 0 1 0 0,-1 0-1 0 0,0 0 0 0 0,0-1 0 0 0,0 1 1 0 0,0-1-1 0 0,-1 0 0 0 0,5-7 1 0 0,-6 9 52 0 0,-1 0-42 0 0,1-7 31 0 0,0 8-71 0 0,-1 1 0 0 0,0 0 0 0 0,0-1 0 0 0,0 1 0 0 0,0-1 0 0 0,0 1 0 0 0,0-1 0 0 0,0 1 0 0 0,0 0 0 0 0,0-1 0 0 0,0 1 0 0 0,0-1 0 0 0,0 1 0 0 0,-1-1 0 0 0,1 1 0 0 0,0 0 0 0 0,0-1 0 0 0,0 1 0 0 0,0-1 0 0 0,-1 1 0 0 0,1 0 0 0 0,0-1 0 0 0,-1 1 0 0 0,1 0 1 0 0,0-1-1 0 0,0 1 0 0 0,-1 0 0 0 0,1 0 0 0 0,0-1 0 0 0,-1 1 0 0 0,1 0 0 0 0,-1 0 0 0 0,1-1 0 0 0,0 1 0 0 0,-1 0 0 0 0,1 0 0 0 0,-1 0 0 0 0,1 0 0 0 0,0 0 0 0 0,-1 0 0 0 0,1 0 0 0 0,-1 0 0 0 0,1 0 0 0 0,-1 0 0 0 0,1 0 0 0 0,-1 0 0 0 0,1 0 0 0 0,-1 0 0 0 0,-21 8-60 0 0,17-4-187 0 0,0 1 0 0 0,0-1 0 0 0,1 1-1 0 0,-1 0 1 0 0,-5 9 0 0 0,-5 13-4850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9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9 772 0 0,'-11'8'16082'0'0,"8"-7"-14675"0"0,5 0-544 0 0,15-3-268 0 0,38-6-438 0 0,-33 4-126 0 0,0 1 1 0 0,0 2 0 0 0,0 0-1 0 0,31 3 1 0 0,-38-1-33 0 0,-10 0 25 0 0,27 2-21 0 0,-29-3 14 0 0,-2 0-17 0 0,0 0 1 0 0,0 0-1 0 0,1 0 1 0 0,-1 1-1 0 0,0-1 1 0 0,0 0 0 0 0,0 0-1 0 0,0 1 1 0 0,1-1-1 0 0,-1 0 1 0 0,0 1 0 0 0,0-1-1 0 0,0 1 1 0 0,0 0-1 0 0,0-1 1 0 0,0 1-1 0 0,0 0 1 0 0,0-1 0 0 0,0 1-1 0 0,-1 0 1 0 0,1 0-1 0 0,0 0 1 0 0,0 0 0 0 0,0 2-1 0 0,0-1-1 0 0,0 1 1 0 0,0-1-1 0 0,0 1 0 0 0,-1 0 0 0 0,1-1 0 0 0,-1 1 0 0 0,0 0 1 0 0,0-1-1 0 0,0 1 0 0 0,0 4 0 0 0,-2 7-4 0 0,-1-1 0 0 0,0 0 0 0 0,-7 18 0 0 0,9-29 6 0 0,-16 59-2 0 0,13-41-234 0 0,-2-1 0 0 0,-7 21-1 0 0,11-35-59 0 0,1-1 0 0 0,0 1-1 0 0,0 0 1 0 0,0 0 0 0 0,0 0-1 0 0,1 7 1 0 0,0 8-3890 0 0,0-14 2203 0 0,0 3 853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05.6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3 251 136 0 0,'0'0'16408'0'0,"-2"-16"-13775"0"0,24-10-1086 0 0,-21 24-1420 0 0,2-1 1 0 0,0 0 0 0 0,-1 0 0 0 0,1 0 0 0 0,0 0 1 0 0,6-4-1 0 0,3-3 25 0 0,-9 6-137 0 0,16-12-96 0 0,-18 15 72 0 0,3-1 28 0 0,0 0 0 0 0,0 0-1 0 0,0 0 1 0 0,0-1 0 0 0,0 1 0 0 0,6-7 0 0 0,-2 2 81 0 0,-6 6-72 0 0,2-2 2 0 0,0-1 0 0 0,0 1 0 0 0,0 0 0 0 0,1 0 1 0 0,8-3-1 0 0,2-2 1 0 0,-14 7-47 0 0,11-5 36 0 0,-6 4-14 0 0,2-1-21 0 0,26-9-17 0 0,-32 11 30 0 0,32-9 22 0 0,25 9-68 0 0,-56 1 48 0 0,13 2 23 0 0,7 1-50 0 0,-21-3 35 0 0,14 4 1 0 0,3 1-26 0 0,-17-5-13 0 0,22 14 19 0 0,-23-14 26 0 0,2 2-27 0 0,-1 0 1 0 0,1 0-1 0 0,0 0 1 0 0,-1 0-1 0 0,1 0 1 0 0,-1 0-1 0 0,3 4 1 0 0,0-1-89 0 0,-4-4 78 0 0,15 17 135 0 0,-8-11-108 0 0,-7-6 20 0 0,1 1-66 0 0,1 0 14 0 0,0 0 0 0 0,-1 1 1 0 0,1-1-1 0 0,-1 0 0 0 0,0 1 0 0 0,2 3 0 0 0,-2-4 107 0 0,-1-1 157 0 0,0-3-261 0 0,-1-1 0 0 0,1 0 0 0 0,-1 0 0 0 0,1 1 0 0 0,0-1 0 0 0,0 0-1 0 0,1 1 1 0 0,-1-1 0 0 0,0 1 0 0 0,1-1 0 0 0,-1 1 0 0 0,4-3 0 0 0,0-3 44 0 0,-4 7-27 0 0,26-27 14 0 0,6 3 9 0 0,-32 24-16 0 0,26-13 59 0 0,21-5-57 0 0,-46 18-22 0 0,21-9 4 0 0,-4 3 31 0 0,-17 7-7 0 0,10-4-4 0 0,10 0-1 0 0,-20 4-24 0 0,1-1 6 0 0,7-1 28 0 0,-7 2-10 0 0,42-1-26 0 0,-43 2 45 0 0,7 6-20 0 0,14 14-11 0 0,-22-20 113 0 0,2 3-77 0 0,0 0 1 0 0,0-1-1 0 0,0 1 0 0 0,0 0 1 0 0,2 7-1 0 0,-3-8-40 0 0,13 34 37 0 0,-15-36-5 0 0,4 10-30 0 0,3 4-20 0 0,-6-14 47 0 0,6 14-52 0 0,-2-6 51 0 0,-5-8-8 0 0,0-1 0 0 0,0 1-1 0 0,1-1 1 0 0,-1 1 0 0 0,0-1 0 0 0,1 1-1 0 0,-1-1 1 0 0,0 0 0 0 0,1 1-1 0 0,-1-1 1 0 0,1 0 0 0 0,-1 1-1 0 0,1-1 1 0 0,-1 0 0 0 0,1 0 0 0 0,-1 1-1 0 0,1-1 1 0 0,-1 0 0 0 0,1 0-1 0 0,-1 0 1 0 0,2 1 0 0 0,4-9-37 0 0,0-1 49 0 0,-5 8-15 0 0,8-6-5 0 0,1 0-11 0 0,0 0-1 0 0,1 1 1 0 0,13-5 0 0 0,-22 10 30 0 0,32-11-159 0 0,-25 9 133 0 0,1 0-50 0 0,0 1 1 0 0,1 0-1 0 0,13-1 1 0 0,-21 3 58 0 0,10 0 23 0 0,20-4-70 0 0,27 2 32 0 0,-57 1 0 0 0,46 10-24 0 0,-47-8 29 0 0,20 4-161 0 0,16 9-124 0 0,-37-13 273 0 0,3 0-55 0 0,0 1 68 0 0,0-1 0 0 0,0 1 0 0 0,0-1 0 0 0,0 1 0 0 0,-1 1 0 0 0,7 3 0 0 0,-9-5 15 0 0,0-1-8 0 0,0 1 0 0 0,-1-1 0 0 0,1 0 0 0 0,0 1 0 0 0,0-1 0 0 0,-1 0 0 0 0,1 1 0 0 0,0-1 0 0 0,-1 1 0 0 0,1-1 0 0 0,-1 1 1 0 0,1 0-1 0 0,-1-1 0 0 0,1 1 0 0 0,-1 0 0 0 0,1-1 0 0 0,0 2 0 0 0,17 18-11 0 0,14 11 67 0 0,-31-31-52 0 0,2 3-2393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07.4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 0 612 0 0,'-14'5'11397'0'0,"24"20"-9867"0"0,-9-21-1283 0 0,2 6 90 0 0,-1-2-38 0 0,1-1-1 0 0,-1 1 1 0 0,8 12 0 0 0,-10-19-190 0 0,0 2-54 0 0,0-1 0 0 0,0 0 1 0 0,1 1-1 0 0,-1-1 1 0 0,0 0-1 0 0,1 0 0 0 0,-1 1 1 0 0,1-1-1 0 0,1 3 1 0 0,2 7 52 0 0,-4-10-61 0 0,2 5-40 0 0,-1-5 95 0 0,0 0 0 0 0,-1 0 0 0 0,1 0 0 0 0,-1 0-1 0 0,1 1 1 0 0,-1-1 0 0 0,0 0 0 0 0,1 0 0 0 0,-1 0 0 0 0,0 0 0 0 0,0 0 0 0 0,-1 3 0 0 0,-1-4-2 0 0,1 0 1 0 0,-1-1 0 0 0,0 1-1 0 0,0 0 1 0 0,0-1 0 0 0,0 1-1 0 0,0-1 1 0 0,1 1 0 0 0,-1-1-1 0 0,0 0 1 0 0,0 0 0 0 0,0 0-1 0 0,0 0 1 0 0,-3-1 0 0 0,2 1 158 0 0,-17 1-110 0 0,-18 6 416 0 0,35-7-395 0 0,-29 0 626 0 0,29 0-636 0 0,-27-3 146 0 0,16 1-126 0 0,-39-4 148 0 0,51 6-292 0 0,-14 0-18 0 0,12 0-20 0 0,-3-1-229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08.9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7 1548 0 0,'-3'-6'8754'0'0,"7"25"-7976"0"0,1-1 0 0 0,9 24 0 0 0,0-2 106 0 0,-6-18-497 0 0,2 15 54 0 0,4 0-234 0 0,-13-36-186 0 0,4 12-432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09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2 888 0 0,'-7'4'10897'0'0,"32"-8"-10137"0"0,-22 4-668 0 0,12 0 351 0 0,-12-1-414 0 0,-1 1 1 0 0,1 0-1 0 0,0 0 1 0 0,-1 0-1 0 0,1 1 1 0 0,0-1-1 0 0,0 1 0 0 0,-1-1 1 0 0,1 1-1 0 0,-1 0 1 0 0,5 2-1 0 0,-6-2-33 0 0,1 0 19 0 0,-1 0 0 0 0,1 0-1 0 0,-1 0 1 0 0,0 0 0 0 0,0 0 0 0 0,0 1-1 0 0,0-1 1 0 0,0 1 0 0 0,0-1 0 0 0,0 1-1 0 0,0-1 1 0 0,0 1 0 0 0,0-1 0 0 0,-1 1-1 0 0,1 0 1 0 0,-1-1 0 0 0,1 5 0 0 0,-2 7 473 0 0,0 1 0 0 0,-1-1 1 0 0,0 1-1 0 0,-1-1 0 0 0,-1 0 1 0 0,-5 13-1 0 0,5-14-326 0 0,3-9-61 0 0,1 1 1 0 0,-1-1-1 0 0,1 0 0 0 0,-1 1 0 0 0,1-1 1 0 0,0 0-1 0 0,0 1 0 0 0,1-1 1 0 0,-1 1-1 0 0,1-1 0 0 0,-1 0 0 0 0,1 1 1 0 0,1 2-1 0 0,-1-4 39 0 0,6 5 547 0 0,15-2 8 0 0,-19-4-591 0 0,16-3-127 0 0,-15 2-418 0 0,1 0-1 0 0,0-1 1 0 0,0 0 0 0 0,-1 0-1 0 0,1 0 1 0 0,5-3 0 0 0,15-6-8692 0 0,-22 9 7826 0 0,2-2-3056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12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62 436 0 0,'0'0'13873'0'0,"0"0"-13794"0"0,0 0 0 0 0,-1-1-1 0 0,1 1 1 0 0,0 0 0 0 0,-1 0 0 0 0,1-1-1 0 0,0 1 1 0 0,0 0 0 0 0,0 0-1 0 0,-1-1 1 0 0,1 1 0 0 0,0 0-1 0 0,0-1 1 0 0,0 1 0 0 0,0 0 0 0 0,-1-1-1 0 0,1 1 1 0 0,0 0 0 0 0,0-1-1 0 0,0 1 1 0 0,0 0 0 0 0,0-1-1 0 0,0 0 1 0 0,5-4 24 0 0,1-1 0 0 0,-1 1 0 0 0,1 0 1 0 0,0 1-1 0 0,0-1 0 0 0,1 1 0 0 0,-1 0 0 0 0,1 1 0 0 0,0 0 0 0 0,11-4 0 0 0,-16 6-112 0 0,1 1-8 0 0,24-2-46 0 0,-24 3-1 0 0,17 12-85 0 0,-19-10 202 0 0,0 0 1 0 0,0-1 0 0 0,0 1 0 0 0,-1 0 0 0 0,1 0-1 0 0,-1 0 1 0 0,1 0 0 0 0,-1 0 0 0 0,0 0 0 0 0,0 0-1 0 0,-1-1 1 0 0,1 1 0 0 0,-1 0 0 0 0,1 0 0 0 0,-1 0-1 0 0,0 0 1 0 0,-2 4 0 0 0,-2 10 248 0 0,2-7-202 0 0,1 5-12 0 0,2-13-96 0 0,20 19 48 0 0,-8-13-30 0 0,-1-1 44 0 0,0 1 0 0 0,0 0 0 0 0,11 11 0 0 0,-20-16-42 0 0,1 0 0 0 0,-1 0 0 0 0,1 0 0 0 0,-1 0 0 0 0,0 0 0 0 0,0 0 0 0 0,0 1 0 0 0,-1-1 0 0 0,1 1 0 0 0,-1-1 0 0 0,0 1 0 0 0,0-1 0 0 0,0 1 0 0 0,-1 0 0 0 0,1 0 0 0 0,-1 3 0 0 0,0-3 18 0 0,0 0 0 0 0,-1 0 1 0 0,0-1-1 0 0,0 1 0 0 0,0 0 0 0 0,0-1 1 0 0,-1 1-1 0 0,1-1 0 0 0,-1 0 0 0 0,0 1 1 0 0,0-1-1 0 0,0 0 0 0 0,0 0 0 0 0,-1 0 1 0 0,1 0-1 0 0,-1 0 0 0 0,0-1 0 0 0,0 1 1 0 0,0-1-1 0 0,0 0 0 0 0,0 0 1 0 0,0 0-1 0 0,-1 0 0 0 0,1-1 0 0 0,0 1 1 0 0,-1-1-1 0 0,-4 1 0 0 0,6-1-215 0 0,-4 2 394 0 0,-24-1-12280 0 0,29-2 10962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0.8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4071 476 1524 0 0,'6'5'14846'0'0,"-8"-47"-12200"0"0,0 38-2608 0 0,1 0 0 0 0,-1 0 1 0 0,0 1-1 0 0,-1-1 1 0 0,1 1-1 0 0,0-1 0 0 0,-1 1 1 0 0,-3-3-1 0 0,-11-16-9 0 0,13 16-19 0 0,-1 0 0 0 0,1 0 0 0 0,-1 1 0 0 0,-1-1 0 0 0,-5-4 0 0 0,7 7 3 0 0,2 1-46 0 0,2 1 32 0 0,-2-1-1 0 0,1 1 1 0 0,0-1-1 0 0,0 1 0 0 0,0-1 1 0 0,-1 1-1 0 0,1-1 1 0 0,-1 1-1 0 0,1 0 1 0 0,-1 0-1 0 0,1 0 0 0 0,-1 0 1 0 0,-3-1-1 0 0,-11-10 0 0 0,2 0 42 0 0,13 11-57 0 0,-14-6 48 0 0,-30-15-45 0 0,43 21 36 0 0,-40-13-69 0 0,-16 3-7 0 0,55 10 67 0 0,-17-1-55 0 0,13 2 52 0 0,-6 0-53 0 0,1 0 1 0 0,-23 3-1 0 0,33-2 55 0 0,-37 28-278 0 0,36-26 247 0 0,1 0 0 0 0,-1 0 1 0 0,0 0-1 0 0,1 1 0 0 0,0-1 0 0 0,0 1 0 0 0,0-1 0 0 0,-1 5 0 0 0,2-6-3 0 0,-1-1 3 0 0,1 1 0 0 0,0-1 1 0 0,-1 1-1 0 0,1 0 1 0 0,0-1-1 0 0,0 1 0 0 0,0 0 1 0 0,0 0-1 0 0,0-1 1 0 0,0 1-1 0 0,0 0 0 0 0,0 4 1 0 0,-6 8 11 0 0,5-10-37 0 0,0-1 1 0 0,1 1-1 0 0,-1 0 0 0 0,1-1 1 0 0,0 1-1 0 0,0 0 1 0 0,-1 6-1 0 0,-3 8-78 0 0,5-15 110 0 0,-8 28-47 0 0,6-24 55 0 0,-2 11 50 0 0,4-18-41 0 0,0 1-1 0 0,0-1 0 0 0,0 0 0 0 0,0 0 1 0 0,0 0-1 0 0,0 1 0 0 0,0-1 0 0 0,0 0 1 0 0,0 0-1 0 0,0 0 0 0 0,0 1 0 0 0,0-1 1 0 0,0 0-1 0 0,-1 0 0 0 0,1 0 0 0 0,0 0 1 0 0,0 1-1 0 0,0-1 0 0 0,0 0 0 0 0,0 0 1 0 0,-1 0-1 0 0,1 0 0 0 0,0 0 0 0 0,0 1 1 0 0,0-1-1 0 0,0 0 0 0 0,-1 0 0 0 0,1 0 1 0 0,0 0-1 0 0,0 0 0 0 0,0 0 0 0 0,-1 0 0 0 0,1 0 1 0 0,0 0-1 0 0,0 0 0 0 0,-1 0 0 0 0,1 0 1 0 0,0 0-1 0 0,0 0 0 0 0,0 0 0 0 0,-1 0 1 0 0,1 0-1 0 0,0 0 0 0 0,0 0 0 0 0,0 0 1 0 0,-1 0-1 0 0,1 0 0 0 0,0 0 0 0 0,0 0 1 0 0,0-1-1 0 0,-1 1 0 0 0,1 0 0 0 0,-1-1-4 0 0,-4-10 28 0 0,2 2-20 0 0,-3-10 10 0 0,-8-20 156 0 0,13 37-135 0 0,-23-41-36 0 0,14 26-2 0 0,-1 1 1 0 0,-1 0 0 0 0,-1 0-1 0 0,0 1 1 0 0,-1 1-1 0 0,0 0 1 0 0,-1 1 0 0 0,-23-15-1 0 0,15 11-28 0 0,17 12 26 0 0,0 0 0 0 0,-1 0 0 0 0,0 1 0 0 0,-9-5 0 0 0,14 8-11 0 0,-2-1 2 0 0,1-1-1 0 0,-1 1 1 0 0,0 0 0 0 0,0 0 0 0 0,0 0 0 0 0,0 1-1 0 0,-5-2 1 0 0,3 1-34 0 0,-7-2-49 0 0,0 0 0 0 0,-1 1-1 0 0,-21-2 1 0 0,32 5 71 0 0,-20 2-168 0 0,-19 5 19 0 0,39-7 106 0 0,-16 5-208 0 0,-33 21-397 0 0,51-25 619 0 0,-31 30-503 0 0,11 14 62 0 0,20-43 434 0 0,-3 9-268 0 0,2-3 242 0 0,-2 45-93 0 0,4-51 168 0 0,-7 36 101 0 0,-41-100 28 0 0,43 54-102 0 0,0 0-1 0 0,-1 0 0 0 0,0 0 0 0 0,0 1 0 0 0,0 0 1 0 0,-16-12-1 0 0,-10-13 12 0 0,24 25 1 0 0,-1-1 1 0 0,0 1 0 0 0,0 1 0 0 0,0 0-1 0 0,-1 0 1 0 0,-13-5 0 0 0,7 2 57 0 0,14 8-53 0 0,-48-12 68 0 0,2 9 16 0 0,45 4-90 0 0,-28 4-49 0 0,29-3 17 0 0,-1-1 1 0 0,1 1-1 0 0,0 0 0 0 0,-1-1 0 0 0,1 1 0 0 0,0 0 1 0 0,0 1-1 0 0,0-1 0 0 0,0 0 0 0 0,0 1 0 0 0,0-1 1 0 0,0 1-1 0 0,-2 1 0 0 0,-5 5-40 0 0,7-7 26 0 0,-30 33-70 0 0,-28 48-171 0 0,59-81 265 0 0,-16 29-190 0 0,0 6 70 0 0,16-35 70 0 0,-14 34-59 0 0,-9 47-68 0 0,24-80 172 0 0,-10 25 599 0 0,1-41-613 0 0,9 12 14 0 0,-4-9-36 0 0,-18-66 71 0 0,14 52-48 0 0,-15-21 43 0 0,21 42-14 0 0,-1-4-2 0 0,-2 1 0 0 0,1-1 0 0 0,-1 1 1 0 0,1 1-1 0 0,-2-1 0 0 0,1 1 0 0 0,-1-1 1 0 0,0 2-1 0 0,-1-1 0 0 0,-12-8 0 0 0,18 13-5 0 0,-41-24 84 0 0,41 24-97 0 0,-12-5 10 0 0,-46-6-58 0 0,56 11 36 0 0,0 1 28 0 0,-34 0-58 0 0,34 0 41 0 0,0 0 30 0 0,-55 4-25 0 0,55-4 8 0 0,-47 9-36 0 0,5 7-64 0 0,28-3 27 0 0,15-12 35 0 0,-21 25-58 0 0,19-20 84 0 0,-17 33-3 0 0,20-38 8 0 0,-10 24-20 0 0,3-1-6 0 0,-12 33 38 0 0,20-55-13 0 0,-1 0-4 0 0,-2 4 2 0 0,3-4-2 0 0,-1-3 7 0 0,1 1 0 0 0,0 0 0 0 0,0 0 1 0 0,0 0-1 0 0,0 0 1 0 0,0 0-1 0 0,0 0 1 0 0,-1 0-1 0 0,1 0 1 0 0,0 0-1 0 0,0 0 1 0 0,0 0-1 0 0,0 0 1 0 0,0 0-1 0 0,-1 0 0 0 0,1 0 1 0 0,0 0-1 0 0,0 0 1 0 0,0 0-1 0 0,0 0 1 0 0,0 0-1 0 0,0 1 1 0 0,0-1-1 0 0,-1 0 1 0 0,1 0-1 0 0,0 0 1 0 0,0 0-1 0 0,0 0 0 0 0,0 0 1 0 0,0 0-1 0 0,0 0 1 0 0,0 0-1 0 0,0 1 1 0 0,-1-1-1 0 0,1 0 1 0 0,0 0-1 0 0,0 0 1 0 0,0 0-1 0 0,0 0 1 0 0,0 0-1 0 0,0 0 1 0 0,0 1-1 0 0,-10-25 41 0 0,-5-24-60 0 0,-1-5 129 0 0,2 10-64 0 0,14 41-35 0 0,-20-43 14 0 0,17 39-67 0 0,-1 0-1 0 0,-1 1 1 0 0,1-1 0 0 0,-1 1 0 0 0,0 1 0 0 0,0-1 0 0 0,0 1 0 0 0,-1-1-1 0 0,1 1 1 0 0,-13-6 0 0 0,-13-5-13 0 0,-33-11 0 0 0,50 21 53 0 0,12 4-27 0 0,-47-13 72 0 0,43 13-59 0 0,0 0 0 0 0,-1 1 0 0 0,1-1 0 0 0,0 1 0 0 0,-1 1 0 0 0,1-1 0 0 0,0 1 0 0 0,0 0 0 0 0,0 0 0 0 0,-10 4 0 0 0,15-4 10 0 0,-45 26-68 0 0,38-21 55 0 0,-1 1 0 0 0,1 0 1 0 0,-9 9-1 0 0,16-14 1 0 0,-27 29-59 0 0,-20 81 31 0 0,47-111 44 0 0,-8 39-80 0 0,5-31 64 0 0,-10 46 2 0 0,13-47-1 0 0,-11 24 4 0 0,11-31 49 0 0,1 7-43 0 0,0-7 10 0 0,0-8-7 0 0,0 5-8 0 0,-1 1 13 0 0,0-1 0 0 0,0 0 0 0 0,0 1 1 0 0,0-1-1 0 0,0 0 0 0 0,1 0 0 0 0,-1 0 0 0 0,1 1 0 0 0,-1-1 0 0 0,0-4 0 0 0,-1-2 43 0 0,-38-85 10 0 0,40 91-46 0 0,-31-36 0 0 0,19 27-25 0 0,-21-20 74 0 0,30 28-61 0 0,1 0 0 0 0,-1 1 0 0 0,0 0 0 0 0,-1-1 0 0 0,1 1-1 0 0,0 0 1 0 0,-1 0 0 0 0,1 1 0 0 0,-1-1 0 0 0,-5-1 0 0 0,0-1 10 0 0,-49-15-28 0 0,52 18-1 0 0,4 0 2 0 0,-68-14 31 0 0,54 14-26 0 0,0 0 0 0 0,-32 5 0 0 0,45-4 9 0 0,-39 18-51 0 0,21-7 64 0 0,20-10-19 0 0,-29 31-124 0 0,5 10 102 0 0,22-37 29 0 0,0 1-1 0 0,0 0 1 0 0,1 0 0 0 0,0 0 0 0 0,0 0 0 0 0,-2 11 0 0 0,-6 17-3 0 0,9-33 4 0 0,0 1-10 0 0,-3 13-5 0 0,5-13 15 0 0,-1 0 0 0 0,-11 29 135 0 0,5-11-163 0 0,-2 9 1188 0 0,-6-61-1159 0 0,12 21-9 0 0,0 1 0 0 0,-1-1 1 0 0,0 0-1 0 0,-9-19 0 0 0,1 1 5 0 0,10 25 17 0 0,0 1 0 0 0,0-1 0 0 0,0 0 1 0 0,0 0-1 0 0,-1 1 0 0 0,0-1 0 0 0,-2-3 0 0 0,-6-16-52 0 0,9 18 29 0 0,0-1 0 0 0,-1 1 0 0 0,0-1 0 0 0,0 1-1 0 0,-4-6 1 0 0,-1-4-28 0 0,-11-23-203 0 0,18 36 204 0 0,-16-31 8 0 0,-1-4-18 0 0,17 35 20 0 0,-29-25-137 0 0,0 7 94 0 0,27 19 77 0 0,-10-6 0 0 0,-23-6-22 0 0,32 12 34 0 0,-10-5 1 0 0,1 5-10 0 0,8 1-21 0 0,-15-4-33 0 0,6 2 56 0 0,10 2 1 0 0,0 0-22 0 0,-13-1 17 0 0,13 0-14 0 0,-1 1-9 0 0,-10 0 28 0 0,11 0-14 0 0,0 0-13 0 0,-27 2 16 0 0,28-2 10 0 0,-17 4-40 0 0,-25 1 9 0 0,41-5 16 0 0,0 1-4 0 0,-10 1-8 0 0,10-1 18 0 0,-41 24-87 0 0,38-20 79 0 0,2 0 1 0 0,-1 0-1 0 0,0 0 0 0 0,-6 12 0 0 0,10-16 0 0 0,-17 29-43 0 0,13-23 47 0 0,0 1 1 0 0,0 0-1 0 0,1 0 1 0 0,0 0-1 0 0,0 1 1 0 0,1-1-1 0 0,-5 18 0 0 0,8-24-12 0 0,-16 39-34 0 0,16-40 53 0 0,-9 36-96 0 0,-4-1 27 0 0,12-34 60 0 0,1 0 7 0 0,-2 5 2 0 0,2-5 2 0 0,-2 4-4397 0 0,4-14-1162 0 0,0-1 2886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1.9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0 940 0 0,'0'0'5694'0'0,"1"13"-3469"0"0,82 178 1533 0 0,-39-97-3061 0 0,-26-48-533 0 0,-17-44-128 0 0,16 37 1634 0 0,3-44-1637 0 0,-9-1-38 0 0,-6 3 9 0 0,0-1 0 0 0,-1 1-1 0 0,1-1 1 0 0,0 0 0 0 0,-1 0 0 0 0,0 0-1 0 0,5-6 1 0 0,3-4 0 0 0,38-24 16 0 0,3 0-29 0 0,10-1-118 0 0,-62 38 13 0 0,4-2-309 0 0,11-5-7975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3.1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12 968 0 0,'0'0'3134'0'0,"-1"-12"2019"0"0,4 19-4872 0 0,0 0 1 0 0,-1 0-1 0 0,0 0 1 0 0,0 1-1 0 0,0-1 0 0 0,-1 0 1 0 0,-1 1-1 0 0,1-1 1 0 0,-1 1-1 0 0,-1 8 1 0 0,4 33 562 0 0,9 31-550 0 0,-12-78-352 0 0,2 8 26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4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7 180 0 0,'0'0'4084'0'0,"20"-2"-677"0"0,11-1-1984 0 0,-28 3-1065 0 0,0 0-26 0 0,4-1-187 0 0,-1 1 0 0 0,1 0-1 0 0,0 0 1 0 0,0 0-1 0 0,-1 1 1 0 0,1 0 0 0 0,-1 1-1 0 0,1-1 1 0 0,-1 1 0 0 0,1 0-1 0 0,-1 1 1 0 0,0 0 0 0 0,0 0-1 0 0,0 0 1 0 0,0 0 0 0 0,-1 1-1 0 0,0 0 1 0 0,8 7-1 0 0,-10-8-79 0 0,-1 0-1 0 0,0 0 0 0 0,0 1 0 0 0,0-1 0 0 0,0 0 1 0 0,-1 0-1 0 0,1 1 0 0 0,-1-1 0 0 0,0 1 0 0 0,0 0 0 0 0,0-1 1 0 0,0 1-1 0 0,-1 0 0 0 0,1-1 0 0 0,-1 1 0 0 0,0 0 1 0 0,0-1-1 0 0,-1 7 0 0 0,-1-3 240 0 0,1 1-1 0 0,-1-1 1 0 0,-1 1 0 0 0,1-1 0 0 0,-1 0-1 0 0,0 0 1 0 0,-1 0 0 0 0,-6 9 0 0 0,9-15-60 0 0,-1 6 171 0 0,1-7-358 0 0,1 1 1 0 0,-1 0-1 0 0,1 0 0 0 0,-1 0 1 0 0,1-1-1 0 0,-1 1 0 0 0,1 0 1 0 0,0 0-1 0 0,-1 0 0 0 0,1 0 1 0 0,0 0-1 0 0,0 0 0 0 0,0 0 1 0 0,0 0-1 0 0,0 0 0 0 0,-1 0 1 0 0,2-1-1 0 0,-1 1 0 0 0,0 0 1 0 0,0 0-1 0 0,0 0 0 0 0,0 0 1 0 0,1 0-1 0 0,-1 0 0 0 0,0 0 1 0 0,1 0-1 0 0,0 1 0 0 0,3 0 44 0 0,0 1-1 0 0,-1-2 0 0 0,1 1 0 0 0,1 0 1 0 0,-1-1-1 0 0,0 1 0 0 0,0-1 1 0 0,1-1-1 0 0,-1 1 0 0 0,0 0 0 0 0,1-1 1 0 0,7 0-1 0 0,62-10-2916 0 0,-27 3-7127 0 0,-34 5 5052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5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66 24 0 0,'0'0'8741'0'0,"-10"-7"-5252"0"0,19 0-3227 0 0,0 0 0 0 0,0 0 0 0 0,1 1 0 0 0,0 0 0 0 0,0 1 0 0 0,0 0 0 0 0,1 0 1 0 0,11-3-1 0 0,-19 8-258 0 0,-3 0-4 0 0,0 0-1 0 0,0 0 1 0 0,1 0 0 0 0,-1 1-1 0 0,0-1 1 0 0,1 0-1 0 0,-1 0 1 0 0,0 0-1 0 0,1 0 1 0 0,-1 0 0 0 0,0 0-1 0 0,1 0 1 0 0,-1 0-1 0 0,0 0 1 0 0,1 0-1 0 0,-1 0 1 0 0,1 0 0 0 0,-1 0-1 0 0,0 0 1 0 0,1 0-1 0 0,-1 0 1 0 0,0 0 0 0 0,1 0-1 0 0,-1 0 1 0 0,0-1-1 0 0,1 1 1 0 0,-1 0-1 0 0,1-1 5 0 0,0 1 1 0 0,0 0-1 0 0,0-1 0 0 0,-1 1 0 0 0,1 0 0 0 0,0 0 0 0 0,0 0 0 0 0,0 0 0 0 0,-1 0 1 0 0,1 0-1 0 0,0 0 0 0 0,0 0 0 0 0,0 0 0 0 0,0 0 0 0 0,0 0 0 0 0,1 1 0 0 0,0-1 4 0 0,-1 0-6 0 0,1 0 0 0 0,-1 1 0 0 0,1-1 0 0 0,-1 0 0 0 0,0 1 0 0 0,1 0 0 0 0,-1-1 0 0 0,0 1 0 0 0,0 0 0 0 0,1-1 0 0 0,-1 1 0 0 0,0 0 0 0 0,0 0 0 0 0,0 0 0 0 0,0 0-1 0 0,0 0 1 0 0,0 0 0 0 0,0 0 0 0 0,0 0 0 0 0,0 1 0 0 0,-1-1 0 0 0,1 0 0 0 0,0 0 0 0 0,0 3 0 0 0,2-1 7 0 0,0 1-2 0 0,-1 19 28 0 0,-4 45 722 0 0,2-66-742 0 0,0 1-9 0 0,0-1 1 0 0,-1 1 0 0 0,1 0-1 0 0,0-1 1 0 0,0 1 0 0 0,0-1-1 0 0,1 1 1 0 0,-1-1 0 0 0,1 1-1 0 0,-1 0 1 0 0,1-1 0 0 0,1 4-1 0 0,49 18 4 0 0,-18-10 30 0 0,-32-13-35 0 0,0 0 0 0 0,0 0 0 0 0,1 0 0 0 0,-1 0 0 0 0,0 0 0 0 0,0 0 0 0 0,0 0 0 0 0,0 1 0 0 0,0-1 0 0 0,0 0 0 0 0,0 0 0 0 0,-1 1 0 0 0,1-1 0 0 0,0 1 0 0 0,-1-1 0 0 0,1 1 0 0 0,-1-1-1 0 0,1 1 1 0 0,-1-1 0 0 0,0 1 0 0 0,0-1 0 0 0,1 1 0 0 0,-1-1 0 0 0,0 1 0 0 0,-1-1 0 0 0,1 1 0 0 0,0 0 0 0 0,-1 1 0 0 0,0 2 45 0 0,0 0 0 0 0,0 0 0 0 0,-1-1 1 0 0,0 1-1 0 0,0 0 0 0 0,-4 6 0 0 0,4-8-54 0 0,0-1-1 0 0,0 1 1 0 0,0-1 0 0 0,0 1-1 0 0,-1-1 1 0 0,1 0 0 0 0,-1 0-1 0 0,1 0 1 0 0,-1 0 0 0 0,0 0-1 0 0,0-1 1 0 0,0 1 0 0 0,0-1-1 0 0,0 0 1 0 0,0 0-1 0 0,0 0 1 0 0,0 0 0 0 0,0 0-1 0 0,-4 0 1 0 0,-5-1-1313 0 0,-1 1 0 0 0,1-2 0 0 0,-23-3 0 0 0,8 1-4154 0 0,12 1 2515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6.2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1912 0 0,'0'0'7069'0'0,"-6"9"-5160"0"0,13 15-695 0 0,0-1-1 0 0,2 0 0 0 0,0-1 1 0 0,24 39-1 0 0,-33-60-1183 0 0,0 0-1 0 0,1 0 1 0 0,-1 0 0 0 0,1 0 0 0 0,-1 0 0 0 0,1 0-1 0 0,-1-1 1 0 0,1 1 0 0 0,0 0 0 0 0,-1 0 0 0 0,1 0-1 0 0,0-1 1 0 0,0 1 0 0 0,0 0 0 0 0,0-1 0 0 0,-1 1-1 0 0,1 0 1 0 0,0-1 0 0 0,0 1 0 0 0,0-1 0 0 0,0 0-1 0 0,0 1 1 0 0,0-1 0 0 0,0 0 0 0 0,1 0 0 0 0,-1 1-1 0 0,0-1 1 0 0,0 0 0 0 0,0 0 0 0 0,0 0 0 0 0,0 0-1 0 0,0-1 1 0 0,0 1 0 0 0,0 0 0 0 0,0 0 0 0 0,0-1-1 0 0,0 1 1 0 0,0 0 0 0 0,0-1 0 0 0,0 1 0 0 0,0-1-1 0 0,0 1 1 0 0,0-1 0 0 0,1 0 0 0 0,3-4 30 0 0,1 0 0 0 0,-1 0-1 0 0,0-1 1 0 0,-1 0 0 0 0,6-7 0 0 0,-3 3 77 0 0,34-42-170 0 0,-39 51 52 0 0,-2 0-21 0 0,1 1 0 0 0,0-1 0 0 0,0 1 0 0 0,-1-1 0 0 0,1 1 0 0 0,0 0 0 0 0,0-1 0 0 0,0 1 0 0 0,0 0 0 0 0,0 0 0 0 0,0-1 0 0 0,0 1 0 0 0,-1 0 0 0 0,1 0 0 0 0,1 0 0 0 0,1 2 4 0 0,0 0-1 0 0,-1 0 1 0 0,1 0-1 0 0,-1 0 0 0 0,0 0 1 0 0,0 0-1 0 0,0 1 0 0 0,0-1 1 0 0,0 1-1 0 0,0-1 1 0 0,-1 1-1 0 0,1 0 0 0 0,-1 0 1 0 0,0-1-1 0 0,2 6 1 0 0,11 54 8 0 0,-13-50-26 0 0,1-1 1 0 0,1 0-1 0 0,5 17 1 0 0,3 25-510 0 0,-11-51 303 0 0,4 4 135 0 0,-4 19-11740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7.0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1 888 0 0,'0'0'5187'0'0,"-21"-1"37"0"0,20 2-4787 0 0,-9 31 1204 0 0,14-16-1544 0 0,1-1 1 0 0,0 0-1 0 0,1 0 1 0 0,1 0-1 0 0,1 0 1 0 0,0-1-1 0 0,1-1 1 0 0,20 26-1 0 0,-3-3 14 0 0,-3 1 683 0 0,-22-35-743 0 0,0 0 0 0 0,0 1 0 0 0,0-1 0 0 0,0 0 0 0 0,-1 0 1 0 0,1 1-1 0 0,-1-1 0 0 0,1 0 0 0 0,-1 1 0 0 0,0-1 0 0 0,0 1 1 0 0,0-1-1 0 0,0 0 0 0 0,-1 5 0 0 0,0-5-14 0 0,-33 12-2345 0 0,31-13 1648 0 0,-26-14-5263 0 0,21 5 3742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7.4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71 1220 0 0,'0'0'1446'0'0,"6"-11"3178"0"0,35-6-1151 0 0,34 2-2370 0 0,-31 7-1431 0 0,36-11-6518 0 0,-76 18 4558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8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 7 1620 0 0,'0'0'3801'0'0,"0"-1"-3675"0"0,0 1-1 0 0,0 0 1 0 0,0 0 0 0 0,0-1-1 0 0,-1 1 1 0 0,1 0 0 0 0,0 0-1 0 0,0-1 1 0 0,0 1-1 0 0,0 0 1 0 0,0 0 0 0 0,0-1-1 0 0,-1 1 1 0 0,1 0 0 0 0,0 0-1 0 0,0-1 1 0 0,0 1-1 0 0,-1 0 1 0 0,1 0 0 0 0,0 0-1 0 0,0 0 1 0 0,-1-1 0 0 0,1 1-1 0 0,0 0 1 0 0,0 0-1 0 0,-1 0 1 0 0,1 0 0 0 0,0 0-1 0 0,0 0 1 0 0,-1 0 0 0 0,-3 3 139 0 0,0 1 1 0 0,1 0 0 0 0,-1 1 0 0 0,1-1 0 0 0,0 1 0 0 0,0-1 0 0 0,1 1 0 0 0,-1 0 0 0 0,1 0-1 0 0,0 0 1 0 0,1 1 0 0 0,-1-1 0 0 0,1 0 0 0 0,0 0 0 0 0,0 1 0 0 0,0 5 0 0 0,0 1-104 0 0,0 0 1 0 0,1 0 0 0 0,1 0-1 0 0,-1 0 1 0 0,2 0-1 0 0,4 19 1 0 0,-3-23-122 0 0,-1 0 1 0 0,1-1-1 0 0,1 1 0 0 0,0-1 0 0 0,0 1 1 0 0,0-1-1 0 0,1-1 0 0 0,0 1 0 0 0,0 0 1 0 0,0-1-1 0 0,10 8 0 0 0,-10-10-8 0 0,1 0-1 0 0,-1-1 1 0 0,0 1 0 0 0,1-1 0 0 0,0-1-1 0 0,0 1 1 0 0,0-1 0 0 0,0 0 0 0 0,0 0-1 0 0,0-1 1 0 0,0 1 0 0 0,1-2 0 0 0,-1 1-1 0 0,0-1 1 0 0,1 1 0 0 0,7-2-1 0 0,-9 0-1 0 0,-1 1-1 0 0,1-1 0 0 0,-1 1 1 0 0,1-2-1 0 0,-1 1 0 0 0,0 0 0 0 0,1-1 1 0 0,-1 0-1 0 0,0 0 0 0 0,0 0 0 0 0,0 0 1 0 0,0-1-1 0 0,0 1 0 0 0,-1-1 0 0 0,1 0 1 0 0,-1 0-1 0 0,0 0 0 0 0,0-1 0 0 0,0 1 1 0 0,0-1-1 0 0,-1 0 0 0 0,5-7 1 0 0,-6 9 52 0 0,-1 0-42 0 0,1-7 31 0 0,0 8-71 0 0,-1 1 0 0 0,0 0 0 0 0,0-1 0 0 0,0 1 0 0 0,0-1 0 0 0,0 1 0 0 0,0-1 0 0 0,0 1 0 0 0,0 0 0 0 0,0-1 0 0 0,0 1 0 0 0,0-1 0 0 0,0 1 0 0 0,-1-1 0 0 0,1 1 0 0 0,0 0 0 0 0,0-1 0 0 0,0 1 0 0 0,0-1 0 0 0,-1 1 0 0 0,1 0 0 0 0,0-1 0 0 0,-1 1 0 0 0,1 0 1 0 0,0-1-1 0 0,0 1 0 0 0,-1 0 0 0 0,1 0 0 0 0,0-1 0 0 0,-1 1 0 0 0,1 0 0 0 0,-1 0 0 0 0,1-1 0 0 0,0 1 0 0 0,-1 0 0 0 0,1 0 0 0 0,-1 0 0 0 0,1 0 0 0 0,0 0 0 0 0,-1 0 0 0 0,1 0 0 0 0,-1 0 0 0 0,1 0 0 0 0,-1 0 0 0 0,1 0 0 0 0,-1 0 0 0 0,1 0 0 0 0,-1 0 0 0 0,-21 8-60 0 0,17-4-187 0 0,0 1 0 0 0,0-1 0 0 0,1 1-1 0 0,-1 0 1 0 0,-5 9 0 0 0,-5 13-4850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23T19:27:29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9 772 0 0,'-11'8'16082'0'0,"8"-7"-14675"0"0,5 0-544 0 0,15-3-268 0 0,38-6-438 0 0,-33 4-126 0 0,0 1 1 0 0,0 2 0 0 0,0 0-1 0 0,31 3 1 0 0,-38-1-33 0 0,-10 0 25 0 0,27 2-21 0 0,-29-3 14 0 0,-2 0-17 0 0,0 0 1 0 0,0 0-1 0 0,1 0 1 0 0,-1 1-1 0 0,0-1 1 0 0,0 0 0 0 0,0 0-1 0 0,0 1 1 0 0,1-1-1 0 0,-1 0 1 0 0,0 1 0 0 0,0-1-1 0 0,0 1 1 0 0,0 0-1 0 0,0-1 1 0 0,0 1-1 0 0,0 0 1 0 0,0-1 0 0 0,0 1-1 0 0,-1 0 1 0 0,1 0-1 0 0,0 0 1 0 0,0 0 0 0 0,0 2-1 0 0,0-1-1 0 0,0 1 1 0 0,0-1-1 0 0,0 1 0 0 0,-1 0 0 0 0,1-1 0 0 0,-1 1 0 0 0,0 0 1 0 0,0-1-1 0 0,0 1 0 0 0,0 4 0 0 0,-2 7-4 0 0,-1-1 0 0 0,0 0 0 0 0,-7 18 0 0 0,9-29 6 0 0,-16 59-2 0 0,13-41-234 0 0,-2-1 0 0 0,-7 21-1 0 0,11-35-59 0 0,1-1 0 0 0,0 1-1 0 0,0 0 1 0 0,0 0 0 0 0,0 0-1 0 0,1 7 1 0 0,0 8-3890 0 0,0-14 2203 0 0,0 3 853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4BE18-AD8B-4675-A98D-F8CF75DADDE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52597-70CB-47C8-9EB9-70BBD260C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63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what ions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2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groups (columns) and periods (rows)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40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Explain groups (columns) and periods (rows)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187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groups (columns) and periods (rows)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02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expand these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10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energy levels, explain valence vs core, ions/charges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78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expand these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72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original slide I showed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41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include charges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2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predicted charges. Also, explain transition metals and variable charges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594A-EB95-5534-AD77-0D2AF5AB6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D10A2-191C-1649-1440-45559DF2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6CB0-0B30-513D-AB7E-26FAB8AB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AE02A-45F7-56C6-1B48-84993771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368F-D4B1-787F-7AD3-DE1F57D3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5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A254-FAFD-8311-4BA6-EC7B938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466148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0618-51C6-9A72-9D1D-8128AD9E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866D6-8A71-2385-08E8-30804350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885B4-A620-677B-4BC1-37185C5E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6DC22-A123-75D1-AF46-29C8EAF5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6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306F-8579-F6EB-9905-0B449776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980E3-E744-9730-726E-CE2FB74D7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8711F-2F06-11B7-CF76-F2B3CB7D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FD984-FBFF-3768-17DA-B5EE27E8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0D26-0273-ACB1-0F5D-605D78F3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8AFA-8248-A9E4-5498-E8EFEF2F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8663-46D1-4A76-8C1D-1176E51C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E59E2-BAFA-E6C5-D290-7AFA200EC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C756B-A686-77B3-0F8C-94DA12FE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0F77F-FE5F-F6F8-FA0F-4D675714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5C1BD-FEE3-013B-13BC-43D7889B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1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C4D3-D4BC-461A-0628-AEEE7FAA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C5EF9-9CB3-D34E-9EE5-41C2466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3F0B3-D6A3-9518-FC62-5F9E40D4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8A06F-4EC0-C411-1001-6DC60E8762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74916-C243-7D4A-1326-A658C949D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68C43-17F2-2707-EB63-9C5CBD66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65838-2649-EAF7-41CF-49B3F816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8E56-C107-4A72-66DE-4FB06E2F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2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B6C3-F659-0B12-44B4-5CBE069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3203-A561-49DC-AFA3-11AA6ED4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9098D-5350-845B-CD6B-5F5CF81F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C3628-6BE0-E95A-CF91-BF8E231A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501BA-D59F-A85D-0359-9A0A06E2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53B24-8009-2C5E-DDD1-FC321FB5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2549A-5A5C-C505-EDD3-0AF916B7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8E916-57A5-AF05-33AC-8705DDA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8CC0-50F0-5A67-DC48-CBD9DC55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79D6-D1C8-4813-3F7B-759E38CB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69681-1984-CA86-1411-82815486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00C09-E056-6A74-CF90-7BF47BDE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B5037-9879-CC6F-0014-9A13A994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5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6B03-0B24-9EE0-A84D-73EC8E69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EAE95-D23C-ED79-A494-0E9A522B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F5E1F-5EB9-ABD6-40D4-29FFA491B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9D0DB-58B3-944E-1298-2F79AC3A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BFF71-43B2-3CE4-1579-C199BD45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28BB4-7900-A9E3-9E21-1BD969E7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8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6612-E6C6-E78F-EFEC-26EBBD14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B890F-EE32-29FE-4E21-5876F6B5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C789-B8F7-3448-E0B8-E309EB98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ECC27-3C9F-8B12-856D-710335FB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D432-5F3C-93AB-2F57-DA2F25AC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477FF3-91ED-1C9A-89EC-A148893F8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57661-3E20-D856-097F-C536AFE90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07836-5EB1-A4BD-8482-993509AC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330E6-20D6-5079-EA49-2EF58F7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5A2BB-4782-2375-BAA3-2136D5F1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9F59DF-F383-3511-446B-F4D12F69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5F499-87A1-B776-590D-7AB146837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77090-A984-3826-856B-AD01D83C3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67EF1-8BF3-47E9-B752-0E4610C3FD9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727FF-E2CA-D175-C047-9896167C5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FE93B-81F3-D600-BB65-BF7386AB7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1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340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290.png"/><Relationship Id="rId21" Type="http://schemas.openxmlformats.org/officeDocument/2006/relationships/image" Target="../media/image380.png"/><Relationship Id="rId7" Type="http://schemas.openxmlformats.org/officeDocument/2006/relationships/image" Target="../media/image310.png"/><Relationship Id="rId12" Type="http://schemas.openxmlformats.org/officeDocument/2006/relationships/customXml" Target="../ink/ink6.xml"/><Relationship Id="rId17" Type="http://schemas.openxmlformats.org/officeDocument/2006/relationships/image" Target="../media/image360.png"/><Relationship Id="rId25" Type="http://schemas.openxmlformats.org/officeDocument/2006/relationships/image" Target="../media/image400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330.png"/><Relationship Id="rId24" Type="http://schemas.openxmlformats.org/officeDocument/2006/relationships/customXml" Target="../ink/ink12.xml"/><Relationship Id="rId5" Type="http://schemas.openxmlformats.org/officeDocument/2006/relationships/image" Target="../media/image300.png"/><Relationship Id="rId15" Type="http://schemas.openxmlformats.org/officeDocument/2006/relationships/image" Target="../media/image350.png"/><Relationship Id="rId23" Type="http://schemas.openxmlformats.org/officeDocument/2006/relationships/image" Target="../media/image390.png"/><Relationship Id="rId28" Type="http://schemas.openxmlformats.org/officeDocument/2006/relationships/customXml" Target="../ink/ink14.xml"/><Relationship Id="rId10" Type="http://schemas.openxmlformats.org/officeDocument/2006/relationships/customXml" Target="../ink/ink5.xml"/><Relationship Id="rId19" Type="http://schemas.openxmlformats.org/officeDocument/2006/relationships/image" Target="../media/image370.png"/><Relationship Id="rId31" Type="http://schemas.openxmlformats.org/officeDocument/2006/relationships/image" Target="../media/image430.png"/><Relationship Id="rId4" Type="http://schemas.openxmlformats.org/officeDocument/2006/relationships/customXml" Target="../ink/ink2.xml"/><Relationship Id="rId9" Type="http://schemas.openxmlformats.org/officeDocument/2006/relationships/image" Target="../media/image320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410.png"/><Relationship Id="rId30" Type="http://schemas.openxmlformats.org/officeDocument/2006/relationships/customXml" Target="../ink/ink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.xml"/><Relationship Id="rId13" Type="http://schemas.openxmlformats.org/officeDocument/2006/relationships/image" Target="../media/image340.png"/><Relationship Id="rId18" Type="http://schemas.openxmlformats.org/officeDocument/2006/relationships/customXml" Target="../ink/ink24.xml"/><Relationship Id="rId26" Type="http://schemas.openxmlformats.org/officeDocument/2006/relationships/customXml" Target="../ink/ink28.xml"/><Relationship Id="rId3" Type="http://schemas.openxmlformats.org/officeDocument/2006/relationships/image" Target="../media/image440.png"/><Relationship Id="rId21" Type="http://schemas.openxmlformats.org/officeDocument/2006/relationships/image" Target="../media/image380.png"/><Relationship Id="rId7" Type="http://schemas.openxmlformats.org/officeDocument/2006/relationships/image" Target="../media/image460.png"/><Relationship Id="rId12" Type="http://schemas.openxmlformats.org/officeDocument/2006/relationships/customXml" Target="../ink/ink21.xml"/><Relationship Id="rId17" Type="http://schemas.openxmlformats.org/officeDocument/2006/relationships/image" Target="../media/image360.png"/><Relationship Id="rId25" Type="http://schemas.openxmlformats.org/officeDocument/2006/relationships/image" Target="../media/image400.png"/><Relationship Id="rId2" Type="http://schemas.openxmlformats.org/officeDocument/2006/relationships/customXml" Target="../ink/ink16.xml"/><Relationship Id="rId16" Type="http://schemas.openxmlformats.org/officeDocument/2006/relationships/customXml" Target="../ink/ink23.xml"/><Relationship Id="rId20" Type="http://schemas.openxmlformats.org/officeDocument/2006/relationships/customXml" Target="../ink/ink25.xml"/><Relationship Id="rId29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11" Type="http://schemas.openxmlformats.org/officeDocument/2006/relationships/image" Target="../media/image480.png"/><Relationship Id="rId24" Type="http://schemas.openxmlformats.org/officeDocument/2006/relationships/customXml" Target="../ink/ink27.xml"/><Relationship Id="rId5" Type="http://schemas.openxmlformats.org/officeDocument/2006/relationships/image" Target="../media/image450.png"/><Relationship Id="rId15" Type="http://schemas.openxmlformats.org/officeDocument/2006/relationships/image" Target="../media/image350.png"/><Relationship Id="rId23" Type="http://schemas.openxmlformats.org/officeDocument/2006/relationships/image" Target="../media/image390.png"/><Relationship Id="rId28" Type="http://schemas.openxmlformats.org/officeDocument/2006/relationships/customXml" Target="../ink/ink29.xml"/><Relationship Id="rId10" Type="http://schemas.openxmlformats.org/officeDocument/2006/relationships/customXml" Target="../ink/ink20.xml"/><Relationship Id="rId19" Type="http://schemas.openxmlformats.org/officeDocument/2006/relationships/image" Target="../media/image370.png"/><Relationship Id="rId31" Type="http://schemas.openxmlformats.org/officeDocument/2006/relationships/image" Target="../media/image430.png"/><Relationship Id="rId4" Type="http://schemas.openxmlformats.org/officeDocument/2006/relationships/customXml" Target="../ink/ink17.xml"/><Relationship Id="rId9" Type="http://schemas.openxmlformats.org/officeDocument/2006/relationships/image" Target="../media/image470.png"/><Relationship Id="rId14" Type="http://schemas.openxmlformats.org/officeDocument/2006/relationships/customXml" Target="../ink/ink22.xml"/><Relationship Id="rId22" Type="http://schemas.openxmlformats.org/officeDocument/2006/relationships/customXml" Target="../ink/ink26.xml"/><Relationship Id="rId27" Type="http://schemas.openxmlformats.org/officeDocument/2006/relationships/image" Target="../media/image410.png"/><Relationship Id="rId30" Type="http://schemas.openxmlformats.org/officeDocument/2006/relationships/customXml" Target="../ink/ink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545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CAFA77-6EA3-9C00-9771-97442EEB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722" y="36807"/>
            <a:ext cx="6454590" cy="6569336"/>
          </a:xfrm>
          <a:prstGeom prst="rect">
            <a:avLst/>
          </a:prstGeom>
        </p:spPr>
      </p:pic>
      <p:pic>
        <p:nvPicPr>
          <p:cNvPr id="17" name="Picture 16" descr="A person in a garment&#10;&#10;Description automatically generated">
            <a:extLst>
              <a:ext uri="{FF2B5EF4-FFF2-40B4-BE49-F238E27FC236}">
                <a16:creationId xmlns:a16="http://schemas.microsoft.com/office/drawing/2014/main" id="{89684D9C-13C9-073C-4A1D-080CC5C45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990" y="470647"/>
            <a:ext cx="4115461" cy="5205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2C6B4B-D9B3-786A-7A69-7EA9327F464D}"/>
              </a:ext>
            </a:extLst>
          </p:cNvPr>
          <p:cNvSpPr txBox="1"/>
          <p:nvPr/>
        </p:nvSpPr>
        <p:spPr>
          <a:xfrm>
            <a:off x="5961530" y="673690"/>
            <a:ext cx="5725645" cy="530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Chem 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With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     Com</a:t>
            </a:r>
          </a:p>
        </p:txBody>
      </p:sp>
    </p:spTree>
    <p:extLst>
      <p:ext uri="{BB962C8B-B14F-4D97-AF65-F5344CB8AC3E}">
        <p14:creationId xmlns:p14="http://schemas.microsoft.com/office/powerpoint/2010/main" val="4127687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Ions, Periodic Properties, and Moles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2.3 (Atomic Structure and Symbolism)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3.6 (The Periodic Table)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3.7 (Ionic and Molecular Compounds)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2.4 (Chemical Formulas)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Appendix B (Essential Mathematics)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28667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2.3 (Atomic Structure and Symbolism)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3.6 (The Periodic Table)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3.7 (Ionic and Molecular Compounds)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90152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C836F-6B31-3C8B-2CD4-C61C41395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D036A-1B33-6A39-3F94-9E390B755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876" y="3667862"/>
            <a:ext cx="10515600" cy="2838846"/>
          </a:xfrm>
        </p:spPr>
        <p:txBody>
          <a:bodyPr>
            <a:normAutofit/>
          </a:bodyPr>
          <a:lstStyle/>
          <a:p>
            <a:r>
              <a:rPr lang="en-US" dirty="0"/>
              <a:t>Neutral Atoms: protons (+) = electrons (-)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893E19-82BC-A67D-ECE4-5FBFD8FC4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876" y="590154"/>
            <a:ext cx="9993120" cy="2838846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89F837F8-FA96-0022-2E83-2E6A8880C0A4}"/>
              </a:ext>
            </a:extLst>
          </p:cNvPr>
          <p:cNvSpPr txBox="1"/>
          <p:nvPr/>
        </p:nvSpPr>
        <p:spPr>
          <a:xfrm>
            <a:off x="267855" y="6494189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2.3</a:t>
            </a:r>
          </a:p>
        </p:txBody>
      </p:sp>
    </p:spTree>
    <p:extLst>
      <p:ext uri="{BB962C8B-B14F-4D97-AF65-F5344CB8AC3E}">
        <p14:creationId xmlns:p14="http://schemas.microsoft.com/office/powerpoint/2010/main" val="1505147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FA028-A444-F5A5-D31A-09AC3A39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</a:t>
            </a:r>
          </a:p>
        </p:txBody>
      </p:sp>
      <p:pic>
        <p:nvPicPr>
          <p:cNvPr id="12" name="Picture 11" descr="A periodic table of elements&#10;&#10;Description automatically generated">
            <a:extLst>
              <a:ext uri="{FF2B5EF4-FFF2-40B4-BE49-F238E27FC236}">
                <a16:creationId xmlns:a16="http://schemas.microsoft.com/office/drawing/2014/main" id="{265EBD07-1B69-DAC5-E846-D5298DDE70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59"/>
          <a:stretch/>
        </p:blipFill>
        <p:spPr>
          <a:xfrm>
            <a:off x="160911" y="602673"/>
            <a:ext cx="11948864" cy="3664527"/>
          </a:xfrm>
          <a:prstGeom prst="rect">
            <a:avLst/>
          </a:prstGeom>
        </p:spPr>
      </p:pic>
      <p:pic>
        <p:nvPicPr>
          <p:cNvPr id="3" name="Picture 2" descr="A periodic table of elements&#10;&#10;Description automatically generated">
            <a:extLst>
              <a:ext uri="{FF2B5EF4-FFF2-40B4-BE49-F238E27FC236}">
                <a16:creationId xmlns:a16="http://schemas.microsoft.com/office/drawing/2014/main" id="{48DD74AC-674B-7A34-B56E-CCEDC9372D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2"/>
          <a:stretch/>
        </p:blipFill>
        <p:spPr>
          <a:xfrm>
            <a:off x="2096875" y="4395019"/>
            <a:ext cx="7671474" cy="1230159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53F9CA5-2DCA-D93A-2CBD-A9CC5C841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876" y="5938684"/>
            <a:ext cx="10515600" cy="568024"/>
          </a:xfrm>
        </p:spPr>
        <p:txBody>
          <a:bodyPr>
            <a:normAutofit/>
          </a:bodyPr>
          <a:lstStyle/>
          <a:p>
            <a:r>
              <a:rPr lang="en-US" dirty="0"/>
              <a:t>Neutral Atoms: protons (+) = electrons (-)</a:t>
            </a:r>
          </a:p>
          <a:p>
            <a:endParaRPr lang="en-US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9F837F8-FA96-0022-2E83-2E6A8880C0A4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3.6</a:t>
            </a:r>
          </a:p>
        </p:txBody>
      </p:sp>
    </p:spTree>
    <p:extLst>
      <p:ext uri="{BB962C8B-B14F-4D97-AF65-F5344CB8AC3E}">
        <p14:creationId xmlns:p14="http://schemas.microsoft.com/office/powerpoint/2010/main" val="1860560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3907-08E8-B942-1032-99F19846D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52B24-B55F-4E94-E09A-5A54C3D72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715313-064C-8F38-E451-CA3497F46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572" y="875242"/>
            <a:ext cx="8992855" cy="4143953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4ECEF2FA-9282-D250-B7ED-459D26CFC26A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3.7</a:t>
            </a:r>
          </a:p>
        </p:txBody>
      </p:sp>
    </p:spTree>
    <p:extLst>
      <p:ext uri="{BB962C8B-B14F-4D97-AF65-F5344CB8AC3E}">
        <p14:creationId xmlns:p14="http://schemas.microsoft.com/office/powerpoint/2010/main" val="2640828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C836F-6B31-3C8B-2CD4-C61C41395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D036A-1B33-6A39-3F94-9E390B755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876" y="3667862"/>
            <a:ext cx="10515600" cy="2838846"/>
          </a:xfrm>
        </p:spPr>
        <p:txBody>
          <a:bodyPr>
            <a:normAutofit/>
          </a:bodyPr>
          <a:lstStyle/>
          <a:p>
            <a:r>
              <a:rPr lang="en-US" dirty="0"/>
              <a:t>Neutral Atoms: protons (+) = electrons (-)</a:t>
            </a:r>
          </a:p>
          <a:p>
            <a:endParaRPr lang="en-US" dirty="0"/>
          </a:p>
          <a:p>
            <a:r>
              <a:rPr lang="en-US" dirty="0"/>
              <a:t>Cations (+)</a:t>
            </a:r>
          </a:p>
          <a:p>
            <a:endParaRPr lang="en-US" dirty="0"/>
          </a:p>
          <a:p>
            <a:r>
              <a:rPr lang="en-US" dirty="0"/>
              <a:t>Anions (-)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893E19-82BC-A67D-ECE4-5FBFD8FC4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6" y="590154"/>
            <a:ext cx="9993120" cy="2838846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276B901D-7EB7-E9A4-973A-0BB1CA291C0D}"/>
              </a:ext>
            </a:extLst>
          </p:cNvPr>
          <p:cNvSpPr txBox="1"/>
          <p:nvPr/>
        </p:nvSpPr>
        <p:spPr>
          <a:xfrm>
            <a:off x="267855" y="6494189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2.3</a:t>
            </a:r>
          </a:p>
        </p:txBody>
      </p:sp>
    </p:spTree>
    <p:extLst>
      <p:ext uri="{BB962C8B-B14F-4D97-AF65-F5344CB8AC3E}">
        <p14:creationId xmlns:p14="http://schemas.microsoft.com/office/powerpoint/2010/main" val="2089894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FB4D1-6D69-1EC8-A6BD-F1DA4466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519D2-658F-EEA7-F999-3289D4AD7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613" y="845574"/>
            <a:ext cx="11321696" cy="577153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True/False – A neutral atom has the same amount of electrons and protons</a:t>
            </a:r>
          </a:p>
          <a:p>
            <a:endParaRPr lang="en-US" dirty="0"/>
          </a:p>
          <a:p>
            <a:r>
              <a:rPr lang="en-US" dirty="0"/>
              <a:t>An atom with more electrons than protons is called a(n) _______?</a:t>
            </a:r>
          </a:p>
          <a:p>
            <a:endParaRPr lang="en-US" dirty="0"/>
          </a:p>
          <a:p>
            <a:r>
              <a:rPr lang="en-US" dirty="0"/>
              <a:t>An atom with more protons than electrons is called a(n) _______?</a:t>
            </a:r>
          </a:p>
          <a:p>
            <a:endParaRPr lang="en-US" dirty="0"/>
          </a:p>
          <a:p>
            <a:r>
              <a:rPr lang="en-US" dirty="0"/>
              <a:t>How many electrons in H</a:t>
            </a:r>
            <a:r>
              <a:rPr lang="en-US" baseline="30000" dirty="0"/>
              <a:t>1+ 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How many electrons in Cl</a:t>
            </a:r>
            <a:r>
              <a:rPr lang="en-US" baseline="30000" dirty="0"/>
              <a:t>1- 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How many electrons in Al</a:t>
            </a:r>
            <a:r>
              <a:rPr lang="en-US" baseline="30000" dirty="0"/>
              <a:t>3+ 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many electrons in OH</a:t>
            </a:r>
            <a:r>
              <a:rPr lang="en-US" baseline="30000" dirty="0"/>
              <a:t>1- 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How many electrons in NH</a:t>
            </a:r>
            <a:r>
              <a:rPr lang="en-US" baseline="-25000" dirty="0"/>
              <a:t>4</a:t>
            </a:r>
            <a:r>
              <a:rPr lang="en-US" baseline="30000" dirty="0"/>
              <a:t>1+ </a:t>
            </a:r>
            <a:r>
              <a:rPr lang="en-US" dirty="0"/>
              <a:t>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periodic table of elements&#10;&#10;Description automatically generated">
            <a:extLst>
              <a:ext uri="{FF2B5EF4-FFF2-40B4-BE49-F238E27FC236}">
                <a16:creationId xmlns:a16="http://schemas.microsoft.com/office/drawing/2014/main" id="{ACC4EFE7-8AAA-643E-6F13-907B476EC9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73" b="67813"/>
          <a:stretch/>
        </p:blipFill>
        <p:spPr>
          <a:xfrm>
            <a:off x="7723584" y="3715709"/>
            <a:ext cx="4089725" cy="3005766"/>
          </a:xfrm>
          <a:prstGeom prst="rect">
            <a:avLst/>
          </a:prstGeom>
        </p:spPr>
      </p:pic>
      <p:pic>
        <p:nvPicPr>
          <p:cNvPr id="5" name="Picture 4" descr="A periodic table of elements&#10;&#10;Description automatically generated">
            <a:extLst>
              <a:ext uri="{FF2B5EF4-FFF2-40B4-BE49-F238E27FC236}">
                <a16:creationId xmlns:a16="http://schemas.microsoft.com/office/drawing/2014/main" id="{836EB356-4EFA-38DE-91E7-234B891B31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30" b="67813"/>
          <a:stretch/>
        </p:blipFill>
        <p:spPr>
          <a:xfrm>
            <a:off x="5991225" y="3731342"/>
            <a:ext cx="1657350" cy="300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15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3A957-251C-3AF1-5733-CAD20C822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D4E0B-8270-400C-704B-CD0EB3E3D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DD2E25-2AA8-9F3F-BCB4-BE9175042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202" y="681037"/>
            <a:ext cx="8872094" cy="833013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68388A25-0E56-33F8-7FF6-AEBB4F578FE6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3.7</a:t>
            </a:r>
          </a:p>
        </p:txBody>
      </p:sp>
    </p:spTree>
    <p:extLst>
      <p:ext uri="{BB962C8B-B14F-4D97-AF65-F5344CB8AC3E}">
        <p14:creationId xmlns:p14="http://schemas.microsoft.com/office/powerpoint/2010/main" val="331716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30A3B-8C4D-4A8C-B64A-812E273CB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0DC54-A87A-0F55-02A5-A11C67BC2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2095D9-2C26-A1CD-2805-0AB81F50B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819" y="694964"/>
            <a:ext cx="9250066" cy="1038370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0C6C1AE4-1EEC-2E64-8DF6-95C83DEA146A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2.3</a:t>
            </a:r>
          </a:p>
        </p:txBody>
      </p:sp>
    </p:spTree>
    <p:extLst>
      <p:ext uri="{BB962C8B-B14F-4D97-AF65-F5344CB8AC3E}">
        <p14:creationId xmlns:p14="http://schemas.microsoft.com/office/powerpoint/2010/main" val="4097118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Periodic Table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2.3 (Atomic Structure and Symbolism)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3.6 (The Periodic Table)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3.7 (Ionic and Molecular Compounds)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6727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A1E7F-2DEF-A9A2-181E-7538B8BFF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</a:t>
            </a:r>
          </a:p>
        </p:txBody>
      </p:sp>
      <p:pic>
        <p:nvPicPr>
          <p:cNvPr id="6" name="Content Placeholder 5" descr="A periodic table of elements&#10;&#10;Description automatically generated">
            <a:extLst>
              <a:ext uri="{FF2B5EF4-FFF2-40B4-BE49-F238E27FC236}">
                <a16:creationId xmlns:a16="http://schemas.microsoft.com/office/drawing/2014/main" id="{739C4116-F9CE-4DA7-732D-44BFDEA59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04"/>
          <a:stretch/>
        </p:blipFill>
        <p:spPr>
          <a:xfrm>
            <a:off x="953730" y="613122"/>
            <a:ext cx="10226902" cy="6217996"/>
          </a:xfrm>
        </p:spPr>
      </p:pic>
      <p:pic>
        <p:nvPicPr>
          <p:cNvPr id="7" name="Content Placeholder 5" descr="A periodic table of elements&#10;&#10;Description automatically generated">
            <a:extLst>
              <a:ext uri="{FF2B5EF4-FFF2-40B4-BE49-F238E27FC236}">
                <a16:creationId xmlns:a16="http://schemas.microsoft.com/office/drawing/2014/main" id="{C41878C2-2A9E-DF7F-31EA-86C82016BC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54" r="57015"/>
          <a:stretch/>
        </p:blipFill>
        <p:spPr>
          <a:xfrm>
            <a:off x="2649794" y="1378819"/>
            <a:ext cx="3446206" cy="1130710"/>
          </a:xfrm>
          <a:prstGeom prst="rect">
            <a:avLst/>
          </a:prstGeom>
        </p:spPr>
      </p:pic>
      <p:pic>
        <p:nvPicPr>
          <p:cNvPr id="8" name="Content Placeholder 5" descr="A periodic table of elements&#10;&#10;Description automatically generated">
            <a:extLst>
              <a:ext uri="{FF2B5EF4-FFF2-40B4-BE49-F238E27FC236}">
                <a16:creationId xmlns:a16="http://schemas.microsoft.com/office/drawing/2014/main" id="{4122F450-E118-827D-E538-1DB5DCD1CA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42" t="79522" b="2432"/>
          <a:stretch/>
        </p:blipFill>
        <p:spPr>
          <a:xfrm>
            <a:off x="8187888" y="369599"/>
            <a:ext cx="2049034" cy="11307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F64F99-E942-4EEF-7573-398382F71058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3.6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58AFFB-A4F6-C505-728A-AF8973C3EF22}"/>
              </a:ext>
            </a:extLst>
          </p:cNvPr>
          <p:cNvSpPr txBox="1">
            <a:spLocks/>
          </p:cNvSpPr>
          <p:nvPr/>
        </p:nvSpPr>
        <p:spPr>
          <a:xfrm>
            <a:off x="2011378" y="521559"/>
            <a:ext cx="6176510" cy="568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Metals and the “everything that isn’t”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130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71FC7-396B-1AE7-A46A-A30BFC378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</a:t>
            </a:r>
          </a:p>
        </p:txBody>
      </p:sp>
      <p:pic>
        <p:nvPicPr>
          <p:cNvPr id="5" name="Content Placeholder 4" descr="A screenshot of a periodic table&#10;&#10;Description automatically generated">
            <a:extLst>
              <a:ext uri="{FF2B5EF4-FFF2-40B4-BE49-F238E27FC236}">
                <a16:creationId xmlns:a16="http://schemas.microsoft.com/office/drawing/2014/main" id="{046073BD-3A7B-596C-0148-32620D29BD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25" y="819124"/>
            <a:ext cx="10235381" cy="603887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240C19-2FB0-753F-720C-DCA688E523A7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3.6</a:t>
            </a:r>
          </a:p>
        </p:txBody>
      </p:sp>
    </p:spTree>
    <p:extLst>
      <p:ext uri="{BB962C8B-B14F-4D97-AF65-F5344CB8AC3E}">
        <p14:creationId xmlns:p14="http://schemas.microsoft.com/office/powerpoint/2010/main" val="3920571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A1E7F-2DEF-A9A2-181E-7538B8BFF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</a:t>
            </a:r>
          </a:p>
        </p:txBody>
      </p:sp>
      <p:pic>
        <p:nvPicPr>
          <p:cNvPr id="6" name="Content Placeholder 5" descr="A periodic table of elements&#10;&#10;Description automatically generated">
            <a:extLst>
              <a:ext uri="{FF2B5EF4-FFF2-40B4-BE49-F238E27FC236}">
                <a16:creationId xmlns:a16="http://schemas.microsoft.com/office/drawing/2014/main" id="{739C4116-F9CE-4DA7-732D-44BFDEA59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268"/>
          <a:stretch/>
        </p:blipFill>
        <p:spPr>
          <a:xfrm>
            <a:off x="953730" y="613123"/>
            <a:ext cx="10226902" cy="4294544"/>
          </a:xfrm>
        </p:spPr>
      </p:pic>
      <p:pic>
        <p:nvPicPr>
          <p:cNvPr id="7" name="Content Placeholder 5" descr="A periodic table of elements&#10;&#10;Description automatically generated">
            <a:extLst>
              <a:ext uri="{FF2B5EF4-FFF2-40B4-BE49-F238E27FC236}">
                <a16:creationId xmlns:a16="http://schemas.microsoft.com/office/drawing/2014/main" id="{C41878C2-2A9E-DF7F-31EA-86C82016BC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54" r="57015"/>
          <a:stretch/>
        </p:blipFill>
        <p:spPr>
          <a:xfrm>
            <a:off x="2649794" y="1378819"/>
            <a:ext cx="3446206" cy="1130710"/>
          </a:xfrm>
          <a:prstGeom prst="rect">
            <a:avLst/>
          </a:prstGeom>
        </p:spPr>
      </p:pic>
      <p:pic>
        <p:nvPicPr>
          <p:cNvPr id="8" name="Content Placeholder 5" descr="A periodic table of elements&#10;&#10;Description automatically generated">
            <a:extLst>
              <a:ext uri="{FF2B5EF4-FFF2-40B4-BE49-F238E27FC236}">
                <a16:creationId xmlns:a16="http://schemas.microsoft.com/office/drawing/2014/main" id="{4122F450-E118-827D-E538-1DB5DCD1CA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42" t="79522" b="2432"/>
          <a:stretch/>
        </p:blipFill>
        <p:spPr>
          <a:xfrm>
            <a:off x="8187888" y="369599"/>
            <a:ext cx="2049034" cy="11307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F64F99-E942-4EEF-7573-398382F71058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3.6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58AFFB-A4F6-C505-728A-AF8973C3EF22}"/>
              </a:ext>
            </a:extLst>
          </p:cNvPr>
          <p:cNvSpPr txBox="1">
            <a:spLocks/>
          </p:cNvSpPr>
          <p:nvPr/>
        </p:nvSpPr>
        <p:spPr>
          <a:xfrm>
            <a:off x="2011378" y="521559"/>
            <a:ext cx="5869408" cy="568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Metals and the everything that isn’t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51EC8F8-97B7-2E16-4B0E-1599BE190C45}"/>
              </a:ext>
            </a:extLst>
          </p:cNvPr>
          <p:cNvSpPr txBox="1">
            <a:spLocks/>
          </p:cNvSpPr>
          <p:nvPr/>
        </p:nvSpPr>
        <p:spPr>
          <a:xfrm>
            <a:off x="352063" y="5196903"/>
            <a:ext cx="5365831" cy="16737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/>
              <a:t>Is lithium a metal or nonmetal?</a:t>
            </a:r>
          </a:p>
          <a:p>
            <a:pPr>
              <a:buFont typeface="+mj-lt"/>
              <a:buAutoNum type="arabicPeriod"/>
            </a:pPr>
            <a:endParaRPr lang="en-US" sz="8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Is chlorine a metal or nonmetal?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A2CCC0-0FEA-C999-794B-B89D46923657}"/>
              </a:ext>
            </a:extLst>
          </p:cNvPr>
          <p:cNvSpPr txBox="1">
            <a:spLocks/>
          </p:cNvSpPr>
          <p:nvPr/>
        </p:nvSpPr>
        <p:spPr>
          <a:xfrm>
            <a:off x="6096000" y="5196903"/>
            <a:ext cx="10515600" cy="3475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3"/>
            </a:pPr>
            <a:r>
              <a:rPr lang="en-US" dirty="0"/>
              <a:t>Is hydrogen a metal or nonmetal?</a:t>
            </a:r>
          </a:p>
          <a:p>
            <a:pPr>
              <a:buFont typeface="+mj-lt"/>
              <a:buAutoNum type="arabicPeriod" startAt="3"/>
            </a:pPr>
            <a:endParaRPr lang="en-US" sz="800" dirty="0"/>
          </a:p>
          <a:p>
            <a:pPr marL="514350" indent="-514350">
              <a:buFont typeface="+mj-lt"/>
              <a:buAutoNum type="arabicPeriod" startAt="3"/>
            </a:pPr>
            <a:r>
              <a:rPr lang="en-US" dirty="0"/>
              <a:t>Is silicon a metal or nonmetal?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533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FA028-A444-F5A5-D31A-09AC3A39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</a:t>
            </a:r>
          </a:p>
        </p:txBody>
      </p:sp>
      <p:pic>
        <p:nvPicPr>
          <p:cNvPr id="12" name="Picture 11" descr="A periodic table of elements&#10;&#10;Description automatically generated">
            <a:extLst>
              <a:ext uri="{FF2B5EF4-FFF2-40B4-BE49-F238E27FC236}">
                <a16:creationId xmlns:a16="http://schemas.microsoft.com/office/drawing/2014/main" id="{265EBD07-1B69-DAC5-E846-D5298DDE70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13"/>
          <a:stretch/>
        </p:blipFill>
        <p:spPr>
          <a:xfrm>
            <a:off x="160911" y="602673"/>
            <a:ext cx="11948864" cy="3005766"/>
          </a:xfrm>
          <a:prstGeom prst="rect">
            <a:avLst/>
          </a:prstGeom>
        </p:spPr>
      </p:pic>
      <p:pic>
        <p:nvPicPr>
          <p:cNvPr id="3" name="Picture 2" descr="A periodic table of elements&#10;&#10;Description automatically generated">
            <a:extLst>
              <a:ext uri="{FF2B5EF4-FFF2-40B4-BE49-F238E27FC236}">
                <a16:creationId xmlns:a16="http://schemas.microsoft.com/office/drawing/2014/main" id="{48DD74AC-674B-7A34-B56E-CCEDC9372D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2"/>
          <a:stretch/>
        </p:blipFill>
        <p:spPr>
          <a:xfrm>
            <a:off x="2008383" y="3868108"/>
            <a:ext cx="7671474" cy="1230159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2424B7E7-44CF-9CE3-BF9E-465C26FD3201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3.6</a:t>
            </a:r>
          </a:p>
        </p:txBody>
      </p:sp>
    </p:spTree>
    <p:extLst>
      <p:ext uri="{BB962C8B-B14F-4D97-AF65-F5344CB8AC3E}">
        <p14:creationId xmlns:p14="http://schemas.microsoft.com/office/powerpoint/2010/main" val="1806078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3291-323E-7527-03B5-88CBDF123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B0CBF-60B7-A2C5-B752-02AD1E5A3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602673"/>
            <a:ext cx="905684" cy="1010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D98E5E-A4BE-AE12-39D3-04EFAADD5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652" y="598219"/>
            <a:ext cx="839623" cy="1010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95A0BA-77D2-EADF-CD02-B1DC9D801C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264" y="2517061"/>
            <a:ext cx="936275" cy="7374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27B807-EF8A-CACD-56E5-0365E0B2A6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374" y="4495353"/>
            <a:ext cx="909486" cy="7374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DD059C3-8151-29C2-420C-64D3C7918A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5960" y="2294932"/>
            <a:ext cx="736842" cy="9635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7A2B604-892F-F338-FB0F-133BF6C4BD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5827" y="2306498"/>
            <a:ext cx="736842" cy="9716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C99C23-5B01-5D60-436A-9D6D7E0346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5219" y="2202427"/>
            <a:ext cx="744919" cy="10462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5BC961-CEE3-C0A0-BCCE-C7A3E478D1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9643" y="2222091"/>
            <a:ext cx="750926" cy="10462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DF90AE-EC60-963F-CDCC-C341CAC436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71573" y="2170072"/>
            <a:ext cx="742489" cy="10884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194A3C5-F84D-75E5-5D9B-2333DB727A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92811" y="2193990"/>
            <a:ext cx="759364" cy="105467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7921C49-A058-D04F-FD20-02376D4381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19832" y="2490692"/>
            <a:ext cx="750926" cy="7678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74081D5-7F90-8B7C-022F-EEB044E08D1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92811" y="4471070"/>
            <a:ext cx="736842" cy="75321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F138F5D-7BDC-9661-50C2-F3A9E57DD36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68433" y="4438321"/>
            <a:ext cx="736842" cy="78596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7B1B2A7-7C64-E29E-7C24-CC55CFA93D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45960" y="4491538"/>
            <a:ext cx="720467" cy="71228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E144C5A-146A-6C86-A56E-459DE7FA6565}"/>
              </a:ext>
            </a:extLst>
          </p:cNvPr>
          <p:cNvSpPr txBox="1"/>
          <p:nvPr/>
        </p:nvSpPr>
        <p:spPr>
          <a:xfrm>
            <a:off x="3701999" y="657621"/>
            <a:ext cx="5112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Rows (periods) = energy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Columns (groups) = valence electrons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Columns (groups) = predicted charge (usually)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4D1821-D7FD-787E-5D3A-A3A61CD8329E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9C2723-119B-3EDA-2581-4E196F93C023}"/>
              </a:ext>
            </a:extLst>
          </p:cNvPr>
          <p:cNvSpPr txBox="1"/>
          <p:nvPr/>
        </p:nvSpPr>
        <p:spPr>
          <a:xfrm>
            <a:off x="3701999" y="5001681"/>
            <a:ext cx="5112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Octet Rule (Chapter 4.4)</a:t>
            </a:r>
          </a:p>
          <a:p>
            <a:r>
              <a:rPr lang="en-US" dirty="0"/>
              <a:t>Guideline that states that main group atoms will “want” 8 electrons </a:t>
            </a:r>
          </a:p>
        </p:txBody>
      </p:sp>
    </p:spTree>
    <p:extLst>
      <p:ext uri="{BB962C8B-B14F-4D97-AF65-F5344CB8AC3E}">
        <p14:creationId xmlns:p14="http://schemas.microsoft.com/office/powerpoint/2010/main" val="1717343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FA028-A444-F5A5-D31A-09AC3A39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</a:t>
            </a:r>
          </a:p>
        </p:txBody>
      </p:sp>
      <p:pic>
        <p:nvPicPr>
          <p:cNvPr id="12" name="Picture 11" descr="A periodic table of elements&#10;&#10;Description automatically generated">
            <a:extLst>
              <a:ext uri="{FF2B5EF4-FFF2-40B4-BE49-F238E27FC236}">
                <a16:creationId xmlns:a16="http://schemas.microsoft.com/office/drawing/2014/main" id="{265EBD07-1B69-DAC5-E846-D5298DDE70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13"/>
          <a:stretch/>
        </p:blipFill>
        <p:spPr>
          <a:xfrm>
            <a:off x="160911" y="602673"/>
            <a:ext cx="11948864" cy="3005766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2424B7E7-44CF-9CE3-BF9E-465C26FD3201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3.6</a:t>
            </a:r>
          </a:p>
        </p:txBody>
      </p:sp>
    </p:spTree>
    <p:extLst>
      <p:ext uri="{BB962C8B-B14F-4D97-AF65-F5344CB8AC3E}">
        <p14:creationId xmlns:p14="http://schemas.microsoft.com/office/powerpoint/2010/main" val="2811238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8F8F0-D6E6-2F81-28D5-CAF790576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Symbols and Annotations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5F666-E6D6-BDCC-6F45-F18A9411A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39DE4-7DE8-9BBD-780C-A33AC91DC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15" y="602673"/>
            <a:ext cx="8002117" cy="24768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EE5412-DA23-44E9-D5C7-AE9FAEC6A364}"/>
              </a:ext>
            </a:extLst>
          </p:cNvPr>
          <p:cNvSpPr/>
          <p:nvPr/>
        </p:nvSpPr>
        <p:spPr>
          <a:xfrm>
            <a:off x="3696929" y="717755"/>
            <a:ext cx="2192594" cy="462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9517F4-51A8-A423-F1EB-08B2728DD3DA}"/>
              </a:ext>
            </a:extLst>
          </p:cNvPr>
          <p:cNvSpPr/>
          <p:nvPr/>
        </p:nvSpPr>
        <p:spPr>
          <a:xfrm>
            <a:off x="7348943" y="681037"/>
            <a:ext cx="2192594" cy="462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6D0AA3-7AF4-0A51-C777-350373FDA1A8}"/>
              </a:ext>
            </a:extLst>
          </p:cNvPr>
          <p:cNvSpPr/>
          <p:nvPr/>
        </p:nvSpPr>
        <p:spPr>
          <a:xfrm>
            <a:off x="4944285" y="2848461"/>
            <a:ext cx="2488902" cy="462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91693-06BD-31DE-B0A2-96FC9ED8E5FF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</p:spTree>
    <p:extLst>
      <p:ext uri="{BB962C8B-B14F-4D97-AF65-F5344CB8AC3E}">
        <p14:creationId xmlns:p14="http://schemas.microsoft.com/office/powerpoint/2010/main" val="2873661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8F8F0-D6E6-2F81-28D5-CAF790576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Annotations for 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5F666-E6D6-BDCC-6F45-F18A9411A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539DE4-7DE8-9BBD-780C-A33AC91DC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15" y="602673"/>
            <a:ext cx="8002117" cy="2476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A5C7C0-ADD6-B46E-BFCC-83BC7D926259}"/>
              </a:ext>
            </a:extLst>
          </p:cNvPr>
          <p:cNvSpPr txBox="1"/>
          <p:nvPr/>
        </p:nvSpPr>
        <p:spPr>
          <a:xfrm>
            <a:off x="200681" y="639096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2.3</a:t>
            </a:r>
          </a:p>
        </p:txBody>
      </p:sp>
    </p:spTree>
    <p:extLst>
      <p:ext uri="{BB962C8B-B14F-4D97-AF65-F5344CB8AC3E}">
        <p14:creationId xmlns:p14="http://schemas.microsoft.com/office/powerpoint/2010/main" val="3336394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130ED-AC63-095E-D9D2-27D6F78A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5EC74-997D-0606-CDC1-0558EC692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the symbol, atomic number, mass number, and charge for calcium with 18 electrons and 19 neutrons.</a:t>
            </a:r>
          </a:p>
          <a:p>
            <a:endParaRPr lang="en-US" dirty="0"/>
          </a:p>
          <a:p>
            <a:r>
              <a:rPr lang="en-US" dirty="0"/>
              <a:t>Write the symbol, atomic number, mass number, and charge for nitrogen with 10 electrons </a:t>
            </a:r>
            <a:r>
              <a:rPr lang="en-US"/>
              <a:t>and 7 </a:t>
            </a:r>
            <a:r>
              <a:rPr lang="en-US" dirty="0"/>
              <a:t>neutrons.</a:t>
            </a:r>
          </a:p>
        </p:txBody>
      </p:sp>
    </p:spTree>
    <p:extLst>
      <p:ext uri="{BB962C8B-B14F-4D97-AF65-F5344CB8AC3E}">
        <p14:creationId xmlns:p14="http://schemas.microsoft.com/office/powerpoint/2010/main" val="608328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F4CE7-03AE-F4CB-0F68-4AA509F05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Ions and the Periodic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9DACD-8FB2-5BE6-3F04-E94D2F53C5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5E0F4-3C6A-D2E9-1BFC-03178C57D7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" y="808539"/>
            <a:ext cx="11881132" cy="57004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650989-1FAA-7EC8-169A-F9BAFAC1E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3011" y="1986096"/>
            <a:ext cx="5407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H</a:t>
            </a:r>
            <a:r>
              <a:rPr lang="en-US" sz="2000" b="1" baseline="30000" dirty="0"/>
              <a:t>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A97F7C-B2FA-6D91-0AF5-8B5CA7011F9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25914" y="2649773"/>
            <a:ext cx="5407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B</a:t>
            </a:r>
            <a:r>
              <a:rPr lang="en-US" sz="2000" b="1" baseline="30000" dirty="0"/>
              <a:t>3+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3B52D5-0976-DB05-2579-DC731FF21D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68697" y="2546677"/>
            <a:ext cx="471948" cy="503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4E7D2-5609-51B2-1ECA-B8584C7978DD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D663B-AB9C-5036-F7B6-022C82F164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290" y="3869960"/>
            <a:ext cx="525136" cy="5152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3F7E28-7938-5298-E03C-DB69D76D38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834" y="3850294"/>
            <a:ext cx="525136" cy="5152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6A7DAF-BD95-E2DB-9277-FC1304B30B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591" y="3869959"/>
            <a:ext cx="525136" cy="5152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B2EE539-7440-1F1B-7573-40D066C72B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135" y="3885754"/>
            <a:ext cx="525136" cy="5152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5350AF-F8EE-515B-B275-64879CFFAC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679" y="3889716"/>
            <a:ext cx="525136" cy="5152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BCFF73-8A12-83F9-EC2B-C5A0A00D9C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100" y="3893609"/>
            <a:ext cx="525136" cy="5152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6A1800-7A71-7349-5269-CEE5BA3B9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854" y="4516131"/>
            <a:ext cx="525136" cy="5152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1424A53-9CDB-5BA5-9C05-6E1468BBC0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398" y="5164415"/>
            <a:ext cx="525136" cy="5152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F66677D-177C-425A-36CB-7A4C88DF1C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417" y="5197460"/>
            <a:ext cx="525136" cy="5152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D148CF-01C7-1FE8-9A75-CBA001EF10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854" y="5189636"/>
            <a:ext cx="543367" cy="55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89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7228C-37FD-DA26-397A-11ACB14DF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Practice/Review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F0C52-7DD1-4BEF-A967-C562232AA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7418"/>
            <a:ext cx="10515600" cy="6120581"/>
          </a:xfrm>
        </p:spPr>
        <p:txBody>
          <a:bodyPr>
            <a:normAutofit/>
          </a:bodyPr>
          <a:lstStyle/>
          <a:p>
            <a:r>
              <a:rPr lang="en-US" dirty="0"/>
              <a:t>Predict the charge of Mg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Predict the charge of F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Predict the charge of Kr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Combine atoms of Mg and F to make a neutral compound (the charges added together equal 0)</a:t>
            </a:r>
          </a:p>
        </p:txBody>
      </p:sp>
    </p:spTree>
    <p:extLst>
      <p:ext uri="{BB962C8B-B14F-4D97-AF65-F5344CB8AC3E}">
        <p14:creationId xmlns:p14="http://schemas.microsoft.com/office/powerpoint/2010/main" val="2220436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79BD-D8F1-E706-6875-9EFEF6A0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Polyatomic 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3B82C-0B7B-A8AE-E052-777246AF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DE2C27-133B-D44F-49ED-D65DCBAE5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11" y="723144"/>
            <a:ext cx="4782217" cy="4763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893BEC-B008-4482-13A7-1765057E8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334" y="690976"/>
            <a:ext cx="4782217" cy="476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925353-B1E4-7AED-4678-38D2107E09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837"/>
          <a:stretch/>
        </p:blipFill>
        <p:spPr>
          <a:xfrm>
            <a:off x="508490" y="1199461"/>
            <a:ext cx="4753638" cy="5310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2C4E0F-864B-44FC-E3E4-E2986E40D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273" y="1148158"/>
            <a:ext cx="4734586" cy="57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3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Moles and Exponential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22CAADD-619A-484F-6570-933DC6819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2.4 (Chemical Formulas)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Appendix B (Essential Mathematics)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855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ED401-F447-4827-1E0E-EF9E19274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Grams Per Mole?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1DBF3-1841-F2C5-5E9B-145D72ED3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3" y="763741"/>
            <a:ext cx="11415252" cy="253113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atomic masses on the periodic table are in the units of grams per mole (g/mol) and sometimes atomic mass units (amu)</a:t>
            </a:r>
          </a:p>
          <a:p>
            <a:r>
              <a:rPr lang="en-US" dirty="0"/>
              <a:t>Grams (g) = unit of mass</a:t>
            </a:r>
          </a:p>
          <a:p>
            <a:pPr lvl="1"/>
            <a:r>
              <a:rPr lang="en-US" dirty="0"/>
              <a:t>mass is how much matter something has</a:t>
            </a:r>
          </a:p>
          <a:p>
            <a:pPr lvl="1"/>
            <a:r>
              <a:rPr lang="en-US" dirty="0"/>
              <a:t>weight is the effect of gravity on mass, on earth mass is the same as weight</a:t>
            </a:r>
          </a:p>
          <a:p>
            <a:r>
              <a:rPr lang="en-US" dirty="0"/>
              <a:t>Moles = a specific number of things (6.022 x 10</a:t>
            </a:r>
            <a:r>
              <a:rPr lang="en-US" baseline="30000" dirty="0"/>
              <a:t>23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dozen = 12, tetra = 4, pair = 2, cent = 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2F138A-29FC-2C2A-BA2F-3024E7ACF430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3293E0-F5BC-18F7-2A8D-4B1E46BFC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27" y="3097161"/>
            <a:ext cx="10950051" cy="334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86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06AC1-9A19-0729-BD3B-A7B73A031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mole? (The Chemist’s Dozen)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86075-32B7-6FDD-DE3C-A0B4811CB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757F34-7C34-7872-FB1F-9F17919E618A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2.4</a:t>
            </a:r>
          </a:p>
        </p:txBody>
      </p:sp>
    </p:spTree>
    <p:extLst>
      <p:ext uri="{BB962C8B-B14F-4D97-AF65-F5344CB8AC3E}">
        <p14:creationId xmlns:p14="http://schemas.microsoft.com/office/powerpoint/2010/main" val="105810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92C6D-A2F7-1835-A1C0-B972A5F0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01F7A-0D32-1EBC-8950-D226111A2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4839"/>
            <a:ext cx="10975109" cy="47021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5400" dirty="0">
                <a:solidFill>
                  <a:srgbClr val="FF0000"/>
                </a:solidFill>
              </a:rPr>
              <a:t>#</a:t>
            </a:r>
            <a:r>
              <a:rPr lang="en-US" sz="5400" dirty="0"/>
              <a:t>.#### </a:t>
            </a:r>
            <a:r>
              <a:rPr lang="en-US" sz="5400" dirty="0">
                <a:solidFill>
                  <a:srgbClr val="FF0000"/>
                </a:solidFill>
              </a:rPr>
              <a:t>x 10</a:t>
            </a:r>
            <a:r>
              <a:rPr lang="en-US" sz="5400" baseline="30000" dirty="0">
                <a:solidFill>
                  <a:srgbClr val="FF0000"/>
                </a:solidFill>
              </a:rPr>
              <a:t>#</a:t>
            </a:r>
          </a:p>
          <a:p>
            <a:pPr lvl="1"/>
            <a:r>
              <a:rPr lang="en-US" dirty="0"/>
              <a:t>A number followed by a decimal and then however many significant figures there are</a:t>
            </a:r>
          </a:p>
          <a:p>
            <a:pPr lvl="1"/>
            <a:r>
              <a:rPr lang="en-US" dirty="0"/>
              <a:t>The things in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 are in every exponential notation number</a:t>
            </a:r>
          </a:p>
          <a:p>
            <a:pPr lvl="1"/>
            <a:r>
              <a:rPr lang="en-US" dirty="0"/>
              <a:t>The things in black are optional (but there most of the time)</a:t>
            </a:r>
          </a:p>
          <a:p>
            <a:pPr marL="457200" lvl="1" indent="0">
              <a:buNone/>
            </a:pPr>
            <a:endParaRPr lang="en-US" baseline="30000" dirty="0"/>
          </a:p>
          <a:p>
            <a:r>
              <a:rPr lang="en-US" sz="5400" dirty="0"/>
              <a:t>3.14 x 10</a:t>
            </a:r>
            <a:r>
              <a:rPr lang="en-US" sz="5400" baseline="30000" dirty="0"/>
              <a:t>6</a:t>
            </a:r>
          </a:p>
          <a:p>
            <a:endParaRPr lang="en-US" sz="5400" baseline="30000" dirty="0"/>
          </a:p>
          <a:p>
            <a:r>
              <a:rPr lang="en-US" sz="5400" dirty="0"/>
              <a:t>2 x 10</a:t>
            </a:r>
            <a:r>
              <a:rPr lang="en-US" sz="5400" baseline="30000" dirty="0"/>
              <a:t>-6</a:t>
            </a:r>
          </a:p>
          <a:p>
            <a:endParaRPr lang="en-US" sz="5400" baseline="30000" dirty="0"/>
          </a:p>
          <a:p>
            <a:r>
              <a:rPr lang="en-US" sz="5400" dirty="0"/>
              <a:t>6.022 x 10</a:t>
            </a:r>
            <a:r>
              <a:rPr lang="en-US" sz="5400" baseline="30000" dirty="0"/>
              <a:t>23</a:t>
            </a:r>
          </a:p>
          <a:p>
            <a:endParaRPr lang="en-US" sz="5400" baseline="30000" dirty="0"/>
          </a:p>
          <a:p>
            <a:endParaRPr lang="en-US" sz="5400" baseline="30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A758F5-626B-70C6-CB12-AD669ED94BF3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Appendix B</a:t>
            </a:r>
          </a:p>
        </p:txBody>
      </p:sp>
    </p:spTree>
    <p:extLst>
      <p:ext uri="{BB962C8B-B14F-4D97-AF65-F5344CB8AC3E}">
        <p14:creationId xmlns:p14="http://schemas.microsoft.com/office/powerpoint/2010/main" val="1272712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92C6D-A2F7-1835-A1C0-B972A5F0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Notation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E0248-5F69-7DA4-37FB-72DA1953A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53" y="1012723"/>
            <a:ext cx="6105468" cy="40803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1A8835-824E-2144-3E1A-5137F8B9C63B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Appendix B</a:t>
            </a:r>
          </a:p>
        </p:txBody>
      </p:sp>
    </p:spTree>
    <p:extLst>
      <p:ext uri="{BB962C8B-B14F-4D97-AF65-F5344CB8AC3E}">
        <p14:creationId xmlns:p14="http://schemas.microsoft.com/office/powerpoint/2010/main" val="216099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92C6D-A2F7-1835-A1C0-B972A5F0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Notation and Standard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01F7A-0D32-1EBC-8950-D226111A2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55" y="1825625"/>
            <a:ext cx="11085945" cy="4351338"/>
          </a:xfrm>
        </p:spPr>
        <p:txBody>
          <a:bodyPr>
            <a:normAutofit/>
          </a:bodyPr>
          <a:lstStyle/>
          <a:p>
            <a:r>
              <a:rPr lang="en-US" sz="3600" dirty="0"/>
              <a:t>3.14 x 10</a:t>
            </a:r>
            <a:r>
              <a:rPr lang="en-US" sz="3600" baseline="30000" dirty="0"/>
              <a:t>6 		</a:t>
            </a:r>
            <a:r>
              <a:rPr lang="en-US" sz="3600" dirty="0"/>
              <a:t>= 3,140,000</a:t>
            </a:r>
            <a:endParaRPr lang="en-US" sz="3600" baseline="30000" dirty="0"/>
          </a:p>
          <a:p>
            <a:endParaRPr lang="en-US" sz="3600" dirty="0"/>
          </a:p>
          <a:p>
            <a:r>
              <a:rPr lang="en-US" sz="3600" dirty="0"/>
              <a:t>2 x 10</a:t>
            </a:r>
            <a:r>
              <a:rPr lang="en-US" sz="3600" baseline="30000" dirty="0"/>
              <a:t>-6 			</a:t>
            </a:r>
            <a:r>
              <a:rPr lang="en-US" sz="3600" dirty="0"/>
              <a:t>= 0.000002</a:t>
            </a:r>
            <a:endParaRPr lang="en-US" sz="3600" baseline="30000" dirty="0"/>
          </a:p>
          <a:p>
            <a:endParaRPr lang="en-US" sz="3600" baseline="30000" dirty="0"/>
          </a:p>
          <a:p>
            <a:r>
              <a:rPr lang="en-US" sz="3600" dirty="0"/>
              <a:t>6.022 x 10</a:t>
            </a:r>
            <a:r>
              <a:rPr lang="en-US" sz="3600" baseline="30000" dirty="0"/>
              <a:t>23		</a:t>
            </a:r>
            <a:r>
              <a:rPr lang="en-US" sz="3600" dirty="0"/>
              <a:t>= 602,200,000,000,000,000,000,000</a:t>
            </a:r>
            <a:endParaRPr lang="en-US" sz="3600" baseline="30000" dirty="0"/>
          </a:p>
          <a:p>
            <a:endParaRPr lang="en-US" sz="3600" baseline="30000" dirty="0"/>
          </a:p>
          <a:p>
            <a:endParaRPr lang="en-US" sz="5400" baseline="30000" dirty="0"/>
          </a:p>
          <a:p>
            <a:endParaRPr lang="en-US" sz="5400" baseline="30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23A111-1F65-FBEA-A706-AF69BDCE540E}"/>
              </a:ext>
            </a:extLst>
          </p:cNvPr>
          <p:cNvSpPr txBox="1"/>
          <p:nvPr/>
        </p:nvSpPr>
        <p:spPr>
          <a:xfrm>
            <a:off x="688257" y="1002890"/>
            <a:ext cx="1710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Exponential Notation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72D01-C758-92B4-08F9-4E3E96BC57CD}"/>
              </a:ext>
            </a:extLst>
          </p:cNvPr>
          <p:cNvSpPr txBox="1"/>
          <p:nvPr/>
        </p:nvSpPr>
        <p:spPr>
          <a:xfrm>
            <a:off x="5078360" y="1002890"/>
            <a:ext cx="1710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Standard Notation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163C34-D9FF-9F83-E598-F0A1FFD3CB48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Appendix B</a:t>
            </a:r>
          </a:p>
        </p:txBody>
      </p:sp>
    </p:spTree>
    <p:extLst>
      <p:ext uri="{BB962C8B-B14F-4D97-AF65-F5344CB8AC3E}">
        <p14:creationId xmlns:p14="http://schemas.microsoft.com/office/powerpoint/2010/main" val="2098665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92C6D-A2F7-1835-A1C0-B972A5F0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01F7A-0D32-1EBC-8950-D226111A2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26" y="865239"/>
            <a:ext cx="12123173" cy="5771535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The decimal moves amount of times as the </a:t>
            </a:r>
            <a:r>
              <a:rPr lang="en-US" sz="3600" dirty="0">
                <a:solidFill>
                  <a:srgbClr val="FF0000"/>
                </a:solidFill>
              </a:rPr>
              <a:t>number in the exponent</a:t>
            </a:r>
            <a:r>
              <a:rPr lang="en-US" sz="3600" dirty="0"/>
              <a:t>.</a:t>
            </a:r>
          </a:p>
          <a:p>
            <a:endParaRPr lang="en-US" sz="3600" dirty="0"/>
          </a:p>
          <a:p>
            <a:pPr lvl="1"/>
            <a:r>
              <a:rPr lang="en-US" sz="2800" dirty="0"/>
              <a:t>For something like 3.05 x 10</a:t>
            </a:r>
            <a:r>
              <a:rPr lang="en-US" sz="2800" baseline="30000" dirty="0">
                <a:solidFill>
                  <a:srgbClr val="FF0000"/>
                </a:solidFill>
              </a:rPr>
              <a:t>4</a:t>
            </a:r>
            <a:r>
              <a:rPr lang="en-US" sz="2800" dirty="0"/>
              <a:t>, you would move the decimal </a:t>
            </a:r>
            <a:r>
              <a:rPr lang="en-US" sz="2800" dirty="0">
                <a:solidFill>
                  <a:srgbClr val="FF0000"/>
                </a:solidFill>
              </a:rPr>
              <a:t>4</a:t>
            </a:r>
            <a:r>
              <a:rPr lang="en-US" sz="2800" dirty="0"/>
              <a:t> places, since the exponent is positive, you know the final number will be greater than 1. 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For something like  2.1 x 10</a:t>
            </a:r>
            <a:r>
              <a:rPr lang="en-US" sz="2800" baseline="30000" dirty="0">
                <a:solidFill>
                  <a:srgbClr val="FF0000"/>
                </a:solidFill>
              </a:rPr>
              <a:t>-3</a:t>
            </a:r>
            <a:r>
              <a:rPr lang="en-US" sz="2800" dirty="0"/>
              <a:t>, you would move the decimal </a:t>
            </a:r>
            <a:r>
              <a:rPr lang="en-US" sz="2800" dirty="0">
                <a:solidFill>
                  <a:srgbClr val="FF0000"/>
                </a:solidFill>
              </a:rPr>
              <a:t>3</a:t>
            </a:r>
            <a:r>
              <a:rPr lang="en-US" sz="2800" dirty="0"/>
              <a:t> place, since the exponent is negative, you know the final number will be less than 1. 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For 0.0078077, you would move the decimal </a:t>
            </a:r>
            <a:r>
              <a:rPr lang="en-US" sz="2800" dirty="0">
                <a:solidFill>
                  <a:srgbClr val="FF0000"/>
                </a:solidFill>
              </a:rPr>
              <a:t>3</a:t>
            </a:r>
            <a:r>
              <a:rPr lang="en-US" sz="2800" dirty="0"/>
              <a:t> places to get to the first non-zero digit. If the number started as a number less than 1, it is a negative exponent.</a:t>
            </a:r>
            <a:endParaRPr lang="en-US" sz="32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For 97,105,000 you would move the decimal </a:t>
            </a:r>
            <a:r>
              <a:rPr lang="en-US" sz="2800" dirty="0">
                <a:solidFill>
                  <a:srgbClr val="FF0000"/>
                </a:solidFill>
              </a:rPr>
              <a:t>7</a:t>
            </a:r>
            <a:r>
              <a:rPr lang="en-US" sz="2800" dirty="0"/>
              <a:t> places to get to the first non-zero digit. If the number started as a number greater than 1, it is a positive exponent.</a:t>
            </a:r>
            <a:endParaRPr lang="en-US" sz="3200" dirty="0"/>
          </a:p>
          <a:p>
            <a:endParaRPr lang="en-US" sz="3600" dirty="0"/>
          </a:p>
          <a:p>
            <a:endParaRPr lang="en-US" sz="3600" baseline="30000" dirty="0"/>
          </a:p>
          <a:p>
            <a:endParaRPr lang="en-US" sz="5400" baseline="30000" dirty="0"/>
          </a:p>
          <a:p>
            <a:endParaRPr lang="en-US" sz="5400" baseline="30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45961DC-A6C5-CC60-CDD8-1CE5379391A5}"/>
              </a:ext>
            </a:extLst>
          </p:cNvPr>
          <p:cNvGrpSpPr/>
          <p:nvPr/>
        </p:nvGrpSpPr>
        <p:grpSpPr>
          <a:xfrm>
            <a:off x="1592911" y="4153684"/>
            <a:ext cx="640440" cy="317160"/>
            <a:chOff x="1592911" y="4153684"/>
            <a:chExt cx="640440" cy="31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E7AAEAD-A433-882B-CBDD-A21ED7C019BE}"/>
                    </a:ext>
                  </a:extLst>
                </p14:cNvPr>
                <p14:cNvContentPartPr/>
                <p14:nvPr/>
              </p14:nvContentPartPr>
              <p14:xfrm>
                <a:off x="1592911" y="4363924"/>
                <a:ext cx="607320" cy="1069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E7AAEAD-A433-882B-CBDD-A21ED7C019B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84271" y="4355284"/>
                  <a:ext cx="6249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2399631-C432-13E3-EC28-604BCF3EE1DD}"/>
                    </a:ext>
                  </a:extLst>
                </p14:cNvPr>
                <p14:cNvContentPartPr/>
                <p14:nvPr/>
              </p14:nvContentPartPr>
              <p14:xfrm>
                <a:off x="2123911" y="4382284"/>
                <a:ext cx="109440" cy="759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2399631-C432-13E3-EC28-604BCF3EE1D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114911" y="4373284"/>
                  <a:ext cx="1270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585A806-051A-FADB-A7A7-87174139C1B4}"/>
                    </a:ext>
                  </a:extLst>
                </p14:cNvPr>
                <p14:cNvContentPartPr/>
                <p14:nvPr/>
              </p14:nvContentPartPr>
              <p14:xfrm>
                <a:off x="1632151" y="4153684"/>
                <a:ext cx="32400" cy="975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585A806-051A-FADB-A7A7-87174139C1B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23151" y="4145044"/>
                  <a:ext cx="500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E3837AF-180B-0305-694C-2FDC81E2C68E}"/>
                    </a:ext>
                  </a:extLst>
                </p14:cNvPr>
                <p14:cNvContentPartPr/>
                <p14:nvPr/>
              </p14:nvContentPartPr>
              <p14:xfrm>
                <a:off x="1825111" y="4181044"/>
                <a:ext cx="84240" cy="93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E3837AF-180B-0305-694C-2FDC81E2C68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816471" y="4172404"/>
                  <a:ext cx="1018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B7A7B9E-EB26-861E-505B-A7DE5CE73307}"/>
                    </a:ext>
                  </a:extLst>
                </p14:cNvPr>
                <p14:cNvContentPartPr/>
                <p14:nvPr/>
              </p14:nvContentPartPr>
              <p14:xfrm>
                <a:off x="2064871" y="4154764"/>
                <a:ext cx="100800" cy="1411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B7A7B9E-EB26-861E-505B-A7DE5CE7330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56231" y="4145764"/>
                  <a:ext cx="11844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F72AF02-2B62-1891-1EE4-5A475ACADCF1}"/>
              </a:ext>
            </a:extLst>
          </p:cNvPr>
          <p:cNvGrpSpPr/>
          <p:nvPr/>
        </p:nvGrpSpPr>
        <p:grpSpPr>
          <a:xfrm>
            <a:off x="1489231" y="5560924"/>
            <a:ext cx="1541160" cy="369000"/>
            <a:chOff x="1489231" y="5560924"/>
            <a:chExt cx="1541160" cy="36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FE85ABA-11AB-F224-B341-2D8E4429D7E3}"/>
                    </a:ext>
                  </a:extLst>
                </p14:cNvPr>
                <p14:cNvContentPartPr/>
                <p14:nvPr/>
              </p14:nvContentPartPr>
              <p14:xfrm>
                <a:off x="1562311" y="5748844"/>
                <a:ext cx="1468080" cy="173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FE85ABA-11AB-F224-B341-2D8E4429D7E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553311" y="5739844"/>
                  <a:ext cx="14857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9F8F278-E8A2-C494-65E4-130CA2DCBAEA}"/>
                    </a:ext>
                  </a:extLst>
                </p14:cNvPr>
                <p14:cNvContentPartPr/>
                <p14:nvPr/>
              </p14:nvContentPartPr>
              <p14:xfrm>
                <a:off x="1489231" y="5790964"/>
                <a:ext cx="157320" cy="1389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9F8F278-E8A2-C494-65E4-130CA2DCBAE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80231" y="5781964"/>
                  <a:ext cx="1749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0498C86-E1A3-0406-B32E-A3793535D6BD}"/>
                    </a:ext>
                  </a:extLst>
                </p14:cNvPr>
                <p14:cNvContentPartPr/>
                <p14:nvPr/>
              </p14:nvContentPartPr>
              <p14:xfrm>
                <a:off x="2929951" y="5646964"/>
                <a:ext cx="11880" cy="831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0498C86-E1A3-0406-B32E-A3793535D6B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20951" y="5637964"/>
                  <a:ext cx="295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C154C43-B042-6805-7CCE-4AF5F6E91D8C}"/>
                    </a:ext>
                  </a:extLst>
                </p14:cNvPr>
                <p14:cNvContentPartPr/>
                <p14:nvPr/>
              </p14:nvContentPartPr>
              <p14:xfrm>
                <a:off x="2625391" y="5595124"/>
                <a:ext cx="131760" cy="864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C154C43-B042-6805-7CCE-4AF5F6E91D8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616751" y="5586484"/>
                  <a:ext cx="1494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DB3AA9D-D347-78C6-0BAB-B6E34A8887D3}"/>
                    </a:ext>
                  </a:extLst>
                </p14:cNvPr>
                <p14:cNvContentPartPr/>
                <p14:nvPr/>
              </p14:nvContentPartPr>
              <p14:xfrm>
                <a:off x="2456551" y="5572084"/>
                <a:ext cx="97200" cy="114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DB3AA9D-D347-78C6-0BAB-B6E34A8887D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447551" y="5563444"/>
                  <a:ext cx="1148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44B0BFE-B3A5-AB0B-2936-714D04484AB7}"/>
                    </a:ext>
                  </a:extLst>
                </p14:cNvPr>
                <p14:cNvContentPartPr/>
                <p14:nvPr/>
              </p14:nvContentPartPr>
              <p14:xfrm>
                <a:off x="2228671" y="5589724"/>
                <a:ext cx="101160" cy="1152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44B0BFE-B3A5-AB0B-2936-714D04484AB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220031" y="5580724"/>
                  <a:ext cx="1188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0DBAECF-C14F-0DAC-368D-94891076B5E9}"/>
                    </a:ext>
                  </a:extLst>
                </p14:cNvPr>
                <p14:cNvContentPartPr/>
                <p14:nvPr/>
              </p14:nvContentPartPr>
              <p14:xfrm>
                <a:off x="2109151" y="5584684"/>
                <a:ext cx="50040" cy="1152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0DBAECF-C14F-0DAC-368D-94891076B5E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100511" y="5575684"/>
                  <a:ext cx="676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3FF8761-FA61-D4D4-569E-1BAA21F41297}"/>
                    </a:ext>
                  </a:extLst>
                </p14:cNvPr>
                <p14:cNvContentPartPr/>
                <p14:nvPr/>
              </p14:nvContentPartPr>
              <p14:xfrm>
                <a:off x="2097991" y="5560924"/>
                <a:ext cx="90360" cy="25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3FF8761-FA61-D4D4-569E-1BAA21F4129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088991" y="5551924"/>
                  <a:ext cx="108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A7E64DD-448D-6C03-6AFA-D789C69F14E8}"/>
                    </a:ext>
                  </a:extLst>
                </p14:cNvPr>
                <p14:cNvContentPartPr/>
                <p14:nvPr/>
              </p14:nvContentPartPr>
              <p14:xfrm>
                <a:off x="1844551" y="5574604"/>
                <a:ext cx="97920" cy="1144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A7E64DD-448D-6C03-6AFA-D789C69F14E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35551" y="5565964"/>
                  <a:ext cx="1155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8A827BB-3BD5-BA3D-6AF7-027EA5799097}"/>
                    </a:ext>
                  </a:extLst>
                </p14:cNvPr>
                <p14:cNvContentPartPr/>
                <p14:nvPr/>
              </p14:nvContentPartPr>
              <p14:xfrm>
                <a:off x="1604431" y="5571004"/>
                <a:ext cx="109080" cy="1242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8A827BB-3BD5-BA3D-6AF7-027EA579909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595791" y="5562004"/>
                  <a:ext cx="126720" cy="141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022AE3D-FFA0-25C5-99DB-A7E1872895C3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Appendix B</a:t>
            </a:r>
          </a:p>
        </p:txBody>
      </p:sp>
    </p:spTree>
    <p:extLst>
      <p:ext uri="{BB962C8B-B14F-4D97-AF65-F5344CB8AC3E}">
        <p14:creationId xmlns:p14="http://schemas.microsoft.com/office/powerpoint/2010/main" val="3488868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92C6D-A2F7-1835-A1C0-B972A5F0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01F7A-0D32-1EBC-8950-D226111A2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26" y="865239"/>
            <a:ext cx="12123173" cy="5771535"/>
          </a:xfrm>
        </p:spPr>
        <p:txBody>
          <a:bodyPr>
            <a:normAutofit/>
          </a:bodyPr>
          <a:lstStyle/>
          <a:p>
            <a:r>
              <a:rPr lang="en-US" sz="3600" dirty="0"/>
              <a:t>The decimal moves amount of times as the </a:t>
            </a:r>
            <a:r>
              <a:rPr lang="en-US" sz="3600" dirty="0">
                <a:solidFill>
                  <a:srgbClr val="FF0000"/>
                </a:solidFill>
              </a:rPr>
              <a:t>number in the exponent</a:t>
            </a:r>
            <a:r>
              <a:rPr lang="en-US" sz="3600" dirty="0"/>
              <a:t>.</a:t>
            </a:r>
          </a:p>
          <a:p>
            <a:endParaRPr lang="en-US" sz="3600" dirty="0"/>
          </a:p>
          <a:p>
            <a:pPr lvl="1"/>
            <a:r>
              <a:rPr lang="en-US" sz="2800" dirty="0"/>
              <a:t>For something like 3.05 x 10</a:t>
            </a:r>
            <a:r>
              <a:rPr lang="en-US" sz="2800" baseline="30000" dirty="0">
                <a:solidFill>
                  <a:srgbClr val="FF0000"/>
                </a:solidFill>
              </a:rPr>
              <a:t>4</a:t>
            </a:r>
            <a:r>
              <a:rPr lang="en-US" sz="2800" dirty="0"/>
              <a:t>, you would move the decimal </a:t>
            </a:r>
            <a:r>
              <a:rPr lang="en-US" sz="2800" dirty="0">
                <a:solidFill>
                  <a:srgbClr val="FF0000"/>
                </a:solidFill>
              </a:rPr>
              <a:t>4</a:t>
            </a:r>
            <a:r>
              <a:rPr lang="en-US" sz="2800" dirty="0"/>
              <a:t> places, since the exponent is positive, you know the final number will be greater than 1. 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For something like  2.1 x 10</a:t>
            </a:r>
            <a:r>
              <a:rPr lang="en-US" sz="2800" baseline="30000" dirty="0">
                <a:solidFill>
                  <a:srgbClr val="FF0000"/>
                </a:solidFill>
              </a:rPr>
              <a:t>-3</a:t>
            </a:r>
            <a:r>
              <a:rPr lang="en-US" sz="2800" dirty="0"/>
              <a:t>, you would move the decimal </a:t>
            </a:r>
            <a:r>
              <a:rPr lang="en-US" sz="2800" dirty="0">
                <a:solidFill>
                  <a:srgbClr val="FF0000"/>
                </a:solidFill>
              </a:rPr>
              <a:t>3</a:t>
            </a:r>
            <a:r>
              <a:rPr lang="en-US" sz="2800" dirty="0"/>
              <a:t> place, since the exponent </a:t>
            </a:r>
            <a:r>
              <a:rPr lang="en-US" sz="2800"/>
              <a:t>is negative, </a:t>
            </a:r>
            <a:r>
              <a:rPr lang="en-US" sz="2800" dirty="0"/>
              <a:t>you know the final number will be less than 1. </a:t>
            </a:r>
          </a:p>
          <a:p>
            <a:pPr lvl="1"/>
            <a:endParaRPr lang="en-US" sz="2800" dirty="0"/>
          </a:p>
          <a:p>
            <a:endParaRPr lang="en-US" sz="3600" dirty="0"/>
          </a:p>
          <a:p>
            <a:endParaRPr lang="en-US" sz="3600" baseline="30000" dirty="0"/>
          </a:p>
          <a:p>
            <a:endParaRPr lang="en-US" sz="5400" baseline="30000" dirty="0"/>
          </a:p>
          <a:p>
            <a:endParaRPr lang="en-US" sz="5400" baseline="30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31910D-F62D-13ED-833B-82F0AB30BD49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Appendix B</a:t>
            </a:r>
          </a:p>
        </p:txBody>
      </p:sp>
    </p:spTree>
    <p:extLst>
      <p:ext uri="{BB962C8B-B14F-4D97-AF65-F5344CB8AC3E}">
        <p14:creationId xmlns:p14="http://schemas.microsoft.com/office/powerpoint/2010/main" val="2897531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92C6D-A2F7-1835-A1C0-B972A5F0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01F7A-0D32-1EBC-8950-D226111A2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26" y="865239"/>
            <a:ext cx="12123173" cy="5771535"/>
          </a:xfrm>
        </p:spPr>
        <p:txBody>
          <a:bodyPr>
            <a:normAutofit/>
          </a:bodyPr>
          <a:lstStyle/>
          <a:p>
            <a:r>
              <a:rPr lang="en-US" sz="3600" dirty="0"/>
              <a:t>The decimal moves amount of times as the </a:t>
            </a:r>
            <a:r>
              <a:rPr lang="en-US" sz="3600" dirty="0">
                <a:solidFill>
                  <a:srgbClr val="FF0000"/>
                </a:solidFill>
              </a:rPr>
              <a:t>number in the exponent</a:t>
            </a:r>
            <a:r>
              <a:rPr lang="en-US" sz="3600" dirty="0"/>
              <a:t>.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For 0.0078077, you would move the decimal </a:t>
            </a:r>
            <a:r>
              <a:rPr lang="en-US" sz="2800" dirty="0">
                <a:solidFill>
                  <a:srgbClr val="FF0000"/>
                </a:solidFill>
              </a:rPr>
              <a:t>3</a:t>
            </a:r>
            <a:r>
              <a:rPr lang="en-US" sz="2800" dirty="0"/>
              <a:t> places to get to the first non-zero digit. If the number started as a number less than 1, it is a negative exponent.</a:t>
            </a:r>
            <a:endParaRPr lang="en-US" sz="32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For 97,105,000 you would move the decimal </a:t>
            </a:r>
            <a:r>
              <a:rPr lang="en-US" sz="2800" dirty="0">
                <a:solidFill>
                  <a:srgbClr val="FF0000"/>
                </a:solidFill>
              </a:rPr>
              <a:t>7</a:t>
            </a:r>
            <a:r>
              <a:rPr lang="en-US" sz="2800" dirty="0"/>
              <a:t> places to get to the first non-zero digit. If the number started as a number greater than 1, it is a positive exponent.</a:t>
            </a:r>
            <a:endParaRPr lang="en-US" sz="3200" dirty="0"/>
          </a:p>
          <a:p>
            <a:endParaRPr lang="en-US" sz="3600" dirty="0"/>
          </a:p>
          <a:p>
            <a:endParaRPr lang="en-US" sz="3600" baseline="30000" dirty="0"/>
          </a:p>
          <a:p>
            <a:endParaRPr lang="en-US" sz="5400" baseline="30000" dirty="0"/>
          </a:p>
          <a:p>
            <a:endParaRPr lang="en-US" sz="5400" baseline="30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45961DC-A6C5-CC60-CDD8-1CE5379391A5}"/>
              </a:ext>
            </a:extLst>
          </p:cNvPr>
          <p:cNvGrpSpPr/>
          <p:nvPr/>
        </p:nvGrpSpPr>
        <p:grpSpPr>
          <a:xfrm>
            <a:off x="1709054" y="2181866"/>
            <a:ext cx="541785" cy="268304"/>
            <a:chOff x="1592911" y="4153684"/>
            <a:chExt cx="640440" cy="31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E7AAEAD-A433-882B-CBDD-A21ED7C019BE}"/>
                    </a:ext>
                  </a:extLst>
                </p14:cNvPr>
                <p14:cNvContentPartPr/>
                <p14:nvPr/>
              </p14:nvContentPartPr>
              <p14:xfrm>
                <a:off x="1592911" y="4363924"/>
                <a:ext cx="607320" cy="1069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E7AAEAD-A433-882B-CBDD-A21ED7C019B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582279" y="4353275"/>
                  <a:ext cx="628159" cy="1277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2399631-C432-13E3-EC28-604BCF3EE1DD}"/>
                    </a:ext>
                  </a:extLst>
                </p14:cNvPr>
                <p14:cNvContentPartPr/>
                <p14:nvPr/>
              </p14:nvContentPartPr>
              <p14:xfrm>
                <a:off x="2123911" y="4382284"/>
                <a:ext cx="109440" cy="759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2399631-C432-13E3-EC28-604BCF3EE1D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113306" y="4371675"/>
                  <a:ext cx="130225" cy="967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585A806-051A-FADB-A7A7-87174139C1B4}"/>
                    </a:ext>
                  </a:extLst>
                </p14:cNvPr>
                <p14:cNvContentPartPr/>
                <p14:nvPr/>
              </p14:nvContentPartPr>
              <p14:xfrm>
                <a:off x="1632151" y="4153684"/>
                <a:ext cx="32400" cy="975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585A806-051A-FADB-A7A7-87174139C1B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21493" y="4143080"/>
                  <a:ext cx="53289" cy="1183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E3837AF-180B-0305-694C-2FDC81E2C68E}"/>
                    </a:ext>
                  </a:extLst>
                </p14:cNvPr>
                <p14:cNvContentPartPr/>
                <p14:nvPr/>
              </p14:nvContentPartPr>
              <p14:xfrm>
                <a:off x="1825111" y="4181044"/>
                <a:ext cx="84240" cy="93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E3837AF-180B-0305-694C-2FDC81E2C68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814475" y="4170408"/>
                  <a:ext cx="105087" cy="11444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B7A7B9E-EB26-861E-505B-A7DE5CE73307}"/>
                    </a:ext>
                  </a:extLst>
                </p14:cNvPr>
                <p14:cNvContentPartPr/>
                <p14:nvPr/>
              </p14:nvContentPartPr>
              <p14:xfrm>
                <a:off x="2064871" y="4154764"/>
                <a:ext cx="100800" cy="1411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B7A7B9E-EB26-861E-505B-A7DE5CE7330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054238" y="4144137"/>
                  <a:ext cx="121641" cy="161948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F72AF02-2B62-1891-1EE4-5A475ACADCF1}"/>
              </a:ext>
            </a:extLst>
          </p:cNvPr>
          <p:cNvGrpSpPr/>
          <p:nvPr/>
        </p:nvGrpSpPr>
        <p:grpSpPr>
          <a:xfrm>
            <a:off x="1581378" y="4200453"/>
            <a:ext cx="1541160" cy="369000"/>
            <a:chOff x="1489231" y="5560924"/>
            <a:chExt cx="1541160" cy="36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FE85ABA-11AB-F224-B341-2D8E4429D7E3}"/>
                    </a:ext>
                  </a:extLst>
                </p14:cNvPr>
                <p14:cNvContentPartPr/>
                <p14:nvPr/>
              </p14:nvContentPartPr>
              <p14:xfrm>
                <a:off x="1562311" y="5748844"/>
                <a:ext cx="1468080" cy="173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FE85ABA-11AB-F224-B341-2D8E4429D7E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553311" y="5739844"/>
                  <a:ext cx="14857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9F8F278-E8A2-C494-65E4-130CA2DCBAEA}"/>
                    </a:ext>
                  </a:extLst>
                </p14:cNvPr>
                <p14:cNvContentPartPr/>
                <p14:nvPr/>
              </p14:nvContentPartPr>
              <p14:xfrm>
                <a:off x="1489231" y="5790964"/>
                <a:ext cx="157320" cy="1389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9F8F278-E8A2-C494-65E4-130CA2DCBAE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80231" y="5781964"/>
                  <a:ext cx="1749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0498C86-E1A3-0406-B32E-A3793535D6BD}"/>
                    </a:ext>
                  </a:extLst>
                </p14:cNvPr>
                <p14:cNvContentPartPr/>
                <p14:nvPr/>
              </p14:nvContentPartPr>
              <p14:xfrm>
                <a:off x="2929951" y="5646964"/>
                <a:ext cx="11880" cy="831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0498C86-E1A3-0406-B32E-A3793535D6B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20951" y="5637964"/>
                  <a:ext cx="295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C154C43-B042-6805-7CCE-4AF5F6E91D8C}"/>
                    </a:ext>
                  </a:extLst>
                </p14:cNvPr>
                <p14:cNvContentPartPr/>
                <p14:nvPr/>
              </p14:nvContentPartPr>
              <p14:xfrm>
                <a:off x="2625391" y="5595124"/>
                <a:ext cx="131760" cy="864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C154C43-B042-6805-7CCE-4AF5F6E91D8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616751" y="5586484"/>
                  <a:ext cx="14940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DB3AA9D-D347-78C6-0BAB-B6E34A8887D3}"/>
                    </a:ext>
                  </a:extLst>
                </p14:cNvPr>
                <p14:cNvContentPartPr/>
                <p14:nvPr/>
              </p14:nvContentPartPr>
              <p14:xfrm>
                <a:off x="2456551" y="5572084"/>
                <a:ext cx="97200" cy="114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DB3AA9D-D347-78C6-0BAB-B6E34A8887D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447551" y="5563444"/>
                  <a:ext cx="1148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44B0BFE-B3A5-AB0B-2936-714D04484AB7}"/>
                    </a:ext>
                  </a:extLst>
                </p14:cNvPr>
                <p14:cNvContentPartPr/>
                <p14:nvPr/>
              </p14:nvContentPartPr>
              <p14:xfrm>
                <a:off x="2228671" y="5589724"/>
                <a:ext cx="101160" cy="1152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44B0BFE-B3A5-AB0B-2936-714D04484AB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220031" y="5580724"/>
                  <a:ext cx="1188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0DBAECF-C14F-0DAC-368D-94891076B5E9}"/>
                    </a:ext>
                  </a:extLst>
                </p14:cNvPr>
                <p14:cNvContentPartPr/>
                <p14:nvPr/>
              </p14:nvContentPartPr>
              <p14:xfrm>
                <a:off x="2109151" y="5584684"/>
                <a:ext cx="50040" cy="1152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0DBAECF-C14F-0DAC-368D-94891076B5E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100511" y="5575684"/>
                  <a:ext cx="676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3FF8761-FA61-D4D4-569E-1BAA21F41297}"/>
                    </a:ext>
                  </a:extLst>
                </p14:cNvPr>
                <p14:cNvContentPartPr/>
                <p14:nvPr/>
              </p14:nvContentPartPr>
              <p14:xfrm>
                <a:off x="2097991" y="5560924"/>
                <a:ext cx="90360" cy="25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3FF8761-FA61-D4D4-569E-1BAA21F4129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088991" y="5551924"/>
                  <a:ext cx="108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A7E64DD-448D-6C03-6AFA-D789C69F14E8}"/>
                    </a:ext>
                  </a:extLst>
                </p14:cNvPr>
                <p14:cNvContentPartPr/>
                <p14:nvPr/>
              </p14:nvContentPartPr>
              <p14:xfrm>
                <a:off x="1844551" y="5574604"/>
                <a:ext cx="97920" cy="1144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A7E64DD-448D-6C03-6AFA-D789C69F14E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35551" y="5565964"/>
                  <a:ext cx="1155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8A827BB-3BD5-BA3D-6AF7-027EA5799097}"/>
                    </a:ext>
                  </a:extLst>
                </p14:cNvPr>
                <p14:cNvContentPartPr/>
                <p14:nvPr/>
              </p14:nvContentPartPr>
              <p14:xfrm>
                <a:off x="1604431" y="5571004"/>
                <a:ext cx="109080" cy="1242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8A827BB-3BD5-BA3D-6AF7-027EA579909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595791" y="5562004"/>
                  <a:ext cx="126720" cy="141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3AE4B52-1EDF-70B2-1990-CA7A1BA8FD05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Appendix B</a:t>
            </a:r>
          </a:p>
        </p:txBody>
      </p:sp>
    </p:spTree>
    <p:extLst>
      <p:ext uri="{BB962C8B-B14F-4D97-AF65-F5344CB8AC3E}">
        <p14:creationId xmlns:p14="http://schemas.microsoft.com/office/powerpoint/2010/main" val="5281836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92C6D-A2F7-1835-A1C0-B972A5F0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Notation to Standard Notation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8FECD7-8B1C-79A5-5DB9-3D5648852C9F}"/>
              </a:ext>
            </a:extLst>
          </p:cNvPr>
          <p:cNvSpPr txBox="1">
            <a:spLocks/>
          </p:cNvSpPr>
          <p:nvPr/>
        </p:nvSpPr>
        <p:spPr>
          <a:xfrm>
            <a:off x="267855" y="1825625"/>
            <a:ext cx="1122605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aseline="30000" dirty="0"/>
              <a:t>				</a:t>
            </a:r>
            <a:r>
              <a:rPr lang="en-US" sz="3600" dirty="0"/>
              <a:t>= 70,602,020,000</a:t>
            </a:r>
            <a:endParaRPr lang="en-US" sz="3600" baseline="30000" dirty="0"/>
          </a:p>
          <a:p>
            <a:endParaRPr lang="en-US" sz="3600" dirty="0"/>
          </a:p>
          <a:p>
            <a:r>
              <a:rPr lang="en-US" sz="3600" dirty="0"/>
              <a:t>2 x 10</a:t>
            </a:r>
            <a:r>
              <a:rPr lang="en-US" sz="3600" baseline="30000" dirty="0"/>
              <a:t>6 			</a:t>
            </a:r>
            <a:r>
              <a:rPr lang="en-US" sz="3600" dirty="0"/>
              <a:t>= </a:t>
            </a:r>
            <a:endParaRPr lang="en-US" sz="3600" baseline="30000" dirty="0"/>
          </a:p>
          <a:p>
            <a:endParaRPr lang="en-US" sz="3600" baseline="30000" dirty="0"/>
          </a:p>
          <a:p>
            <a:r>
              <a:rPr lang="en-US" sz="3600" baseline="30000" dirty="0"/>
              <a:t>				</a:t>
            </a:r>
            <a:r>
              <a:rPr lang="en-US" sz="3600" dirty="0"/>
              <a:t>= 0.000197345</a:t>
            </a:r>
          </a:p>
          <a:p>
            <a:endParaRPr lang="en-US" sz="3600" baseline="30000" dirty="0"/>
          </a:p>
          <a:p>
            <a:r>
              <a:rPr lang="en-US" sz="3600" dirty="0"/>
              <a:t>9.27542 x 10</a:t>
            </a:r>
            <a:r>
              <a:rPr lang="en-US" sz="3600" baseline="30000" dirty="0"/>
              <a:t>-7	</a:t>
            </a:r>
            <a:r>
              <a:rPr lang="en-US" sz="3600" dirty="0"/>
              <a:t>=</a:t>
            </a:r>
            <a:endParaRPr lang="en-US" sz="3600" baseline="30000" dirty="0"/>
          </a:p>
          <a:p>
            <a:endParaRPr lang="en-US" sz="3600" baseline="30000" dirty="0"/>
          </a:p>
          <a:p>
            <a:endParaRPr lang="en-US" sz="3600" baseline="30000" dirty="0"/>
          </a:p>
          <a:p>
            <a:endParaRPr lang="en-US" sz="5400" baseline="30000" dirty="0"/>
          </a:p>
          <a:p>
            <a:endParaRPr lang="en-US" sz="5400" baseline="30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9C3110-BCFA-8A55-31B3-5EED37CB626D}"/>
              </a:ext>
            </a:extLst>
          </p:cNvPr>
          <p:cNvSpPr txBox="1"/>
          <p:nvPr/>
        </p:nvSpPr>
        <p:spPr>
          <a:xfrm>
            <a:off x="688257" y="1002890"/>
            <a:ext cx="1710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Exponential Notation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0E021E-3410-C79C-71BF-B94815C89950}"/>
              </a:ext>
            </a:extLst>
          </p:cNvPr>
          <p:cNvSpPr txBox="1"/>
          <p:nvPr/>
        </p:nvSpPr>
        <p:spPr>
          <a:xfrm>
            <a:off x="3436373" y="1002890"/>
            <a:ext cx="1710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Standard Notation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C6AECC-9AF4-781A-4838-8730756327E2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Appendix B</a:t>
            </a:r>
          </a:p>
        </p:txBody>
      </p:sp>
    </p:spTree>
    <p:extLst>
      <p:ext uri="{BB962C8B-B14F-4D97-AF65-F5344CB8AC3E}">
        <p14:creationId xmlns:p14="http://schemas.microsoft.com/office/powerpoint/2010/main" val="3293774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ED401-F447-4827-1E0E-EF9E19274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Grams Per Mole?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2F138A-29FC-2C2A-BA2F-3024E7ACF430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3293E0-F5BC-18F7-2A8D-4B1E46BFC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49" y="681037"/>
            <a:ext cx="10950051" cy="334731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96A2B2-451C-EF42-3710-0AB4515AC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95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ED401-F447-4827-1E0E-EF9E19274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Grams Per Mole!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1DBF3-1841-F2C5-5E9B-145D72ED3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3" y="763741"/>
            <a:ext cx="11415252" cy="253113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2F138A-29FC-2C2A-BA2F-3024E7ACF430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54F28E-4609-0E60-8F12-C446D329A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526" y="973394"/>
            <a:ext cx="7330111" cy="532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941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ED401-F447-4827-1E0E-EF9E19274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Grams Per Mole!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1DBF3-1841-F2C5-5E9B-145D72ED3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55" y="763740"/>
            <a:ext cx="4136997" cy="5865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What is a mole?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12 g C. How many moles?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6 g C. How many moles?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1 mol Si. How many grams?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2 mols C. How many grams?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2F138A-29FC-2C2A-BA2F-3024E7ACF430}"/>
              </a:ext>
            </a:extLst>
          </p:cNvPr>
          <p:cNvSpPr txBox="1"/>
          <p:nvPr/>
        </p:nvSpPr>
        <p:spPr>
          <a:xfrm>
            <a:off x="0" y="662940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2.4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54F28E-4609-0E60-8F12-C446D329A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324" y="0"/>
            <a:ext cx="5306676" cy="385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35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4576</TotalTime>
  <Words>1358</Words>
  <Application>Microsoft Office PowerPoint</Application>
  <PresentationFormat>Widescreen</PresentationFormat>
  <Paragraphs>230</Paragraphs>
  <Slides>36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Aptos</vt:lpstr>
      <vt:lpstr>Aptos Display</vt:lpstr>
      <vt:lpstr>Arial</vt:lpstr>
      <vt:lpstr>Edwardian Script ITC</vt:lpstr>
      <vt:lpstr>Office Theme</vt:lpstr>
      <vt:lpstr>PowerPoint Presentation</vt:lpstr>
      <vt:lpstr>Ions, Periodic Properties, and Moles</vt:lpstr>
      <vt:lpstr>Ions</vt:lpstr>
      <vt:lpstr>Ions</vt:lpstr>
      <vt:lpstr>The Periodic Table</vt:lpstr>
      <vt:lpstr>Ions</vt:lpstr>
      <vt:lpstr>Ions</vt:lpstr>
      <vt:lpstr>Questions</vt:lpstr>
      <vt:lpstr>Ions</vt:lpstr>
      <vt:lpstr>Ions</vt:lpstr>
      <vt:lpstr>Periodic Table</vt:lpstr>
      <vt:lpstr>The Periodic Table</vt:lpstr>
      <vt:lpstr>The Periodic Table</vt:lpstr>
      <vt:lpstr>The Periodic Table</vt:lpstr>
      <vt:lpstr>The Periodic Table</vt:lpstr>
      <vt:lpstr>Ions</vt:lpstr>
      <vt:lpstr>The Periodic Table</vt:lpstr>
      <vt:lpstr>Chemical Symbols and Annotations</vt:lpstr>
      <vt:lpstr>Annotations for Ions</vt:lpstr>
      <vt:lpstr>PowerPoint Presentation</vt:lpstr>
      <vt:lpstr>Ions and the Periodic Table</vt:lpstr>
      <vt:lpstr>Practice/Review</vt:lpstr>
      <vt:lpstr>Polyatomic Ions</vt:lpstr>
      <vt:lpstr>Moles and Exponential Notation</vt:lpstr>
      <vt:lpstr>Grams Per Mole?</vt:lpstr>
      <vt:lpstr>What is a mole? (The Chemist’s Dozen)</vt:lpstr>
      <vt:lpstr>Exponential Notation</vt:lpstr>
      <vt:lpstr>Exponential Notation</vt:lpstr>
      <vt:lpstr>Exponential Notation and Standard Notation</vt:lpstr>
      <vt:lpstr>Exponential Notation</vt:lpstr>
      <vt:lpstr>Exponential Notation</vt:lpstr>
      <vt:lpstr>Exponential Notation</vt:lpstr>
      <vt:lpstr>Exponential Notation to Standard Notation</vt:lpstr>
      <vt:lpstr>Grams Per Mole?</vt:lpstr>
      <vt:lpstr>Grams Per Mole!</vt:lpstr>
      <vt:lpstr>Grams Per Mole!</vt:lpstr>
    </vt:vector>
  </TitlesOfParts>
  <Company>Solano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Molecules, and Ions</dc:title>
  <dc:creator>Commodore St Germain</dc:creator>
  <cp:lastModifiedBy>Commodore St Germain</cp:lastModifiedBy>
  <cp:revision>1</cp:revision>
  <dcterms:created xsi:type="dcterms:W3CDTF">2026-03-02T23:59:03Z</dcterms:created>
  <dcterms:modified xsi:type="dcterms:W3CDTF">2026-08-26T14:48:17Z</dcterms:modified>
</cp:coreProperties>
</file>