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99" r:id="rId2"/>
    <p:sldId id="256" r:id="rId3"/>
    <p:sldId id="325" r:id="rId4"/>
    <p:sldId id="257" r:id="rId5"/>
    <p:sldId id="260" r:id="rId6"/>
    <p:sldId id="264" r:id="rId7"/>
    <p:sldId id="265" r:id="rId8"/>
    <p:sldId id="266" r:id="rId9"/>
    <p:sldId id="258" r:id="rId10"/>
    <p:sldId id="259" r:id="rId11"/>
    <p:sldId id="312" r:id="rId12"/>
    <p:sldId id="492" r:id="rId13"/>
    <p:sldId id="326" r:id="rId14"/>
    <p:sldId id="261" r:id="rId15"/>
    <p:sldId id="313" r:id="rId16"/>
    <p:sldId id="301" r:id="rId17"/>
    <p:sldId id="262" r:id="rId18"/>
    <p:sldId id="279" r:id="rId19"/>
    <p:sldId id="278" r:id="rId20"/>
    <p:sldId id="277" r:id="rId21"/>
    <p:sldId id="311" r:id="rId22"/>
    <p:sldId id="493" r:id="rId23"/>
    <p:sldId id="327" r:id="rId24"/>
    <p:sldId id="495" r:id="rId25"/>
    <p:sldId id="496" r:id="rId26"/>
    <p:sldId id="315" r:id="rId27"/>
    <p:sldId id="263" r:id="rId28"/>
    <p:sldId id="281" r:id="rId29"/>
    <p:sldId id="282" r:id="rId30"/>
    <p:sldId id="497" r:id="rId31"/>
    <p:sldId id="283" r:id="rId32"/>
    <p:sldId id="498" r:id="rId33"/>
    <p:sldId id="309" r:id="rId34"/>
    <p:sldId id="310" r:id="rId35"/>
    <p:sldId id="314" r:id="rId36"/>
    <p:sldId id="285" r:id="rId37"/>
    <p:sldId id="267" r:id="rId38"/>
    <p:sldId id="4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EF5B9-564F-4B6E-BA14-59F096A5143E}" v="366" dt="2026-06-21T01:27:16.352"/>
    <p1510:client id="{E843610C-9728-45AE-BA44-FF9F17DB877C}" v="1" dt="2026-06-21T03:05:10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60"/>
  </p:normalViewPr>
  <p:slideViewPr>
    <p:cSldViewPr snapToGrid="0">
      <p:cViewPr varScale="1">
        <p:scale>
          <a:sx n="49" d="100"/>
          <a:sy n="49" d="100"/>
        </p:scale>
        <p:origin x="62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8F6EF5B9-564F-4B6E-BA14-59F096A5143E}"/>
    <pc:docChg chg="undo redo custSel addSld delSld modSld sldOrd modMainMaster">
      <pc:chgData name="Commodore St Germain" userId="420783ab-3e48-4f67-af00-cfba62042d5f" providerId="ADAL" clId="{8F6EF5B9-564F-4B6E-BA14-59F096A5143E}" dt="2026-06-21T01:27:39.919" v="6256"/>
      <pc:docMkLst>
        <pc:docMk/>
      </pc:docMkLst>
      <pc:sldChg chg="addSp modSp new mod">
        <pc:chgData name="Commodore St Germain" userId="420783ab-3e48-4f67-af00-cfba62042d5f" providerId="ADAL" clId="{8F6EF5B9-564F-4B6E-BA14-59F096A5143E}" dt="2026-05-07T01:39:37.501" v="5688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4-02T21:40:01.471" v="3855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25T16:04:34.470" v="3642" actId="20577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  <pc:inkChg chg="add">
          <ac:chgData name="Commodore St Germain" userId="420783ab-3e48-4f67-af00-cfba62042d5f" providerId="ADAL" clId="{8F6EF5B9-564F-4B6E-BA14-59F096A5143E}" dt="2026-05-07T01:39:37.501" v="5688"/>
          <ac:inkMkLst>
            <pc:docMk/>
            <pc:sldMk cId="490152429" sldId="256"/>
            <ac:inkMk id="5" creationId="{C58618DB-FE25-8261-1EE3-66A93CA7DA04}"/>
          </ac:inkMkLst>
        </pc:inkChg>
      </pc:sldChg>
      <pc:sldChg chg="addSp delSp modSp new mod modNotesTx">
        <pc:chgData name="Commodore St Germain" userId="420783ab-3e48-4f67-af00-cfba62042d5f" providerId="ADAL" clId="{8F6EF5B9-564F-4B6E-BA14-59F096A5143E}" dt="2026-05-18T15:45:47.298" v="5872" actId="478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4-02T21:46:55.699" v="3871" actId="20577"/>
          <ac:spMkLst>
            <pc:docMk/>
            <pc:sldMk cId="178270684" sldId="257"/>
            <ac:spMk id="2" creationId="{8EA70648-626B-75C4-541B-B600F64F8700}"/>
          </ac:spMkLst>
        </pc:spChg>
        <pc:spChg chg="add del mod">
          <ac:chgData name="Commodore St Germain" userId="420783ab-3e48-4f67-af00-cfba62042d5f" providerId="ADAL" clId="{8F6EF5B9-564F-4B6E-BA14-59F096A5143E}" dt="2026-03-25T15:49:50.414" v="2717"/>
          <ac:spMkLst>
            <pc:docMk/>
            <pc:sldMk cId="178270684" sldId="257"/>
            <ac:spMk id="4" creationId="{D078A3CC-46EF-E8DE-7363-62C9028AB55E}"/>
          </ac:spMkLst>
        </pc:spChg>
        <pc:spChg chg="add mod">
          <ac:chgData name="Commodore St Germain" userId="420783ab-3e48-4f67-af00-cfba62042d5f" providerId="ADAL" clId="{8F6EF5B9-564F-4B6E-BA14-59F096A5143E}" dt="2026-03-25T15:56:07.626" v="2755" actId="20577"/>
          <ac:spMkLst>
            <pc:docMk/>
            <pc:sldMk cId="178270684" sldId="257"/>
            <ac:spMk id="6" creationId="{4F11F28B-DEF7-8FED-CF85-A7FDC2B58D1D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  <pc:inkChg chg="add del">
          <ac:chgData name="Commodore St Germain" userId="420783ab-3e48-4f67-af00-cfba62042d5f" providerId="ADAL" clId="{8F6EF5B9-564F-4B6E-BA14-59F096A5143E}" dt="2026-05-07T02:12:30.092" v="5694" actId="478"/>
          <ac:inkMkLst>
            <pc:docMk/>
            <pc:sldMk cId="178270684" sldId="257"/>
            <ac:inkMk id="4" creationId="{9784CFE7-C4D7-A5F9-2743-6CCCE67D8DD9}"/>
          </ac:inkMkLst>
        </pc:inkChg>
        <pc:inkChg chg="add del">
          <ac:chgData name="Commodore St Germain" userId="420783ab-3e48-4f67-af00-cfba62042d5f" providerId="ADAL" clId="{8F6EF5B9-564F-4B6E-BA14-59F096A5143E}" dt="2026-05-18T15:45:47.298" v="5872" actId="478"/>
          <ac:inkMkLst>
            <pc:docMk/>
            <pc:sldMk cId="178270684" sldId="257"/>
            <ac:inkMk id="4" creationId="{CB6899FB-5684-9392-F826-0F911456E172}"/>
          </ac:inkMkLst>
        </pc:inkChg>
      </pc:sldChg>
      <pc:sldChg chg="addSp delSp modSp new mod modNotesTx">
        <pc:chgData name="Commodore St Germain" userId="420783ab-3e48-4f67-af00-cfba62042d5f" providerId="ADAL" clId="{8F6EF5B9-564F-4B6E-BA14-59F096A5143E}" dt="2026-05-18T15:45:15.318" v="5865" actId="478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spChg chg="add mod">
          <ac:chgData name="Commodore St Germain" userId="420783ab-3e48-4f67-af00-cfba62042d5f" providerId="ADAL" clId="{8F6EF5B9-564F-4B6E-BA14-59F096A5143E}" dt="2026-03-25T16:02:57.496" v="3544"/>
          <ac:spMkLst>
            <pc:docMk/>
            <pc:sldMk cId="1952150569" sldId="258"/>
            <ac:spMk id="4" creationId="{24E20383-BEE6-A6CE-192C-0F0245B4E741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  <pc:inkChg chg="add del">
          <ac:chgData name="Commodore St Germain" userId="420783ab-3e48-4f67-af00-cfba62042d5f" providerId="ADAL" clId="{8F6EF5B9-564F-4B6E-BA14-59F096A5143E}" dt="2026-05-07T02:12:14.310" v="5690" actId="478"/>
          <ac:inkMkLst>
            <pc:docMk/>
            <pc:sldMk cId="1952150569" sldId="258"/>
            <ac:inkMk id="6" creationId="{575139AF-EEDF-5DEA-C32C-5980F72BF434}"/>
          </ac:inkMkLst>
        </pc:inkChg>
        <pc:inkChg chg="add del">
          <ac:chgData name="Commodore St Germain" userId="420783ab-3e48-4f67-af00-cfba62042d5f" providerId="ADAL" clId="{8F6EF5B9-564F-4B6E-BA14-59F096A5143E}" dt="2026-05-18T15:45:15.318" v="5865" actId="478"/>
          <ac:inkMkLst>
            <pc:docMk/>
            <pc:sldMk cId="1952150569" sldId="258"/>
            <ac:inkMk id="6" creationId="{65BCE22A-E90E-20BC-88D9-8D2E8D804416}"/>
          </ac:inkMkLst>
        </pc:inkChg>
      </pc:sldChg>
      <pc:sldChg chg="addSp delSp modSp new mod">
        <pc:chgData name="Commodore St Germain" userId="420783ab-3e48-4f67-af00-cfba62042d5f" providerId="ADAL" clId="{8F6EF5B9-564F-4B6E-BA14-59F096A5143E}" dt="2026-05-18T15:45:09.623" v="5864" actId="478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spChg chg="add mod">
          <ac:chgData name="Commodore St Germain" userId="420783ab-3e48-4f67-af00-cfba62042d5f" providerId="ADAL" clId="{8F6EF5B9-564F-4B6E-BA14-59F096A5143E}" dt="2026-03-25T15:57:20.196" v="2770"/>
          <ac:spMkLst>
            <pc:docMk/>
            <pc:sldMk cId="3042240113" sldId="259"/>
            <ac:spMk id="4" creationId="{CAD274B4-BFB8-AD7F-FA28-6D81C015C7F1}"/>
          </ac:spMkLst>
        </pc:spChg>
        <pc:spChg chg="add mod">
          <ac:chgData name="Commodore St Germain" userId="420783ab-3e48-4f67-af00-cfba62042d5f" providerId="ADAL" clId="{8F6EF5B9-564F-4B6E-BA14-59F096A5143E}" dt="2026-03-25T16:02:59.492" v="3545"/>
          <ac:spMkLst>
            <pc:docMk/>
            <pc:sldMk cId="3042240113" sldId="259"/>
            <ac:spMk id="7" creationId="{F9EB2CC2-6F6A-1F9B-784C-CF4DE7872150}"/>
          </ac:spMkLst>
        </pc:spChg>
        <pc:spChg chg="add mod">
          <ac:chgData name="Commodore St Germain" userId="420783ab-3e48-4f67-af00-cfba62042d5f" providerId="ADAL" clId="{8F6EF5B9-564F-4B6E-BA14-59F096A5143E}" dt="2026-05-07T01:23:43.037" v="5623" actId="1076"/>
          <ac:spMkLst>
            <pc:docMk/>
            <pc:sldMk cId="3042240113" sldId="259"/>
            <ac:spMk id="8" creationId="{43A506A0-DE94-7839-4B34-9CAC875AA6F5}"/>
          </ac:spMkLst>
        </pc:spChg>
        <pc:picChg chg="add mod">
          <ac:chgData name="Commodore St Germain" userId="420783ab-3e48-4f67-af00-cfba62042d5f" providerId="ADAL" clId="{8F6EF5B9-564F-4B6E-BA14-59F096A5143E}" dt="2026-05-07T01:23:36.993" v="5622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  <pc:inkChg chg="add del">
          <ac:chgData name="Commodore St Germain" userId="420783ab-3e48-4f67-af00-cfba62042d5f" providerId="ADAL" clId="{8F6EF5B9-564F-4B6E-BA14-59F096A5143E}" dt="2026-05-18T15:45:09.623" v="5864" actId="478"/>
          <ac:inkMkLst>
            <pc:docMk/>
            <pc:sldMk cId="3042240113" sldId="259"/>
            <ac:inkMk id="4" creationId="{B2C69B86-AF1E-894B-696B-A566594E7E7C}"/>
          </ac:inkMkLst>
        </pc:inkChg>
        <pc:inkChg chg="add del">
          <ac:chgData name="Commodore St Germain" userId="420783ab-3e48-4f67-af00-cfba62042d5f" providerId="ADAL" clId="{8F6EF5B9-564F-4B6E-BA14-59F096A5143E}" dt="2026-05-07T02:12:11.553" v="5689" actId="478"/>
          <ac:inkMkLst>
            <pc:docMk/>
            <pc:sldMk cId="3042240113" sldId="259"/>
            <ac:inkMk id="9" creationId="{1CFA05B1-99CB-3101-A14E-95722320B145}"/>
          </ac:inkMkLst>
        </pc:inkChg>
      </pc:sldChg>
      <pc:sldChg chg="addSp delSp modSp new mod ord modNotesTx">
        <pc:chgData name="Commodore St Germain" userId="420783ab-3e48-4f67-af00-cfba62042d5f" providerId="ADAL" clId="{8F6EF5B9-564F-4B6E-BA14-59F096A5143E}" dt="2026-05-18T15:45:41.617" v="5871" actId="478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spChg chg="add del">
          <ac:chgData name="Commodore St Germain" userId="420783ab-3e48-4f67-af00-cfba62042d5f" providerId="ADAL" clId="{8F6EF5B9-564F-4B6E-BA14-59F096A5143E}" dt="2026-03-25T15:56:31.444" v="2757" actId="22"/>
          <ac:spMkLst>
            <pc:docMk/>
            <pc:sldMk cId="1272781784" sldId="260"/>
            <ac:spMk id="5" creationId="{4022CDC5-609C-0B6B-2B10-DEC37CD3328A}"/>
          </ac:spMkLst>
        </pc:spChg>
        <pc:spChg chg="add mod">
          <ac:chgData name="Commodore St Germain" userId="420783ab-3e48-4f67-af00-cfba62042d5f" providerId="ADAL" clId="{8F6EF5B9-564F-4B6E-BA14-59F096A5143E}" dt="2026-03-25T15:56:41.957" v="2760" actId="20577"/>
          <ac:spMkLst>
            <pc:docMk/>
            <pc:sldMk cId="1272781784" sldId="260"/>
            <ac:spMk id="6" creationId="{D999AE88-E1BB-86D9-CFC9-6FA4215D9D81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  <pc:inkChg chg="add del">
          <ac:chgData name="Commodore St Germain" userId="420783ab-3e48-4f67-af00-cfba62042d5f" providerId="ADAL" clId="{8F6EF5B9-564F-4B6E-BA14-59F096A5143E}" dt="2026-05-18T15:45:41.617" v="5871" actId="478"/>
          <ac:inkMkLst>
            <pc:docMk/>
            <pc:sldMk cId="1272781784" sldId="260"/>
            <ac:inkMk id="4" creationId="{92E0A476-5DB4-C8F3-EC3A-BB40093F2C60}"/>
          </ac:inkMkLst>
        </pc:inkChg>
        <pc:inkChg chg="add del">
          <ac:chgData name="Commodore St Germain" userId="420783ab-3e48-4f67-af00-cfba62042d5f" providerId="ADAL" clId="{8F6EF5B9-564F-4B6E-BA14-59F096A5143E}" dt="2026-05-18T15:45:38.649" v="5870" actId="478"/>
          <ac:inkMkLst>
            <pc:docMk/>
            <pc:sldMk cId="1272781784" sldId="260"/>
            <ac:inkMk id="5" creationId="{C6FDE4C6-1C74-E29F-44E4-4E891BB8B025}"/>
          </ac:inkMkLst>
        </pc:inkChg>
      </pc:sldChg>
      <pc:sldChg chg="add del">
        <pc:chgData name="Commodore St Germain" userId="420783ab-3e48-4f67-af00-cfba62042d5f" providerId="ADAL" clId="{8F6EF5B9-564F-4B6E-BA14-59F096A5143E}" dt="2026-05-12T20:38:34.714" v="5749"/>
        <pc:sldMkLst>
          <pc:docMk/>
          <pc:sldMk cId="2702965689" sldId="261"/>
        </pc:sldMkLst>
      </pc:sldChg>
      <pc:sldChg chg="addSp modSp new add del mod">
        <pc:chgData name="Commodore St Germain" userId="420783ab-3e48-4f67-af00-cfba62042d5f" providerId="ADAL" clId="{8F6EF5B9-564F-4B6E-BA14-59F096A5143E}" dt="2026-05-12T20:38:41.297" v="5751" actId="269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spChg chg="add mod">
          <ac:chgData name="Commodore St Germain" userId="420783ab-3e48-4f67-af00-cfba62042d5f" providerId="ADAL" clId="{8F6EF5B9-564F-4B6E-BA14-59F096A5143E}" dt="2026-03-16T23:23:26.685" v="2707" actId="208"/>
          <ac:spMkLst>
            <pc:docMk/>
            <pc:sldMk cId="3618327651" sldId="261"/>
            <ac:spMk id="4" creationId="{4BEE5412-DA23-44E9-D5C7-AE9FAEC6A364}"/>
          </ac:spMkLst>
        </pc:spChg>
        <pc:spChg chg="add mod">
          <ac:chgData name="Commodore St Germain" userId="420783ab-3e48-4f67-af00-cfba62042d5f" providerId="ADAL" clId="{8F6EF5B9-564F-4B6E-BA14-59F096A5143E}" dt="2026-03-16T23:23:30.994" v="2709" actId="1076"/>
          <ac:spMkLst>
            <pc:docMk/>
            <pc:sldMk cId="3618327651" sldId="261"/>
            <ac:spMk id="6" creationId="{069517F4-51A8-A423-F1EB-08B2728DD3DA}"/>
          </ac:spMkLst>
        </pc:spChg>
        <pc:spChg chg="add mod">
          <ac:chgData name="Commodore St Germain" userId="420783ab-3e48-4f67-af00-cfba62042d5f" providerId="ADAL" clId="{8F6EF5B9-564F-4B6E-BA14-59F096A5143E}" dt="2026-03-16T23:23:46.885" v="2712" actId="14100"/>
          <ac:spMkLst>
            <pc:docMk/>
            <pc:sldMk cId="3618327651" sldId="261"/>
            <ac:spMk id="7" creationId="{7C6D0AA3-7AF4-0A51-C777-350373FDA1A8}"/>
          </ac:spMkLst>
        </pc:spChg>
        <pc:spChg chg="add mod">
          <ac:chgData name="Commodore St Germain" userId="420783ab-3e48-4f67-af00-cfba62042d5f" providerId="ADAL" clId="{8F6EF5B9-564F-4B6E-BA14-59F096A5143E}" dt="2026-05-07T01:11:10.849" v="5506" actId="1076"/>
          <ac:spMkLst>
            <pc:docMk/>
            <pc:sldMk cId="3618327651" sldId="261"/>
            <ac:spMk id="8" creationId="{63138B90-02DD-CA8A-EEC0-E2D337618C25}"/>
          </ac:spMkLst>
        </pc:spChg>
        <pc:spChg chg="add mod">
          <ac:chgData name="Commodore St Germain" userId="420783ab-3e48-4f67-af00-cfba62042d5f" providerId="ADAL" clId="{8F6EF5B9-564F-4B6E-BA14-59F096A5143E}" dt="2026-03-25T15:57:18.308" v="2769"/>
          <ac:spMkLst>
            <pc:docMk/>
            <pc:sldMk cId="3618327651" sldId="261"/>
            <ac:spMk id="8" creationId="{DCFC7DFF-01DA-4869-B2A1-21B8C6237DB3}"/>
          </ac:spMkLst>
        </pc:spChg>
        <pc:spChg chg="add mod">
          <ac:chgData name="Commodore St Germain" userId="420783ab-3e48-4f67-af00-cfba62042d5f" providerId="ADAL" clId="{8F6EF5B9-564F-4B6E-BA14-59F096A5143E}" dt="2026-03-25T16:03:05.740" v="3546"/>
          <ac:spMkLst>
            <pc:docMk/>
            <pc:sldMk cId="3618327651" sldId="261"/>
            <ac:spMk id="9" creationId="{A491B35E-E680-0A1B-8E82-E7497A6627D7}"/>
          </ac:spMkLst>
        </pc:spChg>
        <pc:spChg chg="add mod">
          <ac:chgData name="Commodore St Germain" userId="420783ab-3e48-4f67-af00-cfba62042d5f" providerId="ADAL" clId="{8F6EF5B9-564F-4B6E-BA14-59F096A5143E}" dt="2026-05-07T01:11:31.678" v="5510" actId="2085"/>
          <ac:spMkLst>
            <pc:docMk/>
            <pc:sldMk cId="3618327651" sldId="261"/>
            <ac:spMk id="10" creationId="{AB52BC33-499D-579D-4C23-84AECA78EE29}"/>
          </ac:spMkLst>
        </pc:spChg>
        <pc:spChg chg="add mod">
          <ac:chgData name="Commodore St Germain" userId="420783ab-3e48-4f67-af00-cfba62042d5f" providerId="ADAL" clId="{8F6EF5B9-564F-4B6E-BA14-59F096A5143E}" dt="2026-05-07T01:11:37.680" v="5512" actId="1076"/>
          <ac:spMkLst>
            <pc:docMk/>
            <pc:sldMk cId="3618327651" sldId="261"/>
            <ac:spMk id="11" creationId="{73B97699-0058-0B68-E330-FDEB44B27AC8}"/>
          </ac:spMkLst>
        </pc:spChg>
        <pc:picChg chg="add mod">
          <ac:chgData name="Commodore St Germain" userId="420783ab-3e48-4f67-af00-cfba62042d5f" providerId="ADAL" clId="{8F6EF5B9-564F-4B6E-BA14-59F096A5143E}" dt="2026-05-07T01:11:12.968" v="5507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delSp add mod">
        <pc:chgData name="Commodore St Germain" userId="420783ab-3e48-4f67-af00-cfba62042d5f" providerId="ADAL" clId="{8F6EF5B9-564F-4B6E-BA14-59F096A5143E}" dt="2026-05-18T15:45:00.620" v="5862" actId="478"/>
        <pc:sldMkLst>
          <pc:docMk/>
          <pc:sldMk cId="4283766889" sldId="261"/>
        </pc:sldMkLst>
        <pc:inkChg chg="add del">
          <ac:chgData name="Commodore St Germain" userId="420783ab-3e48-4f67-af00-cfba62042d5f" providerId="ADAL" clId="{8F6EF5B9-564F-4B6E-BA14-59F096A5143E}" dt="2026-05-18T15:45:00.620" v="5862" actId="478"/>
          <ac:inkMkLst>
            <pc:docMk/>
            <pc:sldMk cId="4283766889" sldId="261"/>
            <ac:inkMk id="12" creationId="{D8D92828-1CCB-2433-1CE4-0A657672F2CE}"/>
          </ac:inkMkLst>
        </pc:inkChg>
      </pc:sldChg>
      <pc:sldChg chg="addSp delSp modSp new mod">
        <pc:chgData name="Commodore St Germain" userId="420783ab-3e48-4f67-af00-cfba62042d5f" providerId="ADAL" clId="{8F6EF5B9-564F-4B6E-BA14-59F096A5143E}" dt="2026-05-18T15:44:48.357" v="5859" actId="478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spChg chg="add mod">
          <ac:chgData name="Commodore St Germain" userId="420783ab-3e48-4f67-af00-cfba62042d5f" providerId="ADAL" clId="{8F6EF5B9-564F-4B6E-BA14-59F096A5143E}" dt="2026-03-25T16:03:16.291" v="3548" actId="1076"/>
          <ac:spMkLst>
            <pc:docMk/>
            <pc:sldMk cId="389111717" sldId="262"/>
            <ac:spMk id="4" creationId="{902340A1-A32F-6A29-D063-719DF294D628}"/>
          </ac:spMkLst>
        </pc:spChg>
        <pc:spChg chg="add del mod">
          <ac:chgData name="Commodore St Germain" userId="420783ab-3e48-4f67-af00-cfba62042d5f" providerId="ADAL" clId="{8F6EF5B9-564F-4B6E-BA14-59F096A5143E}" dt="2026-05-07T01:24:28.433" v="5639" actId="478"/>
          <ac:spMkLst>
            <pc:docMk/>
            <pc:sldMk cId="389111717" sldId="262"/>
            <ac:spMk id="6" creationId="{0FC1333E-E224-1DE0-2137-18F7F112F05A}"/>
          </ac:spMkLst>
        </pc:spChg>
        <pc:spChg chg="add mod ord">
          <ac:chgData name="Commodore St Germain" userId="420783ab-3e48-4f67-af00-cfba62042d5f" providerId="ADAL" clId="{8F6EF5B9-564F-4B6E-BA14-59F096A5143E}" dt="2026-05-07T01:25:21.750" v="5651" actId="1076"/>
          <ac:spMkLst>
            <pc:docMk/>
            <pc:sldMk cId="389111717" sldId="262"/>
            <ac:spMk id="8" creationId="{A786D9CC-9A14-ABFD-EA26-A35122A5EC3A}"/>
          </ac:spMkLst>
        </pc:spChg>
        <pc:picChg chg="add mod modCrop">
          <ac:chgData name="Commodore St Germain" userId="420783ab-3e48-4f67-af00-cfba62042d5f" providerId="ADAL" clId="{8F6EF5B9-564F-4B6E-BA14-59F096A5143E}" dt="2026-05-07T01:25:00.117" v="5645" actId="732"/>
          <ac:picMkLst>
            <pc:docMk/>
            <pc:sldMk cId="389111717" sldId="262"/>
            <ac:picMk id="5" creationId="{621D3262-BB06-EE64-4DDF-517D5DED0512}"/>
          </ac:picMkLst>
        </pc:picChg>
        <pc:picChg chg="add mod modCrop">
          <ac:chgData name="Commodore St Germain" userId="420783ab-3e48-4f67-af00-cfba62042d5f" providerId="ADAL" clId="{8F6EF5B9-564F-4B6E-BA14-59F096A5143E}" dt="2026-05-07T01:25:03.023" v="5646" actId="1076"/>
          <ac:picMkLst>
            <pc:docMk/>
            <pc:sldMk cId="389111717" sldId="262"/>
            <ac:picMk id="9" creationId="{D18CB087-19F2-8301-0E38-6E07536D70F4}"/>
          </ac:picMkLst>
        </pc:picChg>
        <pc:inkChg chg="add del">
          <ac:chgData name="Commodore St Germain" userId="420783ab-3e48-4f67-af00-cfba62042d5f" providerId="ADAL" clId="{8F6EF5B9-564F-4B6E-BA14-59F096A5143E}" dt="2026-05-18T15:44:48.357" v="5859" actId="478"/>
          <ac:inkMkLst>
            <pc:docMk/>
            <pc:sldMk cId="389111717" sldId="262"/>
            <ac:inkMk id="6" creationId="{D6C237F4-C7B8-934B-A481-F81DF50E3A73}"/>
          </ac:inkMkLst>
        </pc:inkChg>
      </pc:sldChg>
      <pc:sldChg chg="addSp delSp modSp new mod modNotesTx">
        <pc:chgData name="Commodore St Germain" userId="420783ab-3e48-4f67-af00-cfba62042d5f" providerId="ADAL" clId="{8F6EF5B9-564F-4B6E-BA14-59F096A5143E}" dt="2026-05-18T23:24:46.874" v="6180" actId="478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add mod">
          <ac:chgData name="Commodore St Germain" userId="420783ab-3e48-4f67-af00-cfba62042d5f" providerId="ADAL" clId="{8F6EF5B9-564F-4B6E-BA14-59F096A5143E}" dt="2026-03-25T16:05:11.633" v="3648"/>
          <ac:spMkLst>
            <pc:docMk/>
            <pc:sldMk cId="2043299969" sldId="263"/>
            <ac:spMk id="3" creationId="{93544155-51FE-1495-C221-2F22538B63D2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spChg chg="add mod">
          <ac:chgData name="Commodore St Germain" userId="420783ab-3e48-4f67-af00-cfba62042d5f" providerId="ADAL" clId="{8F6EF5B9-564F-4B6E-BA14-59F096A5143E}" dt="2026-04-14T15:58:22.209" v="5082" actId="692"/>
          <ac:spMkLst>
            <pc:docMk/>
            <pc:sldMk cId="2043299969" sldId="263"/>
            <ac:spMk id="4" creationId="{E88612FE-56A7-CE77-CEE7-C7A2618EE346}"/>
          </ac:spMkLst>
        </pc:spChg>
        <pc:spChg chg="add mod">
          <ac:chgData name="Commodore St Germain" userId="420783ab-3e48-4f67-af00-cfba62042d5f" providerId="ADAL" clId="{8F6EF5B9-564F-4B6E-BA14-59F096A5143E}" dt="2026-04-14T15:58:08.530" v="5080" actId="1076"/>
          <ac:spMkLst>
            <pc:docMk/>
            <pc:sldMk cId="2043299969" sldId="263"/>
            <ac:spMk id="6" creationId="{F8574FD4-4587-4C1F-C2B8-734A11A2D0A0}"/>
          </ac:spMkLst>
        </pc:spChg>
        <pc:spChg chg="add mod">
          <ac:chgData name="Commodore St Germain" userId="420783ab-3e48-4f67-af00-cfba62042d5f" providerId="ADAL" clId="{8F6EF5B9-564F-4B6E-BA14-59F096A5143E}" dt="2026-04-14T15:58:08.530" v="5080" actId="1076"/>
          <ac:spMkLst>
            <pc:docMk/>
            <pc:sldMk cId="2043299969" sldId="263"/>
            <ac:spMk id="8" creationId="{2259D2D8-BBF8-A2FD-ED5D-4568418EB561}"/>
          </ac:spMkLst>
        </pc:spChg>
        <pc:spChg chg="add mod">
          <ac:chgData name="Commodore St Germain" userId="420783ab-3e48-4f67-af00-cfba62042d5f" providerId="ADAL" clId="{8F6EF5B9-564F-4B6E-BA14-59F096A5143E}" dt="2026-04-14T15:58:08.530" v="5080" actId="1076"/>
          <ac:spMkLst>
            <pc:docMk/>
            <pc:sldMk cId="2043299969" sldId="263"/>
            <ac:spMk id="9" creationId="{45B0465F-ED28-0FD3-E802-EEB4473FF537}"/>
          </ac:spMkLst>
        </pc:spChg>
        <pc:spChg chg="add mod">
          <ac:chgData name="Commodore St Germain" userId="420783ab-3e48-4f67-af00-cfba62042d5f" providerId="ADAL" clId="{8F6EF5B9-564F-4B6E-BA14-59F096A5143E}" dt="2026-05-07T01:14:13.599" v="5587" actId="1076"/>
          <ac:spMkLst>
            <pc:docMk/>
            <pc:sldMk cId="2043299969" sldId="263"/>
            <ac:spMk id="13" creationId="{1EDE4DFD-0E94-8A17-594A-1640EEBE0F04}"/>
          </ac:spMkLst>
        </pc:spChg>
        <pc:spChg chg="add mod">
          <ac:chgData name="Commodore St Germain" userId="420783ab-3e48-4f67-af00-cfba62042d5f" providerId="ADAL" clId="{8F6EF5B9-564F-4B6E-BA14-59F096A5143E}" dt="2026-05-07T01:25:57.176" v="5658" actId="1076"/>
          <ac:spMkLst>
            <pc:docMk/>
            <pc:sldMk cId="2043299969" sldId="263"/>
            <ac:spMk id="14" creationId="{AD530B1E-F570-ADC3-D354-FB066085AF66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4-14T15:57:39.785" v="5077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4-14T15:54:20.365" v="5025" actId="1035"/>
          <ac:picMkLst>
            <pc:docMk/>
            <pc:sldMk cId="2043299969" sldId="263"/>
            <ac:picMk id="12" creationId="{0D563AEC-0F21-0FA3-BBE0-0DF5CB9FA539}"/>
          </ac:picMkLst>
        </pc:picChg>
        <pc:inkChg chg="add del">
          <ac:chgData name="Commodore St Germain" userId="420783ab-3e48-4f67-af00-cfba62042d5f" providerId="ADAL" clId="{8F6EF5B9-564F-4B6E-BA14-59F096A5143E}" dt="2026-05-18T23:24:46.874" v="6180" actId="478"/>
          <ac:inkMkLst>
            <pc:docMk/>
            <pc:sldMk cId="2043299969" sldId="263"/>
            <ac:inkMk id="10" creationId="{2343BF43-CA25-1F40-D634-018EBB8D450E}"/>
          </ac:inkMkLst>
        </pc:inkChg>
      </pc:sldChg>
      <pc:sldChg chg="addSp delSp modSp new mod modNotesTx">
        <pc:chgData name="Commodore St Germain" userId="420783ab-3e48-4f67-af00-cfba62042d5f" providerId="ADAL" clId="{8F6EF5B9-564F-4B6E-BA14-59F096A5143E}" dt="2026-05-18T15:45:35.302" v="5869" actId="478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 mod">
          <ac:chgData name="Commodore St Germain" userId="420783ab-3e48-4f67-af00-cfba62042d5f" providerId="ADAL" clId="{8F6EF5B9-564F-4B6E-BA14-59F096A5143E}" dt="2026-03-25T15:57:11.141" v="2767" actId="20577"/>
          <ac:spMkLst>
            <pc:docMk/>
            <pc:sldMk cId="3140214446" sldId="264"/>
            <ac:spMk id="3" creationId="{AD7EB99E-5D48-9708-8F7C-3FE98F9AD9DD}"/>
          </ac:spMkLst>
        </pc:spChg>
        <pc:spChg chg="add mod">
          <ac:chgData name="Commodore St Germain" userId="420783ab-3e48-4f67-af00-cfba62042d5f" providerId="ADAL" clId="{8F6EF5B9-564F-4B6E-BA14-59F096A5143E}" dt="2026-04-14T16:05:15.200" v="5184"/>
          <ac:spMkLst>
            <pc:docMk/>
            <pc:sldMk cId="3140214446" sldId="264"/>
            <ac:spMk id="4" creationId="{704CCD4A-FD3C-4D74-840F-A9CF104E6ABE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  <pc:inkChg chg="add del">
          <ac:chgData name="Commodore St Germain" userId="420783ab-3e48-4f67-af00-cfba62042d5f" providerId="ADAL" clId="{8F6EF5B9-564F-4B6E-BA14-59F096A5143E}" dt="2026-05-18T15:45:35.302" v="5869" actId="478"/>
          <ac:inkMkLst>
            <pc:docMk/>
            <pc:sldMk cId="3140214446" sldId="264"/>
            <ac:inkMk id="5" creationId="{5867F788-662C-223A-6DC9-11AD8AF0A9C5}"/>
          </ac:inkMkLst>
        </pc:inkChg>
        <pc:inkChg chg="add del mod">
          <ac:chgData name="Commodore St Germain" userId="420783ab-3e48-4f67-af00-cfba62042d5f" providerId="ADAL" clId="{8F6EF5B9-564F-4B6E-BA14-59F096A5143E}" dt="2026-05-07T02:12:26.002" v="5693" actId="478"/>
          <ac:inkMkLst>
            <pc:docMk/>
            <pc:sldMk cId="3140214446" sldId="264"/>
            <ac:inkMk id="5" creationId="{80AB9E5F-55A8-C85B-3F97-AEC4911A7793}"/>
          </ac:inkMkLst>
        </pc:inkChg>
      </pc:sldChg>
      <pc:sldChg chg="addSp delSp modSp add mod modNotesTx">
        <pc:chgData name="Commodore St Germain" userId="420783ab-3e48-4f67-af00-cfba62042d5f" providerId="ADAL" clId="{8F6EF5B9-564F-4B6E-BA14-59F096A5143E}" dt="2026-05-18T15:45:32.105" v="5868" actId="478"/>
        <pc:sldMkLst>
          <pc:docMk/>
          <pc:sldMk cId="1860560278" sldId="265"/>
        </pc:sldMkLst>
        <pc:spChg chg="add mod">
          <ac:chgData name="Commodore St Germain" userId="420783ab-3e48-4f67-af00-cfba62042d5f" providerId="ADAL" clId="{8F6EF5B9-564F-4B6E-BA14-59F096A5143E}" dt="2026-03-25T15:57:15.906" v="2768"/>
          <ac:spMkLst>
            <pc:docMk/>
            <pc:sldMk cId="1860560278" sldId="265"/>
            <ac:spMk id="4" creationId="{2710B8BA-EFE3-5AED-A3DA-2666510DB719}"/>
          </ac:spMkLst>
        </pc:spChg>
        <pc:spChg chg="add mod">
          <ac:chgData name="Commodore St Germain" userId="420783ab-3e48-4f67-af00-cfba62042d5f" providerId="ADAL" clId="{8F6EF5B9-564F-4B6E-BA14-59F096A5143E}" dt="2026-04-14T16:05:06.844" v="5181" actId="14100"/>
          <ac:spMkLst>
            <pc:docMk/>
            <pc:sldMk cId="1860560278" sldId="265"/>
            <ac:spMk id="5" creationId="{48AE9A48-2BDC-C261-0714-8FB66C50D7B2}"/>
          </ac:spMkLst>
        </pc:spChg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  <pc:inkChg chg="add del">
          <ac:chgData name="Commodore St Germain" userId="420783ab-3e48-4f67-af00-cfba62042d5f" providerId="ADAL" clId="{8F6EF5B9-564F-4B6E-BA14-59F096A5143E}" dt="2026-05-18T15:45:32.105" v="5868" actId="478"/>
          <ac:inkMkLst>
            <pc:docMk/>
            <pc:sldMk cId="1860560278" sldId="265"/>
            <ac:inkMk id="6" creationId="{68F75F9A-478C-7AB4-AD86-5A55AE63FD72}"/>
          </ac:inkMkLst>
        </pc:inkChg>
        <pc:inkChg chg="add del">
          <ac:chgData name="Commodore St Germain" userId="420783ab-3e48-4f67-af00-cfba62042d5f" providerId="ADAL" clId="{8F6EF5B9-564F-4B6E-BA14-59F096A5143E}" dt="2026-05-18T15:45:27.377" v="5867" actId="478"/>
          <ac:inkMkLst>
            <pc:docMk/>
            <pc:sldMk cId="1860560278" sldId="265"/>
            <ac:inkMk id="7" creationId="{D7465E04-2E4F-AA78-B14D-43AC312A30EF}"/>
          </ac:inkMkLst>
        </pc:inkChg>
      </pc:sldChg>
      <pc:sldChg chg="addSp delSp modSp add mod modNotesTx">
        <pc:chgData name="Commodore St Germain" userId="420783ab-3e48-4f67-af00-cfba62042d5f" providerId="ADAL" clId="{8F6EF5B9-564F-4B6E-BA14-59F096A5143E}" dt="2026-05-18T15:45:19.289" v="5866" actId="478"/>
        <pc:sldMkLst>
          <pc:docMk/>
          <pc:sldMk cId="2145646465" sldId="266"/>
        </pc:sldMkLst>
        <pc:spChg chg="add mod">
          <ac:chgData name="Commodore St Germain" userId="420783ab-3e48-4f67-af00-cfba62042d5f" providerId="ADAL" clId="{8F6EF5B9-564F-4B6E-BA14-59F096A5143E}" dt="2026-03-25T15:57:22.040" v="2771"/>
          <ac:spMkLst>
            <pc:docMk/>
            <pc:sldMk cId="2145646465" sldId="266"/>
            <ac:spMk id="3" creationId="{51AF8F02-19C8-A8C4-C479-7DAD51F07513}"/>
          </ac:spMkLst>
        </pc:spChg>
        <pc:spChg chg="add mod">
          <ac:chgData name="Commodore St Germain" userId="420783ab-3e48-4f67-af00-cfba62042d5f" providerId="ADAL" clId="{8F6EF5B9-564F-4B6E-BA14-59F096A5143E}" dt="2026-04-14T16:05:12.915" v="5183" actId="1076"/>
          <ac:spMkLst>
            <pc:docMk/>
            <pc:sldMk cId="2145646465" sldId="266"/>
            <ac:spMk id="5" creationId="{BADB4E29-CC76-56F6-38CC-05A8E8411C95}"/>
          </ac:spMkLst>
        </pc:spChg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  <pc:inkChg chg="add del">
          <ac:chgData name="Commodore St Germain" userId="420783ab-3e48-4f67-af00-cfba62042d5f" providerId="ADAL" clId="{8F6EF5B9-564F-4B6E-BA14-59F096A5143E}" dt="2026-05-18T15:45:19.289" v="5866" actId="478"/>
          <ac:inkMkLst>
            <pc:docMk/>
            <pc:sldMk cId="2145646465" sldId="266"/>
            <ac:inkMk id="6" creationId="{4E4458A1-FD3A-6249-7B4E-7F7635220F6C}"/>
          </ac:inkMkLst>
        </pc:inkChg>
        <pc:inkChg chg="add del">
          <ac:chgData name="Commodore St Germain" userId="420783ab-3e48-4f67-af00-cfba62042d5f" providerId="ADAL" clId="{8F6EF5B9-564F-4B6E-BA14-59F096A5143E}" dt="2026-05-07T02:12:17.045" v="5691" actId="478"/>
          <ac:inkMkLst>
            <pc:docMk/>
            <pc:sldMk cId="2145646465" sldId="266"/>
            <ac:inkMk id="6" creationId="{BCA5F7C3-D8CB-C213-1D1C-B6D86453AB20}"/>
          </ac:inkMkLst>
        </pc:inkChg>
      </pc:sldChg>
      <pc:sldChg chg="addSp delSp modSp new mod">
        <pc:chgData name="Commodore St Germain" userId="420783ab-3e48-4f67-af00-cfba62042d5f" providerId="ADAL" clId="{8F6EF5B9-564F-4B6E-BA14-59F096A5143E}" dt="2026-05-18T23:25:10.780" v="6184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4-22T21:33:00.937" v="5339" actId="20577"/>
          <ac:spMkLst>
            <pc:docMk/>
            <pc:sldMk cId="2540781402" sldId="267"/>
            <ac:spMk id="2" creationId="{2C5CAD2A-5A1F-41CF-55FF-1634834C3666}"/>
          </ac:spMkLst>
        </pc:spChg>
        <pc:spChg chg="add mod">
          <ac:chgData name="Commodore St Germain" userId="420783ab-3e48-4f67-af00-cfba62042d5f" providerId="ADAL" clId="{8F6EF5B9-564F-4B6E-BA14-59F096A5143E}" dt="2026-03-25T16:07:05.333" v="3802"/>
          <ac:spMkLst>
            <pc:docMk/>
            <pc:sldMk cId="2540781402" sldId="267"/>
            <ac:spMk id="3" creationId="{89F837F8-FA96-0022-2E83-2E6A8880C0A4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spChg chg="add mod">
          <ac:chgData name="Commodore St Germain" userId="420783ab-3e48-4f67-af00-cfba62042d5f" providerId="ADAL" clId="{8F6EF5B9-564F-4B6E-BA14-59F096A5143E}" dt="2026-05-07T01:13:35.409" v="5585" actId="21"/>
          <ac:spMkLst>
            <pc:docMk/>
            <pc:sldMk cId="2540781402" sldId="267"/>
            <ac:spMk id="4" creationId="{9E031FCD-1602-B884-CEA3-8BD90A6FB49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  <pc:inkChg chg="add del">
          <ac:chgData name="Commodore St Germain" userId="420783ab-3e48-4f67-af00-cfba62042d5f" providerId="ADAL" clId="{8F6EF5B9-564F-4B6E-BA14-59F096A5143E}" dt="2026-05-18T23:25:10.780" v="6184" actId="478"/>
          <ac:inkMkLst>
            <pc:docMk/>
            <pc:sldMk cId="2540781402" sldId="267"/>
            <ac:inkMk id="6" creationId="{32E1A4B7-4B19-03FE-11C2-849E0DF63B67}"/>
          </ac:inkMkLst>
        </pc:inkChg>
      </pc:sldChg>
      <pc:sldChg chg="addSp modSp new del mod">
        <pc:chgData name="Commodore St Germain" userId="420783ab-3e48-4f67-af00-cfba62042d5f" providerId="ADAL" clId="{8F6EF5B9-564F-4B6E-BA14-59F096A5143E}" dt="2026-06-21T01:27:21.101" v="6255" actId="4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spChg chg="add mod">
          <ac:chgData name="Commodore St Germain" userId="420783ab-3e48-4f67-af00-cfba62042d5f" providerId="ADAL" clId="{8F6EF5B9-564F-4B6E-BA14-59F096A5143E}" dt="2026-03-25T16:13:15.280" v="3851"/>
          <ac:spMkLst>
            <pc:docMk/>
            <pc:sldMk cId="3561620801" sldId="268"/>
            <ac:spMk id="4" creationId="{BCAA1C67-1A41-5E10-FD7F-A4A9A73FA7A0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del mod or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 del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5-18T15:44:15.826" v="5853" actId="478"/>
        <pc:sldMkLst>
          <pc:docMk/>
          <pc:sldMk cId="2445998418" sldId="277"/>
        </pc:sldMkLst>
        <pc:spChg chg="mod">
          <ac:chgData name="Commodore St Germain" userId="420783ab-3e48-4f67-af00-cfba62042d5f" providerId="ADAL" clId="{8F6EF5B9-564F-4B6E-BA14-59F096A5143E}" dt="2026-05-07T01:06:43.690" v="5381" actId="6549"/>
          <ac:spMkLst>
            <pc:docMk/>
            <pc:sldMk cId="2445998418" sldId="277"/>
            <ac:spMk id="2" creationId="{75022107-681E-5171-F735-A80A998BEE32}"/>
          </ac:spMkLst>
        </pc:spChg>
        <pc:spChg chg="add mod">
          <ac:chgData name="Commodore St Germain" userId="420783ab-3e48-4f67-af00-cfba62042d5f" providerId="ADAL" clId="{8F6EF5B9-564F-4B6E-BA14-59F096A5143E}" dt="2026-03-25T16:04:55.716" v="3645"/>
          <ac:spMkLst>
            <pc:docMk/>
            <pc:sldMk cId="2445998418" sldId="277"/>
            <ac:spMk id="5" creationId="{00FF57C2-A67A-DD61-70EA-5936F856083F}"/>
          </ac:spMkLst>
        </pc:spChg>
        <pc:inkChg chg="add del">
          <ac:chgData name="Commodore St Germain" userId="420783ab-3e48-4f67-af00-cfba62042d5f" providerId="ADAL" clId="{8F6EF5B9-564F-4B6E-BA14-59F096A5143E}" dt="2026-05-18T15:44:15.826" v="5853" actId="478"/>
          <ac:inkMkLst>
            <pc:docMk/>
            <pc:sldMk cId="2445998418" sldId="277"/>
            <ac:inkMk id="6" creationId="{471905C4-6D86-248A-3104-86ED635CCA0D}"/>
          </ac:inkMkLst>
        </pc:inkChg>
      </pc:sldChg>
      <pc:sldChg chg="addSp delSp modSp add mod">
        <pc:chgData name="Commodore St Germain" userId="420783ab-3e48-4f67-af00-cfba62042d5f" providerId="ADAL" clId="{8F6EF5B9-564F-4B6E-BA14-59F096A5143E}" dt="2026-05-18T15:44:36.003" v="5857" actId="20577"/>
        <pc:sldMkLst>
          <pc:docMk/>
          <pc:sldMk cId="595573431" sldId="278"/>
        </pc:sldMkLst>
        <pc:spChg chg="mod">
          <ac:chgData name="Commodore St Germain" userId="420783ab-3e48-4f67-af00-cfba62042d5f" providerId="ADAL" clId="{8F6EF5B9-564F-4B6E-BA14-59F096A5143E}" dt="2026-05-07T01:06:33.684" v="5380" actId="20577"/>
          <ac:spMkLst>
            <pc:docMk/>
            <pc:sldMk cId="595573431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5-18T15:44:36.003" v="5857" actId="20577"/>
          <ac:spMkLst>
            <pc:docMk/>
            <pc:sldMk cId="595573431" sldId="278"/>
            <ac:spMk id="5" creationId="{F263B1E5-80D9-07C4-6139-B6577CAD7C3C}"/>
          </ac:spMkLst>
        </pc:spChg>
        <pc:spChg chg="add mod">
          <ac:chgData name="Commodore St Germain" userId="420783ab-3e48-4f67-af00-cfba62042d5f" providerId="ADAL" clId="{8F6EF5B9-564F-4B6E-BA14-59F096A5143E}" dt="2026-03-25T16:04:54.297" v="3644"/>
          <ac:spMkLst>
            <pc:docMk/>
            <pc:sldMk cId="595573431" sldId="278"/>
            <ac:spMk id="6" creationId="{DE3E180F-FE50-B6B4-43C6-50507189308F}"/>
          </ac:spMkLst>
        </pc:spChg>
        <pc:inkChg chg="add del">
          <ac:chgData name="Commodore St Germain" userId="420783ab-3e48-4f67-af00-cfba62042d5f" providerId="ADAL" clId="{8F6EF5B9-564F-4B6E-BA14-59F096A5143E}" dt="2026-05-18T15:44:34.476" v="5856" actId="478"/>
          <ac:inkMkLst>
            <pc:docMk/>
            <pc:sldMk cId="595573431" sldId="278"/>
            <ac:inkMk id="7" creationId="{5AB9D670-4536-65A6-EA3F-D181CEF7DF9A}"/>
          </ac:inkMkLst>
        </pc:inkChg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5-18T15:44:45.031" v="5858" actId="478"/>
        <pc:sldMkLst>
          <pc:docMk/>
          <pc:sldMk cId="3792283493" sldId="279"/>
        </pc:sldMkLst>
        <pc:spChg chg="mod">
          <ac:chgData name="Commodore St Germain" userId="420783ab-3e48-4f67-af00-cfba62042d5f" providerId="ADAL" clId="{8F6EF5B9-564F-4B6E-BA14-59F096A5143E}" dt="2026-03-25T16:03:33.659" v="3557" actId="20577"/>
          <ac:spMkLst>
            <pc:docMk/>
            <pc:sldMk cId="3792283493" sldId="279"/>
            <ac:spMk id="2" creationId="{75022107-681E-5171-F735-A80A998BEE32}"/>
          </ac:spMkLst>
        </pc:spChg>
        <pc:spChg chg="add mod">
          <ac:chgData name="Commodore St Germain" userId="420783ab-3e48-4f67-af00-cfba62042d5f" providerId="ADAL" clId="{8F6EF5B9-564F-4B6E-BA14-59F096A5143E}" dt="2026-03-25T16:03:26.287" v="3556" actId="20577"/>
          <ac:spMkLst>
            <pc:docMk/>
            <pc:sldMk cId="3792283493" sldId="279"/>
            <ac:spMk id="5" creationId="{B426332D-AA16-822E-DD38-D6AD4CE2EB1B}"/>
          </ac:spMkLst>
        </pc:spChg>
        <pc:inkChg chg="add del">
          <ac:chgData name="Commodore St Germain" userId="420783ab-3e48-4f67-af00-cfba62042d5f" providerId="ADAL" clId="{8F6EF5B9-564F-4B6E-BA14-59F096A5143E}" dt="2026-05-18T15:44:45.031" v="5858" actId="478"/>
          <ac:inkMkLst>
            <pc:docMk/>
            <pc:sldMk cId="3792283493" sldId="279"/>
            <ac:inkMk id="6" creationId="{9926E61E-0630-4137-D6BC-F87E0BA53749}"/>
          </ac:inkMkLst>
        </pc:inkChg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 modNotesTx">
        <pc:chgData name="Commodore St Germain" userId="420783ab-3e48-4f67-af00-cfba62042d5f" providerId="ADAL" clId="{8F6EF5B9-564F-4B6E-BA14-59F096A5143E}" dt="2026-05-18T23:24:55.211" v="6182" actId="478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25T16:05:23.481" v="3664" actId="20577"/>
          <ac:spMkLst>
            <pc:docMk/>
            <pc:sldMk cId="3925045980" sldId="281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25T16:05:24.859" v="3665"/>
          <ac:spMkLst>
            <pc:docMk/>
            <pc:sldMk cId="3925045980" sldId="281"/>
            <ac:spMk id="4" creationId="{6E2763F8-EDFF-F781-4FF3-E3B275FB7804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  <pc:inkChg chg="add del">
          <ac:chgData name="Commodore St Germain" userId="420783ab-3e48-4f67-af00-cfba62042d5f" providerId="ADAL" clId="{8F6EF5B9-564F-4B6E-BA14-59F096A5143E}" dt="2026-05-18T23:24:55.211" v="6182" actId="478"/>
          <ac:inkMkLst>
            <pc:docMk/>
            <pc:sldMk cId="3925045980" sldId="281"/>
            <ac:inkMk id="6" creationId="{CCF90150-DF81-BAE1-44C8-356D8D7040D7}"/>
          </ac:inkMkLst>
        </pc:inkChg>
      </pc:sldChg>
      <pc:sldChg chg="addSp delSp modSp add del mod">
        <pc:chgData name="Commodore St Germain" userId="420783ab-3e48-4f67-af00-cfba62042d5f" providerId="ADAL" clId="{8F6EF5B9-564F-4B6E-BA14-59F096A5143E}" dt="2026-05-18T23:24:34.707" v="6179" actId="478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25T16:05:29.470" v="3669" actId="20577"/>
          <ac:spMkLst>
            <pc:docMk/>
            <pc:sldMk cId="397923961" sldId="282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add mod">
          <ac:chgData name="Commodore St Germain" userId="420783ab-3e48-4f67-af00-cfba62042d5f" providerId="ADAL" clId="{8F6EF5B9-564F-4B6E-BA14-59F096A5143E}" dt="2026-03-25T16:05:26.380" v="3666"/>
          <ac:spMkLst>
            <pc:docMk/>
            <pc:sldMk cId="397923961" sldId="282"/>
            <ac:spMk id="4" creationId="{7467331D-6432-EC3A-463C-CDA29D100D23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16T23:12:07.741" v="2613" actId="20577"/>
          <ac:spMkLst>
            <pc:docMk/>
            <pc:sldMk cId="397923961" sldId="282"/>
            <ac:spMk id="6" creationId="{93FBDF37-34F3-26E1-0C2D-3DF887761078}"/>
          </ac:spMkLst>
        </pc:spChg>
        <pc:spChg chg="add mod">
          <ac:chgData name="Commodore St Germain" userId="420783ab-3e48-4f67-af00-cfba62042d5f" providerId="ADAL" clId="{8F6EF5B9-564F-4B6E-BA14-59F096A5143E}" dt="2026-03-25T16:06:11.987" v="3754"/>
          <ac:spMkLst>
            <pc:docMk/>
            <pc:sldMk cId="397923961" sldId="282"/>
            <ac:spMk id="7" creationId="{BEEC17EF-E2DD-4CCA-789E-7673B6F97EA8}"/>
          </ac:spMkLst>
        </pc:spChg>
        <pc:inkChg chg="add del">
          <ac:chgData name="Commodore St Germain" userId="420783ab-3e48-4f67-af00-cfba62042d5f" providerId="ADAL" clId="{8F6EF5B9-564F-4B6E-BA14-59F096A5143E}" dt="2026-05-18T23:24:34.707" v="6179" actId="478"/>
          <ac:inkMkLst>
            <pc:docMk/>
            <pc:sldMk cId="397923961" sldId="282"/>
            <ac:inkMk id="7" creationId="{48294E12-B07B-C64A-26AB-3F99C07D7244}"/>
          </ac:inkMkLst>
        </pc:inkChg>
      </pc:sldChg>
      <pc:sldChg chg="addSp delSp modSp add mod modNotesTx">
        <pc:chgData name="Commodore St Germain" userId="420783ab-3e48-4f67-af00-cfba62042d5f" providerId="ADAL" clId="{8F6EF5B9-564F-4B6E-BA14-59F096A5143E}" dt="2026-05-18T23:24:27.313" v="6177" actId="478"/>
        <pc:sldMkLst>
          <pc:docMk/>
          <pc:sldMk cId="1754371123" sldId="283"/>
        </pc:sldMkLst>
        <pc:spChg chg="mod">
          <ac:chgData name="Commodore St Germain" userId="420783ab-3e48-4f67-af00-cfba62042d5f" providerId="ADAL" clId="{8F6EF5B9-564F-4B6E-BA14-59F096A5143E}" dt="2026-03-25T16:05:34.518" v="3683" actId="20577"/>
          <ac:spMkLst>
            <pc:docMk/>
            <pc:sldMk cId="1754371123" sldId="283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16T23:13:26.328" v="2663" actId="1035"/>
          <ac:spMkLst>
            <pc:docMk/>
            <pc:sldMk cId="1754371123" sldId="283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16T23:13:55.677" v="2701" actId="20577"/>
          <ac:spMkLst>
            <pc:docMk/>
            <pc:sldMk cId="1754371123" sldId="283"/>
            <ac:spMk id="4" creationId="{E06CE1C0-9D32-CD74-5661-4B58311B099D}"/>
          </ac:spMkLst>
        </pc:spChg>
        <pc:spChg chg="mod">
          <ac:chgData name="Commodore St Germain" userId="420783ab-3e48-4f67-af00-cfba62042d5f" providerId="ADAL" clId="{8F6EF5B9-564F-4B6E-BA14-59F096A5143E}" dt="2026-03-16T23:13:31.944" v="2672" actId="1035"/>
          <ac:spMkLst>
            <pc:docMk/>
            <pc:sldMk cId="1754371123" sldId="283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25T16:06:18.575" v="3756" actId="1076"/>
          <ac:spMkLst>
            <pc:docMk/>
            <pc:sldMk cId="1754371123" sldId="283"/>
            <ac:spMk id="6" creationId="{868A5C5D-1114-76FA-2F07-053CBBAC320F}"/>
          </ac:spMkLst>
        </pc:spChg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  <pc:inkChg chg="add del">
          <ac:chgData name="Commodore St Germain" userId="420783ab-3e48-4f67-af00-cfba62042d5f" providerId="ADAL" clId="{8F6EF5B9-564F-4B6E-BA14-59F096A5143E}" dt="2026-05-18T23:24:27.313" v="6177" actId="478"/>
          <ac:inkMkLst>
            <pc:docMk/>
            <pc:sldMk cId="1754371123" sldId="283"/>
            <ac:inkMk id="7" creationId="{DEC0212F-5B63-15CD-6828-73529965B046}"/>
          </ac:inkMkLst>
        </pc:ink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Sp modSp add mod modNotesTx">
        <pc:chgData name="Commodore St Germain" userId="420783ab-3e48-4f67-af00-cfba62042d5f" providerId="ADAL" clId="{8F6EF5B9-564F-4B6E-BA14-59F096A5143E}" dt="2026-05-07T01:26:24.677" v="5663" actId="1076"/>
        <pc:sldMkLst>
          <pc:docMk/>
          <pc:sldMk cId="4127048360" sldId="285"/>
        </pc:sldMkLst>
        <pc:spChg chg="add mod">
          <ac:chgData name="Commodore St Germain" userId="420783ab-3e48-4f67-af00-cfba62042d5f" providerId="ADAL" clId="{8F6EF5B9-564F-4B6E-BA14-59F096A5143E}" dt="2026-03-25T16:06:43.389" v="3801"/>
          <ac:spMkLst>
            <pc:docMk/>
            <pc:sldMk cId="4127048360" sldId="285"/>
            <ac:spMk id="3" creationId="{649DEF3B-054A-5F18-28BF-EDD3FE857887}"/>
          </ac:spMkLst>
        </pc:spChg>
        <pc:spChg chg="add mod">
          <ac:chgData name="Commodore St Germain" userId="420783ab-3e48-4f67-af00-cfba62042d5f" providerId="ADAL" clId="{8F6EF5B9-564F-4B6E-BA14-59F096A5143E}" dt="2026-05-07T01:26:24.677" v="5663" actId="1076"/>
          <ac:spMkLst>
            <pc:docMk/>
            <pc:sldMk cId="4127048360" sldId="285"/>
            <ac:spMk id="4" creationId="{0A754DA7-C91E-F4D3-C65F-75927B03F010}"/>
          </ac:spMkLst>
        </pc:spChg>
        <pc:picChg chg="mod">
          <ac:chgData name="Commodore St Germain" userId="420783ab-3e48-4f67-af00-cfba62042d5f" providerId="ADAL" clId="{8F6EF5B9-564F-4B6E-BA14-59F096A5143E}" dt="2026-05-07T01:26:21.363" v="5662" actId="1076"/>
          <ac:picMkLst>
            <pc:docMk/>
            <pc:sldMk cId="4127048360" sldId="285"/>
            <ac:picMk id="5" creationId="{16F52E0A-7839-7CF5-8828-AF533159E213}"/>
          </ac:picMkLst>
        </pc:picChg>
      </pc:sldChg>
      <pc:sldChg chg="addSp modSp new del mod or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 del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969642395" sldId="288"/>
        </pc:sldMkLst>
      </pc:sldChg>
      <pc:sldChg chg="addSp del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del mod or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 del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171624760" sldId="296"/>
        </pc:sldMkLst>
      </pc:sldChg>
      <pc:sldChg chg="add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del mod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 del">
        <pc:chgData name="Commodore St Germain" userId="420783ab-3e48-4f67-af00-cfba62042d5f" providerId="ADAL" clId="{8F6EF5B9-564F-4B6E-BA14-59F096A5143E}" dt="2026-03-16T23:02:34.110" v="2035" actId="47"/>
        <pc:sldMkLst>
          <pc:docMk/>
          <pc:sldMk cId="1505214996" sldId="300"/>
        </pc:sldMkLst>
      </pc:sldChg>
      <pc:sldChg chg="addSp delSp modSp add mod ord modNotesTx">
        <pc:chgData name="Commodore St Germain" userId="420783ab-3e48-4f67-af00-cfba62042d5f" providerId="ADAL" clId="{8F6EF5B9-564F-4B6E-BA14-59F096A5143E}" dt="2026-05-18T15:44:53.180" v="5860" actId="478"/>
        <pc:sldMkLst>
          <pc:docMk/>
          <pc:sldMk cId="3740031918" sldId="301"/>
        </pc:sldMkLst>
        <pc:spChg chg="add mod">
          <ac:chgData name="Commodore St Germain" userId="420783ab-3e48-4f67-af00-cfba62042d5f" providerId="ADAL" clId="{8F6EF5B9-564F-4B6E-BA14-59F096A5143E}" dt="2026-03-25T16:04:45.991" v="3643"/>
          <ac:spMkLst>
            <pc:docMk/>
            <pc:sldMk cId="3740031918" sldId="301"/>
            <ac:spMk id="3" creationId="{92FD7851-841A-85C7-1753-9C54024F3468}"/>
          </ac:spMkLst>
        </pc:spChg>
        <pc:inkChg chg="add del">
          <ac:chgData name="Commodore St Germain" userId="420783ab-3e48-4f67-af00-cfba62042d5f" providerId="ADAL" clId="{8F6EF5B9-564F-4B6E-BA14-59F096A5143E}" dt="2026-05-18T15:44:53.180" v="5860" actId="478"/>
          <ac:inkMkLst>
            <pc:docMk/>
            <pc:sldMk cId="3740031918" sldId="301"/>
            <ac:inkMk id="5" creationId="{1111EA2E-414F-3D4D-15B9-8E921F4DC7AE}"/>
          </ac:inkMkLst>
        </pc:inkChg>
      </pc:sldChg>
      <pc:sldChg chg="addSp modSp add del mod modNotesTx">
        <pc:chgData name="Commodore St Germain" userId="420783ab-3e48-4f67-af00-cfba62042d5f" providerId="ADAL" clId="{8F6EF5B9-564F-4B6E-BA14-59F096A5143E}" dt="2026-05-07T01:25:35.662" v="5652" actId="47"/>
        <pc:sldMkLst>
          <pc:docMk/>
          <pc:sldMk cId="329686628" sldId="302"/>
        </pc:sldMkLst>
        <pc:spChg chg="add mod">
          <ac:chgData name="Commodore St Germain" userId="420783ab-3e48-4f67-af00-cfba62042d5f" providerId="ADAL" clId="{8F6EF5B9-564F-4B6E-BA14-59F096A5143E}" dt="2026-03-25T16:05:07.448" v="3647"/>
          <ac:spMkLst>
            <pc:docMk/>
            <pc:sldMk cId="329686628" sldId="302"/>
            <ac:spMk id="4" creationId="{D87A9A1C-4D19-48BB-DA35-AFA2E31EB3BC}"/>
          </ac:spMkLst>
        </pc:spChg>
        <pc:spChg chg="add mod">
          <ac:chgData name="Commodore St Germain" userId="420783ab-3e48-4f67-af00-cfba62042d5f" providerId="ADAL" clId="{8F6EF5B9-564F-4B6E-BA14-59F096A5143E}" dt="2026-04-22T21:32:29.376" v="5338" actId="1076"/>
          <ac:spMkLst>
            <pc:docMk/>
            <pc:sldMk cId="329686628" sldId="302"/>
            <ac:spMk id="6" creationId="{F327F852-288E-F2E2-248B-F8FA57AD32B9}"/>
          </ac:spMkLst>
        </pc:spChg>
        <pc:picChg chg="mod">
          <ac:chgData name="Commodore St Germain" userId="420783ab-3e48-4f67-af00-cfba62042d5f" providerId="ADAL" clId="{8F6EF5B9-564F-4B6E-BA14-59F096A5143E}" dt="2026-03-25T16:05:07.169" v="3646" actId="1076"/>
          <ac:picMkLst>
            <pc:docMk/>
            <pc:sldMk cId="329686628" sldId="302"/>
            <ac:picMk id="5" creationId="{621D3262-BB06-EE64-4DDF-517D5DED0512}"/>
          </ac:picMkLst>
        </pc:picChg>
      </pc:sldChg>
      <pc:sldChg chg="modSp new del mod ord">
        <pc:chgData name="Commodore St Germain" userId="420783ab-3e48-4f67-af00-cfba62042d5f" providerId="ADAL" clId="{8F6EF5B9-564F-4B6E-BA14-59F096A5143E}" dt="2026-06-21T01:27:21.101" v="6255" actId="47"/>
        <pc:sldMkLst>
          <pc:docMk/>
          <pc:sldMk cId="124810816" sldId="303"/>
        </pc:sldMkLst>
        <pc:spChg chg="mod">
          <ac:chgData name="Commodore St Germain" userId="420783ab-3e48-4f67-af00-cfba62042d5f" providerId="ADAL" clId="{8F6EF5B9-564F-4B6E-BA14-59F096A5143E}" dt="2026-03-16T23:02:55.059" v="2073" actId="20577"/>
          <ac:spMkLst>
            <pc:docMk/>
            <pc:sldMk cId="124810816" sldId="303"/>
            <ac:spMk id="2" creationId="{96C03BC4-AE83-1331-45C9-E94FE599D767}"/>
          </ac:spMkLst>
        </pc:spChg>
      </pc:sldChg>
      <pc:sldChg chg="modSp new del mod">
        <pc:chgData name="Commodore St Germain" userId="420783ab-3e48-4f67-af00-cfba62042d5f" providerId="ADAL" clId="{8F6EF5B9-564F-4B6E-BA14-59F096A5143E}" dt="2026-03-16T23:09:13.999" v="2416" actId="47"/>
        <pc:sldMkLst>
          <pc:docMk/>
          <pc:sldMk cId="3342854214" sldId="304"/>
        </pc:sldMkLst>
        <pc:spChg chg="mod">
          <ac:chgData name="Commodore St Germain" userId="420783ab-3e48-4f67-af00-cfba62042d5f" providerId="ADAL" clId="{8F6EF5B9-564F-4B6E-BA14-59F096A5143E}" dt="2026-03-16T23:06:25.846" v="2205" actId="20577"/>
          <ac:spMkLst>
            <pc:docMk/>
            <pc:sldMk cId="3342854214" sldId="304"/>
            <ac:spMk id="2" creationId="{E8878060-68BC-9E37-B532-E79E4EFA0324}"/>
          </ac:spMkLst>
        </pc:spChg>
        <pc:spChg chg="mod">
          <ac:chgData name="Commodore St Germain" userId="420783ab-3e48-4f67-af00-cfba62042d5f" providerId="ADAL" clId="{8F6EF5B9-564F-4B6E-BA14-59F096A5143E}" dt="2026-03-16T23:08:19.747" v="2413" actId="20577"/>
          <ac:spMkLst>
            <pc:docMk/>
            <pc:sldMk cId="3342854214" sldId="304"/>
            <ac:spMk id="3" creationId="{3D5A3CC1-8A72-E543-423F-4C304E1E05FB}"/>
          </ac:spMkLst>
        </pc:spChg>
      </pc:sldChg>
      <pc:sldChg chg="add del">
        <pc:chgData name="Commodore St Germain" userId="420783ab-3e48-4f67-af00-cfba62042d5f" providerId="ADAL" clId="{8F6EF5B9-564F-4B6E-BA14-59F096A5143E}" dt="2026-03-16T23:09:24.755" v="2417" actId="47"/>
        <pc:sldMkLst>
          <pc:docMk/>
          <pc:sldMk cId="3394384727" sldId="305"/>
        </pc:sldMkLst>
      </pc:sldChg>
      <pc:sldChg chg="new del">
        <pc:chgData name="Commodore St Germain" userId="420783ab-3e48-4f67-af00-cfba62042d5f" providerId="ADAL" clId="{8F6EF5B9-564F-4B6E-BA14-59F096A5143E}" dt="2026-03-16T23:09:26.546" v="2418" actId="47"/>
        <pc:sldMkLst>
          <pc:docMk/>
          <pc:sldMk cId="3799775799" sldId="306"/>
        </pc:sldMkLst>
      </pc:sldChg>
      <pc:sldChg chg="new del">
        <pc:chgData name="Commodore St Germain" userId="420783ab-3e48-4f67-af00-cfba62042d5f" providerId="ADAL" clId="{8F6EF5B9-564F-4B6E-BA14-59F096A5143E}" dt="2026-06-21T01:27:17.808" v="6254" actId="47"/>
        <pc:sldMkLst>
          <pc:docMk/>
          <pc:sldMk cId="3175031427" sldId="307"/>
        </pc:sldMkLst>
      </pc:sldChg>
      <pc:sldChg chg="add del">
        <pc:chgData name="Commodore St Germain" userId="420783ab-3e48-4f67-af00-cfba62042d5f" providerId="ADAL" clId="{8F6EF5B9-564F-4B6E-BA14-59F096A5143E}" dt="2026-03-16T23:09:13.999" v="2416" actId="47"/>
        <pc:sldMkLst>
          <pc:docMk/>
          <pc:sldMk cId="769124044" sldId="308"/>
        </pc:sldMkLst>
      </pc:sldChg>
      <pc:sldChg chg="addSp modSp add del mod modNotesTx">
        <pc:chgData name="Commodore St Germain" userId="420783ab-3e48-4f67-af00-cfba62042d5f" providerId="ADAL" clId="{8F6EF5B9-564F-4B6E-BA14-59F096A5143E}" dt="2026-05-18T16:18:33.994" v="6170" actId="47"/>
        <pc:sldMkLst>
          <pc:docMk/>
          <pc:sldMk cId="2544470710" sldId="308"/>
        </pc:sldMkLst>
        <pc:spChg chg="mod">
          <ac:chgData name="Commodore St Germain" userId="420783ab-3e48-4f67-af00-cfba62042d5f" providerId="ADAL" clId="{8F6EF5B9-564F-4B6E-BA14-59F096A5143E}" dt="2026-03-25T16:05:40.696" v="3697" actId="20577"/>
          <ac:spMkLst>
            <pc:docMk/>
            <pc:sldMk cId="2544470710" sldId="308"/>
            <ac:spMk id="2" creationId="{75022107-681E-5171-F735-A80A998BEE32}"/>
          </ac:spMkLst>
        </pc:spChg>
        <pc:spChg chg="add mod">
          <ac:chgData name="Commodore St Germain" userId="420783ab-3e48-4f67-af00-cfba62042d5f" providerId="ADAL" clId="{8F6EF5B9-564F-4B6E-BA14-59F096A5143E}" dt="2026-03-25T16:06:23.341" v="3758" actId="1076"/>
          <ac:spMkLst>
            <pc:docMk/>
            <pc:sldMk cId="2544470710" sldId="308"/>
            <ac:spMk id="6" creationId="{493FC64C-A6A0-8F6F-BCED-31D86A8E3A48}"/>
          </ac:spMkLst>
        </pc:spChg>
      </pc:sldChg>
      <pc:sldChg chg="addSp delSp modSp new mod">
        <pc:chgData name="Commodore St Germain" userId="420783ab-3e48-4f67-af00-cfba62042d5f" providerId="ADAL" clId="{8F6EF5B9-564F-4B6E-BA14-59F096A5143E}" dt="2026-05-18T23:24:22.496" v="6176" actId="478"/>
        <pc:sldMkLst>
          <pc:docMk/>
          <pc:sldMk cId="297015963" sldId="309"/>
        </pc:sldMkLst>
        <pc:spChg chg="mod">
          <ac:chgData name="Commodore St Germain" userId="420783ab-3e48-4f67-af00-cfba62042d5f" providerId="ADAL" clId="{8F6EF5B9-564F-4B6E-BA14-59F096A5143E}" dt="2026-04-02T23:25:44.170" v="3925" actId="20577"/>
          <ac:spMkLst>
            <pc:docMk/>
            <pc:sldMk cId="297015963" sldId="309"/>
            <ac:spMk id="2" creationId="{854FC6BF-108B-C01E-D869-9284C928D0DA}"/>
          </ac:spMkLst>
        </pc:spChg>
        <pc:spChg chg="add mod">
          <ac:chgData name="Commodore St Germain" userId="420783ab-3e48-4f67-af00-cfba62042d5f" providerId="ADAL" clId="{8F6EF5B9-564F-4B6E-BA14-59F096A5143E}" dt="2026-04-02T23:24:08.270" v="3880" actId="20577"/>
          <ac:spMkLst>
            <pc:docMk/>
            <pc:sldMk cId="297015963" sldId="309"/>
            <ac:spMk id="4" creationId="{D864CE18-47E5-0068-DC5F-AD6D8EAD6AC7}"/>
          </ac:spMkLst>
        </pc:spChg>
        <pc:picChg chg="add mod">
          <ac:chgData name="Commodore St Germain" userId="420783ab-3e48-4f67-af00-cfba62042d5f" providerId="ADAL" clId="{8F6EF5B9-564F-4B6E-BA14-59F096A5143E}" dt="2026-04-02T23:26:20.864" v="3928" actId="1076"/>
          <ac:picMkLst>
            <pc:docMk/>
            <pc:sldMk cId="297015963" sldId="309"/>
            <ac:picMk id="6" creationId="{69480229-F20D-8562-1418-1CC012F944EE}"/>
          </ac:picMkLst>
        </pc:picChg>
        <pc:inkChg chg="add del">
          <ac:chgData name="Commodore St Germain" userId="420783ab-3e48-4f67-af00-cfba62042d5f" providerId="ADAL" clId="{8F6EF5B9-564F-4B6E-BA14-59F096A5143E}" dt="2026-05-18T23:24:22.496" v="6176" actId="478"/>
          <ac:inkMkLst>
            <pc:docMk/>
            <pc:sldMk cId="297015963" sldId="309"/>
            <ac:inkMk id="5" creationId="{EEEE14E8-B710-C64C-9C3B-6FF313911C11}"/>
          </ac:inkMkLst>
        </pc:inkChg>
      </pc:sldChg>
      <pc:sldChg chg="add del">
        <pc:chgData name="Commodore St Germain" userId="420783ab-3e48-4f67-af00-cfba62042d5f" providerId="ADAL" clId="{8F6EF5B9-564F-4B6E-BA14-59F096A5143E}" dt="2026-03-16T23:09:13.999" v="2416" actId="47"/>
        <pc:sldMkLst>
          <pc:docMk/>
          <pc:sldMk cId="1953956299" sldId="309"/>
        </pc:sldMkLst>
      </pc:sldChg>
      <pc:sldChg chg="addSp delSp modSp new mod">
        <pc:chgData name="Commodore St Germain" userId="420783ab-3e48-4f67-af00-cfba62042d5f" providerId="ADAL" clId="{8F6EF5B9-564F-4B6E-BA14-59F096A5143E}" dt="2026-05-18T23:24:17.893" v="6175" actId="478"/>
        <pc:sldMkLst>
          <pc:docMk/>
          <pc:sldMk cId="131903715" sldId="310"/>
        </pc:sldMkLst>
        <pc:spChg chg="mod">
          <ac:chgData name="Commodore St Germain" userId="420783ab-3e48-4f67-af00-cfba62042d5f" providerId="ADAL" clId="{8F6EF5B9-564F-4B6E-BA14-59F096A5143E}" dt="2026-04-02T23:25:54.033" v="3926"/>
          <ac:spMkLst>
            <pc:docMk/>
            <pc:sldMk cId="131903715" sldId="310"/>
            <ac:spMk id="2" creationId="{785D4E8A-068D-37F0-A5D5-042A7F36E86F}"/>
          </ac:spMkLst>
        </pc:spChg>
        <pc:spChg chg="add mod">
          <ac:chgData name="Commodore St Germain" userId="420783ab-3e48-4f67-af00-cfba62042d5f" providerId="ADAL" clId="{8F6EF5B9-564F-4B6E-BA14-59F096A5143E}" dt="2026-04-02T23:24:12.670" v="3881"/>
          <ac:spMkLst>
            <pc:docMk/>
            <pc:sldMk cId="131903715" sldId="310"/>
            <ac:spMk id="4" creationId="{C30A6900-B3DC-C94A-C1E8-60E3552C3A18}"/>
          </ac:spMkLst>
        </pc:spChg>
        <pc:picChg chg="add mod">
          <ac:chgData name="Commodore St Germain" userId="420783ab-3e48-4f67-af00-cfba62042d5f" providerId="ADAL" clId="{8F6EF5B9-564F-4B6E-BA14-59F096A5143E}" dt="2026-04-02T23:26:33.552" v="3930" actId="1076"/>
          <ac:picMkLst>
            <pc:docMk/>
            <pc:sldMk cId="131903715" sldId="310"/>
            <ac:picMk id="6" creationId="{360CEF65-6FE4-F2F2-C636-590B1938CEDB}"/>
          </ac:picMkLst>
        </pc:picChg>
        <pc:inkChg chg="add del">
          <ac:chgData name="Commodore St Germain" userId="420783ab-3e48-4f67-af00-cfba62042d5f" providerId="ADAL" clId="{8F6EF5B9-564F-4B6E-BA14-59F096A5143E}" dt="2026-05-18T23:24:17.893" v="6175" actId="478"/>
          <ac:inkMkLst>
            <pc:docMk/>
            <pc:sldMk cId="131903715" sldId="310"/>
            <ac:inkMk id="5" creationId="{5D9D2AA3-12DE-3F5B-3885-ED1D05479B3D}"/>
          </ac:inkMkLst>
        </pc:inkChg>
      </pc:sldChg>
      <pc:sldChg chg="add del">
        <pc:chgData name="Commodore St Germain" userId="420783ab-3e48-4f67-af00-cfba62042d5f" providerId="ADAL" clId="{8F6EF5B9-564F-4B6E-BA14-59F096A5143E}" dt="2026-03-16T23:09:13.999" v="2416" actId="47"/>
        <pc:sldMkLst>
          <pc:docMk/>
          <pc:sldMk cId="888402211" sldId="310"/>
        </pc:sldMkLst>
      </pc:sldChg>
      <pc:sldChg chg="add del">
        <pc:chgData name="Commodore St Germain" userId="420783ab-3e48-4f67-af00-cfba62042d5f" providerId="ADAL" clId="{8F6EF5B9-564F-4B6E-BA14-59F096A5143E}" dt="2026-03-16T23:09:13.999" v="2416" actId="47"/>
        <pc:sldMkLst>
          <pc:docMk/>
          <pc:sldMk cId="308962418" sldId="311"/>
        </pc:sldMkLst>
      </pc:sldChg>
      <pc:sldChg chg="addSp delSp modSp new mod">
        <pc:chgData name="Commodore St Germain" userId="420783ab-3e48-4f67-af00-cfba62042d5f" providerId="ADAL" clId="{8F6EF5B9-564F-4B6E-BA14-59F096A5143E}" dt="2026-05-18T15:44:12.043" v="5852" actId="478"/>
        <pc:sldMkLst>
          <pc:docMk/>
          <pc:sldMk cId="1377408922" sldId="311"/>
        </pc:sldMkLst>
        <pc:spChg chg="mod">
          <ac:chgData name="Commodore St Germain" userId="420783ab-3e48-4f67-af00-cfba62042d5f" providerId="ADAL" clId="{8F6EF5B9-564F-4B6E-BA14-59F096A5143E}" dt="2026-04-02T23:25:22.765" v="3907" actId="20577"/>
          <ac:spMkLst>
            <pc:docMk/>
            <pc:sldMk cId="1377408922" sldId="311"/>
            <ac:spMk id="2" creationId="{06D41845-DE6D-86CA-B866-FCA5A2E0E798}"/>
          </ac:spMkLst>
        </pc:spChg>
        <pc:spChg chg="add mod">
          <ac:chgData name="Commodore St Germain" userId="420783ab-3e48-4f67-af00-cfba62042d5f" providerId="ADAL" clId="{8F6EF5B9-564F-4B6E-BA14-59F096A5143E}" dt="2026-04-02T23:25:35.481" v="3908"/>
          <ac:spMkLst>
            <pc:docMk/>
            <pc:sldMk cId="1377408922" sldId="311"/>
            <ac:spMk id="6" creationId="{5DCDB98C-3C12-F308-7EAB-E7225550AE5F}"/>
          </ac:spMkLst>
        </pc:spChg>
        <pc:picChg chg="add mod">
          <ac:chgData name="Commodore St Germain" userId="420783ab-3e48-4f67-af00-cfba62042d5f" providerId="ADAL" clId="{8F6EF5B9-564F-4B6E-BA14-59F096A5143E}" dt="2026-04-02T23:25:15.353" v="3884" actId="1076"/>
          <ac:picMkLst>
            <pc:docMk/>
            <pc:sldMk cId="1377408922" sldId="311"/>
            <ac:picMk id="5" creationId="{EBC1DB20-A51A-B731-4954-5430DD2EB1F1}"/>
          </ac:picMkLst>
        </pc:picChg>
        <pc:inkChg chg="add del">
          <ac:chgData name="Commodore St Germain" userId="420783ab-3e48-4f67-af00-cfba62042d5f" providerId="ADAL" clId="{8F6EF5B9-564F-4B6E-BA14-59F096A5143E}" dt="2026-05-18T15:44:12.043" v="5852" actId="478"/>
          <ac:inkMkLst>
            <pc:docMk/>
            <pc:sldMk cId="1377408922" sldId="311"/>
            <ac:inkMk id="4" creationId="{59203FCC-A281-B94E-0623-0107EC1742E3}"/>
          </ac:inkMkLst>
        </pc:inkChg>
      </pc:sldChg>
      <pc:sldChg chg="add del">
        <pc:chgData name="Commodore St Germain" userId="420783ab-3e48-4f67-af00-cfba62042d5f" providerId="ADAL" clId="{8F6EF5B9-564F-4B6E-BA14-59F096A5143E}" dt="2026-03-16T23:09:06.598" v="2415"/>
        <pc:sldMkLst>
          <pc:docMk/>
          <pc:sldMk cId="2132061312" sldId="312"/>
        </pc:sldMkLst>
      </pc:sldChg>
      <pc:sldChg chg="addSp delSp modSp add mod modAnim">
        <pc:chgData name="Commodore St Germain" userId="420783ab-3e48-4f67-af00-cfba62042d5f" providerId="ADAL" clId="{8F6EF5B9-564F-4B6E-BA14-59F096A5143E}" dt="2026-05-18T15:45:04.916" v="5863" actId="478"/>
        <pc:sldMkLst>
          <pc:docMk/>
          <pc:sldMk cId="2311519911" sldId="312"/>
        </pc:sldMkLst>
        <pc:spChg chg="del">
          <ac:chgData name="Commodore St Germain" userId="420783ab-3e48-4f67-af00-cfba62042d5f" providerId="ADAL" clId="{8F6EF5B9-564F-4B6E-BA14-59F096A5143E}" dt="2026-04-14T15:30:20.897" v="4435" actId="478"/>
          <ac:spMkLst>
            <pc:docMk/>
            <pc:sldMk cId="2311519911" sldId="312"/>
            <ac:spMk id="3" creationId="{0819606F-2BA3-3E7E-1AB2-9E3E4F53EBD0}"/>
          </ac:spMkLst>
        </pc:spChg>
        <pc:spChg chg="add mod">
          <ac:chgData name="Commodore St Germain" userId="420783ab-3e48-4f67-af00-cfba62042d5f" providerId="ADAL" clId="{8F6EF5B9-564F-4B6E-BA14-59F096A5143E}" dt="2026-04-22T21:31:41.333" v="5317" actId="1076"/>
          <ac:spMkLst>
            <pc:docMk/>
            <pc:sldMk cId="2311519911" sldId="312"/>
            <ac:spMk id="3" creationId="{7AC22E6E-9093-6610-9044-F44D3096D0C7}"/>
          </ac:spMkLst>
        </pc:spChg>
        <pc:spChg chg="add del mod">
          <ac:chgData name="Commodore St Germain" userId="420783ab-3e48-4f67-af00-cfba62042d5f" providerId="ADAL" clId="{8F6EF5B9-564F-4B6E-BA14-59F096A5143E}" dt="2026-05-07T01:23:55.400" v="5627" actId="478"/>
          <ac:spMkLst>
            <pc:docMk/>
            <pc:sldMk cId="2311519911" sldId="312"/>
            <ac:spMk id="6" creationId="{20EEB140-7829-D2C8-4C5B-E74C43032ED8}"/>
          </ac:spMkLst>
        </pc:spChg>
        <pc:spChg chg="add mod">
          <ac:chgData name="Commodore St Germain" userId="420783ab-3e48-4f67-af00-cfba62042d5f" providerId="ADAL" clId="{8F6EF5B9-564F-4B6E-BA14-59F096A5143E}" dt="2026-05-07T01:22:06.476" v="5616" actId="255"/>
          <ac:spMkLst>
            <pc:docMk/>
            <pc:sldMk cId="2311519911" sldId="312"/>
            <ac:spMk id="8" creationId="{652D30D3-4440-0719-227E-5D35DDA7319E}"/>
          </ac:spMkLst>
        </pc:spChg>
        <pc:spChg chg="add mod">
          <ac:chgData name="Commodore St Germain" userId="420783ab-3e48-4f67-af00-cfba62042d5f" providerId="ADAL" clId="{8F6EF5B9-564F-4B6E-BA14-59F096A5143E}" dt="2026-05-07T01:24:17.617" v="5636" actId="1076"/>
          <ac:spMkLst>
            <pc:docMk/>
            <pc:sldMk cId="2311519911" sldId="312"/>
            <ac:spMk id="9" creationId="{B293A41E-41D0-C181-D103-C592263AB390}"/>
          </ac:spMkLst>
        </pc:spChg>
        <pc:spChg chg="add del mod">
          <ac:chgData name="Commodore St Germain" userId="420783ab-3e48-4f67-af00-cfba62042d5f" providerId="ADAL" clId="{8F6EF5B9-564F-4B6E-BA14-59F096A5143E}" dt="2026-05-07T01:24:01.517" v="5631" actId="22"/>
          <ac:spMkLst>
            <pc:docMk/>
            <pc:sldMk cId="2311519911" sldId="312"/>
            <ac:spMk id="11" creationId="{C0AFC614-C1E0-4C64-DAB9-3F1BF787C179}"/>
          </ac:spMkLst>
        </pc:spChg>
        <pc:picChg chg="add mod modCrop">
          <ac:chgData name="Commodore St Germain" userId="420783ab-3e48-4f67-af00-cfba62042d5f" providerId="ADAL" clId="{8F6EF5B9-564F-4B6E-BA14-59F096A5143E}" dt="2026-04-14T15:31:09.992" v="4438" actId="732"/>
          <ac:picMkLst>
            <pc:docMk/>
            <pc:sldMk cId="2311519911" sldId="312"/>
            <ac:picMk id="4" creationId="{986E82F1-E40D-3208-B3DF-292B3B73B649}"/>
          </ac:picMkLst>
        </pc:picChg>
        <pc:picChg chg="mod modCrop">
          <ac:chgData name="Commodore St Germain" userId="420783ab-3e48-4f67-af00-cfba62042d5f" providerId="ADAL" clId="{8F6EF5B9-564F-4B6E-BA14-59F096A5143E}" dt="2026-04-14T15:27:30.420" v="3935" actId="732"/>
          <ac:picMkLst>
            <pc:docMk/>
            <pc:sldMk cId="2311519911" sldId="312"/>
            <ac:picMk id="5" creationId="{EEC9EF99-1631-87B3-EF23-F985DB69B5C6}"/>
          </ac:picMkLst>
        </pc:picChg>
        <pc:picChg chg="del">
          <ac:chgData name="Commodore St Germain" userId="420783ab-3e48-4f67-af00-cfba62042d5f" providerId="ADAL" clId="{8F6EF5B9-564F-4B6E-BA14-59F096A5143E}" dt="2026-04-14T15:27:11.809" v="3932" actId="478"/>
          <ac:picMkLst>
            <pc:docMk/>
            <pc:sldMk cId="2311519911" sldId="312"/>
            <ac:picMk id="6" creationId="{FC80E9DD-A119-FA93-93B3-833D6F7FF9E3}"/>
          </ac:picMkLst>
        </pc:picChg>
        <pc:inkChg chg="add del">
          <ac:chgData name="Commodore St Germain" userId="420783ab-3e48-4f67-af00-cfba62042d5f" providerId="ADAL" clId="{8F6EF5B9-564F-4B6E-BA14-59F096A5143E}" dt="2026-05-18T15:45:04.916" v="5863" actId="478"/>
          <ac:inkMkLst>
            <pc:docMk/>
            <pc:sldMk cId="2311519911" sldId="312"/>
            <ac:inkMk id="3" creationId="{C600DC16-61BF-7BA8-B590-030C6E07C10A}"/>
          </ac:inkMkLst>
        </pc:inkChg>
      </pc:sldChg>
      <pc:sldChg chg="addSp delSp add mod">
        <pc:chgData name="Commodore St Germain" userId="420783ab-3e48-4f67-af00-cfba62042d5f" providerId="ADAL" clId="{8F6EF5B9-564F-4B6E-BA14-59F096A5143E}" dt="2026-05-18T15:44:56.309" v="5861" actId="478"/>
        <pc:sldMkLst>
          <pc:docMk/>
          <pc:sldMk cId="1371781816" sldId="313"/>
        </pc:sldMkLst>
        <pc:inkChg chg="add del">
          <ac:chgData name="Commodore St Germain" userId="420783ab-3e48-4f67-af00-cfba62042d5f" providerId="ADAL" clId="{8F6EF5B9-564F-4B6E-BA14-59F096A5143E}" dt="2026-05-18T15:44:56.309" v="5861" actId="478"/>
          <ac:inkMkLst>
            <pc:docMk/>
            <pc:sldMk cId="1371781816" sldId="313"/>
            <ac:inkMk id="4" creationId="{25281392-9616-7B2F-286C-96C04C736F0D}"/>
          </ac:inkMkLst>
        </pc:inkChg>
      </pc:sldChg>
      <pc:sldChg chg="modSp new del mod">
        <pc:chgData name="Commodore St Germain" userId="420783ab-3e48-4f67-af00-cfba62042d5f" providerId="ADAL" clId="{8F6EF5B9-564F-4B6E-BA14-59F096A5143E}" dt="2026-05-12T20:38:41.297" v="5751" actId="2696"/>
        <pc:sldMkLst>
          <pc:docMk/>
          <pc:sldMk cId="2664875755" sldId="313"/>
        </pc:sldMkLst>
        <pc:spChg chg="mod">
          <ac:chgData name="Commodore St Germain" userId="420783ab-3e48-4f67-af00-cfba62042d5f" providerId="ADAL" clId="{8F6EF5B9-564F-4B6E-BA14-59F096A5143E}" dt="2026-04-14T15:32:35.929" v="4456" actId="20577"/>
          <ac:spMkLst>
            <pc:docMk/>
            <pc:sldMk cId="2664875755" sldId="313"/>
            <ac:spMk id="2" creationId="{401B1DC6-FFC4-E2B7-E14D-A1F2522CB13A}"/>
          </ac:spMkLst>
        </pc:spChg>
        <pc:spChg chg="mod">
          <ac:chgData name="Commodore St Germain" userId="420783ab-3e48-4f67-af00-cfba62042d5f" providerId="ADAL" clId="{8F6EF5B9-564F-4B6E-BA14-59F096A5143E}" dt="2026-05-07T01:09:40.459" v="5416" actId="6549"/>
          <ac:spMkLst>
            <pc:docMk/>
            <pc:sldMk cId="2664875755" sldId="313"/>
            <ac:spMk id="3" creationId="{FF546AE8-071B-F238-5C55-D3352F9BA045}"/>
          </ac:spMkLst>
        </pc:spChg>
      </pc:sldChg>
      <pc:sldChg chg="addSp delSp modSp new mod">
        <pc:chgData name="Commodore St Germain" userId="420783ab-3e48-4f67-af00-cfba62042d5f" providerId="ADAL" clId="{8F6EF5B9-564F-4B6E-BA14-59F096A5143E}" dt="2026-05-18T23:30:21.088" v="6250" actId="1076"/>
        <pc:sldMkLst>
          <pc:docMk/>
          <pc:sldMk cId="242917752" sldId="314"/>
        </pc:sldMkLst>
        <pc:spChg chg="mod">
          <ac:chgData name="Commodore St Germain" userId="420783ab-3e48-4f67-af00-cfba62042d5f" providerId="ADAL" clId="{8F6EF5B9-564F-4B6E-BA14-59F096A5143E}" dt="2026-04-14T15:42:17.531" v="4769" actId="20577"/>
          <ac:spMkLst>
            <pc:docMk/>
            <pc:sldMk cId="242917752" sldId="314"/>
            <ac:spMk id="2" creationId="{748ACAAC-7AA5-221E-A179-75A25CA67B22}"/>
          </ac:spMkLst>
        </pc:spChg>
        <pc:spChg chg="add mod">
          <ac:chgData name="Commodore St Germain" userId="420783ab-3e48-4f67-af00-cfba62042d5f" providerId="ADAL" clId="{8F6EF5B9-564F-4B6E-BA14-59F096A5143E}" dt="2026-04-14T15:42:27.663" v="4770"/>
          <ac:spMkLst>
            <pc:docMk/>
            <pc:sldMk cId="242917752" sldId="314"/>
            <ac:spMk id="6" creationId="{D4E04201-23BF-45E1-6C26-3879B79EA187}"/>
          </ac:spMkLst>
        </pc:spChg>
        <pc:spChg chg="add mod">
          <ac:chgData name="Commodore St Germain" userId="420783ab-3e48-4f67-af00-cfba62042d5f" providerId="ADAL" clId="{8F6EF5B9-564F-4B6E-BA14-59F096A5143E}" dt="2026-05-18T23:30:07.956" v="6248"/>
          <ac:spMkLst>
            <pc:docMk/>
            <pc:sldMk cId="242917752" sldId="314"/>
            <ac:spMk id="7" creationId="{2B960496-4349-AC77-F1A4-C72DC78CC11E}"/>
          </ac:spMkLst>
        </pc:spChg>
        <pc:spChg chg="add mod">
          <ac:chgData name="Commodore St Germain" userId="420783ab-3e48-4f67-af00-cfba62042d5f" providerId="ADAL" clId="{8F6EF5B9-564F-4B6E-BA14-59F096A5143E}" dt="2026-05-18T23:30:21.088" v="6250" actId="1076"/>
          <ac:spMkLst>
            <pc:docMk/>
            <pc:sldMk cId="242917752" sldId="314"/>
            <ac:spMk id="8" creationId="{A4DDA805-33E8-3B60-FA05-9B6C08694F6F}"/>
          </ac:spMkLst>
        </pc:spChg>
        <pc:picChg chg="add mod">
          <ac:chgData name="Commodore St Germain" userId="420783ab-3e48-4f67-af00-cfba62042d5f" providerId="ADAL" clId="{8F6EF5B9-564F-4B6E-BA14-59F096A5143E}" dt="2026-05-18T23:24:05.122" v="6174" actId="1076"/>
          <ac:picMkLst>
            <pc:docMk/>
            <pc:sldMk cId="242917752" sldId="314"/>
            <ac:picMk id="5" creationId="{91492B10-FDFA-648B-0C22-F6EA4097BDDF}"/>
          </ac:picMkLst>
        </pc:picChg>
        <pc:inkChg chg="add del">
          <ac:chgData name="Commodore St Germain" userId="420783ab-3e48-4f67-af00-cfba62042d5f" providerId="ADAL" clId="{8F6EF5B9-564F-4B6E-BA14-59F096A5143E}" dt="2026-05-18T23:25:07.876" v="6183" actId="478"/>
          <ac:inkMkLst>
            <pc:docMk/>
            <pc:sldMk cId="242917752" sldId="314"/>
            <ac:inkMk id="4" creationId="{7B083A9F-4BB2-4AC4-2285-492CEBAC1017}"/>
          </ac:inkMkLst>
        </pc:inkChg>
      </pc:sldChg>
      <pc:sldChg chg="addSp delSp add mod">
        <pc:chgData name="Commodore St Germain" userId="420783ab-3e48-4f67-af00-cfba62042d5f" providerId="ADAL" clId="{8F6EF5B9-564F-4B6E-BA14-59F096A5143E}" dt="2026-05-18T23:24:51.128" v="6181" actId="478"/>
        <pc:sldMkLst>
          <pc:docMk/>
          <pc:sldMk cId="1798542853" sldId="315"/>
        </pc:sldMkLst>
        <pc:inkChg chg="add del">
          <ac:chgData name="Commodore St Germain" userId="420783ab-3e48-4f67-af00-cfba62042d5f" providerId="ADAL" clId="{8F6EF5B9-564F-4B6E-BA14-59F096A5143E}" dt="2026-05-18T23:24:51.128" v="6181" actId="478"/>
          <ac:inkMkLst>
            <pc:docMk/>
            <pc:sldMk cId="1798542853" sldId="315"/>
            <ac:inkMk id="6" creationId="{8C56E398-F59F-1B00-F1C8-B290FD3A47A7}"/>
          </ac:inkMkLst>
        </pc:inkChg>
      </pc:sldChg>
      <pc:sldChg chg="new del">
        <pc:chgData name="Commodore St Germain" userId="420783ab-3e48-4f67-af00-cfba62042d5f" providerId="ADAL" clId="{8F6EF5B9-564F-4B6E-BA14-59F096A5143E}" dt="2026-05-07T01:11:58.161" v="5513" actId="47"/>
        <pc:sldMkLst>
          <pc:docMk/>
          <pc:sldMk cId="1829860100" sldId="315"/>
        </pc:sldMkLst>
      </pc:sldChg>
      <pc:sldChg chg="new del ord">
        <pc:chgData name="Commodore St Germain" userId="420783ab-3e48-4f67-af00-cfba62042d5f" providerId="ADAL" clId="{8F6EF5B9-564F-4B6E-BA14-59F096A5143E}" dt="2026-05-12T20:39:13.515" v="5754" actId="47"/>
        <pc:sldMkLst>
          <pc:docMk/>
          <pc:sldMk cId="1280503833" sldId="316"/>
        </pc:sldMkLst>
      </pc:sldChg>
      <pc:sldChg chg="add del">
        <pc:chgData name="Commodore St Germain" userId="420783ab-3e48-4f67-af00-cfba62042d5f" providerId="ADAL" clId="{8F6EF5B9-564F-4B6E-BA14-59F096A5143E}" dt="2026-05-07T01:25:44.166" v="5655"/>
        <pc:sldMkLst>
          <pc:docMk/>
          <pc:sldMk cId="3048864239" sldId="316"/>
        </pc:sldMkLst>
      </pc:sldChg>
      <pc:sldChg chg="modSp add mod ord">
        <pc:chgData name="Commodore St Germain" userId="420783ab-3e48-4f67-af00-cfba62042d5f" providerId="ADAL" clId="{8F6EF5B9-564F-4B6E-BA14-59F096A5143E}" dt="2026-05-07T15:25:12.930" v="5696"/>
        <pc:sldMkLst>
          <pc:docMk/>
          <pc:sldMk cId="3819189141" sldId="317"/>
        </pc:sldMkLst>
        <pc:spChg chg="mod">
          <ac:chgData name="Commodore St Germain" userId="420783ab-3e48-4f67-af00-cfba62042d5f" providerId="ADAL" clId="{8F6EF5B9-564F-4B6E-BA14-59F096A5143E}" dt="2026-05-07T01:28:05.734" v="5685" actId="20577"/>
          <ac:spMkLst>
            <pc:docMk/>
            <pc:sldMk cId="3819189141" sldId="317"/>
            <ac:spMk id="2" creationId="{8D9EC2C3-EE7A-C37F-8465-67016C90D0B9}"/>
          </ac:spMkLst>
        </pc:spChg>
      </pc:sldChg>
      <pc:sldChg chg="new del">
        <pc:chgData name="Commodore St Germain" userId="420783ab-3e48-4f67-af00-cfba62042d5f" providerId="ADAL" clId="{8F6EF5B9-564F-4B6E-BA14-59F096A5143E}" dt="2026-05-12T20:39:21.119" v="5756" actId="47"/>
        <pc:sldMkLst>
          <pc:docMk/>
          <pc:sldMk cId="3969058722" sldId="318"/>
        </pc:sldMkLst>
      </pc:sldChg>
      <pc:sldChg chg="add">
        <pc:chgData name="Commodore St Germain" userId="420783ab-3e48-4f67-af00-cfba62042d5f" providerId="ADAL" clId="{8F6EF5B9-564F-4B6E-BA14-59F096A5143E}" dt="2026-05-07T01:28:49.755" v="5687"/>
        <pc:sldMkLst>
          <pc:docMk/>
          <pc:sldMk cId="508486880" sldId="319"/>
        </pc:sldMkLst>
      </pc:sldChg>
      <pc:sldChg chg="new del">
        <pc:chgData name="Commodore St Germain" userId="420783ab-3e48-4f67-af00-cfba62042d5f" providerId="ADAL" clId="{8F6EF5B9-564F-4B6E-BA14-59F096A5143E}" dt="2026-05-12T20:36:32.386" v="5744" actId="47"/>
        <pc:sldMkLst>
          <pc:docMk/>
          <pc:sldMk cId="3104168735" sldId="320"/>
        </pc:sldMkLst>
      </pc:sldChg>
      <pc:sldChg chg="modSp add mod">
        <pc:chgData name="Commodore St Germain" userId="420783ab-3e48-4f67-af00-cfba62042d5f" providerId="ADAL" clId="{8F6EF5B9-564F-4B6E-BA14-59F096A5143E}" dt="2026-05-12T20:36:06.536" v="5743" actId="1037"/>
        <pc:sldMkLst>
          <pc:docMk/>
          <pc:sldMk cId="4127687460" sldId="321"/>
        </pc:sldMkLst>
        <pc:spChg chg="mod">
          <ac:chgData name="Commodore St Germain" userId="420783ab-3e48-4f67-af00-cfba62042d5f" providerId="ADAL" clId="{8F6EF5B9-564F-4B6E-BA14-59F096A5143E}" dt="2026-05-12T20:35:39.244" v="5700" actId="14100"/>
          <ac:spMkLst>
            <pc:docMk/>
            <pc:sldMk cId="4127687460" sldId="321"/>
            <ac:spMk id="2" creationId="{00000000-0000-0000-0000-000000000000}"/>
          </ac:spMkLst>
        </pc:spChg>
        <pc:spChg chg="mod">
          <ac:chgData name="Commodore St Germain" userId="420783ab-3e48-4f67-af00-cfba62042d5f" providerId="ADAL" clId="{8F6EF5B9-564F-4B6E-BA14-59F096A5143E}" dt="2026-05-12T20:35:59.106" v="5730" actId="20577"/>
          <ac:spMkLst>
            <pc:docMk/>
            <pc:sldMk cId="4127687460" sldId="321"/>
            <ac:spMk id="18" creationId="{E52C6B4B-D9B3-786A-7A69-7EA9327F464D}"/>
          </ac:spMkLst>
        </pc:spChg>
        <pc:picChg chg="mod">
          <ac:chgData name="Commodore St Germain" userId="420783ab-3e48-4f67-af00-cfba62042d5f" providerId="ADAL" clId="{8F6EF5B9-564F-4B6E-BA14-59F096A5143E}" dt="2026-05-12T20:36:06.536" v="5743" actId="1037"/>
          <ac:picMkLst>
            <pc:docMk/>
            <pc:sldMk cId="4127687460" sldId="321"/>
            <ac:picMk id="7" creationId="{ACCAFA77-6EA3-9C00-9771-97442EEB80A1}"/>
          </ac:picMkLst>
        </pc:picChg>
        <pc:picChg chg="mod">
          <ac:chgData name="Commodore St Germain" userId="420783ab-3e48-4f67-af00-cfba62042d5f" providerId="ADAL" clId="{8F6EF5B9-564F-4B6E-BA14-59F096A5143E}" dt="2026-05-12T20:36:06.536" v="5743" actId="1037"/>
          <ac:picMkLst>
            <pc:docMk/>
            <pc:sldMk cId="4127687460" sldId="321"/>
            <ac:picMk id="17" creationId="{89684D9C-13C9-073C-4A1D-080CC5C451DD}"/>
          </ac:picMkLst>
        </pc:picChg>
      </pc:sldChg>
      <pc:sldChg chg="add">
        <pc:chgData name="Commodore St Germain" userId="420783ab-3e48-4f67-af00-cfba62042d5f" providerId="ADAL" clId="{8F6EF5B9-564F-4B6E-BA14-59F096A5143E}" dt="2026-05-12T20:39:08.990" v="5753"/>
        <pc:sldMkLst>
          <pc:docMk/>
          <pc:sldMk cId="1178518817" sldId="322"/>
        </pc:sldMkLst>
      </pc:sldChg>
      <pc:sldChg chg="add del">
        <pc:chgData name="Commodore St Germain" userId="420783ab-3e48-4f67-af00-cfba62042d5f" providerId="ADAL" clId="{8F6EF5B9-564F-4B6E-BA14-59F096A5143E}" dt="2026-05-12T20:36:47.918" v="5746"/>
        <pc:sldMkLst>
          <pc:docMk/>
          <pc:sldMk cId="2792729282" sldId="322"/>
        </pc:sldMkLst>
      </pc:sldChg>
      <pc:sldChg chg="add">
        <pc:chgData name="Commodore St Germain" userId="420783ab-3e48-4f67-af00-cfba62042d5f" providerId="ADAL" clId="{8F6EF5B9-564F-4B6E-BA14-59F096A5143E}" dt="2026-05-12T20:39:19.509" v="5755"/>
        <pc:sldMkLst>
          <pc:docMk/>
          <pc:sldMk cId="447974803" sldId="323"/>
        </pc:sldMkLst>
      </pc:sldChg>
      <pc:sldChg chg="modSp new del mod">
        <pc:chgData name="Commodore St Germain" userId="420783ab-3e48-4f67-af00-cfba62042d5f" providerId="ADAL" clId="{8F6EF5B9-564F-4B6E-BA14-59F096A5143E}" dt="2026-05-12T20:40:09.167" v="5764" actId="47"/>
        <pc:sldMkLst>
          <pc:docMk/>
          <pc:sldMk cId="3902637561" sldId="324"/>
        </pc:sldMkLst>
        <pc:spChg chg="mod">
          <ac:chgData name="Commodore St Germain" userId="420783ab-3e48-4f67-af00-cfba62042d5f" providerId="ADAL" clId="{8F6EF5B9-564F-4B6E-BA14-59F096A5143E}" dt="2026-05-12T20:39:58.509" v="5761" actId="20577"/>
          <ac:spMkLst>
            <pc:docMk/>
            <pc:sldMk cId="3902637561" sldId="324"/>
            <ac:spMk id="3" creationId="{64596548-2892-C233-E4F6-7C46F28205BD}"/>
          </ac:spMkLst>
        </pc:spChg>
      </pc:sldChg>
      <pc:sldChg chg="modSp add mod">
        <pc:chgData name="Commodore St Germain" userId="420783ab-3e48-4f67-af00-cfba62042d5f" providerId="ADAL" clId="{8F6EF5B9-564F-4B6E-BA14-59F096A5143E}" dt="2026-06-21T01:26:30.530" v="6251"/>
        <pc:sldMkLst>
          <pc:docMk/>
          <pc:sldMk cId="2844956436" sldId="325"/>
        </pc:sldMkLst>
        <pc:spChg chg="mod">
          <ac:chgData name="Commodore St Germain" userId="420783ab-3e48-4f67-af00-cfba62042d5f" providerId="ADAL" clId="{8F6EF5B9-564F-4B6E-BA14-59F096A5143E}" dt="2026-05-12T20:40:06.371" v="5763" actId="20577"/>
          <ac:spMkLst>
            <pc:docMk/>
            <pc:sldMk cId="2844956436" sldId="32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6-21T01:26:30.530" v="6251"/>
          <ac:spMkLst>
            <pc:docMk/>
            <pc:sldMk cId="2844956436" sldId="32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8F6EF5B9-564F-4B6E-BA14-59F096A5143E}" dt="2026-06-21T01:26:51.905" v="6252"/>
        <pc:sldMkLst>
          <pc:docMk/>
          <pc:sldMk cId="3004887739" sldId="326"/>
        </pc:sldMkLst>
        <pc:spChg chg="mod">
          <ac:chgData name="Commodore St Germain" userId="420783ab-3e48-4f67-af00-cfba62042d5f" providerId="ADAL" clId="{8F6EF5B9-564F-4B6E-BA14-59F096A5143E}" dt="2026-05-12T20:40:35.736" v="5799" actId="20577"/>
          <ac:spMkLst>
            <pc:docMk/>
            <pc:sldMk cId="3004887739" sldId="32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6-21T01:26:51.905" v="6252"/>
          <ac:spMkLst>
            <pc:docMk/>
            <pc:sldMk cId="3004887739" sldId="326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8F6EF5B9-564F-4B6E-BA14-59F096A5143E}" dt="2026-06-21T01:27:39.919" v="6256"/>
        <pc:sldMkLst>
          <pc:docMk/>
          <pc:sldMk cId="3371596212" sldId="327"/>
        </pc:sldMkLst>
        <pc:spChg chg="mod">
          <ac:chgData name="Commodore St Germain" userId="420783ab-3e48-4f67-af00-cfba62042d5f" providerId="ADAL" clId="{8F6EF5B9-564F-4B6E-BA14-59F096A5143E}" dt="2026-05-14T23:08:45.607" v="5850" actId="20577"/>
          <ac:spMkLst>
            <pc:docMk/>
            <pc:sldMk cId="3371596212" sldId="32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6-21T01:27:39.919" v="6256"/>
          <ac:spMkLst>
            <pc:docMk/>
            <pc:sldMk cId="3371596212" sldId="327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8F6EF5B9-564F-4B6E-BA14-59F096A5143E}" dt="2026-05-14T23:07:41.119" v="5844" actId="255"/>
        <pc:sldMkLst>
          <pc:docMk/>
          <pc:sldMk cId="1004674986" sldId="492"/>
        </pc:sldMkLst>
        <pc:spChg chg="mod">
          <ac:chgData name="Commodore St Germain" userId="420783ab-3e48-4f67-af00-cfba62042d5f" providerId="ADAL" clId="{8F6EF5B9-564F-4B6E-BA14-59F096A5143E}" dt="2026-05-14T23:07:41.119" v="5844" actId="255"/>
          <ac:spMkLst>
            <pc:docMk/>
            <pc:sldMk cId="1004674986" sldId="492"/>
            <ac:spMk id="3" creationId="{FDE0ED0A-C413-BF2E-FF20-2E46FA6E1E16}"/>
          </ac:spMkLst>
        </pc:spChg>
      </pc:sldChg>
      <pc:sldChg chg="add">
        <pc:chgData name="Commodore St Germain" userId="420783ab-3e48-4f67-af00-cfba62042d5f" providerId="ADAL" clId="{8F6EF5B9-564F-4B6E-BA14-59F096A5143E}" dt="2026-05-14T23:07:59.989" v="5845"/>
        <pc:sldMkLst>
          <pc:docMk/>
          <pc:sldMk cId="1448050892" sldId="493"/>
        </pc:sldMkLst>
      </pc:sldChg>
      <pc:sldChg chg="add">
        <pc:chgData name="Commodore St Germain" userId="420783ab-3e48-4f67-af00-cfba62042d5f" providerId="ADAL" clId="{8F6EF5B9-564F-4B6E-BA14-59F096A5143E}" dt="2026-05-14T23:08:05.409" v="5846"/>
        <pc:sldMkLst>
          <pc:docMk/>
          <pc:sldMk cId="424491930" sldId="494"/>
        </pc:sldMkLst>
      </pc:sldChg>
      <pc:sldChg chg="addSp delSp modSp new mod">
        <pc:chgData name="Commodore St Germain" userId="420783ab-3e48-4f67-af00-cfba62042d5f" providerId="ADAL" clId="{8F6EF5B9-564F-4B6E-BA14-59F096A5143E}" dt="2026-05-18T15:49:16.902" v="6164" actId="21"/>
        <pc:sldMkLst>
          <pc:docMk/>
          <pc:sldMk cId="54948275" sldId="495"/>
        </pc:sldMkLst>
        <pc:spChg chg="del">
          <ac:chgData name="Commodore St Germain" userId="420783ab-3e48-4f67-af00-cfba62042d5f" providerId="ADAL" clId="{8F6EF5B9-564F-4B6E-BA14-59F096A5143E}" dt="2026-05-18T15:48:32.510" v="6159" actId="478"/>
          <ac:spMkLst>
            <pc:docMk/>
            <pc:sldMk cId="54948275" sldId="495"/>
            <ac:spMk id="2" creationId="{F8D51A46-8D58-56DE-6351-FFF6A6194C39}"/>
          </ac:spMkLst>
        </pc:spChg>
        <pc:spChg chg="mod">
          <ac:chgData name="Commodore St Germain" userId="420783ab-3e48-4f67-af00-cfba62042d5f" providerId="ADAL" clId="{8F6EF5B9-564F-4B6E-BA14-59F096A5143E}" dt="2026-05-18T15:48:41.759" v="6161" actId="1076"/>
          <ac:spMkLst>
            <pc:docMk/>
            <pc:sldMk cId="54948275" sldId="495"/>
            <ac:spMk id="3" creationId="{71170A1A-B53E-C5BA-1B63-6C2BB8224557}"/>
          </ac:spMkLst>
        </pc:spChg>
        <pc:picChg chg="add del mod">
          <ac:chgData name="Commodore St Germain" userId="420783ab-3e48-4f67-af00-cfba62042d5f" providerId="ADAL" clId="{8F6EF5B9-564F-4B6E-BA14-59F096A5143E}" dt="2026-05-18T15:49:16.902" v="6164" actId="21"/>
          <ac:picMkLst>
            <pc:docMk/>
            <pc:sldMk cId="54948275" sldId="495"/>
            <ac:picMk id="1026" creationId="{1981DED4-62C8-A3DF-5B58-ECD216F709E2}"/>
          </ac:picMkLst>
        </pc:picChg>
      </pc:sldChg>
      <pc:sldChg chg="addSp modSp new">
        <pc:chgData name="Commodore St Germain" userId="420783ab-3e48-4f67-af00-cfba62042d5f" providerId="ADAL" clId="{8F6EF5B9-564F-4B6E-BA14-59F096A5143E}" dt="2026-05-18T15:49:24.457" v="6168" actId="962"/>
        <pc:sldMkLst>
          <pc:docMk/>
          <pc:sldMk cId="2383644153" sldId="496"/>
        </pc:sldMkLst>
        <pc:picChg chg="add mod">
          <ac:chgData name="Commodore St Germain" userId="420783ab-3e48-4f67-af00-cfba62042d5f" providerId="ADAL" clId="{8F6EF5B9-564F-4B6E-BA14-59F096A5143E}" dt="2026-05-18T15:49:24.457" v="6168" actId="962"/>
          <ac:picMkLst>
            <pc:docMk/>
            <pc:sldMk cId="2383644153" sldId="496"/>
            <ac:picMk id="1026" creationId="{1981DED4-62C8-A3DF-5B58-ECD216F709E2}"/>
          </ac:picMkLst>
        </pc:picChg>
      </pc:sldChg>
      <pc:sldChg chg="addSp delSp add mod">
        <pc:chgData name="Commodore St Germain" userId="420783ab-3e48-4f67-af00-cfba62042d5f" providerId="ADAL" clId="{8F6EF5B9-564F-4B6E-BA14-59F096A5143E}" dt="2026-05-18T23:24:29.990" v="6178" actId="478"/>
        <pc:sldMkLst>
          <pc:docMk/>
          <pc:sldMk cId="3658981997" sldId="497"/>
        </pc:sldMkLst>
        <pc:inkChg chg="add del">
          <ac:chgData name="Commodore St Germain" userId="420783ab-3e48-4f67-af00-cfba62042d5f" providerId="ADAL" clId="{8F6EF5B9-564F-4B6E-BA14-59F096A5143E}" dt="2026-05-18T23:24:29.990" v="6178" actId="478"/>
          <ac:inkMkLst>
            <pc:docMk/>
            <pc:sldMk cId="3658981997" sldId="497"/>
            <ac:inkMk id="6" creationId="{0B8ED262-47F8-73CB-AC11-64EF363855E0}"/>
          </ac:inkMkLst>
        </pc:inkChg>
      </pc:sldChg>
      <pc:sldChg chg="add">
        <pc:chgData name="Commodore St Germain" userId="420783ab-3e48-4f67-af00-cfba62042d5f" providerId="ADAL" clId="{8F6EF5B9-564F-4B6E-BA14-59F096A5143E}" dt="2026-05-18T16:18:37.430" v="6171"/>
        <pc:sldMkLst>
          <pc:docMk/>
          <pc:sldMk cId="3284289234" sldId="498"/>
        </pc:sldMkLst>
      </pc:sldChg>
      <pc:sldChg chg="add">
        <pc:chgData name="Commodore St Germain" userId="420783ab-3e48-4f67-af00-cfba62042d5f" providerId="ADAL" clId="{8F6EF5B9-564F-4B6E-BA14-59F096A5143E}" dt="2026-06-21T01:27:16.352" v="6253"/>
        <pc:sldMkLst>
          <pc:docMk/>
          <pc:sldMk cId="3514399892" sldId="499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E843610C-9728-45AE-BA44-FF9F17DB877C}"/>
    <pc:docChg chg="addSld delSld modSld">
      <pc:chgData name="Commodore St Germain" userId="420783ab-3e48-4f67-af00-cfba62042d5f" providerId="ADAL" clId="{E843610C-9728-45AE-BA44-FF9F17DB877C}" dt="2026-06-21T03:05:10.256" v="4"/>
      <pc:docMkLst>
        <pc:docMk/>
      </pc:docMkLst>
      <pc:sldChg chg="del">
        <pc:chgData name="Commodore St Germain" userId="420783ab-3e48-4f67-af00-cfba62042d5f" providerId="ADAL" clId="{E843610C-9728-45AE-BA44-FF9F17DB877C}" dt="2026-06-21T03:04:51.505" v="1" actId="47"/>
        <pc:sldMkLst>
          <pc:docMk/>
          <pc:sldMk cId="3819189141" sldId="317"/>
        </pc:sldMkLst>
      </pc:sldChg>
      <pc:sldChg chg="del">
        <pc:chgData name="Commodore St Germain" userId="420783ab-3e48-4f67-af00-cfba62042d5f" providerId="ADAL" clId="{E843610C-9728-45AE-BA44-FF9F17DB877C}" dt="2026-06-21T03:05:00.554" v="2" actId="47"/>
        <pc:sldMkLst>
          <pc:docMk/>
          <pc:sldMk cId="508486880" sldId="319"/>
        </pc:sldMkLst>
      </pc:sldChg>
      <pc:sldChg chg="del">
        <pc:chgData name="Commodore St Germain" userId="420783ab-3e48-4f67-af00-cfba62042d5f" providerId="ADAL" clId="{E843610C-9728-45AE-BA44-FF9F17DB877C}" dt="2026-06-21T03:04:47.797" v="0" actId="47"/>
        <pc:sldMkLst>
          <pc:docMk/>
          <pc:sldMk cId="4127687460" sldId="321"/>
        </pc:sldMkLst>
      </pc:sldChg>
      <pc:sldChg chg="del">
        <pc:chgData name="Commodore St Germain" userId="420783ab-3e48-4f67-af00-cfba62042d5f" providerId="ADAL" clId="{E843610C-9728-45AE-BA44-FF9F17DB877C}" dt="2026-06-21T03:04:51.505" v="1" actId="47"/>
        <pc:sldMkLst>
          <pc:docMk/>
          <pc:sldMk cId="1178518817" sldId="322"/>
        </pc:sldMkLst>
      </pc:sldChg>
      <pc:sldChg chg="del">
        <pc:chgData name="Commodore St Germain" userId="420783ab-3e48-4f67-af00-cfba62042d5f" providerId="ADAL" clId="{E843610C-9728-45AE-BA44-FF9F17DB877C}" dt="2026-06-21T03:05:00.554" v="2" actId="47"/>
        <pc:sldMkLst>
          <pc:docMk/>
          <pc:sldMk cId="447974803" sldId="323"/>
        </pc:sldMkLst>
      </pc:sldChg>
      <pc:sldChg chg="del">
        <pc:chgData name="Commodore St Germain" userId="420783ab-3e48-4f67-af00-cfba62042d5f" providerId="ADAL" clId="{E843610C-9728-45AE-BA44-FF9F17DB877C}" dt="2026-06-21T03:05:07.091" v="3" actId="2696"/>
        <pc:sldMkLst>
          <pc:docMk/>
          <pc:sldMk cId="3514399892" sldId="499"/>
        </pc:sldMkLst>
      </pc:sldChg>
      <pc:sldChg chg="add">
        <pc:chgData name="Commodore St Germain" userId="420783ab-3e48-4f67-af00-cfba62042d5f" providerId="ADAL" clId="{E843610C-9728-45AE-BA44-FF9F17DB877C}" dt="2026-06-21T03:05:10.256" v="4"/>
        <pc:sldMkLst>
          <pc:docMk/>
          <pc:sldMk cId="4053045071" sldId="49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5-07T01:30:50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16385 9738 932 0,'0'0'763'0,"0"0"-147"0,0 0-137 0,0 0-99 0,0 0-72 0,0 0-62 0,0 0-47 0,0 0-40 0,0 0-37 0,-1 8-49 0,1-8-74 0,0 0-71 0,0 0-67 0,0 0-64 0,0 0-82 0,0 0-105 0,0 0-44 0,0 0-433 0,0 0-418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5-07T01:30:50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16385 9738 932 0,'0'0'763'0,"0"0"-147"0,0 0-137 0,0 0-99 0,0 0-72 0,0 0-62 0,0 0-47 0,0 0-40 0,0 0-37 0,-1 8-49 0,1-8-74 0,0 0-71 0,0 0-67 0,0 0-64 0,0 0-82 0,0 0-105 0,0 0-44 0,0 0-433 0,0 0-418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5-07T01:30:50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16385 9738 932 0,'0'0'763'0,"0"0"-147"0,0 0-137 0,0 0-99 0,0 0-72 0,0 0-62 0,0 0-47 0,0 0-40 0,0 0-37 0,-1 8-49 0,1-8-74 0,0 0-71 0,0 0-67 0,0 0-64 0,0 0-82 0,0 0-105 0,0 0-44 0,0 0-433 0,0 0-418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5-07T01:30:50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16385 9738 932 0,'0'0'763'0,"0"0"-147"0,0 0-137 0,0 0-99 0,0 0-72 0,0 0-62 0,0 0-47 0,0 0-40 0,0 0-37 0,-1 8-49 0,1-8-74 0,0 0-71 0,0 0-67 0,0 0-64 0,0 0-82 0,0 0-105 0,0 0-44 0,0 0-433 0,0 0-418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2A4B4-BDFA-4011-8102-6E339954C09C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710AF-3894-4C1A-AA7D-7B1ED0F28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9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Atoms are smallest unit of “matter”. I.e. keep breaking penny apart until 1 atom and that’s as far as you can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33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Individual atoms or elements have distinct properties. Symbols are usually related but some have their old Latin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48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complete periodic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5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stuff we mostly use in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59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we’ll do most of our learning on. Say these.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40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Grain of sand would be an electron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98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60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03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these to practice the nomenclature and introduce the concept of atomic mass and significant figures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77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 sig figs are we supposed to keep?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81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22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43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examples of 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88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28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math with sig figs for this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710AF-3894-4C1A-AA7D-7B1ED0F2868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9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05304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Atomic Structure </a:t>
            </a:r>
            <a:r>
              <a:rPr lang="en-US" dirty="0"/>
              <a:t>and Significant Figures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2.1 (Early Ideas in Atomic Theory)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1.5 (Significant Figures)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14:cNvPr>
              <p14:cNvContentPartPr/>
              <p14:nvPr/>
            </p14:nvContentPartPr>
            <p14:xfrm>
              <a:off x="5898240" y="3505680"/>
              <a:ext cx="720" cy="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8880" y="3496320"/>
                <a:ext cx="1944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015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Atomic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14:cNvPr>
              <p14:cNvContentPartPr/>
              <p14:nvPr/>
            </p14:nvContentPartPr>
            <p14:xfrm>
              <a:off x="5898240" y="3505680"/>
              <a:ext cx="720" cy="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8880" y="3496320"/>
                <a:ext cx="1944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495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0648-626B-75C4-541B-B600F64F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00" y="79990"/>
            <a:ext cx="11558700" cy="46078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atoms? </a:t>
            </a:r>
            <a:r>
              <a:rPr lang="en-US"/>
              <a:t>(and matter?)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6C75A-8BE4-8F40-F7FF-8554F0C8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67E2EB-7201-F25F-BDAF-D8ED915E0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81" y="756624"/>
            <a:ext cx="7789106" cy="4012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11F28B-DEF7-8FED-CF85-A7FDC2B58D1D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2.1</a:t>
            </a:r>
          </a:p>
        </p:txBody>
      </p:sp>
    </p:spTree>
    <p:extLst>
      <p:ext uri="{BB962C8B-B14F-4D97-AF65-F5344CB8AC3E}">
        <p14:creationId xmlns:p14="http://schemas.microsoft.com/office/powerpoint/2010/main" val="178270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2580-CF74-03A1-DE06-932779B0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Symbols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F8D6B-41C8-4BB3-529E-C83E07F95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B2C95D-B81C-CD37-538C-A303E58C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48" y="681037"/>
            <a:ext cx="4305901" cy="34151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574068-D65E-99CD-59E4-F47CD5FFC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583" y="681037"/>
            <a:ext cx="7904969" cy="53684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99AE88-E1BB-86D9-CFC9-6FA4215D9D81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1272781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04"/>
          <a:stretch/>
        </p:blipFill>
        <p:spPr>
          <a:xfrm>
            <a:off x="906952" y="589397"/>
            <a:ext cx="10111527" cy="6132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7EB99E-5D48-9708-8F7C-3FE98F9AD9DD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4CCD4A-FD3C-4D74-840F-A9CF104E6ABE}"/>
              </a:ext>
            </a:extLst>
          </p:cNvPr>
          <p:cNvSpPr txBox="1"/>
          <p:nvPr/>
        </p:nvSpPr>
        <p:spPr>
          <a:xfrm>
            <a:off x="2625213" y="1612490"/>
            <a:ext cx="2841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Units of the periodic table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grams/mole (g/mol)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atomic mass units (amu)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14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19"/>
          <a:stretch/>
        </p:blipFill>
        <p:spPr>
          <a:xfrm>
            <a:off x="160911" y="602673"/>
            <a:ext cx="11948864" cy="5041042"/>
          </a:xfrm>
          <a:prstGeom prst="rect">
            <a:avLst/>
          </a:prstGeom>
        </p:spPr>
      </p:pic>
      <p:pic>
        <p:nvPicPr>
          <p:cNvPr id="3" name="Picture 2" descr="A periodic table of elements&#10;&#10;Description automatically generated">
            <a:extLst>
              <a:ext uri="{FF2B5EF4-FFF2-40B4-BE49-F238E27FC236}">
                <a16:creationId xmlns:a16="http://schemas.microsoft.com/office/drawing/2014/main" id="{48DD74AC-674B-7A34-B56E-CCEDC9372D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2"/>
          <a:stretch/>
        </p:blipFill>
        <p:spPr>
          <a:xfrm>
            <a:off x="2332848" y="5643715"/>
            <a:ext cx="7671474" cy="12301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10B8BA-EFE3-5AED-A3DA-2666510DB719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AE9A48-2BDC-C261-0714-8FB66C50D7B2}"/>
              </a:ext>
            </a:extLst>
          </p:cNvPr>
          <p:cNvSpPr txBox="1"/>
          <p:nvPr/>
        </p:nvSpPr>
        <p:spPr>
          <a:xfrm>
            <a:off x="2625213" y="1612490"/>
            <a:ext cx="2841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Units of the periodic table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grams/mole (g/mol)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atomic mass units (amu)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6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35" b="74868"/>
          <a:stretch/>
        </p:blipFill>
        <p:spPr>
          <a:xfrm>
            <a:off x="160910" y="602672"/>
            <a:ext cx="2248465" cy="3432833"/>
          </a:xfrm>
          <a:prstGeom prst="rect">
            <a:avLst/>
          </a:prstGeom>
        </p:spPr>
      </p:pic>
      <p:pic>
        <p:nvPicPr>
          <p:cNvPr id="4" name="Picture 3" descr="A periodic table of elements&#10;&#10;Description automatically generated">
            <a:extLst>
              <a:ext uri="{FF2B5EF4-FFF2-40B4-BE49-F238E27FC236}">
                <a16:creationId xmlns:a16="http://schemas.microsoft.com/office/drawing/2014/main" id="{7F114F88-D0DC-2A76-4CC6-34BE241D4A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8" b="74868"/>
          <a:stretch/>
        </p:blipFill>
        <p:spPr>
          <a:xfrm>
            <a:off x="2616136" y="602672"/>
            <a:ext cx="5790445" cy="3432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AF8F02-19C8-A8C4-C479-7DAD51F07513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B4E29-CC76-56F6-38CC-05A8E8411C95}"/>
              </a:ext>
            </a:extLst>
          </p:cNvPr>
          <p:cNvSpPr txBox="1"/>
          <p:nvPr/>
        </p:nvSpPr>
        <p:spPr>
          <a:xfrm>
            <a:off x="2616136" y="1118759"/>
            <a:ext cx="2841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Units of the periodic table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grams/mole (g/mol)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atomic mass units (amu)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46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91A4-79AA-75A3-41D0-0A229793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FB0A-FFCE-A4F0-A69B-2F8ACE4F2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33928-75E4-2465-18B8-046949863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89" y="529623"/>
            <a:ext cx="7889866" cy="28993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E20383-BEE6-A6CE-192C-0F0245B4E741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195215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2B07-59F2-2D27-AA6C-1BCBC7F9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9606F-2BA3-3E7E-1AB2-9E3E4F53E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9EF99-1631-87B3-EF23-F985DB69B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90" y="544355"/>
            <a:ext cx="10002646" cy="3019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80E9DD-A119-FA93-93B3-833D6F7FF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77" y="3429000"/>
            <a:ext cx="6677957" cy="1086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EB2CC2-6F6A-1F9B-784C-CF4DE7872150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A506A0-DE94-7839-4B34-9CAC875AA6F5}"/>
              </a:ext>
            </a:extLst>
          </p:cNvPr>
          <p:cNvSpPr txBox="1"/>
          <p:nvPr/>
        </p:nvSpPr>
        <p:spPr>
          <a:xfrm>
            <a:off x="6383214" y="3024872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grams/mole (g/mol)</a:t>
            </a:r>
          </a:p>
          <a:p>
            <a:pPr algn="l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3042240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2B07-59F2-2D27-AA6C-1BCBC7F9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Structure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9EF99-1631-87B3-EF23-F985DB69B5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556"/>
          <a:stretch/>
        </p:blipFill>
        <p:spPr>
          <a:xfrm>
            <a:off x="180277" y="602673"/>
            <a:ext cx="3045244" cy="30198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EB2CC2-6F6A-1F9B-784C-CF4DE7872150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6E82F1-E40D-3208-B3DF-292B3B73B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54" t="12816" r="19901"/>
          <a:stretch/>
        </p:blipFill>
        <p:spPr>
          <a:xfrm>
            <a:off x="3225521" y="989711"/>
            <a:ext cx="3175279" cy="26328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2D30D3-4440-0719-227E-5D35DDA7319E}"/>
              </a:ext>
            </a:extLst>
          </p:cNvPr>
          <p:cNvSpPr txBox="1"/>
          <p:nvPr/>
        </p:nvSpPr>
        <p:spPr>
          <a:xfrm>
            <a:off x="6532176" y="0"/>
            <a:ext cx="5581165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is the charge of an electron?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is the charge of a proton?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is the charge of a neutron?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has more mass, an electron or proton?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T or F, a proton is about the same size as a neutron?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Where are electrons located?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Where are protons located?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Where are neutrons located?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particle defines the element or gives that element it’s specific properties?</a:t>
            </a:r>
          </a:p>
          <a:p>
            <a:pPr marL="228600" indent="-228600" algn="l">
              <a:buFont typeface="+mj-lt"/>
              <a:buAutoNum type="arabicPeriod"/>
            </a:pPr>
            <a:endParaRPr lang="en-US" sz="1400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What is an atomic number?</a:t>
            </a:r>
          </a:p>
          <a:p>
            <a:pPr marL="228600" indent="-228600" algn="l">
              <a:buFont typeface="+mj-lt"/>
              <a:buAutoNum type="arabicPeriod"/>
            </a:pPr>
            <a:endParaRPr lang="en-US" sz="1400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is a mass number?</a:t>
            </a:r>
          </a:p>
          <a:p>
            <a:pPr marL="228600" indent="-228600" algn="l">
              <a:buFont typeface="+mj-lt"/>
              <a:buAutoNum type="arabicPeriod"/>
            </a:pPr>
            <a:endParaRPr lang="en-US" sz="1400" dirty="0"/>
          </a:p>
          <a:p>
            <a:pPr marL="228600" indent="-228600" algn="l">
              <a:buFont typeface="+mj-lt"/>
              <a:buAutoNum type="arabicPeriod"/>
            </a:pPr>
            <a:r>
              <a:rPr lang="en-US" dirty="0"/>
              <a:t>What are the two different units of mass on the periodic table?</a:t>
            </a:r>
          </a:p>
          <a:p>
            <a:pPr marL="228600" indent="-228600" algn="l">
              <a:buFont typeface="+mj-lt"/>
              <a:buAutoNum type="arabicPeriod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93A41E-41D0-C181-D103-C592263AB390}"/>
              </a:ext>
            </a:extLst>
          </p:cNvPr>
          <p:cNvSpPr txBox="1"/>
          <p:nvPr/>
        </p:nvSpPr>
        <p:spPr>
          <a:xfrm>
            <a:off x="555171" y="473027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/>
              <a:t>grams/mole (g/mol)</a:t>
            </a:r>
          </a:p>
          <a:p>
            <a:pPr algn="r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23115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ED0A-C413-BF2E-FF20-2E46FA6E1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41" y="1825625"/>
            <a:ext cx="1207545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600" dirty="0"/>
              <a:t>comstgermain.com/chem-with-com</a:t>
            </a:r>
          </a:p>
        </p:txBody>
      </p:sp>
    </p:spTree>
    <p:extLst>
      <p:ext uri="{BB962C8B-B14F-4D97-AF65-F5344CB8AC3E}">
        <p14:creationId xmlns:p14="http://schemas.microsoft.com/office/powerpoint/2010/main" val="100467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Isotopes and Significant Figures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1.5 (Significant Figures)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14:cNvPr>
              <p14:cNvContentPartPr/>
              <p14:nvPr/>
            </p14:nvContentPartPr>
            <p14:xfrm>
              <a:off x="5898240" y="3505680"/>
              <a:ext cx="720" cy="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8880" y="3496320"/>
                <a:ext cx="1944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4887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F8F0-D6E6-2F81-28D5-CAF79057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F666-E6D6-BDCC-6F45-F18A9411A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39DE4-7DE8-9BBD-780C-A33AC91DC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81" y="1136060"/>
            <a:ext cx="8002117" cy="2476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EE5412-DA23-44E9-D5C7-AE9FAEC6A364}"/>
              </a:ext>
            </a:extLst>
          </p:cNvPr>
          <p:cNvSpPr/>
          <p:nvPr/>
        </p:nvSpPr>
        <p:spPr>
          <a:xfrm>
            <a:off x="3696929" y="717755"/>
            <a:ext cx="2192594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9517F4-51A8-A423-F1EB-08B2728DD3DA}"/>
              </a:ext>
            </a:extLst>
          </p:cNvPr>
          <p:cNvSpPr/>
          <p:nvPr/>
        </p:nvSpPr>
        <p:spPr>
          <a:xfrm>
            <a:off x="7348943" y="681037"/>
            <a:ext cx="2192594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6D0AA3-7AF4-0A51-C777-350373FDA1A8}"/>
              </a:ext>
            </a:extLst>
          </p:cNvPr>
          <p:cNvSpPr/>
          <p:nvPr/>
        </p:nvSpPr>
        <p:spPr>
          <a:xfrm>
            <a:off x="4944285" y="2848461"/>
            <a:ext cx="2488902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91B35E-E680-0A1B-8E82-E7497A6627D7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38B90-02DD-CA8A-EEC0-E2D337618C25}"/>
              </a:ext>
            </a:extLst>
          </p:cNvPr>
          <p:cNvSpPr txBox="1"/>
          <p:nvPr/>
        </p:nvSpPr>
        <p:spPr>
          <a:xfrm>
            <a:off x="267855" y="712040"/>
            <a:ext cx="10125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The same element (same number of protons) with different numbers of neutrons.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52BC33-499D-579D-4C23-84AECA78EE29}"/>
              </a:ext>
            </a:extLst>
          </p:cNvPr>
          <p:cNvSpPr/>
          <p:nvPr/>
        </p:nvSpPr>
        <p:spPr>
          <a:xfrm>
            <a:off x="3696929" y="1316148"/>
            <a:ext cx="2192594" cy="44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97699-0058-0B68-E330-FDEB44B27AC8}"/>
              </a:ext>
            </a:extLst>
          </p:cNvPr>
          <p:cNvSpPr/>
          <p:nvPr/>
        </p:nvSpPr>
        <p:spPr>
          <a:xfrm>
            <a:off x="7348943" y="1279012"/>
            <a:ext cx="2192594" cy="441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6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1DC6-FFC4-E2B7-E14D-A1F2522CB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46AE8-071B-F238-5C55-D3352F9BA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5350"/>
            <a:ext cx="10515600" cy="5281613"/>
          </a:xfrm>
        </p:spPr>
        <p:txBody>
          <a:bodyPr/>
          <a:lstStyle/>
          <a:p>
            <a:r>
              <a:rPr lang="en-US" dirty="0"/>
              <a:t>Write the symbol, mass number, and atomic number for the following isotopes:</a:t>
            </a:r>
          </a:p>
          <a:p>
            <a:pPr lvl="1"/>
            <a:r>
              <a:rPr lang="en-US" dirty="0"/>
              <a:t>carbon with 6 neutrons</a:t>
            </a:r>
          </a:p>
          <a:p>
            <a:pPr lvl="1"/>
            <a:r>
              <a:rPr lang="en-US" dirty="0"/>
              <a:t>chlorine with 18 neutrons</a:t>
            </a:r>
          </a:p>
          <a:p>
            <a:pPr lvl="1"/>
            <a:r>
              <a:rPr lang="en-US" dirty="0"/>
              <a:t>silver with 62 neutrons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8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35" b="74868"/>
          <a:stretch/>
        </p:blipFill>
        <p:spPr>
          <a:xfrm>
            <a:off x="160910" y="602672"/>
            <a:ext cx="2248465" cy="3432833"/>
          </a:xfrm>
          <a:prstGeom prst="rect">
            <a:avLst/>
          </a:prstGeom>
        </p:spPr>
      </p:pic>
      <p:pic>
        <p:nvPicPr>
          <p:cNvPr id="4" name="Picture 3" descr="A periodic table of elements&#10;&#10;Description automatically generated">
            <a:extLst>
              <a:ext uri="{FF2B5EF4-FFF2-40B4-BE49-F238E27FC236}">
                <a16:creationId xmlns:a16="http://schemas.microsoft.com/office/drawing/2014/main" id="{7F114F88-D0DC-2A76-4CC6-34BE241D4A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8" b="74868"/>
          <a:stretch/>
        </p:blipFill>
        <p:spPr>
          <a:xfrm>
            <a:off x="2616136" y="602672"/>
            <a:ext cx="5790445" cy="3432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FD7851-841A-85C7-1753-9C54024F3468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3.6</a:t>
            </a:r>
          </a:p>
        </p:txBody>
      </p:sp>
    </p:spTree>
    <p:extLst>
      <p:ext uri="{BB962C8B-B14F-4D97-AF65-F5344CB8AC3E}">
        <p14:creationId xmlns:p14="http://schemas.microsoft.com/office/powerpoint/2010/main" val="3740031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EF04-A398-A545-F0BC-6AC8B8EB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A97B-FD9A-36E2-3BF0-97466690F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D3262-BB06-EE64-4DDF-517D5DED05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30"/>
          <a:stretch/>
        </p:blipFill>
        <p:spPr>
          <a:xfrm>
            <a:off x="1389259" y="1045404"/>
            <a:ext cx="9964541" cy="5596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2340A1-A32F-6A29-D063-719DF294D628}"/>
              </a:ext>
            </a:extLst>
          </p:cNvPr>
          <p:cNvSpPr txBox="1"/>
          <p:nvPr/>
        </p:nvSpPr>
        <p:spPr>
          <a:xfrm>
            <a:off x="267855" y="6478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8CB087-19F2-8301-0E38-6E07536D7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193"/>
          <a:stretch/>
        </p:blipFill>
        <p:spPr>
          <a:xfrm>
            <a:off x="-608689" y="743841"/>
            <a:ext cx="9964541" cy="290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86D9CC-9A14-ABFD-EA26-A35122A5EC3A}"/>
              </a:ext>
            </a:extLst>
          </p:cNvPr>
          <p:cNvSpPr txBox="1"/>
          <p:nvPr/>
        </p:nvSpPr>
        <p:spPr>
          <a:xfrm>
            <a:off x="7940711" y="393516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grams/mole (g/mol)</a:t>
            </a:r>
          </a:p>
          <a:p>
            <a:pPr algn="l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389111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616256"/>
            <a:ext cx="5621594" cy="624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Significant</a:t>
            </a:r>
          </a:p>
          <a:p>
            <a:r>
              <a:rPr lang="en-US" dirty="0"/>
              <a:t>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Zeros between 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Right-end zeros only if there is a decimal anywhere in the number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2BD256-1715-C06F-254D-59C1558F2B81}"/>
              </a:ext>
            </a:extLst>
          </p:cNvPr>
          <p:cNvSpPr txBox="1">
            <a:spLocks/>
          </p:cNvSpPr>
          <p:nvPr/>
        </p:nvSpPr>
        <p:spPr>
          <a:xfrm>
            <a:off x="6607278" y="616257"/>
            <a:ext cx="5004619" cy="6105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Not Significant</a:t>
            </a:r>
          </a:p>
          <a:p>
            <a:r>
              <a:rPr lang="en-US" dirty="0"/>
              <a:t>Everything else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26332D-AA16-822E-DD38-D6AD4CE2EB1B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3792283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616256"/>
            <a:ext cx="5621594" cy="624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Significant</a:t>
            </a:r>
          </a:p>
          <a:p>
            <a:r>
              <a:rPr lang="en-US" dirty="0"/>
              <a:t>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Zeros between 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Right-end zeros only if there is a decimal anywhere in the number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2BD256-1715-C06F-254D-59C1558F2B81}"/>
              </a:ext>
            </a:extLst>
          </p:cNvPr>
          <p:cNvSpPr txBox="1">
            <a:spLocks/>
          </p:cNvSpPr>
          <p:nvPr/>
        </p:nvSpPr>
        <p:spPr>
          <a:xfrm>
            <a:off x="6607278" y="616257"/>
            <a:ext cx="1907457" cy="6105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111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924.19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0.3527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10000001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909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80980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0.070580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0.0000010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63B1E5-80D9-07C4-6139-B6577CAD7C3C}"/>
              </a:ext>
            </a:extLst>
          </p:cNvPr>
          <p:cNvSpPr txBox="1">
            <a:spLocks/>
          </p:cNvSpPr>
          <p:nvPr/>
        </p:nvSpPr>
        <p:spPr>
          <a:xfrm>
            <a:off x="9257071" y="616256"/>
            <a:ext cx="2460523" cy="6105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# of Sig Figs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3E180F-FE50-B6B4-43C6-50507189308F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595573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616256"/>
            <a:ext cx="5621594" cy="624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Significant</a:t>
            </a:r>
          </a:p>
          <a:p>
            <a:r>
              <a:rPr lang="en-US" dirty="0"/>
              <a:t>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Zeros between nonzero numbers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Right-end zeros only if there is a decimal anywhere in the number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2BD256-1715-C06F-254D-59C1558F2B81}"/>
              </a:ext>
            </a:extLst>
          </p:cNvPr>
          <p:cNvSpPr txBox="1">
            <a:spLocks/>
          </p:cNvSpPr>
          <p:nvPr/>
        </p:nvSpPr>
        <p:spPr>
          <a:xfrm>
            <a:off x="6607278" y="616257"/>
            <a:ext cx="1907457" cy="4722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FF57C2-A67A-DD61-70EA-5936F856083F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2445998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1845-DE6D-86CA-B866-FCA5A2E0E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2B978-764F-695C-FD96-936D32704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1DB20-A51A-B731-4954-5430DD2EB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012" y="681037"/>
            <a:ext cx="5410955" cy="2076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CDB98C-3C12-F308-7EAB-E7225550AE5F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1377408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ED0A-C413-BF2E-FF20-2E46FA6E1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41" y="1825625"/>
            <a:ext cx="1207545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600" dirty="0"/>
              <a:t>comstgermain.com/chem-with-com</a:t>
            </a:r>
          </a:p>
        </p:txBody>
      </p:sp>
    </p:spTree>
    <p:extLst>
      <p:ext uri="{BB962C8B-B14F-4D97-AF65-F5344CB8AC3E}">
        <p14:creationId xmlns:p14="http://schemas.microsoft.com/office/powerpoint/2010/main" val="1448050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Atomic Mass and Math with </a:t>
            </a:r>
            <a:r>
              <a:rPr lang="en-US" dirty="0" err="1"/>
              <a:t>SigFigs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1.5 (Significant Figures)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14:cNvPr>
              <p14:cNvContentPartPr/>
              <p14:nvPr/>
            </p14:nvContentPartPr>
            <p14:xfrm>
              <a:off x="5898240" y="3505680"/>
              <a:ext cx="720" cy="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58618DB-FE25-8261-1EE3-66A93CA7DA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8880" y="3496320"/>
                <a:ext cx="1944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1596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70A1A-B53E-C5BA-1B63-6C2BB8224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0250"/>
            <a:ext cx="10515600" cy="4351338"/>
          </a:xfrm>
        </p:spPr>
        <p:txBody>
          <a:bodyPr>
            <a:normAutofit/>
          </a:bodyPr>
          <a:lstStyle/>
          <a:p>
            <a:r>
              <a:rPr lang="en-US" sz="4800" dirty="0"/>
              <a:t>Chemistry can be difficult but you can do it and you will be successful if you can commit the required time to it. </a:t>
            </a:r>
          </a:p>
          <a:p>
            <a:endParaRPr lang="en-US" sz="4800" dirty="0"/>
          </a:p>
          <a:p>
            <a:r>
              <a:rPr lang="en-US" sz="4800" dirty="0"/>
              <a:t>It requires time, consistent practice, repetition, and patience with yourself.</a:t>
            </a:r>
          </a:p>
        </p:txBody>
      </p:sp>
    </p:spTree>
    <p:extLst>
      <p:ext uri="{BB962C8B-B14F-4D97-AF65-F5344CB8AC3E}">
        <p14:creationId xmlns:p14="http://schemas.microsoft.com/office/powerpoint/2010/main" val="54948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FDEE5-657D-DD06-4BB2-B94123AA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7EC52-1F73-A51C-03BE-D73DC00D3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You Can Do IT! (Compilation)| Rob Schneider">
            <a:extLst>
              <a:ext uri="{FF2B5EF4-FFF2-40B4-BE49-F238E27FC236}">
                <a16:creationId xmlns:a16="http://schemas.microsoft.com/office/drawing/2014/main" id="{1981DED4-62C8-A3DF-5B58-ECD216F70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644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EF04-A398-A545-F0BC-6AC8B8EB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A97B-FD9A-36E2-3BF0-97466690F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D3262-BB06-EE64-4DDF-517D5DED05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30"/>
          <a:stretch/>
        </p:blipFill>
        <p:spPr>
          <a:xfrm>
            <a:off x="1389259" y="1045404"/>
            <a:ext cx="9964541" cy="5596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2340A1-A32F-6A29-D063-719DF294D628}"/>
              </a:ext>
            </a:extLst>
          </p:cNvPr>
          <p:cNvSpPr txBox="1"/>
          <p:nvPr/>
        </p:nvSpPr>
        <p:spPr>
          <a:xfrm>
            <a:off x="267855" y="6478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8CB087-19F2-8301-0E38-6E07536D7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193"/>
          <a:stretch/>
        </p:blipFill>
        <p:spPr>
          <a:xfrm>
            <a:off x="-608689" y="743841"/>
            <a:ext cx="9964541" cy="290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86D9CC-9A14-ABFD-EA26-A35122A5EC3A}"/>
              </a:ext>
            </a:extLst>
          </p:cNvPr>
          <p:cNvSpPr txBox="1"/>
          <p:nvPr/>
        </p:nvSpPr>
        <p:spPr>
          <a:xfrm>
            <a:off x="7940711" y="393516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grams/mole (g/mol)</a:t>
            </a:r>
          </a:p>
          <a:p>
            <a:pPr algn="l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1798542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A280-3F8E-06F8-C64C-FC2D6C511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Mass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52E0A-7839-7CF5-8828-AF533159E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557" y="602673"/>
            <a:ext cx="6249272" cy="724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36FCD-886B-99C0-DF09-661A81C16B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988"/>
          <a:stretch/>
        </p:blipFill>
        <p:spPr>
          <a:xfrm>
            <a:off x="3649788" y="3051447"/>
            <a:ext cx="7325747" cy="3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44B579-3662-C1AB-4FE3-420540D3F1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4" y="1887794"/>
            <a:ext cx="9869277" cy="1047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563AEC-0F21-0FA3-BBE0-0DF5CB9FA5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93" b="80020"/>
          <a:stretch/>
        </p:blipFill>
        <p:spPr>
          <a:xfrm>
            <a:off x="0" y="1153961"/>
            <a:ext cx="9964541" cy="724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544155-51FE-1495-C221-2F22538B63D2}"/>
              </a:ext>
            </a:extLst>
          </p:cNvPr>
          <p:cNvSpPr txBox="1"/>
          <p:nvPr/>
        </p:nvSpPr>
        <p:spPr>
          <a:xfrm>
            <a:off x="267855" y="6478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8612FE-56A7-CE77-CEE7-C7A2618EE346}"/>
                  </a:ext>
                </a:extLst>
              </p:cNvPr>
              <p:cNvSpPr txBox="1"/>
              <p:nvPr/>
            </p:nvSpPr>
            <p:spPr>
              <a:xfrm>
                <a:off x="267855" y="5606524"/>
                <a:ext cx="4078039" cy="77835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8612FE-56A7-CE77-CEE7-C7A2618E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55" y="5606524"/>
                <a:ext cx="4078039" cy="7783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8574FD4-4587-4C1F-C2B8-734A11A2D0A0}"/>
              </a:ext>
            </a:extLst>
          </p:cNvPr>
          <p:cNvSpPr txBox="1"/>
          <p:nvPr/>
        </p:nvSpPr>
        <p:spPr>
          <a:xfrm>
            <a:off x="373626" y="3175089"/>
            <a:ext cx="20085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i="1" u="sng" dirty="0"/>
              <a:t>PEMDAS</a:t>
            </a:r>
          </a:p>
          <a:p>
            <a:pPr algn="l"/>
            <a:r>
              <a:rPr lang="en-US" sz="2000" b="1" i="1" u="sng" dirty="0"/>
              <a:t>P</a:t>
            </a:r>
            <a:r>
              <a:rPr lang="en-US" sz="2000" dirty="0"/>
              <a:t>arentheses</a:t>
            </a:r>
          </a:p>
          <a:p>
            <a:pPr algn="l"/>
            <a:r>
              <a:rPr lang="en-US" sz="2000" b="1" i="1" u="sng" dirty="0"/>
              <a:t>E</a:t>
            </a:r>
            <a:r>
              <a:rPr lang="en-US" sz="2000" dirty="0"/>
              <a:t>xponents</a:t>
            </a:r>
          </a:p>
          <a:p>
            <a:pPr algn="l"/>
            <a:r>
              <a:rPr lang="en-US" sz="2000" b="1" i="1" u="sng" dirty="0"/>
              <a:t>M</a:t>
            </a:r>
            <a:r>
              <a:rPr lang="en-US" sz="2000" dirty="0"/>
              <a:t>ultiplication </a:t>
            </a:r>
          </a:p>
          <a:p>
            <a:pPr algn="l"/>
            <a:r>
              <a:rPr lang="en-US" sz="2000" b="1" i="1" u="sng" dirty="0"/>
              <a:t>D</a:t>
            </a:r>
            <a:r>
              <a:rPr lang="en-US" sz="2000" dirty="0"/>
              <a:t>ivision</a:t>
            </a:r>
          </a:p>
          <a:p>
            <a:pPr algn="l"/>
            <a:r>
              <a:rPr lang="en-US" sz="2000" b="1" i="1" u="sng" dirty="0"/>
              <a:t>A</a:t>
            </a:r>
            <a:r>
              <a:rPr lang="en-US" sz="2000" dirty="0"/>
              <a:t>ddition </a:t>
            </a:r>
          </a:p>
          <a:p>
            <a:pPr algn="l"/>
            <a:r>
              <a:rPr lang="en-US" sz="2000" b="1" i="1" u="sng" dirty="0"/>
              <a:t>S</a:t>
            </a:r>
            <a:r>
              <a:rPr lang="en-US" sz="2000" dirty="0"/>
              <a:t>ubtraction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259D2D8-BBF8-A2FD-ED5D-4568418EB561}"/>
              </a:ext>
            </a:extLst>
          </p:cNvPr>
          <p:cNvSpPr/>
          <p:nvPr/>
        </p:nvSpPr>
        <p:spPr>
          <a:xfrm>
            <a:off x="1038777" y="3085774"/>
            <a:ext cx="456217" cy="14824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5B0465F-ED28-0FD3-E802-EEB4473FF537}"/>
              </a:ext>
            </a:extLst>
          </p:cNvPr>
          <p:cNvSpPr/>
          <p:nvPr/>
        </p:nvSpPr>
        <p:spPr>
          <a:xfrm>
            <a:off x="1642005" y="3092744"/>
            <a:ext cx="456217" cy="14824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DE4DFD-0E94-8A17-594A-1640EEBE0F04}"/>
              </a:ext>
            </a:extLst>
          </p:cNvPr>
          <p:cNvSpPr txBox="1"/>
          <p:nvPr/>
        </p:nvSpPr>
        <p:spPr>
          <a:xfrm>
            <a:off x="2993420" y="184933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The average mass of all of the isotopes of an element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530B1E-F570-ADC3-D354-FB066085AF66}"/>
              </a:ext>
            </a:extLst>
          </p:cNvPr>
          <p:cNvSpPr txBox="1"/>
          <p:nvPr/>
        </p:nvSpPr>
        <p:spPr>
          <a:xfrm>
            <a:off x="8526057" y="163750"/>
            <a:ext cx="3174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grams/mole (g/mol)</a:t>
            </a:r>
          </a:p>
          <a:p>
            <a:pPr algn="l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2043299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904568"/>
            <a:ext cx="5621594" cy="595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Addition/Subtraction</a:t>
            </a:r>
          </a:p>
          <a:p>
            <a:r>
              <a:rPr lang="en-US" dirty="0"/>
              <a:t>Use the least amount of DECIMALS in the problem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93D0-44D3-6D71-1550-2C00D71982DD}"/>
              </a:ext>
            </a:extLst>
          </p:cNvPr>
          <p:cNvSpPr txBox="1">
            <a:spLocks/>
          </p:cNvSpPr>
          <p:nvPr/>
        </p:nvSpPr>
        <p:spPr>
          <a:xfrm>
            <a:off x="6594987" y="904568"/>
            <a:ext cx="5621594" cy="595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Multiplication/Division</a:t>
            </a:r>
          </a:p>
          <a:p>
            <a:r>
              <a:rPr lang="en-US" dirty="0"/>
              <a:t>Use the least amount of SIG FIGS in the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763F8-EDFF-F781-4FF3-E3B275FB7804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3925045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904568"/>
            <a:ext cx="5621594" cy="595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Addition/Subtraction</a:t>
            </a:r>
          </a:p>
          <a:p>
            <a:r>
              <a:rPr lang="en-US" dirty="0"/>
              <a:t>Use the least amount of DECIMALS in the problem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93D0-44D3-6D71-1550-2C00D71982DD}"/>
              </a:ext>
            </a:extLst>
          </p:cNvPr>
          <p:cNvSpPr txBox="1">
            <a:spLocks/>
          </p:cNvSpPr>
          <p:nvPr/>
        </p:nvSpPr>
        <p:spPr>
          <a:xfrm>
            <a:off x="6594987" y="904568"/>
            <a:ext cx="5621594" cy="595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Multiplication/Division</a:t>
            </a:r>
          </a:p>
          <a:p>
            <a:r>
              <a:rPr lang="en-US" dirty="0"/>
              <a:t>Use the least amount of SIG FIGS in the problem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FBDF37-34F3-26E1-0C2D-3DF887761078}"/>
              </a:ext>
            </a:extLst>
          </p:cNvPr>
          <p:cNvSpPr txBox="1">
            <a:spLocks/>
          </p:cNvSpPr>
          <p:nvPr/>
        </p:nvSpPr>
        <p:spPr>
          <a:xfrm>
            <a:off x="3920612" y="2507225"/>
            <a:ext cx="6658897" cy="524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Has both?</a:t>
            </a:r>
          </a:p>
          <a:p>
            <a:r>
              <a:rPr lang="en-US" dirty="0"/>
              <a:t>Use both!</a:t>
            </a:r>
          </a:p>
          <a:p>
            <a:r>
              <a:rPr lang="en-US" dirty="0"/>
              <a:t>Use an overline to keep track of the significant figures and keep going</a:t>
            </a:r>
          </a:p>
          <a:p>
            <a:r>
              <a:rPr lang="en-US" dirty="0"/>
              <a:t>Round – if digit to the right of the last </a:t>
            </a:r>
            <a:r>
              <a:rPr lang="en-US" dirty="0" err="1"/>
              <a:t>sigfig</a:t>
            </a:r>
            <a:r>
              <a:rPr lang="en-US" dirty="0"/>
              <a:t> is 5 or greater, round up, if 4 or below, round down. *other rounding rules in the future!!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7331D-6432-EC3A-463C-CDA29D100D23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397923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904568"/>
            <a:ext cx="5621594" cy="595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Addition/Subtraction</a:t>
            </a:r>
          </a:p>
          <a:p>
            <a:r>
              <a:rPr lang="en-US" dirty="0"/>
              <a:t>Use the least amount of DECIMALS in the problem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93D0-44D3-6D71-1550-2C00D71982DD}"/>
              </a:ext>
            </a:extLst>
          </p:cNvPr>
          <p:cNvSpPr txBox="1">
            <a:spLocks/>
          </p:cNvSpPr>
          <p:nvPr/>
        </p:nvSpPr>
        <p:spPr>
          <a:xfrm>
            <a:off x="6594987" y="904568"/>
            <a:ext cx="5621594" cy="595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Multiplication/Division</a:t>
            </a:r>
          </a:p>
          <a:p>
            <a:r>
              <a:rPr lang="en-US" dirty="0"/>
              <a:t>Use the least amount of SIG FIGS in the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763F8-EDFF-F781-4FF3-E3B275FB7804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3658981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757085"/>
            <a:ext cx="5621594" cy="595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Addition/Subtraction</a:t>
            </a:r>
          </a:p>
          <a:p>
            <a:r>
              <a:rPr lang="en-US" dirty="0"/>
              <a:t>Use the least amount of DECIMALS in the problem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93D0-44D3-6D71-1550-2C00D71982DD}"/>
              </a:ext>
            </a:extLst>
          </p:cNvPr>
          <p:cNvSpPr txBox="1">
            <a:spLocks/>
          </p:cNvSpPr>
          <p:nvPr/>
        </p:nvSpPr>
        <p:spPr>
          <a:xfrm>
            <a:off x="474406" y="2300748"/>
            <a:ext cx="5621594" cy="595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Multiplication/Division</a:t>
            </a:r>
          </a:p>
          <a:p>
            <a:r>
              <a:rPr lang="en-US" dirty="0"/>
              <a:t>Use the least amount of SIG FIGS in the problem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6CE1C0-9D32-CD74-5661-4B58311B099D}"/>
              </a:ext>
            </a:extLst>
          </p:cNvPr>
          <p:cNvSpPr txBox="1">
            <a:spLocks/>
          </p:cNvSpPr>
          <p:nvPr/>
        </p:nvSpPr>
        <p:spPr>
          <a:xfrm>
            <a:off x="474406" y="3785417"/>
            <a:ext cx="6658897" cy="5245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Has both? Use both!</a:t>
            </a:r>
          </a:p>
          <a:p>
            <a:r>
              <a:rPr lang="en-US" dirty="0"/>
              <a:t>Use an overline to keep track of the significant figures and keep going</a:t>
            </a:r>
          </a:p>
          <a:p>
            <a:r>
              <a:rPr lang="en-US" dirty="0"/>
              <a:t>Round – if digit to the right of the last </a:t>
            </a:r>
            <a:r>
              <a:rPr lang="en-US" dirty="0" err="1"/>
              <a:t>sigfig</a:t>
            </a:r>
            <a:r>
              <a:rPr lang="en-US" dirty="0"/>
              <a:t> is 5 or greater, round up, if 4 or below, round down. *other rounding rules in the future!!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A5C5D-1114-76FA-2F07-053CBBAC320F}"/>
              </a:ext>
            </a:extLst>
          </p:cNvPr>
          <p:cNvSpPr txBox="1"/>
          <p:nvPr/>
        </p:nvSpPr>
        <p:spPr>
          <a:xfrm>
            <a:off x="10928115" y="648759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1754371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2107-681E-5171-F735-A80A998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7E754-E348-D0B2-B6DF-2702F289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904568"/>
            <a:ext cx="5621594" cy="595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Addition/Subtraction</a:t>
            </a:r>
          </a:p>
          <a:p>
            <a:r>
              <a:rPr lang="en-US" dirty="0"/>
              <a:t>Use the least amount of DECIMALS in the problem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93D0-44D3-6D71-1550-2C00D71982DD}"/>
              </a:ext>
            </a:extLst>
          </p:cNvPr>
          <p:cNvSpPr txBox="1">
            <a:spLocks/>
          </p:cNvSpPr>
          <p:nvPr/>
        </p:nvSpPr>
        <p:spPr>
          <a:xfrm>
            <a:off x="6594987" y="904568"/>
            <a:ext cx="5621594" cy="5953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Multiplication/Division</a:t>
            </a:r>
          </a:p>
          <a:p>
            <a:r>
              <a:rPr lang="en-US" dirty="0"/>
              <a:t>Use the least amount of SIG FIGS in the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763F8-EDFF-F781-4FF3-E3B275FB7804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1.5</a:t>
            </a:r>
          </a:p>
        </p:txBody>
      </p:sp>
    </p:spTree>
    <p:extLst>
      <p:ext uri="{BB962C8B-B14F-4D97-AF65-F5344CB8AC3E}">
        <p14:creationId xmlns:p14="http://schemas.microsoft.com/office/powerpoint/2010/main" val="3284289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FC6BF-108B-C01E-D869-9284C928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and Sig Figs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7CFFF-EAC6-1221-A144-7DE580971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864CE18-47E5-0068-DC5F-AD6D8EAD6AC7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1.5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480229-F20D-8562-1418-1CC012F94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26" y="681037"/>
            <a:ext cx="3639058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5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4E8A-068D-37F0-A5D5-042A7F36E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and Sig Figs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301E6-BD8E-157C-D935-9DF85CD2E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0A6900-B3DC-C94A-C1E8-60E3552C3A1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1.5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0CEF65-6FE4-F2F2-C636-590B1938C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126" y="742595"/>
            <a:ext cx="3134162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37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CAAC-7AA5-221E-A179-75A25CA6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and Sig Figs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E0F71-0944-7B1E-DA8D-F43D8596E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92B10-FDFA-648B-0C22-F6EA4097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504" y="855173"/>
            <a:ext cx="3863742" cy="119176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D4E04201-23BF-45E1-6C26-3879B79EA187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1.5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960496-4349-AC77-F1A4-C72DC78CC11E}"/>
              </a:ext>
            </a:extLst>
          </p:cNvPr>
          <p:cNvSpPr txBox="1"/>
          <p:nvPr/>
        </p:nvSpPr>
        <p:spPr>
          <a:xfrm>
            <a:off x="5486399" y="1134547"/>
            <a:ext cx="2886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(                                 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DA805-33E8-3B60-FA05-9B6C08694F6F}"/>
              </a:ext>
            </a:extLst>
          </p:cNvPr>
          <p:cNvSpPr txBox="1"/>
          <p:nvPr/>
        </p:nvSpPr>
        <p:spPr>
          <a:xfrm>
            <a:off x="4286249" y="1644753"/>
            <a:ext cx="2886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(                                 )</a:t>
            </a:r>
          </a:p>
        </p:txBody>
      </p:sp>
    </p:spTree>
    <p:extLst>
      <p:ext uri="{BB962C8B-B14F-4D97-AF65-F5344CB8AC3E}">
        <p14:creationId xmlns:p14="http://schemas.microsoft.com/office/powerpoint/2010/main" val="242917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A280-3F8E-06F8-C64C-FC2D6C511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Mass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52E0A-7839-7CF5-8828-AF533159E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117" y="3297211"/>
            <a:ext cx="6249272" cy="724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36FCD-886B-99C0-DF09-661A81C16B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988"/>
          <a:stretch/>
        </p:blipFill>
        <p:spPr>
          <a:xfrm>
            <a:off x="1958640" y="3038781"/>
            <a:ext cx="7325747" cy="3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44B579-3662-C1AB-4FE3-420540D3F1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4" y="1887794"/>
            <a:ext cx="9869277" cy="1047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563AEC-0F21-0FA3-BBE0-0DF5CB9FA5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93" b="80020"/>
          <a:stretch/>
        </p:blipFill>
        <p:spPr>
          <a:xfrm>
            <a:off x="0" y="1163793"/>
            <a:ext cx="9964541" cy="724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9DEF3B-054A-5F18-28BF-EDD3FE857887}"/>
              </a:ext>
            </a:extLst>
          </p:cNvPr>
          <p:cNvSpPr txBox="1"/>
          <p:nvPr/>
        </p:nvSpPr>
        <p:spPr>
          <a:xfrm>
            <a:off x="267855" y="6478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54DA7-C91E-F4D3-C65F-75927B03F010}"/>
              </a:ext>
            </a:extLst>
          </p:cNvPr>
          <p:cNvSpPr txBox="1"/>
          <p:nvPr/>
        </p:nvSpPr>
        <p:spPr>
          <a:xfrm>
            <a:off x="6703722" y="571581"/>
            <a:ext cx="28898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/>
              <a:t>grams/mole (g/mol)</a:t>
            </a:r>
          </a:p>
          <a:p>
            <a:pPr algn="l"/>
            <a:r>
              <a:rPr lang="en-US" b="1" dirty="0"/>
              <a:t>atomic mass units (amu)</a:t>
            </a:r>
          </a:p>
        </p:txBody>
      </p:sp>
    </p:spTree>
    <p:extLst>
      <p:ext uri="{BB962C8B-B14F-4D97-AF65-F5344CB8AC3E}">
        <p14:creationId xmlns:p14="http://schemas.microsoft.com/office/powerpoint/2010/main" val="41270483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CAD2A-5A1F-41CF-55FF-1634834C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Mass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82592B-A734-C84F-96FA-9467E68DB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565" y="681037"/>
            <a:ext cx="9192908" cy="1305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F837F8-FA96-0022-2E83-2E6A8880C0A4}"/>
              </a:ext>
            </a:extLst>
          </p:cNvPr>
          <p:cNvSpPr txBox="1"/>
          <p:nvPr/>
        </p:nvSpPr>
        <p:spPr>
          <a:xfrm>
            <a:off x="267855" y="6478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31FCD-1602-B884-CEA3-8BD90A6FB496}"/>
              </a:ext>
            </a:extLst>
          </p:cNvPr>
          <p:cNvSpPr txBox="1"/>
          <p:nvPr/>
        </p:nvSpPr>
        <p:spPr>
          <a:xfrm>
            <a:off x="1400215" y="2064508"/>
            <a:ext cx="5714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atomic mass?</a:t>
            </a:r>
          </a:p>
        </p:txBody>
      </p:sp>
    </p:spTree>
    <p:extLst>
      <p:ext uri="{BB962C8B-B14F-4D97-AF65-F5344CB8AC3E}">
        <p14:creationId xmlns:p14="http://schemas.microsoft.com/office/powerpoint/2010/main" val="2540781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ED0A-C413-BF2E-FF20-2E46FA6E1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41" y="1825625"/>
            <a:ext cx="1207545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600" dirty="0"/>
              <a:t>comstgermain.com/chem-with-com</a:t>
            </a:r>
          </a:p>
        </p:txBody>
      </p:sp>
    </p:spTree>
    <p:extLst>
      <p:ext uri="{BB962C8B-B14F-4D97-AF65-F5344CB8AC3E}">
        <p14:creationId xmlns:p14="http://schemas.microsoft.com/office/powerpoint/2010/main" val="42449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10642</TotalTime>
  <Words>1283</Words>
  <Application>Microsoft Office PowerPoint</Application>
  <PresentationFormat>Widescreen</PresentationFormat>
  <Paragraphs>257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Aptos Display</vt:lpstr>
      <vt:lpstr>Arial</vt:lpstr>
      <vt:lpstr>Cambria Math</vt:lpstr>
      <vt:lpstr>Edwardian Script ITC</vt:lpstr>
      <vt:lpstr>Office Theme</vt:lpstr>
      <vt:lpstr>PowerPoint Presentation</vt:lpstr>
      <vt:lpstr>Atomic Structure and Significant Figures</vt:lpstr>
      <vt:lpstr>Atomic Structure</vt:lpstr>
      <vt:lpstr>What are atoms? (and matter?)</vt:lpstr>
      <vt:lpstr>Chemical Symbols</vt:lpstr>
      <vt:lpstr>The Periodic Table</vt:lpstr>
      <vt:lpstr>The Periodic Table</vt:lpstr>
      <vt:lpstr>The Periodic Table</vt:lpstr>
      <vt:lpstr>Atomic Structure</vt:lpstr>
      <vt:lpstr>Atomic Structure </vt:lpstr>
      <vt:lpstr>Atomic Structure </vt:lpstr>
      <vt:lpstr>PowerPoint Presentation</vt:lpstr>
      <vt:lpstr>Isotopes and Significant Figures</vt:lpstr>
      <vt:lpstr>Isotopes</vt:lpstr>
      <vt:lpstr>Isotope Practice</vt:lpstr>
      <vt:lpstr>The Periodic Table</vt:lpstr>
      <vt:lpstr>Isotopes</vt:lpstr>
      <vt:lpstr>Significant Figures</vt:lpstr>
      <vt:lpstr>Significant Figures</vt:lpstr>
      <vt:lpstr>Significant Figures</vt:lpstr>
      <vt:lpstr>Significant Figures</vt:lpstr>
      <vt:lpstr>PowerPoint Presentation</vt:lpstr>
      <vt:lpstr>Atomic Mass and Math with SigFigs</vt:lpstr>
      <vt:lpstr>PowerPoint Presentation</vt:lpstr>
      <vt:lpstr>PowerPoint Presentation</vt:lpstr>
      <vt:lpstr>Isotopes</vt:lpstr>
      <vt:lpstr>Atomic Mass </vt:lpstr>
      <vt:lpstr>Significant Figures</vt:lpstr>
      <vt:lpstr>Significant Figures</vt:lpstr>
      <vt:lpstr>Significant Figures</vt:lpstr>
      <vt:lpstr>Significant Figures</vt:lpstr>
      <vt:lpstr>Significant Figures</vt:lpstr>
      <vt:lpstr>Math and Sig Figs</vt:lpstr>
      <vt:lpstr>Math and Sig Figs</vt:lpstr>
      <vt:lpstr>Math and Sig Figs</vt:lpstr>
      <vt:lpstr>Atomic Mass </vt:lpstr>
      <vt:lpstr>Atomic Mass </vt:lpstr>
      <vt:lpstr>PowerPoint Presentation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dcterms:created xsi:type="dcterms:W3CDTF">2026-03-02T23:59:03Z</dcterms:created>
  <dcterms:modified xsi:type="dcterms:W3CDTF">2026-06-21T03:05:11Z</dcterms:modified>
</cp:coreProperties>
</file>